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3529" r:id="rId2"/>
    <p:sldId id="3530" r:id="rId3"/>
    <p:sldId id="3531" r:id="rId4"/>
    <p:sldId id="3532" r:id="rId5"/>
    <p:sldId id="3533" r:id="rId6"/>
    <p:sldId id="3534" r:id="rId7"/>
    <p:sldId id="3535" r:id="rId8"/>
    <p:sldId id="3536" r:id="rId9"/>
    <p:sldId id="3537" r:id="rId10"/>
    <p:sldId id="3538" r:id="rId11"/>
    <p:sldId id="3539" r:id="rId12"/>
    <p:sldId id="3540" r:id="rId13"/>
    <p:sldId id="3541" r:id="rId14"/>
    <p:sldId id="3542" r:id="rId15"/>
    <p:sldId id="3543" r:id="rId16"/>
    <p:sldId id="3544" r:id="rId17"/>
    <p:sldId id="3545" r:id="rId18"/>
    <p:sldId id="3546" r:id="rId19"/>
    <p:sldId id="3547" r:id="rId20"/>
    <p:sldId id="3548" r:id="rId21"/>
    <p:sldId id="3549" r:id="rId22"/>
    <p:sldId id="3550" r:id="rId23"/>
    <p:sldId id="3551" r:id="rId24"/>
    <p:sldId id="3552" r:id="rId25"/>
    <p:sldId id="3553" r:id="rId26"/>
    <p:sldId id="3554" r:id="rId27"/>
    <p:sldId id="3555" r:id="rId28"/>
    <p:sldId id="3556" r:id="rId29"/>
    <p:sldId id="3557" r:id="rId30"/>
    <p:sldId id="3559" r:id="rId31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B5B5B5"/>
    <a:srgbClr val="DEDEDE"/>
    <a:srgbClr val="DDDDDD"/>
    <a:srgbClr val="BAC4C6"/>
    <a:srgbClr val="C4C9CE"/>
    <a:srgbClr val="6D7783"/>
    <a:srgbClr val="B5B9BE"/>
    <a:srgbClr val="ADADAD"/>
    <a:srgbClr val="ACB4B6"/>
    <a:srgbClr val="041B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53" autoAdjust="0"/>
    <p:restoredTop sz="95595" autoAdjust="0"/>
  </p:normalViewPr>
  <p:slideViewPr>
    <p:cSldViewPr snapToGrid="0" snapToObjects="1">
      <p:cViewPr>
        <p:scale>
          <a:sx n="35" d="100"/>
          <a:sy n="35" d="100"/>
        </p:scale>
        <p:origin x="2248" y="1304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10/21/19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44705" y="831643"/>
            <a:ext cx="723275" cy="553961"/>
          </a:xfrm>
          <a:prstGeom prst="rect">
            <a:avLst/>
          </a:prstGeom>
          <a:noFill/>
        </p:spPr>
        <p:txBody>
          <a:bodyPr wrap="square" lIns="91440" tIns="91422" rIns="91440" bIns="91422" rtlCol="0">
            <a:spAutoFit/>
          </a:bodyPr>
          <a:lstStyle/>
          <a:p>
            <a:pPr algn="ctr"/>
            <a:fld id="{260E2A6B-A809-4840-BF14-8648BC0BDF87}" type="slidenum">
              <a:rPr lang="id-ID" sz="2100" b="0" i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B8BCDFD-B451-E844-AAE0-15E9B01815F9}"/>
              </a:ext>
            </a:extLst>
          </p:cNvPr>
          <p:cNvSpPr/>
          <p:nvPr/>
        </p:nvSpPr>
        <p:spPr>
          <a:xfrm>
            <a:off x="1520825" y="2491258"/>
            <a:ext cx="4938724" cy="54864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E26992C-FB86-D147-A40B-A6ECB8A29B40}"/>
              </a:ext>
            </a:extLst>
          </p:cNvPr>
          <p:cNvSpPr/>
          <p:nvPr/>
        </p:nvSpPr>
        <p:spPr>
          <a:xfrm>
            <a:off x="6459549" y="2491258"/>
            <a:ext cx="4023360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3B35EEB-31C8-2D4E-B00F-378B99E94758}"/>
              </a:ext>
            </a:extLst>
          </p:cNvPr>
          <p:cNvSpPr txBox="1"/>
          <p:nvPr/>
        </p:nvSpPr>
        <p:spPr>
          <a:xfrm>
            <a:off x="7892385" y="2550135"/>
            <a:ext cx="1157689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Week 1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BC32DD8-ABFE-8C4C-A65D-062A7430E100}"/>
              </a:ext>
            </a:extLst>
          </p:cNvPr>
          <p:cNvSpPr txBox="1"/>
          <p:nvPr/>
        </p:nvSpPr>
        <p:spPr>
          <a:xfrm>
            <a:off x="3411343" y="2550134"/>
            <a:ext cx="1157689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Week 1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B833176-EEC9-094D-B671-55E5EC93FC09}"/>
              </a:ext>
            </a:extLst>
          </p:cNvPr>
          <p:cNvSpPr/>
          <p:nvPr/>
        </p:nvSpPr>
        <p:spPr>
          <a:xfrm>
            <a:off x="10584188" y="2491258"/>
            <a:ext cx="4023360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2466059-BBCF-A047-B57B-FBF57CECE50D}"/>
              </a:ext>
            </a:extLst>
          </p:cNvPr>
          <p:cNvSpPr txBox="1"/>
          <p:nvPr/>
        </p:nvSpPr>
        <p:spPr>
          <a:xfrm>
            <a:off x="11987368" y="2550134"/>
            <a:ext cx="1217001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Week 2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19BE413-A7ED-1C49-A6D8-7DE27F821774}"/>
              </a:ext>
            </a:extLst>
          </p:cNvPr>
          <p:cNvSpPr/>
          <p:nvPr/>
        </p:nvSpPr>
        <p:spPr>
          <a:xfrm>
            <a:off x="14708827" y="2491258"/>
            <a:ext cx="4023360" cy="5486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8C35669-1578-6542-9517-7DC4C864712C}"/>
              </a:ext>
            </a:extLst>
          </p:cNvPr>
          <p:cNvSpPr txBox="1"/>
          <p:nvPr/>
        </p:nvSpPr>
        <p:spPr>
          <a:xfrm>
            <a:off x="16108801" y="2550134"/>
            <a:ext cx="1223413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Week 3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B96FF01-D77E-3849-8937-B6115D3E8A65}"/>
              </a:ext>
            </a:extLst>
          </p:cNvPr>
          <p:cNvSpPr/>
          <p:nvPr/>
        </p:nvSpPr>
        <p:spPr>
          <a:xfrm>
            <a:off x="18833465" y="2491258"/>
            <a:ext cx="4023360" cy="54864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5F755D2-D6A8-E244-9AD3-3838D381FB85}"/>
              </a:ext>
            </a:extLst>
          </p:cNvPr>
          <p:cNvSpPr txBox="1"/>
          <p:nvPr/>
        </p:nvSpPr>
        <p:spPr>
          <a:xfrm>
            <a:off x="20224623" y="2550134"/>
            <a:ext cx="124104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Week 4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F6CB345F-AC8F-8647-ACD2-70254E90C5AB}"/>
              </a:ext>
            </a:extLst>
          </p:cNvPr>
          <p:cNvSpPr txBox="1">
            <a:spLocks/>
          </p:cNvSpPr>
          <p:nvPr/>
        </p:nvSpPr>
        <p:spPr>
          <a:xfrm>
            <a:off x="1520825" y="3114659"/>
            <a:ext cx="4837445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 text-box.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335E9EA4-AF0E-DB47-B0B8-BB43C78987C2}"/>
              </a:ext>
            </a:extLst>
          </p:cNvPr>
          <p:cNvSpPr txBox="1">
            <a:spLocks/>
          </p:cNvSpPr>
          <p:nvPr/>
        </p:nvSpPr>
        <p:spPr>
          <a:xfrm>
            <a:off x="1520825" y="3683739"/>
            <a:ext cx="4837445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 text-box.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38165D88-9281-B84E-96BD-7FDF8053CED4}"/>
              </a:ext>
            </a:extLst>
          </p:cNvPr>
          <p:cNvSpPr txBox="1">
            <a:spLocks/>
          </p:cNvSpPr>
          <p:nvPr/>
        </p:nvSpPr>
        <p:spPr>
          <a:xfrm>
            <a:off x="1520825" y="4252819"/>
            <a:ext cx="4837445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 text-box.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67EA1039-40C8-6A4B-A6FC-52720E4D65D2}"/>
              </a:ext>
            </a:extLst>
          </p:cNvPr>
          <p:cNvSpPr txBox="1">
            <a:spLocks/>
          </p:cNvSpPr>
          <p:nvPr/>
        </p:nvSpPr>
        <p:spPr>
          <a:xfrm>
            <a:off x="1520825" y="4822448"/>
            <a:ext cx="4837445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 text-box.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D547258E-514A-3042-B927-E94C2B4A913C}"/>
              </a:ext>
            </a:extLst>
          </p:cNvPr>
          <p:cNvSpPr txBox="1">
            <a:spLocks/>
          </p:cNvSpPr>
          <p:nvPr/>
        </p:nvSpPr>
        <p:spPr>
          <a:xfrm>
            <a:off x="1520825" y="5736128"/>
            <a:ext cx="4837445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 text-box.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33EB53F9-F721-9C4D-A58F-53B7082C89F3}"/>
              </a:ext>
            </a:extLst>
          </p:cNvPr>
          <p:cNvSpPr txBox="1">
            <a:spLocks/>
          </p:cNvSpPr>
          <p:nvPr/>
        </p:nvSpPr>
        <p:spPr>
          <a:xfrm>
            <a:off x="1520825" y="6305208"/>
            <a:ext cx="4837445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 text-box.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A3D9F039-D7A0-8948-AA5D-A349908E2CA1}"/>
              </a:ext>
            </a:extLst>
          </p:cNvPr>
          <p:cNvSpPr txBox="1">
            <a:spLocks/>
          </p:cNvSpPr>
          <p:nvPr/>
        </p:nvSpPr>
        <p:spPr>
          <a:xfrm>
            <a:off x="1520825" y="6874288"/>
            <a:ext cx="4837445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 text-box.</a:t>
            </a:r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9ED39FFA-A8D0-5549-933D-C218D4B727BE}"/>
              </a:ext>
            </a:extLst>
          </p:cNvPr>
          <p:cNvSpPr txBox="1">
            <a:spLocks/>
          </p:cNvSpPr>
          <p:nvPr/>
        </p:nvSpPr>
        <p:spPr>
          <a:xfrm>
            <a:off x="1520825" y="7787968"/>
            <a:ext cx="4837445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 text-box.</a:t>
            </a:r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id="{81CADA50-91B8-4643-9CAC-5A1BEBA85709}"/>
              </a:ext>
            </a:extLst>
          </p:cNvPr>
          <p:cNvSpPr txBox="1">
            <a:spLocks/>
          </p:cNvSpPr>
          <p:nvPr/>
        </p:nvSpPr>
        <p:spPr>
          <a:xfrm>
            <a:off x="1520825" y="8357048"/>
            <a:ext cx="4837445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 text-box.</a:t>
            </a: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5C3109AC-2F05-1047-A0B9-064980482BE6}"/>
              </a:ext>
            </a:extLst>
          </p:cNvPr>
          <p:cNvSpPr txBox="1">
            <a:spLocks/>
          </p:cNvSpPr>
          <p:nvPr/>
        </p:nvSpPr>
        <p:spPr>
          <a:xfrm>
            <a:off x="1520825" y="8926128"/>
            <a:ext cx="4837445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 text-box.</a:t>
            </a:r>
          </a:p>
        </p:txBody>
      </p:sp>
      <p:sp>
        <p:nvSpPr>
          <p:cNvPr id="71" name="Subtitle 2">
            <a:extLst>
              <a:ext uri="{FF2B5EF4-FFF2-40B4-BE49-F238E27FC236}">
                <a16:creationId xmlns:a16="http://schemas.microsoft.com/office/drawing/2014/main" id="{A6905D3A-1108-6F4E-9CCE-C71B45457BAA}"/>
              </a:ext>
            </a:extLst>
          </p:cNvPr>
          <p:cNvSpPr txBox="1">
            <a:spLocks/>
          </p:cNvSpPr>
          <p:nvPr/>
        </p:nvSpPr>
        <p:spPr>
          <a:xfrm>
            <a:off x="1520825" y="9495757"/>
            <a:ext cx="4837445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 text-box.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27D9B165-F0D9-0E4D-B87C-8F34EACEA7A1}"/>
              </a:ext>
            </a:extLst>
          </p:cNvPr>
          <p:cNvSpPr txBox="1">
            <a:spLocks/>
          </p:cNvSpPr>
          <p:nvPr/>
        </p:nvSpPr>
        <p:spPr>
          <a:xfrm>
            <a:off x="1520825" y="10409437"/>
            <a:ext cx="4837445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 text-box.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2F46F255-4AC2-C042-A63F-E6172B45B9C3}"/>
              </a:ext>
            </a:extLst>
          </p:cNvPr>
          <p:cNvSpPr txBox="1">
            <a:spLocks/>
          </p:cNvSpPr>
          <p:nvPr/>
        </p:nvSpPr>
        <p:spPr>
          <a:xfrm>
            <a:off x="1520825" y="10978517"/>
            <a:ext cx="4837445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 text-box.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DA98739D-75E6-8E4F-9F19-0B4139E6DAB0}"/>
              </a:ext>
            </a:extLst>
          </p:cNvPr>
          <p:cNvSpPr txBox="1">
            <a:spLocks/>
          </p:cNvSpPr>
          <p:nvPr/>
        </p:nvSpPr>
        <p:spPr>
          <a:xfrm>
            <a:off x="1520825" y="11547597"/>
            <a:ext cx="4837445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 text-box.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7EEC25D-CC42-DD4C-BBAF-D65AAE8F5088}"/>
              </a:ext>
            </a:extLst>
          </p:cNvPr>
          <p:cNvSpPr txBox="1"/>
          <p:nvPr/>
        </p:nvSpPr>
        <p:spPr>
          <a:xfrm>
            <a:off x="6854689" y="12116985"/>
            <a:ext cx="367408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0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511D8C8-8C69-3D42-87B2-21AE111DF7FC}"/>
              </a:ext>
            </a:extLst>
          </p:cNvPr>
          <p:cNvSpPr txBox="1"/>
          <p:nvPr/>
        </p:nvSpPr>
        <p:spPr>
          <a:xfrm>
            <a:off x="9461814" y="12116985"/>
            <a:ext cx="36580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5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1080A91-C12D-934A-8165-13808BAC9888}"/>
              </a:ext>
            </a:extLst>
          </p:cNvPr>
          <p:cNvSpPr txBox="1"/>
          <p:nvPr/>
        </p:nvSpPr>
        <p:spPr>
          <a:xfrm>
            <a:off x="22428924" y="12116985"/>
            <a:ext cx="53572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30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7E3D467-CA87-A14F-8A64-08E1B7898504}"/>
              </a:ext>
            </a:extLst>
          </p:cNvPr>
          <p:cNvSpPr txBox="1"/>
          <p:nvPr/>
        </p:nvSpPr>
        <p:spPr>
          <a:xfrm>
            <a:off x="17215870" y="12116985"/>
            <a:ext cx="529312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20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202AD8F-A086-BE43-A648-50AC29839714}"/>
              </a:ext>
            </a:extLst>
          </p:cNvPr>
          <p:cNvSpPr txBox="1"/>
          <p:nvPr/>
        </p:nvSpPr>
        <p:spPr>
          <a:xfrm>
            <a:off x="19823198" y="12116985"/>
            <a:ext cx="527710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25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2E01CA11-492A-D849-86FE-FAF02D3BC969}"/>
              </a:ext>
            </a:extLst>
          </p:cNvPr>
          <p:cNvSpPr txBox="1"/>
          <p:nvPr/>
        </p:nvSpPr>
        <p:spPr>
          <a:xfrm>
            <a:off x="12022857" y="12116985"/>
            <a:ext cx="470000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10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AB446B29-0844-FA4D-BD38-42265174C051}"/>
              </a:ext>
            </a:extLst>
          </p:cNvPr>
          <p:cNvSpPr txBox="1"/>
          <p:nvPr/>
        </p:nvSpPr>
        <p:spPr>
          <a:xfrm>
            <a:off x="14633390" y="12116985"/>
            <a:ext cx="468398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15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9C2597E-3F8A-5942-8768-5B804F89F4AE}"/>
              </a:ext>
            </a:extLst>
          </p:cNvPr>
          <p:cNvCxnSpPr/>
          <p:nvPr/>
        </p:nvCxnSpPr>
        <p:spPr>
          <a:xfrm>
            <a:off x="7038393" y="3252714"/>
            <a:ext cx="0" cy="876075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9C1E9F68-BB2E-CB4D-86E2-622C0635B176}"/>
              </a:ext>
            </a:extLst>
          </p:cNvPr>
          <p:cNvCxnSpPr/>
          <p:nvPr/>
        </p:nvCxnSpPr>
        <p:spPr>
          <a:xfrm>
            <a:off x="9648125" y="3252714"/>
            <a:ext cx="0" cy="876075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7D187560-1CE2-CB4E-BFDF-1C03EF250109}"/>
              </a:ext>
            </a:extLst>
          </p:cNvPr>
          <p:cNvCxnSpPr/>
          <p:nvPr/>
        </p:nvCxnSpPr>
        <p:spPr>
          <a:xfrm>
            <a:off x="12257857" y="3252714"/>
            <a:ext cx="0" cy="876075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78CD4784-71E0-BC4A-954A-08600C035FB2}"/>
              </a:ext>
            </a:extLst>
          </p:cNvPr>
          <p:cNvCxnSpPr/>
          <p:nvPr/>
        </p:nvCxnSpPr>
        <p:spPr>
          <a:xfrm>
            <a:off x="14867589" y="3252714"/>
            <a:ext cx="0" cy="876075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300DDB87-78F4-294F-A314-99039CED1890}"/>
              </a:ext>
            </a:extLst>
          </p:cNvPr>
          <p:cNvCxnSpPr/>
          <p:nvPr/>
        </p:nvCxnSpPr>
        <p:spPr>
          <a:xfrm>
            <a:off x="17477321" y="3252714"/>
            <a:ext cx="0" cy="876075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265BDCC7-C346-094C-AF80-E69C3A005BDF}"/>
              </a:ext>
            </a:extLst>
          </p:cNvPr>
          <p:cNvCxnSpPr/>
          <p:nvPr/>
        </p:nvCxnSpPr>
        <p:spPr>
          <a:xfrm>
            <a:off x="20087053" y="3252714"/>
            <a:ext cx="0" cy="876075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7C590F32-F555-D948-A93D-5BC8B8995EB7}"/>
              </a:ext>
            </a:extLst>
          </p:cNvPr>
          <p:cNvCxnSpPr/>
          <p:nvPr/>
        </p:nvCxnSpPr>
        <p:spPr>
          <a:xfrm>
            <a:off x="22696786" y="3252714"/>
            <a:ext cx="0" cy="876075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ectangle 76">
            <a:extLst>
              <a:ext uri="{FF2B5EF4-FFF2-40B4-BE49-F238E27FC236}">
                <a16:creationId xmlns:a16="http://schemas.microsoft.com/office/drawing/2014/main" id="{1F62C672-A396-4146-93E7-9070D292DA08}"/>
              </a:ext>
            </a:extLst>
          </p:cNvPr>
          <p:cNvSpPr/>
          <p:nvPr/>
        </p:nvSpPr>
        <p:spPr>
          <a:xfrm>
            <a:off x="6900330" y="3239332"/>
            <a:ext cx="4023360" cy="32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16445AA8-C9E8-BA41-BCAC-34E7DA52CA01}"/>
              </a:ext>
            </a:extLst>
          </p:cNvPr>
          <p:cNvSpPr/>
          <p:nvPr/>
        </p:nvSpPr>
        <p:spPr>
          <a:xfrm>
            <a:off x="10923690" y="3239332"/>
            <a:ext cx="4023360" cy="32004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A11FABE4-8413-9647-A949-0FFA33958016}"/>
              </a:ext>
            </a:extLst>
          </p:cNvPr>
          <p:cNvSpPr/>
          <p:nvPr/>
        </p:nvSpPr>
        <p:spPr>
          <a:xfrm>
            <a:off x="14947050" y="3239332"/>
            <a:ext cx="4023360" cy="32004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5C5B7F86-8141-5A42-B89F-F4478F42A66C}"/>
              </a:ext>
            </a:extLst>
          </p:cNvPr>
          <p:cNvSpPr/>
          <p:nvPr/>
        </p:nvSpPr>
        <p:spPr>
          <a:xfrm>
            <a:off x="6900330" y="3808412"/>
            <a:ext cx="4310004" cy="32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4ED5F641-03A0-4140-AFC1-1DAAFD737A5A}"/>
              </a:ext>
            </a:extLst>
          </p:cNvPr>
          <p:cNvSpPr/>
          <p:nvPr/>
        </p:nvSpPr>
        <p:spPr>
          <a:xfrm>
            <a:off x="11210334" y="3808412"/>
            <a:ext cx="4023360" cy="32004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9CCE1204-EB92-6347-AE81-4C37503ACDBC}"/>
              </a:ext>
            </a:extLst>
          </p:cNvPr>
          <p:cNvSpPr/>
          <p:nvPr/>
        </p:nvSpPr>
        <p:spPr>
          <a:xfrm>
            <a:off x="15233694" y="3808412"/>
            <a:ext cx="4023360" cy="32004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84419A15-88A2-784C-BE75-7E8AB18C8D12}"/>
              </a:ext>
            </a:extLst>
          </p:cNvPr>
          <p:cNvSpPr/>
          <p:nvPr/>
        </p:nvSpPr>
        <p:spPr>
          <a:xfrm>
            <a:off x="6803040" y="4377492"/>
            <a:ext cx="4693938" cy="32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52EA54DA-7831-5147-9437-656BFCE78DE6}"/>
              </a:ext>
            </a:extLst>
          </p:cNvPr>
          <p:cNvSpPr/>
          <p:nvPr/>
        </p:nvSpPr>
        <p:spPr>
          <a:xfrm>
            <a:off x="11496978" y="4377492"/>
            <a:ext cx="4023360" cy="32004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4AFA719E-34AB-EC49-9BDD-735EC20DB7C5}"/>
              </a:ext>
            </a:extLst>
          </p:cNvPr>
          <p:cNvSpPr/>
          <p:nvPr/>
        </p:nvSpPr>
        <p:spPr>
          <a:xfrm>
            <a:off x="15520338" y="4377492"/>
            <a:ext cx="4023360" cy="32004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C7C17992-D7C3-2E4C-8060-396A357919C0}"/>
              </a:ext>
            </a:extLst>
          </p:cNvPr>
          <p:cNvSpPr/>
          <p:nvPr/>
        </p:nvSpPr>
        <p:spPr>
          <a:xfrm>
            <a:off x="6803040" y="4947121"/>
            <a:ext cx="4980582" cy="32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C5D0179B-A77C-C745-B5E6-34A168307FF0}"/>
              </a:ext>
            </a:extLst>
          </p:cNvPr>
          <p:cNvSpPr/>
          <p:nvPr/>
        </p:nvSpPr>
        <p:spPr>
          <a:xfrm>
            <a:off x="11783622" y="4947121"/>
            <a:ext cx="4023360" cy="32004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B0FBC782-DA7D-474D-90DA-C796808EA737}"/>
              </a:ext>
            </a:extLst>
          </p:cNvPr>
          <p:cNvSpPr/>
          <p:nvPr/>
        </p:nvSpPr>
        <p:spPr>
          <a:xfrm>
            <a:off x="15806982" y="4947121"/>
            <a:ext cx="4023360" cy="32004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5BC36660-A512-3142-97B0-0B8184AC35B5}"/>
              </a:ext>
            </a:extLst>
          </p:cNvPr>
          <p:cNvSpPr/>
          <p:nvPr/>
        </p:nvSpPr>
        <p:spPr>
          <a:xfrm>
            <a:off x="6803040" y="5860801"/>
            <a:ext cx="5267226" cy="32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30F160A7-E4CA-284D-998E-0488636EEFA5}"/>
              </a:ext>
            </a:extLst>
          </p:cNvPr>
          <p:cNvSpPr/>
          <p:nvPr/>
        </p:nvSpPr>
        <p:spPr>
          <a:xfrm>
            <a:off x="12070266" y="5860801"/>
            <a:ext cx="4023360" cy="32004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4AF0814B-92EF-A046-9AF2-22374974273D}"/>
              </a:ext>
            </a:extLst>
          </p:cNvPr>
          <p:cNvSpPr/>
          <p:nvPr/>
        </p:nvSpPr>
        <p:spPr>
          <a:xfrm>
            <a:off x="16093626" y="5860801"/>
            <a:ext cx="4023360" cy="32004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C6B4A98B-68D1-DB42-A8A0-5164FABEBB02}"/>
              </a:ext>
            </a:extLst>
          </p:cNvPr>
          <p:cNvSpPr/>
          <p:nvPr/>
        </p:nvSpPr>
        <p:spPr>
          <a:xfrm>
            <a:off x="6803040" y="6429881"/>
            <a:ext cx="5553870" cy="32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3C7D0B2D-7D66-8D40-9DA8-FD3901A2E173}"/>
              </a:ext>
            </a:extLst>
          </p:cNvPr>
          <p:cNvSpPr/>
          <p:nvPr/>
        </p:nvSpPr>
        <p:spPr>
          <a:xfrm>
            <a:off x="12356910" y="6429881"/>
            <a:ext cx="4023360" cy="32004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A6FEF1BF-213F-F84F-808B-FF31BE03F4A8}"/>
              </a:ext>
            </a:extLst>
          </p:cNvPr>
          <p:cNvSpPr/>
          <p:nvPr/>
        </p:nvSpPr>
        <p:spPr>
          <a:xfrm>
            <a:off x="16380270" y="6429881"/>
            <a:ext cx="4023360" cy="32004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9021F512-8379-8D41-9CA0-769A8BC3D5A1}"/>
              </a:ext>
            </a:extLst>
          </p:cNvPr>
          <p:cNvSpPr/>
          <p:nvPr/>
        </p:nvSpPr>
        <p:spPr>
          <a:xfrm>
            <a:off x="6803040" y="6998961"/>
            <a:ext cx="5840514" cy="32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2E4DA3D3-7998-7B44-A86D-FF32DBAB31F2}"/>
              </a:ext>
            </a:extLst>
          </p:cNvPr>
          <p:cNvSpPr/>
          <p:nvPr/>
        </p:nvSpPr>
        <p:spPr>
          <a:xfrm>
            <a:off x="12643554" y="6998961"/>
            <a:ext cx="4023360" cy="32004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56766A7D-5071-0F4D-9083-0F1BE49661C0}"/>
              </a:ext>
            </a:extLst>
          </p:cNvPr>
          <p:cNvSpPr/>
          <p:nvPr/>
        </p:nvSpPr>
        <p:spPr>
          <a:xfrm>
            <a:off x="16666914" y="6998961"/>
            <a:ext cx="4023360" cy="32004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7DF7E088-0D92-C44E-B490-DCA215ADFE17}"/>
              </a:ext>
            </a:extLst>
          </p:cNvPr>
          <p:cNvSpPr/>
          <p:nvPr/>
        </p:nvSpPr>
        <p:spPr>
          <a:xfrm>
            <a:off x="6803040" y="7912584"/>
            <a:ext cx="6127158" cy="32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5C5EAE55-3B39-3B4B-8C31-A566FFCFE82B}"/>
              </a:ext>
            </a:extLst>
          </p:cNvPr>
          <p:cNvSpPr/>
          <p:nvPr/>
        </p:nvSpPr>
        <p:spPr>
          <a:xfrm>
            <a:off x="12930198" y="7912584"/>
            <a:ext cx="4023360" cy="32004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F9929320-B69C-3846-A34C-4895C83FD0DA}"/>
              </a:ext>
            </a:extLst>
          </p:cNvPr>
          <p:cNvSpPr/>
          <p:nvPr/>
        </p:nvSpPr>
        <p:spPr>
          <a:xfrm>
            <a:off x="16953558" y="7912584"/>
            <a:ext cx="4023360" cy="32004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44A53E0B-B709-4148-90F3-FEA39C3BDBD1}"/>
              </a:ext>
            </a:extLst>
          </p:cNvPr>
          <p:cNvSpPr/>
          <p:nvPr/>
        </p:nvSpPr>
        <p:spPr>
          <a:xfrm>
            <a:off x="6803040" y="8481664"/>
            <a:ext cx="6413802" cy="32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F0EB28D5-4777-364C-A336-62007B09A9E9}"/>
              </a:ext>
            </a:extLst>
          </p:cNvPr>
          <p:cNvSpPr/>
          <p:nvPr/>
        </p:nvSpPr>
        <p:spPr>
          <a:xfrm>
            <a:off x="13216842" y="8481664"/>
            <a:ext cx="4023360" cy="32004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AA634983-28C7-B64F-AAAF-A6FACA5DC457}"/>
              </a:ext>
            </a:extLst>
          </p:cNvPr>
          <p:cNvSpPr/>
          <p:nvPr/>
        </p:nvSpPr>
        <p:spPr>
          <a:xfrm>
            <a:off x="17240202" y="8481664"/>
            <a:ext cx="4023360" cy="32004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9B96B2B5-2FB8-EB4D-9720-E53CBF5612AE}"/>
              </a:ext>
            </a:extLst>
          </p:cNvPr>
          <p:cNvSpPr/>
          <p:nvPr/>
        </p:nvSpPr>
        <p:spPr>
          <a:xfrm>
            <a:off x="6803040" y="9050744"/>
            <a:ext cx="6700446" cy="32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33F35034-5682-394D-B8A8-BE890A26E39E}"/>
              </a:ext>
            </a:extLst>
          </p:cNvPr>
          <p:cNvSpPr/>
          <p:nvPr/>
        </p:nvSpPr>
        <p:spPr>
          <a:xfrm>
            <a:off x="13503486" y="9050744"/>
            <a:ext cx="4023360" cy="32004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7164A613-1872-1C4B-B962-B5D152EEC14D}"/>
              </a:ext>
            </a:extLst>
          </p:cNvPr>
          <p:cNvSpPr/>
          <p:nvPr/>
        </p:nvSpPr>
        <p:spPr>
          <a:xfrm>
            <a:off x="17526846" y="9050744"/>
            <a:ext cx="4023360" cy="32004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8F74EBA8-8D1B-3343-8495-23D35467DCEC}"/>
              </a:ext>
            </a:extLst>
          </p:cNvPr>
          <p:cNvSpPr/>
          <p:nvPr/>
        </p:nvSpPr>
        <p:spPr>
          <a:xfrm>
            <a:off x="6900330" y="9619824"/>
            <a:ext cx="6889800" cy="32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72C66C1B-856C-FC48-AE52-85D08FE211EC}"/>
              </a:ext>
            </a:extLst>
          </p:cNvPr>
          <p:cNvSpPr/>
          <p:nvPr/>
        </p:nvSpPr>
        <p:spPr>
          <a:xfrm>
            <a:off x="13790130" y="9619824"/>
            <a:ext cx="4023360" cy="32004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2994BB4F-03AC-BE47-877A-437331D4A948}"/>
              </a:ext>
            </a:extLst>
          </p:cNvPr>
          <p:cNvSpPr/>
          <p:nvPr/>
        </p:nvSpPr>
        <p:spPr>
          <a:xfrm>
            <a:off x="17813490" y="9619824"/>
            <a:ext cx="4023360" cy="32004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DCBD0609-6BAD-3D48-886C-072AF410155C}"/>
              </a:ext>
            </a:extLst>
          </p:cNvPr>
          <p:cNvSpPr/>
          <p:nvPr/>
        </p:nvSpPr>
        <p:spPr>
          <a:xfrm>
            <a:off x="6803040" y="10534110"/>
            <a:ext cx="7273734" cy="32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82D96512-795A-334F-BB1A-766B3F3CD4A8}"/>
              </a:ext>
            </a:extLst>
          </p:cNvPr>
          <p:cNvSpPr/>
          <p:nvPr/>
        </p:nvSpPr>
        <p:spPr>
          <a:xfrm>
            <a:off x="14076774" y="10534110"/>
            <a:ext cx="4023360" cy="32004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8D375E82-9866-F244-9C26-ABD15D7D9E7E}"/>
              </a:ext>
            </a:extLst>
          </p:cNvPr>
          <p:cNvSpPr/>
          <p:nvPr/>
        </p:nvSpPr>
        <p:spPr>
          <a:xfrm>
            <a:off x="18100134" y="10534110"/>
            <a:ext cx="4023360" cy="32004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010E7B75-0373-9A47-B59D-CB7CA9FCA6BE}"/>
              </a:ext>
            </a:extLst>
          </p:cNvPr>
          <p:cNvSpPr/>
          <p:nvPr/>
        </p:nvSpPr>
        <p:spPr>
          <a:xfrm>
            <a:off x="6803040" y="11097336"/>
            <a:ext cx="7560378" cy="32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3CBE16B7-30D8-A243-AFF1-04A7819D5963}"/>
              </a:ext>
            </a:extLst>
          </p:cNvPr>
          <p:cNvSpPr/>
          <p:nvPr/>
        </p:nvSpPr>
        <p:spPr>
          <a:xfrm>
            <a:off x="14363418" y="11097336"/>
            <a:ext cx="4023360" cy="32004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8C35E3B3-0A4D-554B-8D17-E39EA83E5CFD}"/>
              </a:ext>
            </a:extLst>
          </p:cNvPr>
          <p:cNvSpPr/>
          <p:nvPr/>
        </p:nvSpPr>
        <p:spPr>
          <a:xfrm>
            <a:off x="18386778" y="11097336"/>
            <a:ext cx="4023360" cy="32004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DE6CD4AE-F9EA-8542-8833-D38EA32CC172}"/>
              </a:ext>
            </a:extLst>
          </p:cNvPr>
          <p:cNvSpPr/>
          <p:nvPr/>
        </p:nvSpPr>
        <p:spPr>
          <a:xfrm>
            <a:off x="6803040" y="11672270"/>
            <a:ext cx="7847026" cy="32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E0BC96B3-A6D4-194E-A7E5-C661AF5A0B25}"/>
              </a:ext>
            </a:extLst>
          </p:cNvPr>
          <p:cNvSpPr/>
          <p:nvPr/>
        </p:nvSpPr>
        <p:spPr>
          <a:xfrm>
            <a:off x="14650066" y="11672270"/>
            <a:ext cx="4023360" cy="32004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F178609A-ACD2-B94E-9541-8B1C2735126E}"/>
              </a:ext>
            </a:extLst>
          </p:cNvPr>
          <p:cNvSpPr/>
          <p:nvPr/>
        </p:nvSpPr>
        <p:spPr>
          <a:xfrm>
            <a:off x="18673426" y="11672270"/>
            <a:ext cx="4023360" cy="32004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2045BB77-8E9F-EB4D-A663-44336ACFB7CC}"/>
              </a:ext>
            </a:extLst>
          </p:cNvPr>
          <p:cNvSpPr txBox="1"/>
          <p:nvPr/>
        </p:nvSpPr>
        <p:spPr>
          <a:xfrm>
            <a:off x="13485640" y="12631539"/>
            <a:ext cx="2763898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Days of the Month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40AD5DA9-690B-FD41-9ED4-4580562E9BD8}"/>
              </a:ext>
            </a:extLst>
          </p:cNvPr>
          <p:cNvSpPr txBox="1"/>
          <p:nvPr/>
        </p:nvSpPr>
        <p:spPr>
          <a:xfrm>
            <a:off x="9554152" y="482419"/>
            <a:ext cx="528221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Gantt Chart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003CA58D-EB55-2349-890D-11C8A70DB564}"/>
              </a:ext>
            </a:extLst>
          </p:cNvPr>
          <p:cNvSpPr txBox="1"/>
          <p:nvPr/>
        </p:nvSpPr>
        <p:spPr>
          <a:xfrm>
            <a:off x="9382362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40585523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33FF73C-A033-1340-B5F7-363AAB7F01CA}"/>
              </a:ext>
            </a:extLst>
          </p:cNvPr>
          <p:cNvSpPr txBox="1"/>
          <p:nvPr/>
        </p:nvSpPr>
        <p:spPr>
          <a:xfrm>
            <a:off x="2027761" y="2402869"/>
            <a:ext cx="121058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9573859-7B6D-7840-A40E-C84B2B9E342B}"/>
              </a:ext>
            </a:extLst>
          </p:cNvPr>
          <p:cNvSpPr txBox="1"/>
          <p:nvPr/>
        </p:nvSpPr>
        <p:spPr>
          <a:xfrm>
            <a:off x="1962038" y="3932477"/>
            <a:ext cx="127631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03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A2AF7F-D09E-7F46-B906-6D89AA6611FE}"/>
              </a:ext>
            </a:extLst>
          </p:cNvPr>
          <p:cNvSpPr txBox="1"/>
          <p:nvPr/>
        </p:nvSpPr>
        <p:spPr>
          <a:xfrm>
            <a:off x="1944405" y="4697281"/>
            <a:ext cx="129394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7E1908-0B06-2F49-BF91-1AA9C0A477BF}"/>
              </a:ext>
            </a:extLst>
          </p:cNvPr>
          <p:cNvSpPr txBox="1"/>
          <p:nvPr/>
        </p:nvSpPr>
        <p:spPr>
          <a:xfrm>
            <a:off x="1949214" y="5462085"/>
            <a:ext cx="128913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FB2B2A6-88E7-444E-A0B7-40A090EB1408}"/>
              </a:ext>
            </a:extLst>
          </p:cNvPr>
          <p:cNvSpPr txBox="1"/>
          <p:nvPr/>
        </p:nvSpPr>
        <p:spPr>
          <a:xfrm>
            <a:off x="1949214" y="6226889"/>
            <a:ext cx="128913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DF0D7E9-AEE8-624A-881C-78002B590A63}"/>
              </a:ext>
            </a:extLst>
          </p:cNvPr>
          <p:cNvSpPr txBox="1"/>
          <p:nvPr/>
        </p:nvSpPr>
        <p:spPr>
          <a:xfrm>
            <a:off x="1976465" y="6991693"/>
            <a:ext cx="126188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07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FF182DB-48E9-7841-AB9F-19698B5EB90E}"/>
              </a:ext>
            </a:extLst>
          </p:cNvPr>
          <p:cNvSpPr txBox="1"/>
          <p:nvPr/>
        </p:nvSpPr>
        <p:spPr>
          <a:xfrm>
            <a:off x="1949214" y="7756497"/>
            <a:ext cx="128913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08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BEC657-8DF7-5D4A-A382-670C44FA66EB}"/>
              </a:ext>
            </a:extLst>
          </p:cNvPr>
          <p:cNvSpPr txBox="1"/>
          <p:nvPr/>
        </p:nvSpPr>
        <p:spPr>
          <a:xfrm>
            <a:off x="1954023" y="8521301"/>
            <a:ext cx="128432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09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207DD26-99F7-F545-BE83-C8B920DE23D6}"/>
              </a:ext>
            </a:extLst>
          </p:cNvPr>
          <p:cNvSpPr txBox="1"/>
          <p:nvPr/>
        </p:nvSpPr>
        <p:spPr>
          <a:xfrm>
            <a:off x="2027761" y="9286105"/>
            <a:ext cx="121058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B423E86-18CD-8145-BCF2-4018AE4988AD}"/>
              </a:ext>
            </a:extLst>
          </p:cNvPr>
          <p:cNvSpPr txBox="1"/>
          <p:nvPr/>
        </p:nvSpPr>
        <p:spPr>
          <a:xfrm>
            <a:off x="2107911" y="10050909"/>
            <a:ext cx="113043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DEB988A-B66B-9D48-AE4C-CEC1C3EE386F}"/>
              </a:ext>
            </a:extLst>
          </p:cNvPr>
          <p:cNvSpPr txBox="1"/>
          <p:nvPr/>
        </p:nvSpPr>
        <p:spPr>
          <a:xfrm>
            <a:off x="2048600" y="10815713"/>
            <a:ext cx="1189749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D7EF37F-E00D-CF45-B625-34AE2F40AB78}"/>
              </a:ext>
            </a:extLst>
          </p:cNvPr>
          <p:cNvSpPr txBox="1"/>
          <p:nvPr/>
        </p:nvSpPr>
        <p:spPr>
          <a:xfrm>
            <a:off x="2042188" y="11580519"/>
            <a:ext cx="119616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E6B95ED-8AC1-6A4E-8232-2E3A3C568BFE}"/>
              </a:ext>
            </a:extLst>
          </p:cNvPr>
          <p:cNvSpPr txBox="1"/>
          <p:nvPr/>
        </p:nvSpPr>
        <p:spPr>
          <a:xfrm>
            <a:off x="1968450" y="3167673"/>
            <a:ext cx="1269899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02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7D5A3F8-7A6A-FA44-9EE5-E088B5C82965}"/>
              </a:ext>
            </a:extLst>
          </p:cNvPr>
          <p:cNvCxnSpPr>
            <a:cxnSpLocks/>
          </p:cNvCxnSpPr>
          <p:nvPr/>
        </p:nvCxnSpPr>
        <p:spPr>
          <a:xfrm flipH="1">
            <a:off x="3387086" y="2618312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3E15B94-99B5-D04B-84C8-93F43CA5B8DE}"/>
              </a:ext>
            </a:extLst>
          </p:cNvPr>
          <p:cNvCxnSpPr>
            <a:cxnSpLocks/>
          </p:cNvCxnSpPr>
          <p:nvPr/>
        </p:nvCxnSpPr>
        <p:spPr>
          <a:xfrm flipH="1">
            <a:off x="3387086" y="11795962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89474AD6-A06E-E14B-8BA2-13FAB6B4D4EC}"/>
              </a:ext>
            </a:extLst>
          </p:cNvPr>
          <p:cNvCxnSpPr>
            <a:cxnSpLocks/>
          </p:cNvCxnSpPr>
          <p:nvPr/>
        </p:nvCxnSpPr>
        <p:spPr>
          <a:xfrm flipH="1">
            <a:off x="3387086" y="3383116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0A5A3E90-82F2-F444-A4CD-A8FEFCFE3842}"/>
              </a:ext>
            </a:extLst>
          </p:cNvPr>
          <p:cNvCxnSpPr>
            <a:cxnSpLocks/>
          </p:cNvCxnSpPr>
          <p:nvPr/>
        </p:nvCxnSpPr>
        <p:spPr>
          <a:xfrm flipH="1">
            <a:off x="3387086" y="4147920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C9FDC77-CBBD-BC43-8670-0A2232B93C70}"/>
              </a:ext>
            </a:extLst>
          </p:cNvPr>
          <p:cNvCxnSpPr>
            <a:cxnSpLocks/>
          </p:cNvCxnSpPr>
          <p:nvPr/>
        </p:nvCxnSpPr>
        <p:spPr>
          <a:xfrm flipH="1">
            <a:off x="3387086" y="4912724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F68AEBE-40F0-124C-BC42-E3F2A399308A}"/>
              </a:ext>
            </a:extLst>
          </p:cNvPr>
          <p:cNvCxnSpPr>
            <a:cxnSpLocks/>
          </p:cNvCxnSpPr>
          <p:nvPr/>
        </p:nvCxnSpPr>
        <p:spPr>
          <a:xfrm flipH="1">
            <a:off x="3387086" y="5677528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78D8E93-5CB6-F449-8331-3A1B91DA8919}"/>
              </a:ext>
            </a:extLst>
          </p:cNvPr>
          <p:cNvCxnSpPr>
            <a:cxnSpLocks/>
          </p:cNvCxnSpPr>
          <p:nvPr/>
        </p:nvCxnSpPr>
        <p:spPr>
          <a:xfrm flipH="1">
            <a:off x="3387086" y="6442332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359DC5E1-BE34-054D-A26F-BEEF110CB683}"/>
              </a:ext>
            </a:extLst>
          </p:cNvPr>
          <p:cNvCxnSpPr>
            <a:cxnSpLocks/>
          </p:cNvCxnSpPr>
          <p:nvPr/>
        </p:nvCxnSpPr>
        <p:spPr>
          <a:xfrm flipH="1">
            <a:off x="3387086" y="7207136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F68DDB43-E0F9-D644-BCA0-1D8C289B51AA}"/>
              </a:ext>
            </a:extLst>
          </p:cNvPr>
          <p:cNvCxnSpPr>
            <a:cxnSpLocks/>
          </p:cNvCxnSpPr>
          <p:nvPr/>
        </p:nvCxnSpPr>
        <p:spPr>
          <a:xfrm flipH="1">
            <a:off x="3387086" y="7971940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7C6F83F2-1402-0E44-AED6-8A5E7FF37ACD}"/>
              </a:ext>
            </a:extLst>
          </p:cNvPr>
          <p:cNvCxnSpPr>
            <a:cxnSpLocks/>
          </p:cNvCxnSpPr>
          <p:nvPr/>
        </p:nvCxnSpPr>
        <p:spPr>
          <a:xfrm flipH="1">
            <a:off x="3387086" y="8736744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745F77B1-75BE-A149-A3D9-6D69F35E060D}"/>
              </a:ext>
            </a:extLst>
          </p:cNvPr>
          <p:cNvCxnSpPr>
            <a:cxnSpLocks/>
          </p:cNvCxnSpPr>
          <p:nvPr/>
        </p:nvCxnSpPr>
        <p:spPr>
          <a:xfrm flipH="1">
            <a:off x="3387086" y="9501548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B08A7B5-CCBE-694D-9B2D-F91F423B2359}"/>
              </a:ext>
            </a:extLst>
          </p:cNvPr>
          <p:cNvCxnSpPr>
            <a:cxnSpLocks/>
          </p:cNvCxnSpPr>
          <p:nvPr/>
        </p:nvCxnSpPr>
        <p:spPr>
          <a:xfrm flipH="1">
            <a:off x="3387086" y="10266352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10CD123-4639-B040-BA14-4D74D1FEEEA1}"/>
              </a:ext>
            </a:extLst>
          </p:cNvPr>
          <p:cNvCxnSpPr>
            <a:cxnSpLocks/>
          </p:cNvCxnSpPr>
          <p:nvPr/>
        </p:nvCxnSpPr>
        <p:spPr>
          <a:xfrm flipH="1">
            <a:off x="3387086" y="11031156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702BF4F1-C088-4047-881F-EA3A5E31AC6D}"/>
              </a:ext>
            </a:extLst>
          </p:cNvPr>
          <p:cNvCxnSpPr>
            <a:cxnSpLocks/>
          </p:cNvCxnSpPr>
          <p:nvPr/>
        </p:nvCxnSpPr>
        <p:spPr>
          <a:xfrm>
            <a:off x="3445651" y="2402869"/>
            <a:ext cx="0" cy="10073028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>
            <a:extLst>
              <a:ext uri="{FF2B5EF4-FFF2-40B4-BE49-F238E27FC236}">
                <a16:creationId xmlns:a16="http://schemas.microsoft.com/office/drawing/2014/main" id="{2A79B289-87A1-AA44-9BB2-403F87B3AAFD}"/>
              </a:ext>
            </a:extLst>
          </p:cNvPr>
          <p:cNvSpPr txBox="1"/>
          <p:nvPr/>
        </p:nvSpPr>
        <p:spPr>
          <a:xfrm>
            <a:off x="22401251" y="12589406"/>
            <a:ext cx="45557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31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47742191-0956-324F-92CC-A4B404D72B80}"/>
              </a:ext>
            </a:extLst>
          </p:cNvPr>
          <p:cNvSpPr txBox="1"/>
          <p:nvPr/>
        </p:nvSpPr>
        <p:spPr>
          <a:xfrm>
            <a:off x="21730837" y="12589406"/>
            <a:ext cx="53572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30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42FA9F69-2712-544C-AC4B-E0D248D45AC4}"/>
              </a:ext>
            </a:extLst>
          </p:cNvPr>
          <p:cNvSpPr txBox="1"/>
          <p:nvPr/>
        </p:nvSpPr>
        <p:spPr>
          <a:xfrm>
            <a:off x="21106900" y="12589406"/>
            <a:ext cx="52290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29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A0B55D46-9F65-5640-B2BC-4B0BF069673D}"/>
              </a:ext>
            </a:extLst>
          </p:cNvPr>
          <p:cNvSpPr txBox="1"/>
          <p:nvPr/>
        </p:nvSpPr>
        <p:spPr>
          <a:xfrm>
            <a:off x="20474147" y="12589406"/>
            <a:ext cx="52771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28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449B1AB7-5CBC-7547-B663-90FD48A2EFAA}"/>
              </a:ext>
            </a:extLst>
          </p:cNvPr>
          <p:cNvSpPr txBox="1"/>
          <p:nvPr/>
        </p:nvSpPr>
        <p:spPr>
          <a:xfrm>
            <a:off x="19857425" y="12589406"/>
            <a:ext cx="50045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27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3F80EE75-1ABE-5F49-A968-82926267E466}"/>
              </a:ext>
            </a:extLst>
          </p:cNvPr>
          <p:cNvSpPr txBox="1"/>
          <p:nvPr/>
        </p:nvSpPr>
        <p:spPr>
          <a:xfrm>
            <a:off x="19213452" y="12589406"/>
            <a:ext cx="52771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26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1F9B8605-111F-6D46-9A55-853ED4975D35}"/>
              </a:ext>
            </a:extLst>
          </p:cNvPr>
          <p:cNvSpPr txBox="1"/>
          <p:nvPr/>
        </p:nvSpPr>
        <p:spPr>
          <a:xfrm>
            <a:off x="18583104" y="12589406"/>
            <a:ext cx="52771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25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99FDBC1E-FC2F-EE4B-8DB5-3F715D5FDF8E}"/>
              </a:ext>
            </a:extLst>
          </p:cNvPr>
          <p:cNvSpPr txBox="1"/>
          <p:nvPr/>
        </p:nvSpPr>
        <p:spPr>
          <a:xfrm>
            <a:off x="17950352" y="12589406"/>
            <a:ext cx="53251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24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C13CCB50-11A5-BE42-B6B2-CBE0F2A122A9}"/>
              </a:ext>
            </a:extLst>
          </p:cNvPr>
          <p:cNvSpPr txBox="1"/>
          <p:nvPr/>
        </p:nvSpPr>
        <p:spPr>
          <a:xfrm>
            <a:off x="17328820" y="12589406"/>
            <a:ext cx="51488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23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A9224547-E2F9-0F41-B699-3DDC967AE6F7}"/>
              </a:ext>
            </a:extLst>
          </p:cNvPr>
          <p:cNvSpPr txBox="1"/>
          <p:nvPr/>
        </p:nvSpPr>
        <p:spPr>
          <a:xfrm>
            <a:off x="16701678" y="12589406"/>
            <a:ext cx="50847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22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84412B97-9095-854B-BFA8-7EE6CEA250BE}"/>
              </a:ext>
            </a:extLst>
          </p:cNvPr>
          <p:cNvSpPr txBox="1"/>
          <p:nvPr/>
        </p:nvSpPr>
        <p:spPr>
          <a:xfrm>
            <a:off x="16100986" y="12589406"/>
            <a:ext cx="44916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21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1C00ADA1-E9F1-DB4F-B181-C9CC99288D49}"/>
              </a:ext>
            </a:extLst>
          </p:cNvPr>
          <p:cNvSpPr txBox="1"/>
          <p:nvPr/>
        </p:nvSpPr>
        <p:spPr>
          <a:xfrm>
            <a:off x="15430563" y="12589406"/>
            <a:ext cx="52931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92CCD0BA-F0BC-5D4E-BFCE-23AFDBE9325D}"/>
              </a:ext>
            </a:extLst>
          </p:cNvPr>
          <p:cNvSpPr txBox="1"/>
          <p:nvPr/>
        </p:nvSpPr>
        <p:spPr>
          <a:xfrm>
            <a:off x="14833077" y="12589406"/>
            <a:ext cx="46358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19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944EACFC-050F-634F-88F3-B34888BEF38B}"/>
              </a:ext>
            </a:extLst>
          </p:cNvPr>
          <p:cNvSpPr txBox="1"/>
          <p:nvPr/>
        </p:nvSpPr>
        <p:spPr>
          <a:xfrm>
            <a:off x="14200324" y="12589406"/>
            <a:ext cx="46839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18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2799A114-DE5A-5243-BCA0-0A8B5A192303}"/>
              </a:ext>
            </a:extLst>
          </p:cNvPr>
          <p:cNvSpPr txBox="1"/>
          <p:nvPr/>
        </p:nvSpPr>
        <p:spPr>
          <a:xfrm>
            <a:off x="13583602" y="12589406"/>
            <a:ext cx="441147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17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B6C2F044-7BDC-C444-8721-EE5086F43AC6}"/>
              </a:ext>
            </a:extLst>
          </p:cNvPr>
          <p:cNvSpPr txBox="1"/>
          <p:nvPr/>
        </p:nvSpPr>
        <p:spPr>
          <a:xfrm>
            <a:off x="12939628" y="12589406"/>
            <a:ext cx="46839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16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33972176-9679-E54D-98CB-CE1E1E8339B7}"/>
              </a:ext>
            </a:extLst>
          </p:cNvPr>
          <p:cNvSpPr txBox="1"/>
          <p:nvPr/>
        </p:nvSpPr>
        <p:spPr>
          <a:xfrm>
            <a:off x="12309280" y="12589406"/>
            <a:ext cx="46839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15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4978F417-D9DA-5043-8A71-1ABA7A324E8C}"/>
              </a:ext>
            </a:extLst>
          </p:cNvPr>
          <p:cNvSpPr txBox="1"/>
          <p:nvPr/>
        </p:nvSpPr>
        <p:spPr>
          <a:xfrm>
            <a:off x="11676528" y="12589406"/>
            <a:ext cx="473207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14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6E38DEF0-63E6-E04A-A394-487B63E57654}"/>
              </a:ext>
            </a:extLst>
          </p:cNvPr>
          <p:cNvSpPr txBox="1"/>
          <p:nvPr/>
        </p:nvSpPr>
        <p:spPr>
          <a:xfrm>
            <a:off x="11054996" y="12589406"/>
            <a:ext cx="45557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13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86B09F11-4398-F749-981D-4A0AA1D09FFA}"/>
              </a:ext>
            </a:extLst>
          </p:cNvPr>
          <p:cNvSpPr txBox="1"/>
          <p:nvPr/>
        </p:nvSpPr>
        <p:spPr>
          <a:xfrm>
            <a:off x="10427854" y="12589406"/>
            <a:ext cx="44916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12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741BE195-DF01-DD49-B79C-E03E6E537906}"/>
              </a:ext>
            </a:extLst>
          </p:cNvPr>
          <p:cNvSpPr txBox="1"/>
          <p:nvPr/>
        </p:nvSpPr>
        <p:spPr>
          <a:xfrm>
            <a:off x="9827162" y="12589406"/>
            <a:ext cx="38985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11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D83E00F1-BD56-6C41-B8DE-44B30EC5C096}"/>
              </a:ext>
            </a:extLst>
          </p:cNvPr>
          <p:cNvSpPr txBox="1"/>
          <p:nvPr/>
        </p:nvSpPr>
        <p:spPr>
          <a:xfrm>
            <a:off x="9156739" y="12589406"/>
            <a:ext cx="47000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D724C687-E5E5-9A48-9C4B-B20E8E88251A}"/>
              </a:ext>
            </a:extLst>
          </p:cNvPr>
          <p:cNvSpPr txBox="1"/>
          <p:nvPr/>
        </p:nvSpPr>
        <p:spPr>
          <a:xfrm>
            <a:off x="8580892" y="12589406"/>
            <a:ext cx="36099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9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1C62A202-091A-3F43-A4CA-ACD571481682}"/>
              </a:ext>
            </a:extLst>
          </p:cNvPr>
          <p:cNvSpPr txBox="1"/>
          <p:nvPr/>
        </p:nvSpPr>
        <p:spPr>
          <a:xfrm>
            <a:off x="7948140" y="12589406"/>
            <a:ext cx="36580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8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1D304BCE-12A4-0A42-BBFC-966BB2060193}"/>
              </a:ext>
            </a:extLst>
          </p:cNvPr>
          <p:cNvSpPr txBox="1"/>
          <p:nvPr/>
        </p:nvSpPr>
        <p:spPr>
          <a:xfrm>
            <a:off x="7331418" y="12589406"/>
            <a:ext cx="33855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7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DCB05984-3D1E-D94A-98F5-5E69664612C8}"/>
              </a:ext>
            </a:extLst>
          </p:cNvPr>
          <p:cNvSpPr txBox="1"/>
          <p:nvPr/>
        </p:nvSpPr>
        <p:spPr>
          <a:xfrm>
            <a:off x="6687444" y="12589406"/>
            <a:ext cx="36580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6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A636B77E-1872-C54A-A7B6-0D432F47BB72}"/>
              </a:ext>
            </a:extLst>
          </p:cNvPr>
          <p:cNvSpPr txBox="1"/>
          <p:nvPr/>
        </p:nvSpPr>
        <p:spPr>
          <a:xfrm>
            <a:off x="6057096" y="12589406"/>
            <a:ext cx="36580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FC6BBFEB-2F8B-A04B-9D49-5134160A7957}"/>
              </a:ext>
            </a:extLst>
          </p:cNvPr>
          <p:cNvSpPr txBox="1"/>
          <p:nvPr/>
        </p:nvSpPr>
        <p:spPr>
          <a:xfrm>
            <a:off x="5424344" y="12589406"/>
            <a:ext cx="37061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E00BF843-4100-E349-BD86-E53B1BC2B2DF}"/>
              </a:ext>
            </a:extLst>
          </p:cNvPr>
          <p:cNvSpPr txBox="1"/>
          <p:nvPr/>
        </p:nvSpPr>
        <p:spPr>
          <a:xfrm>
            <a:off x="4802812" y="12589406"/>
            <a:ext cx="35298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22AF3D2B-CEC4-F543-844F-6052AF17ED6A}"/>
              </a:ext>
            </a:extLst>
          </p:cNvPr>
          <p:cNvSpPr txBox="1"/>
          <p:nvPr/>
        </p:nvSpPr>
        <p:spPr>
          <a:xfrm>
            <a:off x="4175670" y="12589406"/>
            <a:ext cx="34657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BCC46742-4B29-2B44-8C6A-F7B265BA1E57}"/>
              </a:ext>
            </a:extLst>
          </p:cNvPr>
          <p:cNvSpPr txBox="1"/>
          <p:nvPr/>
        </p:nvSpPr>
        <p:spPr>
          <a:xfrm>
            <a:off x="3574978" y="12589406"/>
            <a:ext cx="28725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E2CCD3CB-0A8F-464A-B826-513895FD0991}"/>
              </a:ext>
            </a:extLst>
          </p:cNvPr>
          <p:cNvSpPr txBox="1"/>
          <p:nvPr/>
        </p:nvSpPr>
        <p:spPr>
          <a:xfrm>
            <a:off x="1520825" y="482419"/>
            <a:ext cx="528221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Gantt Chart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2B3C64B1-067E-494D-B7B0-8683EAAADFC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3A4C1BB4-EF41-5E43-A166-8FA09E063314}"/>
              </a:ext>
            </a:extLst>
          </p:cNvPr>
          <p:cNvCxnSpPr>
            <a:cxnSpLocks/>
          </p:cNvCxnSpPr>
          <p:nvPr/>
        </p:nvCxnSpPr>
        <p:spPr>
          <a:xfrm flipH="1">
            <a:off x="3387086" y="12407317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75B066F8-4BD6-5A41-A8AD-6DB602E442A1}"/>
              </a:ext>
            </a:extLst>
          </p:cNvPr>
          <p:cNvCxnSpPr>
            <a:cxnSpLocks/>
            <a:stCxn id="93" idx="0"/>
          </p:cNvCxnSpPr>
          <p:nvPr/>
        </p:nvCxnSpPr>
        <p:spPr>
          <a:xfrm flipV="1">
            <a:off x="3718607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5ECF8428-8355-1540-B698-B82838BC347C}"/>
              </a:ext>
            </a:extLst>
          </p:cNvPr>
          <p:cNvCxnSpPr>
            <a:cxnSpLocks/>
          </p:cNvCxnSpPr>
          <p:nvPr/>
        </p:nvCxnSpPr>
        <p:spPr>
          <a:xfrm flipV="1">
            <a:off x="4351653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973E25B3-68D2-BD40-A834-417C39AF5F00}"/>
              </a:ext>
            </a:extLst>
          </p:cNvPr>
          <p:cNvCxnSpPr>
            <a:cxnSpLocks/>
          </p:cNvCxnSpPr>
          <p:nvPr/>
        </p:nvCxnSpPr>
        <p:spPr>
          <a:xfrm flipV="1">
            <a:off x="4981908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C8CAA92D-4C23-DA40-8614-89D2C299DB88}"/>
              </a:ext>
            </a:extLst>
          </p:cNvPr>
          <p:cNvCxnSpPr>
            <a:cxnSpLocks/>
          </p:cNvCxnSpPr>
          <p:nvPr/>
        </p:nvCxnSpPr>
        <p:spPr>
          <a:xfrm flipV="1">
            <a:off x="5612163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FDF9DDCF-D11C-FC4A-B298-E800CCAB39BB}"/>
              </a:ext>
            </a:extLst>
          </p:cNvPr>
          <p:cNvCxnSpPr>
            <a:cxnSpLocks/>
          </p:cNvCxnSpPr>
          <p:nvPr/>
        </p:nvCxnSpPr>
        <p:spPr>
          <a:xfrm flipV="1">
            <a:off x="6242418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B1BB4D6B-3642-504D-8D96-5D9DFD4FD127}"/>
              </a:ext>
            </a:extLst>
          </p:cNvPr>
          <p:cNvCxnSpPr>
            <a:cxnSpLocks/>
          </p:cNvCxnSpPr>
          <p:nvPr/>
        </p:nvCxnSpPr>
        <p:spPr>
          <a:xfrm flipV="1">
            <a:off x="6872673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3985E9EE-72E8-8549-98FE-A37859C54E73}"/>
              </a:ext>
            </a:extLst>
          </p:cNvPr>
          <p:cNvCxnSpPr>
            <a:cxnSpLocks/>
          </p:cNvCxnSpPr>
          <p:nvPr/>
        </p:nvCxnSpPr>
        <p:spPr>
          <a:xfrm flipV="1">
            <a:off x="7502928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FCC1D634-C363-AC4C-9904-6D9C7416120E}"/>
              </a:ext>
            </a:extLst>
          </p:cNvPr>
          <p:cNvCxnSpPr>
            <a:cxnSpLocks/>
          </p:cNvCxnSpPr>
          <p:nvPr/>
        </p:nvCxnSpPr>
        <p:spPr>
          <a:xfrm flipV="1">
            <a:off x="8133183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80D335EB-7033-B84E-89EF-5347082D88F5}"/>
              </a:ext>
            </a:extLst>
          </p:cNvPr>
          <p:cNvCxnSpPr>
            <a:cxnSpLocks/>
          </p:cNvCxnSpPr>
          <p:nvPr/>
        </p:nvCxnSpPr>
        <p:spPr>
          <a:xfrm flipV="1">
            <a:off x="8763438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DE2330FA-CF22-4B47-ADEE-140E8E45A430}"/>
              </a:ext>
            </a:extLst>
          </p:cNvPr>
          <p:cNvCxnSpPr>
            <a:cxnSpLocks/>
          </p:cNvCxnSpPr>
          <p:nvPr/>
        </p:nvCxnSpPr>
        <p:spPr>
          <a:xfrm flipV="1">
            <a:off x="9393693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5E0787FD-CD6C-C441-8BF6-8D3FF99DD583}"/>
              </a:ext>
            </a:extLst>
          </p:cNvPr>
          <p:cNvCxnSpPr>
            <a:cxnSpLocks/>
          </p:cNvCxnSpPr>
          <p:nvPr/>
        </p:nvCxnSpPr>
        <p:spPr>
          <a:xfrm flipV="1">
            <a:off x="10023948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ECE1F6F1-FB08-424E-AD37-96033C0C13A8}"/>
              </a:ext>
            </a:extLst>
          </p:cNvPr>
          <p:cNvCxnSpPr>
            <a:cxnSpLocks/>
          </p:cNvCxnSpPr>
          <p:nvPr/>
        </p:nvCxnSpPr>
        <p:spPr>
          <a:xfrm flipV="1">
            <a:off x="10654203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5E08517C-91FF-224F-AE11-F4EED8E5FDD5}"/>
              </a:ext>
            </a:extLst>
          </p:cNvPr>
          <p:cNvCxnSpPr>
            <a:cxnSpLocks/>
          </p:cNvCxnSpPr>
          <p:nvPr/>
        </p:nvCxnSpPr>
        <p:spPr>
          <a:xfrm flipV="1">
            <a:off x="11284458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D2AA7781-0F45-8147-9502-B80B33815A63}"/>
              </a:ext>
            </a:extLst>
          </p:cNvPr>
          <p:cNvCxnSpPr>
            <a:cxnSpLocks/>
          </p:cNvCxnSpPr>
          <p:nvPr/>
        </p:nvCxnSpPr>
        <p:spPr>
          <a:xfrm flipV="1">
            <a:off x="11914713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36935A65-AE3F-EF42-B5C8-B0A7A193A348}"/>
              </a:ext>
            </a:extLst>
          </p:cNvPr>
          <p:cNvCxnSpPr>
            <a:cxnSpLocks/>
          </p:cNvCxnSpPr>
          <p:nvPr/>
        </p:nvCxnSpPr>
        <p:spPr>
          <a:xfrm flipV="1">
            <a:off x="12544968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B67FF7FF-3D36-C043-8118-18A873DCFC5C}"/>
              </a:ext>
            </a:extLst>
          </p:cNvPr>
          <p:cNvCxnSpPr>
            <a:cxnSpLocks/>
          </p:cNvCxnSpPr>
          <p:nvPr/>
        </p:nvCxnSpPr>
        <p:spPr>
          <a:xfrm flipV="1">
            <a:off x="13175223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3ABA22D8-2FF8-5B4E-8607-79D84C0F902B}"/>
              </a:ext>
            </a:extLst>
          </p:cNvPr>
          <p:cNvCxnSpPr>
            <a:cxnSpLocks/>
          </p:cNvCxnSpPr>
          <p:nvPr/>
        </p:nvCxnSpPr>
        <p:spPr>
          <a:xfrm flipV="1">
            <a:off x="13805478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0F488473-564E-4C47-A176-9B2F9AFFE59B}"/>
              </a:ext>
            </a:extLst>
          </p:cNvPr>
          <p:cNvCxnSpPr>
            <a:cxnSpLocks/>
          </p:cNvCxnSpPr>
          <p:nvPr/>
        </p:nvCxnSpPr>
        <p:spPr>
          <a:xfrm flipV="1">
            <a:off x="14435733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84B99CBF-43CF-3E48-949F-C25457834C6A}"/>
              </a:ext>
            </a:extLst>
          </p:cNvPr>
          <p:cNvCxnSpPr>
            <a:cxnSpLocks/>
          </p:cNvCxnSpPr>
          <p:nvPr/>
        </p:nvCxnSpPr>
        <p:spPr>
          <a:xfrm flipV="1">
            <a:off x="15065988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DEF24CC4-5285-424D-B2A2-39C4B3EFF267}"/>
              </a:ext>
            </a:extLst>
          </p:cNvPr>
          <p:cNvCxnSpPr>
            <a:cxnSpLocks/>
          </p:cNvCxnSpPr>
          <p:nvPr/>
        </p:nvCxnSpPr>
        <p:spPr>
          <a:xfrm flipV="1">
            <a:off x="15696243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49487F0B-E6A2-AE49-93AA-F55C0E36E17F}"/>
              </a:ext>
            </a:extLst>
          </p:cNvPr>
          <p:cNvCxnSpPr>
            <a:cxnSpLocks/>
          </p:cNvCxnSpPr>
          <p:nvPr/>
        </p:nvCxnSpPr>
        <p:spPr>
          <a:xfrm flipV="1">
            <a:off x="16326498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5613504B-2771-F64A-B7C6-9E92F1F576CE}"/>
              </a:ext>
            </a:extLst>
          </p:cNvPr>
          <p:cNvCxnSpPr>
            <a:cxnSpLocks/>
          </p:cNvCxnSpPr>
          <p:nvPr/>
        </p:nvCxnSpPr>
        <p:spPr>
          <a:xfrm flipV="1">
            <a:off x="16956753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B0D04A29-6AFA-2A47-A497-D59779129E58}"/>
              </a:ext>
            </a:extLst>
          </p:cNvPr>
          <p:cNvCxnSpPr>
            <a:cxnSpLocks/>
          </p:cNvCxnSpPr>
          <p:nvPr/>
        </p:nvCxnSpPr>
        <p:spPr>
          <a:xfrm flipV="1">
            <a:off x="17587008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349AD941-3C7F-D748-A494-CD1EE51AD4FC}"/>
              </a:ext>
            </a:extLst>
          </p:cNvPr>
          <p:cNvCxnSpPr>
            <a:cxnSpLocks/>
          </p:cNvCxnSpPr>
          <p:nvPr/>
        </p:nvCxnSpPr>
        <p:spPr>
          <a:xfrm flipV="1">
            <a:off x="18217263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DD5B57F9-6382-6540-AB3F-3696B5D33E65}"/>
              </a:ext>
            </a:extLst>
          </p:cNvPr>
          <p:cNvCxnSpPr>
            <a:cxnSpLocks/>
          </p:cNvCxnSpPr>
          <p:nvPr/>
        </p:nvCxnSpPr>
        <p:spPr>
          <a:xfrm flipV="1">
            <a:off x="18847518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E41B58CE-C9F8-DF41-BEE5-2B4403F815DE}"/>
              </a:ext>
            </a:extLst>
          </p:cNvPr>
          <p:cNvCxnSpPr>
            <a:cxnSpLocks/>
          </p:cNvCxnSpPr>
          <p:nvPr/>
        </p:nvCxnSpPr>
        <p:spPr>
          <a:xfrm flipV="1">
            <a:off x="19477773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E8D61BF6-1E60-F94E-BD1E-F1402D98B67B}"/>
              </a:ext>
            </a:extLst>
          </p:cNvPr>
          <p:cNvCxnSpPr>
            <a:cxnSpLocks/>
          </p:cNvCxnSpPr>
          <p:nvPr/>
        </p:nvCxnSpPr>
        <p:spPr>
          <a:xfrm flipV="1">
            <a:off x="20108028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4D69D18F-B0E4-0948-9D1A-A00C46D768F0}"/>
              </a:ext>
            </a:extLst>
          </p:cNvPr>
          <p:cNvCxnSpPr>
            <a:cxnSpLocks/>
          </p:cNvCxnSpPr>
          <p:nvPr/>
        </p:nvCxnSpPr>
        <p:spPr>
          <a:xfrm flipV="1">
            <a:off x="20738283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6A3015C0-C310-F449-B860-72E3795D1C2F}"/>
              </a:ext>
            </a:extLst>
          </p:cNvPr>
          <p:cNvCxnSpPr>
            <a:cxnSpLocks/>
          </p:cNvCxnSpPr>
          <p:nvPr/>
        </p:nvCxnSpPr>
        <p:spPr>
          <a:xfrm flipV="1">
            <a:off x="21368538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>
            <a:extLst>
              <a:ext uri="{FF2B5EF4-FFF2-40B4-BE49-F238E27FC236}">
                <a16:creationId xmlns:a16="http://schemas.microsoft.com/office/drawing/2014/main" id="{302A4D80-3D69-AD41-921E-BCAEBC1B7373}"/>
              </a:ext>
            </a:extLst>
          </p:cNvPr>
          <p:cNvCxnSpPr>
            <a:cxnSpLocks/>
          </p:cNvCxnSpPr>
          <p:nvPr/>
        </p:nvCxnSpPr>
        <p:spPr>
          <a:xfrm flipV="1">
            <a:off x="21998793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295CD55D-6809-5043-B71C-37E4E8BCBBDE}"/>
              </a:ext>
            </a:extLst>
          </p:cNvPr>
          <p:cNvCxnSpPr>
            <a:cxnSpLocks/>
          </p:cNvCxnSpPr>
          <p:nvPr/>
        </p:nvCxnSpPr>
        <p:spPr>
          <a:xfrm flipV="1">
            <a:off x="22629038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Rectangle 141">
            <a:extLst>
              <a:ext uri="{FF2B5EF4-FFF2-40B4-BE49-F238E27FC236}">
                <a16:creationId xmlns:a16="http://schemas.microsoft.com/office/drawing/2014/main" id="{24599A03-1950-BE4E-84D9-EF2C5CE198F4}"/>
              </a:ext>
            </a:extLst>
          </p:cNvPr>
          <p:cNvSpPr/>
          <p:nvPr/>
        </p:nvSpPr>
        <p:spPr>
          <a:xfrm>
            <a:off x="10614791" y="10166320"/>
            <a:ext cx="2560666" cy="1987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3BEFE2CC-84AA-3F43-9A5B-E4D94AB3D6B7}"/>
              </a:ext>
            </a:extLst>
          </p:cNvPr>
          <p:cNvSpPr/>
          <p:nvPr/>
        </p:nvSpPr>
        <p:spPr>
          <a:xfrm>
            <a:off x="11965302" y="11696568"/>
            <a:ext cx="2560666" cy="19878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42EF12BA-4195-EF4D-9856-E2C871CF80CA}"/>
              </a:ext>
            </a:extLst>
          </p:cNvPr>
          <p:cNvSpPr/>
          <p:nvPr/>
        </p:nvSpPr>
        <p:spPr>
          <a:xfrm>
            <a:off x="13315813" y="10931442"/>
            <a:ext cx="2560666" cy="1987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2E182A8B-5CE4-C545-A21F-65EE552F5B36}"/>
              </a:ext>
            </a:extLst>
          </p:cNvPr>
          <p:cNvSpPr/>
          <p:nvPr/>
        </p:nvSpPr>
        <p:spPr>
          <a:xfrm>
            <a:off x="14666324" y="7870954"/>
            <a:ext cx="2560666" cy="19878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1203F911-FC05-834F-BEEE-4FACF23C08D1}"/>
              </a:ext>
            </a:extLst>
          </p:cNvPr>
          <p:cNvSpPr/>
          <p:nvPr/>
        </p:nvSpPr>
        <p:spPr>
          <a:xfrm>
            <a:off x="16016835" y="9401198"/>
            <a:ext cx="2560666" cy="19878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11191C98-C760-B94A-A43B-6CEBA3044410}"/>
              </a:ext>
            </a:extLst>
          </p:cNvPr>
          <p:cNvSpPr/>
          <p:nvPr/>
        </p:nvSpPr>
        <p:spPr>
          <a:xfrm>
            <a:off x="17367346" y="8636076"/>
            <a:ext cx="2560666" cy="1987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4254F792-6498-4B4D-8A7B-4BDBB3C8B010}"/>
              </a:ext>
            </a:extLst>
          </p:cNvPr>
          <p:cNvSpPr/>
          <p:nvPr/>
        </p:nvSpPr>
        <p:spPr>
          <a:xfrm>
            <a:off x="9264280" y="5575588"/>
            <a:ext cx="2560666" cy="19878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00BD42E7-E31C-7746-8E9B-5A4C1E908605}"/>
              </a:ext>
            </a:extLst>
          </p:cNvPr>
          <p:cNvSpPr/>
          <p:nvPr/>
        </p:nvSpPr>
        <p:spPr>
          <a:xfrm>
            <a:off x="18717857" y="7105832"/>
            <a:ext cx="2560666" cy="1987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6700CA55-1F65-0748-AC43-913E5DA1844D}"/>
              </a:ext>
            </a:extLst>
          </p:cNvPr>
          <p:cNvSpPr/>
          <p:nvPr/>
        </p:nvSpPr>
        <p:spPr>
          <a:xfrm>
            <a:off x="20068372" y="6340710"/>
            <a:ext cx="2560666" cy="1987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89E758F6-A25C-0641-B99C-686EE44E0544}"/>
              </a:ext>
            </a:extLst>
          </p:cNvPr>
          <p:cNvSpPr/>
          <p:nvPr/>
        </p:nvSpPr>
        <p:spPr>
          <a:xfrm>
            <a:off x="5212747" y="3280222"/>
            <a:ext cx="2560666" cy="1987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CDE61DED-D010-2C49-B338-D6E85F911A42}"/>
              </a:ext>
            </a:extLst>
          </p:cNvPr>
          <p:cNvSpPr/>
          <p:nvPr/>
        </p:nvSpPr>
        <p:spPr>
          <a:xfrm>
            <a:off x="7913769" y="4810466"/>
            <a:ext cx="2560666" cy="1987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D99C7EEA-D9ED-AD4D-86B8-2D23EB0E3E08}"/>
              </a:ext>
            </a:extLst>
          </p:cNvPr>
          <p:cNvSpPr/>
          <p:nvPr/>
        </p:nvSpPr>
        <p:spPr>
          <a:xfrm>
            <a:off x="6563258" y="4045344"/>
            <a:ext cx="2560666" cy="19878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D900DBEF-18FA-C140-AC8F-7BEF11962843}"/>
              </a:ext>
            </a:extLst>
          </p:cNvPr>
          <p:cNvSpPr/>
          <p:nvPr/>
        </p:nvSpPr>
        <p:spPr>
          <a:xfrm>
            <a:off x="3862236" y="2515100"/>
            <a:ext cx="2560666" cy="1987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107058EA-DB1F-1F4E-AF02-67D62C3D9657}"/>
              </a:ext>
            </a:extLst>
          </p:cNvPr>
          <p:cNvSpPr/>
          <p:nvPr/>
        </p:nvSpPr>
        <p:spPr>
          <a:xfrm>
            <a:off x="9748614" y="7870954"/>
            <a:ext cx="2560666" cy="19878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0AC82465-C566-4B46-94DB-3988C42AD8C5}"/>
              </a:ext>
            </a:extLst>
          </p:cNvPr>
          <p:cNvSpPr/>
          <p:nvPr/>
        </p:nvSpPr>
        <p:spPr>
          <a:xfrm>
            <a:off x="5015498" y="9401198"/>
            <a:ext cx="2560666" cy="19878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585831FA-9E2F-9949-9F7D-E7F965C061B1}"/>
              </a:ext>
            </a:extLst>
          </p:cNvPr>
          <p:cNvSpPr/>
          <p:nvPr/>
        </p:nvSpPr>
        <p:spPr>
          <a:xfrm>
            <a:off x="4892390" y="11696568"/>
            <a:ext cx="2560666" cy="19878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B0A30FA4-3548-4C43-84BD-B7C9B638684D}"/>
              </a:ext>
            </a:extLst>
          </p:cNvPr>
          <p:cNvSpPr/>
          <p:nvPr/>
        </p:nvSpPr>
        <p:spPr>
          <a:xfrm>
            <a:off x="15655945" y="3280222"/>
            <a:ext cx="2560666" cy="1987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37259C0E-7DF2-4D48-A61F-A6215DFD552C}"/>
              </a:ext>
            </a:extLst>
          </p:cNvPr>
          <p:cNvSpPr/>
          <p:nvPr/>
        </p:nvSpPr>
        <p:spPr>
          <a:xfrm>
            <a:off x="6079715" y="6340710"/>
            <a:ext cx="2560666" cy="1987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6B554F66-51FE-3F4B-BFD0-64FADADA8203}"/>
              </a:ext>
            </a:extLst>
          </p:cNvPr>
          <p:cNvSpPr/>
          <p:nvPr/>
        </p:nvSpPr>
        <p:spPr>
          <a:xfrm>
            <a:off x="13315813" y="4810466"/>
            <a:ext cx="2560666" cy="1987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1" name="Rectangular Callout 160">
            <a:extLst>
              <a:ext uri="{FF2B5EF4-FFF2-40B4-BE49-F238E27FC236}">
                <a16:creationId xmlns:a16="http://schemas.microsoft.com/office/drawing/2014/main" id="{9EB95CD3-40D6-B44C-8EF9-6467216618E3}"/>
              </a:ext>
            </a:extLst>
          </p:cNvPr>
          <p:cNvSpPr/>
          <p:nvPr/>
        </p:nvSpPr>
        <p:spPr>
          <a:xfrm>
            <a:off x="5015979" y="7207136"/>
            <a:ext cx="3607644" cy="1745052"/>
          </a:xfrm>
          <a:prstGeom prst="wedgeRectCallout">
            <a:avLst>
              <a:gd name="adj1" fmla="val -33189"/>
              <a:gd name="adj2" fmla="val 70360"/>
            </a:avLst>
          </a:prstGeom>
          <a:solidFill>
            <a:schemeClr val="accent5">
              <a:lumMod val="20000"/>
              <a:lumOff val="80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2" name="Rectangular Callout 161">
            <a:extLst>
              <a:ext uri="{FF2B5EF4-FFF2-40B4-BE49-F238E27FC236}">
                <a16:creationId xmlns:a16="http://schemas.microsoft.com/office/drawing/2014/main" id="{2C10B7E1-3796-A043-B452-84F303A2F8E3}"/>
              </a:ext>
            </a:extLst>
          </p:cNvPr>
          <p:cNvSpPr/>
          <p:nvPr/>
        </p:nvSpPr>
        <p:spPr>
          <a:xfrm>
            <a:off x="19021394" y="4062919"/>
            <a:ext cx="3607644" cy="1745052"/>
          </a:xfrm>
          <a:prstGeom prst="wedgeRectCallout">
            <a:avLst>
              <a:gd name="adj1" fmla="val 33345"/>
              <a:gd name="adj2" fmla="val 71816"/>
            </a:avLst>
          </a:prstGeom>
          <a:solidFill>
            <a:schemeClr val="accent1">
              <a:lumMod val="20000"/>
              <a:lumOff val="80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3" name="Rectangular Callout 162">
            <a:extLst>
              <a:ext uri="{FF2B5EF4-FFF2-40B4-BE49-F238E27FC236}">
                <a16:creationId xmlns:a16="http://schemas.microsoft.com/office/drawing/2014/main" id="{B4B3B631-D849-7F42-A93D-BF052BE74C5A}"/>
              </a:ext>
            </a:extLst>
          </p:cNvPr>
          <p:cNvSpPr/>
          <p:nvPr/>
        </p:nvSpPr>
        <p:spPr>
          <a:xfrm>
            <a:off x="19021394" y="9393185"/>
            <a:ext cx="3607644" cy="1745052"/>
          </a:xfrm>
          <a:prstGeom prst="wedgeRectCallout">
            <a:avLst>
              <a:gd name="adj1" fmla="val -33189"/>
              <a:gd name="adj2" fmla="val -75194"/>
            </a:avLst>
          </a:prstGeom>
          <a:solidFill>
            <a:schemeClr val="accent4">
              <a:lumMod val="20000"/>
              <a:lumOff val="80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4" name="Rectangular Callout 163">
            <a:extLst>
              <a:ext uri="{FF2B5EF4-FFF2-40B4-BE49-F238E27FC236}">
                <a16:creationId xmlns:a16="http://schemas.microsoft.com/office/drawing/2014/main" id="{9D842987-AAF6-F344-B92F-41CAE595ADEF}"/>
              </a:ext>
            </a:extLst>
          </p:cNvPr>
          <p:cNvSpPr/>
          <p:nvPr/>
        </p:nvSpPr>
        <p:spPr>
          <a:xfrm>
            <a:off x="10663189" y="2654098"/>
            <a:ext cx="3607644" cy="1745052"/>
          </a:xfrm>
          <a:prstGeom prst="wedgeRectCallout">
            <a:avLst>
              <a:gd name="adj1" fmla="val 76644"/>
              <a:gd name="adj2" fmla="val -8967"/>
            </a:avLst>
          </a:prstGeom>
          <a:solidFill>
            <a:schemeClr val="accent2">
              <a:lumMod val="20000"/>
              <a:lumOff val="80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FB7D0784-1B6F-2F41-A8C7-81A0D7AAF3EA}"/>
              </a:ext>
            </a:extLst>
          </p:cNvPr>
          <p:cNvSpPr txBox="1"/>
          <p:nvPr/>
        </p:nvSpPr>
        <p:spPr>
          <a:xfrm>
            <a:off x="10834355" y="2777458"/>
            <a:ext cx="1141659" cy="43088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66" name="Subtitle 2">
            <a:extLst>
              <a:ext uri="{FF2B5EF4-FFF2-40B4-BE49-F238E27FC236}">
                <a16:creationId xmlns:a16="http://schemas.microsoft.com/office/drawing/2014/main" id="{713C8C58-EC1F-0D43-BE15-9D5FD20E9574}"/>
              </a:ext>
            </a:extLst>
          </p:cNvPr>
          <p:cNvSpPr txBox="1">
            <a:spLocks/>
          </p:cNvSpPr>
          <p:nvPr/>
        </p:nvSpPr>
        <p:spPr>
          <a:xfrm>
            <a:off x="10834355" y="3226754"/>
            <a:ext cx="3365969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E1C9E937-5704-DB4F-A819-824ACAD00A6F}"/>
              </a:ext>
            </a:extLst>
          </p:cNvPr>
          <p:cNvSpPr txBox="1"/>
          <p:nvPr/>
        </p:nvSpPr>
        <p:spPr>
          <a:xfrm>
            <a:off x="19142231" y="4114507"/>
            <a:ext cx="1200970" cy="43088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70" name="Subtitle 2">
            <a:extLst>
              <a:ext uri="{FF2B5EF4-FFF2-40B4-BE49-F238E27FC236}">
                <a16:creationId xmlns:a16="http://schemas.microsoft.com/office/drawing/2014/main" id="{78E5902E-222B-1144-85A6-309CF1A0C382}"/>
              </a:ext>
            </a:extLst>
          </p:cNvPr>
          <p:cNvSpPr txBox="1">
            <a:spLocks/>
          </p:cNvSpPr>
          <p:nvPr/>
        </p:nvSpPr>
        <p:spPr>
          <a:xfrm>
            <a:off x="19142231" y="4563803"/>
            <a:ext cx="3365969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75153DC4-60A1-8141-B599-BF142A703D3D}"/>
              </a:ext>
            </a:extLst>
          </p:cNvPr>
          <p:cNvSpPr txBox="1"/>
          <p:nvPr/>
        </p:nvSpPr>
        <p:spPr>
          <a:xfrm>
            <a:off x="19142231" y="9466669"/>
            <a:ext cx="1207382" cy="43088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73" name="Subtitle 2">
            <a:extLst>
              <a:ext uri="{FF2B5EF4-FFF2-40B4-BE49-F238E27FC236}">
                <a16:creationId xmlns:a16="http://schemas.microsoft.com/office/drawing/2014/main" id="{52D4CE29-24FC-E64F-9E71-BF72C5930A18}"/>
              </a:ext>
            </a:extLst>
          </p:cNvPr>
          <p:cNvSpPr txBox="1">
            <a:spLocks/>
          </p:cNvSpPr>
          <p:nvPr/>
        </p:nvSpPr>
        <p:spPr>
          <a:xfrm>
            <a:off x="19142231" y="9915965"/>
            <a:ext cx="3365969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34438246-7165-B84B-83A6-2F23EFD6FDA2}"/>
              </a:ext>
            </a:extLst>
          </p:cNvPr>
          <p:cNvSpPr txBox="1"/>
          <p:nvPr/>
        </p:nvSpPr>
        <p:spPr>
          <a:xfrm>
            <a:off x="5132634" y="7284312"/>
            <a:ext cx="1225015" cy="43088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2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76" name="Subtitle 2">
            <a:extLst>
              <a:ext uri="{FF2B5EF4-FFF2-40B4-BE49-F238E27FC236}">
                <a16:creationId xmlns:a16="http://schemas.microsoft.com/office/drawing/2014/main" id="{1EBA736B-4E95-D142-880E-345AB2E90488}"/>
              </a:ext>
            </a:extLst>
          </p:cNvPr>
          <p:cNvSpPr txBox="1">
            <a:spLocks/>
          </p:cNvSpPr>
          <p:nvPr/>
        </p:nvSpPr>
        <p:spPr>
          <a:xfrm>
            <a:off x="5132634" y="7733608"/>
            <a:ext cx="3365969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</p:spTree>
    <p:extLst>
      <p:ext uri="{BB962C8B-B14F-4D97-AF65-F5344CB8AC3E}">
        <p14:creationId xmlns:p14="http://schemas.microsoft.com/office/powerpoint/2010/main" val="5919264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FFFBE25D-99AE-914D-98C2-425AB739E2C1}"/>
              </a:ext>
            </a:extLst>
          </p:cNvPr>
          <p:cNvSpPr txBox="1"/>
          <p:nvPr/>
        </p:nvSpPr>
        <p:spPr>
          <a:xfrm>
            <a:off x="1520825" y="482419"/>
            <a:ext cx="528221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Gantt Chart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8A649E3-144B-6948-B3E0-199FC7549E0D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D9E4182-8EA1-4B4A-B57D-22A169451040}"/>
              </a:ext>
            </a:extLst>
          </p:cNvPr>
          <p:cNvSpPr txBox="1"/>
          <p:nvPr/>
        </p:nvSpPr>
        <p:spPr>
          <a:xfrm>
            <a:off x="2027761" y="2475058"/>
            <a:ext cx="121058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0B2CF7-548F-7F4E-A5C2-6C9DB1D55073}"/>
              </a:ext>
            </a:extLst>
          </p:cNvPr>
          <p:cNvSpPr txBox="1"/>
          <p:nvPr/>
        </p:nvSpPr>
        <p:spPr>
          <a:xfrm>
            <a:off x="1962038" y="3656232"/>
            <a:ext cx="127631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03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15E887-58C0-BD4D-A81C-2DAE6D6B1050}"/>
              </a:ext>
            </a:extLst>
          </p:cNvPr>
          <p:cNvSpPr txBox="1"/>
          <p:nvPr/>
        </p:nvSpPr>
        <p:spPr>
          <a:xfrm>
            <a:off x="1944405" y="4246819"/>
            <a:ext cx="129394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90F1715-BF18-4D43-A523-725FCC058089}"/>
              </a:ext>
            </a:extLst>
          </p:cNvPr>
          <p:cNvSpPr txBox="1"/>
          <p:nvPr/>
        </p:nvSpPr>
        <p:spPr>
          <a:xfrm>
            <a:off x="1949214" y="5427993"/>
            <a:ext cx="128913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C202A57-0AFA-0841-B5EC-94C2602D03E9}"/>
              </a:ext>
            </a:extLst>
          </p:cNvPr>
          <p:cNvSpPr txBox="1"/>
          <p:nvPr/>
        </p:nvSpPr>
        <p:spPr>
          <a:xfrm>
            <a:off x="1976465" y="6018580"/>
            <a:ext cx="126188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07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9E8ECB7-EC07-084E-8FC4-87F948AD7E74}"/>
              </a:ext>
            </a:extLst>
          </p:cNvPr>
          <p:cNvSpPr txBox="1"/>
          <p:nvPr/>
        </p:nvSpPr>
        <p:spPr>
          <a:xfrm>
            <a:off x="1949214" y="6609167"/>
            <a:ext cx="128913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08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87F413-2F82-B84D-951B-2CA7E33250FF}"/>
              </a:ext>
            </a:extLst>
          </p:cNvPr>
          <p:cNvSpPr txBox="1"/>
          <p:nvPr/>
        </p:nvSpPr>
        <p:spPr>
          <a:xfrm>
            <a:off x="2027761" y="7790341"/>
            <a:ext cx="121058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FBEEC33-7EF2-ED40-B8E5-DD28A672B7C6}"/>
              </a:ext>
            </a:extLst>
          </p:cNvPr>
          <p:cNvSpPr txBox="1"/>
          <p:nvPr/>
        </p:nvSpPr>
        <p:spPr>
          <a:xfrm>
            <a:off x="2048600" y="8971515"/>
            <a:ext cx="1189749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090D534-5054-2D4A-A3DA-FAE5D185C04B}"/>
              </a:ext>
            </a:extLst>
          </p:cNvPr>
          <p:cNvSpPr txBox="1"/>
          <p:nvPr/>
        </p:nvSpPr>
        <p:spPr>
          <a:xfrm>
            <a:off x="2042188" y="9562102"/>
            <a:ext cx="119616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13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592E8B4-42DD-F543-A606-1E2D137A8685}"/>
              </a:ext>
            </a:extLst>
          </p:cNvPr>
          <p:cNvSpPr txBox="1"/>
          <p:nvPr/>
        </p:nvSpPr>
        <p:spPr>
          <a:xfrm>
            <a:off x="2024555" y="10152689"/>
            <a:ext cx="121379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FA9DE28-73BC-A543-A9F1-72F7F88086DB}"/>
              </a:ext>
            </a:extLst>
          </p:cNvPr>
          <p:cNvSpPr txBox="1"/>
          <p:nvPr/>
        </p:nvSpPr>
        <p:spPr>
          <a:xfrm>
            <a:off x="2029364" y="10743276"/>
            <a:ext cx="120898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15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EE0C95C-1B47-1B44-A38E-375CAE4A48C7}"/>
              </a:ext>
            </a:extLst>
          </p:cNvPr>
          <p:cNvSpPr txBox="1"/>
          <p:nvPr/>
        </p:nvSpPr>
        <p:spPr>
          <a:xfrm>
            <a:off x="2029364" y="11333863"/>
            <a:ext cx="120898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16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A2533B-0CB0-7041-9AFF-4FBABBE763AC}"/>
              </a:ext>
            </a:extLst>
          </p:cNvPr>
          <p:cNvSpPr txBox="1"/>
          <p:nvPr/>
        </p:nvSpPr>
        <p:spPr>
          <a:xfrm>
            <a:off x="1968450" y="3065645"/>
            <a:ext cx="1269899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B055E86-022C-BD46-97B3-565FFA698983}"/>
              </a:ext>
            </a:extLst>
          </p:cNvPr>
          <p:cNvSpPr txBox="1"/>
          <p:nvPr/>
        </p:nvSpPr>
        <p:spPr>
          <a:xfrm>
            <a:off x="2056615" y="11924452"/>
            <a:ext cx="118173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17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BA6FC25-F5AF-FF4D-BEF0-15784850AC09}"/>
              </a:ext>
            </a:extLst>
          </p:cNvPr>
          <p:cNvSpPr txBox="1"/>
          <p:nvPr/>
        </p:nvSpPr>
        <p:spPr>
          <a:xfrm>
            <a:off x="1954023" y="7199754"/>
            <a:ext cx="128432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09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750614E-EF9F-BF49-82A4-02708FA9448D}"/>
              </a:ext>
            </a:extLst>
          </p:cNvPr>
          <p:cNvSpPr txBox="1"/>
          <p:nvPr/>
        </p:nvSpPr>
        <p:spPr>
          <a:xfrm>
            <a:off x="2107911" y="8380928"/>
            <a:ext cx="113043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C6CA6CA-F05F-4042-A0A4-46D9C00EB03F}"/>
              </a:ext>
            </a:extLst>
          </p:cNvPr>
          <p:cNvSpPr txBox="1"/>
          <p:nvPr/>
        </p:nvSpPr>
        <p:spPr>
          <a:xfrm>
            <a:off x="1949214" y="4837406"/>
            <a:ext cx="128913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05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22075C3-6723-D94F-B484-2EE4CBA3BA8E}"/>
              </a:ext>
            </a:extLst>
          </p:cNvPr>
          <p:cNvSpPr txBox="1"/>
          <p:nvPr/>
        </p:nvSpPr>
        <p:spPr>
          <a:xfrm>
            <a:off x="22401251" y="12661595"/>
            <a:ext cx="45557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3EF2610-5C8C-A244-B395-2C7945C87C7A}"/>
              </a:ext>
            </a:extLst>
          </p:cNvPr>
          <p:cNvSpPr txBox="1"/>
          <p:nvPr/>
        </p:nvSpPr>
        <p:spPr>
          <a:xfrm>
            <a:off x="21730837" y="12661595"/>
            <a:ext cx="53572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30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AE8EFEA-7DF3-2F40-BD48-B50BA87D1AE2}"/>
              </a:ext>
            </a:extLst>
          </p:cNvPr>
          <p:cNvSpPr txBox="1"/>
          <p:nvPr/>
        </p:nvSpPr>
        <p:spPr>
          <a:xfrm>
            <a:off x="21106900" y="12661595"/>
            <a:ext cx="52290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29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3544579-6E24-7745-AF2F-8C030F292C8E}"/>
              </a:ext>
            </a:extLst>
          </p:cNvPr>
          <p:cNvSpPr txBox="1"/>
          <p:nvPr/>
        </p:nvSpPr>
        <p:spPr>
          <a:xfrm>
            <a:off x="20474147" y="12661595"/>
            <a:ext cx="52771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28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968613F-61EE-AC4B-907F-2BAEDC3B0F8D}"/>
              </a:ext>
            </a:extLst>
          </p:cNvPr>
          <p:cNvSpPr txBox="1"/>
          <p:nvPr/>
        </p:nvSpPr>
        <p:spPr>
          <a:xfrm>
            <a:off x="19857425" y="12661595"/>
            <a:ext cx="50045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27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067826F-1826-9C4F-A9CA-6C09F32C92FB}"/>
              </a:ext>
            </a:extLst>
          </p:cNvPr>
          <p:cNvSpPr txBox="1"/>
          <p:nvPr/>
        </p:nvSpPr>
        <p:spPr>
          <a:xfrm>
            <a:off x="19213452" y="12661595"/>
            <a:ext cx="52771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26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6AE4F42-32EC-8D48-8ACB-6FD6A504153E}"/>
              </a:ext>
            </a:extLst>
          </p:cNvPr>
          <p:cNvSpPr txBox="1"/>
          <p:nvPr/>
        </p:nvSpPr>
        <p:spPr>
          <a:xfrm>
            <a:off x="18583104" y="12661595"/>
            <a:ext cx="52771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25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8615E17-D0B6-6540-A172-DE0F7E0EE9DA}"/>
              </a:ext>
            </a:extLst>
          </p:cNvPr>
          <p:cNvSpPr txBox="1"/>
          <p:nvPr/>
        </p:nvSpPr>
        <p:spPr>
          <a:xfrm>
            <a:off x="17950352" y="12661595"/>
            <a:ext cx="53251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24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AD3E7E6-2E0C-8E4D-AFD3-986BAA3E3ECB}"/>
              </a:ext>
            </a:extLst>
          </p:cNvPr>
          <p:cNvSpPr txBox="1"/>
          <p:nvPr/>
        </p:nvSpPr>
        <p:spPr>
          <a:xfrm>
            <a:off x="17328820" y="12661595"/>
            <a:ext cx="51488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E28F006-272C-644E-8205-65E8164993C6}"/>
              </a:ext>
            </a:extLst>
          </p:cNvPr>
          <p:cNvSpPr txBox="1"/>
          <p:nvPr/>
        </p:nvSpPr>
        <p:spPr>
          <a:xfrm>
            <a:off x="16701678" y="12661595"/>
            <a:ext cx="50847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22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F6D38C7-FB1C-6C4D-9F22-4B6251EA2000}"/>
              </a:ext>
            </a:extLst>
          </p:cNvPr>
          <p:cNvSpPr txBox="1"/>
          <p:nvPr/>
        </p:nvSpPr>
        <p:spPr>
          <a:xfrm>
            <a:off x="16100986" y="12661595"/>
            <a:ext cx="44916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21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8AD7C11-2ED0-784D-A0A5-F07A9B7ED920}"/>
              </a:ext>
            </a:extLst>
          </p:cNvPr>
          <p:cNvSpPr txBox="1"/>
          <p:nvPr/>
        </p:nvSpPr>
        <p:spPr>
          <a:xfrm>
            <a:off x="15430563" y="12661595"/>
            <a:ext cx="52931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22A6EB4-2665-7644-98F2-F4B0F5BD19D8}"/>
              </a:ext>
            </a:extLst>
          </p:cNvPr>
          <p:cNvSpPr txBox="1"/>
          <p:nvPr/>
        </p:nvSpPr>
        <p:spPr>
          <a:xfrm>
            <a:off x="14833077" y="12661595"/>
            <a:ext cx="46358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19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8FAFD5B-3C38-E548-9299-E13B80F36901}"/>
              </a:ext>
            </a:extLst>
          </p:cNvPr>
          <p:cNvSpPr txBox="1"/>
          <p:nvPr/>
        </p:nvSpPr>
        <p:spPr>
          <a:xfrm>
            <a:off x="14200324" y="12661595"/>
            <a:ext cx="46839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18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DBF1320-9002-124B-8B65-2F0512A6E2F3}"/>
              </a:ext>
            </a:extLst>
          </p:cNvPr>
          <p:cNvSpPr txBox="1"/>
          <p:nvPr/>
        </p:nvSpPr>
        <p:spPr>
          <a:xfrm>
            <a:off x="13583602" y="12661595"/>
            <a:ext cx="441147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17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67663A8-BF39-2E4F-A2A4-C70C7993C629}"/>
              </a:ext>
            </a:extLst>
          </p:cNvPr>
          <p:cNvSpPr txBox="1"/>
          <p:nvPr/>
        </p:nvSpPr>
        <p:spPr>
          <a:xfrm>
            <a:off x="12939628" y="12661595"/>
            <a:ext cx="46839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16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671634A-3097-9545-93CD-230461E7F2C6}"/>
              </a:ext>
            </a:extLst>
          </p:cNvPr>
          <p:cNvSpPr txBox="1"/>
          <p:nvPr/>
        </p:nvSpPr>
        <p:spPr>
          <a:xfrm>
            <a:off x="12309280" y="12661595"/>
            <a:ext cx="46839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15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D417738-0DD1-6245-9829-354BC574BC48}"/>
              </a:ext>
            </a:extLst>
          </p:cNvPr>
          <p:cNvSpPr txBox="1"/>
          <p:nvPr/>
        </p:nvSpPr>
        <p:spPr>
          <a:xfrm>
            <a:off x="11676528" y="12661595"/>
            <a:ext cx="473207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14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C4EE077-C66F-9F4F-84D8-D4DBC81B2C0B}"/>
              </a:ext>
            </a:extLst>
          </p:cNvPr>
          <p:cNvSpPr txBox="1"/>
          <p:nvPr/>
        </p:nvSpPr>
        <p:spPr>
          <a:xfrm>
            <a:off x="11054996" y="12661595"/>
            <a:ext cx="45557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13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FDD42AE-C29F-8940-B65B-F29AB6F7BD1C}"/>
              </a:ext>
            </a:extLst>
          </p:cNvPr>
          <p:cNvSpPr txBox="1"/>
          <p:nvPr/>
        </p:nvSpPr>
        <p:spPr>
          <a:xfrm>
            <a:off x="10427854" y="12661595"/>
            <a:ext cx="44916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12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A6AD435-0530-344D-8FBA-1EDEA55C19D8}"/>
              </a:ext>
            </a:extLst>
          </p:cNvPr>
          <p:cNvSpPr txBox="1"/>
          <p:nvPr/>
        </p:nvSpPr>
        <p:spPr>
          <a:xfrm>
            <a:off x="9827162" y="12661595"/>
            <a:ext cx="38985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11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C47AEC9-51AF-A748-8A36-DEB064B1C971}"/>
              </a:ext>
            </a:extLst>
          </p:cNvPr>
          <p:cNvSpPr txBox="1"/>
          <p:nvPr/>
        </p:nvSpPr>
        <p:spPr>
          <a:xfrm>
            <a:off x="9156739" y="12661595"/>
            <a:ext cx="47000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7CC1007-AE84-0847-B4CA-0E56F115B3EA}"/>
              </a:ext>
            </a:extLst>
          </p:cNvPr>
          <p:cNvSpPr txBox="1"/>
          <p:nvPr/>
        </p:nvSpPr>
        <p:spPr>
          <a:xfrm>
            <a:off x="8580892" y="12661595"/>
            <a:ext cx="36099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9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C89F1DB-C455-C842-A176-7E53BAE8CA80}"/>
              </a:ext>
            </a:extLst>
          </p:cNvPr>
          <p:cNvSpPr txBox="1"/>
          <p:nvPr/>
        </p:nvSpPr>
        <p:spPr>
          <a:xfrm>
            <a:off x="7948140" y="12661595"/>
            <a:ext cx="36580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8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5211849-3075-7643-BB7D-8ABF2E820819}"/>
              </a:ext>
            </a:extLst>
          </p:cNvPr>
          <p:cNvSpPr txBox="1"/>
          <p:nvPr/>
        </p:nvSpPr>
        <p:spPr>
          <a:xfrm>
            <a:off x="7331418" y="12661595"/>
            <a:ext cx="33855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7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E98FDA5-5EDD-D245-A25A-664145590707}"/>
              </a:ext>
            </a:extLst>
          </p:cNvPr>
          <p:cNvSpPr txBox="1"/>
          <p:nvPr/>
        </p:nvSpPr>
        <p:spPr>
          <a:xfrm>
            <a:off x="6687444" y="12661595"/>
            <a:ext cx="36580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6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22D0C710-DEAB-1E41-934E-B048F3A0F9C9}"/>
              </a:ext>
            </a:extLst>
          </p:cNvPr>
          <p:cNvSpPr txBox="1"/>
          <p:nvPr/>
        </p:nvSpPr>
        <p:spPr>
          <a:xfrm>
            <a:off x="6057096" y="12661595"/>
            <a:ext cx="36580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8C037E2B-8F4D-0948-8125-E65720F47072}"/>
              </a:ext>
            </a:extLst>
          </p:cNvPr>
          <p:cNvSpPr txBox="1"/>
          <p:nvPr/>
        </p:nvSpPr>
        <p:spPr>
          <a:xfrm>
            <a:off x="5424344" y="12661595"/>
            <a:ext cx="37061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5B536EF-20FC-DE4F-8EAC-40D361D6A481}"/>
              </a:ext>
            </a:extLst>
          </p:cNvPr>
          <p:cNvSpPr txBox="1"/>
          <p:nvPr/>
        </p:nvSpPr>
        <p:spPr>
          <a:xfrm>
            <a:off x="4802812" y="12661595"/>
            <a:ext cx="35298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27A8C0C-B519-4541-9D07-1026781FF2E4}"/>
              </a:ext>
            </a:extLst>
          </p:cNvPr>
          <p:cNvSpPr txBox="1"/>
          <p:nvPr/>
        </p:nvSpPr>
        <p:spPr>
          <a:xfrm>
            <a:off x="4175670" y="12661595"/>
            <a:ext cx="34657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A3EDC34-5092-A047-8724-9CDFD6A942F0}"/>
              </a:ext>
            </a:extLst>
          </p:cNvPr>
          <p:cNvSpPr txBox="1"/>
          <p:nvPr/>
        </p:nvSpPr>
        <p:spPr>
          <a:xfrm>
            <a:off x="3574978" y="12661595"/>
            <a:ext cx="28725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74F56B4A-03DB-F54C-8D2F-B4A5890BCC7E}"/>
              </a:ext>
            </a:extLst>
          </p:cNvPr>
          <p:cNvCxnSpPr>
            <a:cxnSpLocks/>
          </p:cNvCxnSpPr>
          <p:nvPr/>
        </p:nvCxnSpPr>
        <p:spPr>
          <a:xfrm flipH="1">
            <a:off x="3387086" y="12479506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6FF0A5C5-325F-A448-9C39-19F450B00F68}"/>
              </a:ext>
            </a:extLst>
          </p:cNvPr>
          <p:cNvCxnSpPr>
            <a:cxnSpLocks/>
            <a:stCxn id="51" idx="0"/>
          </p:cNvCxnSpPr>
          <p:nvPr/>
        </p:nvCxnSpPr>
        <p:spPr>
          <a:xfrm flipV="1">
            <a:off x="3718607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6C7C5D19-10B3-C345-AB18-98BB320CA243}"/>
              </a:ext>
            </a:extLst>
          </p:cNvPr>
          <p:cNvCxnSpPr>
            <a:cxnSpLocks/>
          </p:cNvCxnSpPr>
          <p:nvPr/>
        </p:nvCxnSpPr>
        <p:spPr>
          <a:xfrm flipV="1">
            <a:off x="4351653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E37115CE-6ACE-3244-8074-21F959F64C81}"/>
              </a:ext>
            </a:extLst>
          </p:cNvPr>
          <p:cNvCxnSpPr>
            <a:cxnSpLocks/>
          </p:cNvCxnSpPr>
          <p:nvPr/>
        </p:nvCxnSpPr>
        <p:spPr>
          <a:xfrm flipV="1">
            <a:off x="4981908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A1AEB243-5106-E042-8508-F9BF0EE9465A}"/>
              </a:ext>
            </a:extLst>
          </p:cNvPr>
          <p:cNvCxnSpPr>
            <a:cxnSpLocks/>
          </p:cNvCxnSpPr>
          <p:nvPr/>
        </p:nvCxnSpPr>
        <p:spPr>
          <a:xfrm flipV="1">
            <a:off x="5612163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AE78FB0E-4692-C74F-87AF-60978B226A6C}"/>
              </a:ext>
            </a:extLst>
          </p:cNvPr>
          <p:cNvCxnSpPr>
            <a:cxnSpLocks/>
          </p:cNvCxnSpPr>
          <p:nvPr/>
        </p:nvCxnSpPr>
        <p:spPr>
          <a:xfrm flipV="1">
            <a:off x="6242418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751A4F62-4EB4-424A-B725-62FFCFC630DB}"/>
              </a:ext>
            </a:extLst>
          </p:cNvPr>
          <p:cNvCxnSpPr>
            <a:cxnSpLocks/>
          </p:cNvCxnSpPr>
          <p:nvPr/>
        </p:nvCxnSpPr>
        <p:spPr>
          <a:xfrm flipV="1">
            <a:off x="6872673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49E3141E-7D96-734C-AAF3-70BB9B447AE6}"/>
              </a:ext>
            </a:extLst>
          </p:cNvPr>
          <p:cNvCxnSpPr>
            <a:cxnSpLocks/>
          </p:cNvCxnSpPr>
          <p:nvPr/>
        </p:nvCxnSpPr>
        <p:spPr>
          <a:xfrm flipV="1">
            <a:off x="7502928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B138FD85-FF94-EB4E-8037-A06DF65BCA2A}"/>
              </a:ext>
            </a:extLst>
          </p:cNvPr>
          <p:cNvCxnSpPr>
            <a:cxnSpLocks/>
          </p:cNvCxnSpPr>
          <p:nvPr/>
        </p:nvCxnSpPr>
        <p:spPr>
          <a:xfrm flipV="1">
            <a:off x="8133183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1D926448-CEA0-2442-BC07-04E82CB443A6}"/>
              </a:ext>
            </a:extLst>
          </p:cNvPr>
          <p:cNvCxnSpPr>
            <a:cxnSpLocks/>
          </p:cNvCxnSpPr>
          <p:nvPr/>
        </p:nvCxnSpPr>
        <p:spPr>
          <a:xfrm flipV="1">
            <a:off x="8763438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78AF10AD-19C0-834D-8122-BD9C6E778CE3}"/>
              </a:ext>
            </a:extLst>
          </p:cNvPr>
          <p:cNvCxnSpPr>
            <a:cxnSpLocks/>
          </p:cNvCxnSpPr>
          <p:nvPr/>
        </p:nvCxnSpPr>
        <p:spPr>
          <a:xfrm flipV="1">
            <a:off x="9393693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4B104758-4A43-2A4E-A2B0-F22C72B87191}"/>
              </a:ext>
            </a:extLst>
          </p:cNvPr>
          <p:cNvCxnSpPr>
            <a:cxnSpLocks/>
          </p:cNvCxnSpPr>
          <p:nvPr/>
        </p:nvCxnSpPr>
        <p:spPr>
          <a:xfrm flipV="1">
            <a:off x="10023948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A9201F17-8234-A247-8F5F-35EC55DD0084}"/>
              </a:ext>
            </a:extLst>
          </p:cNvPr>
          <p:cNvCxnSpPr>
            <a:cxnSpLocks/>
          </p:cNvCxnSpPr>
          <p:nvPr/>
        </p:nvCxnSpPr>
        <p:spPr>
          <a:xfrm flipV="1">
            <a:off x="10654203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ABFC18C1-DF7E-2C46-B31C-57DF77D65421}"/>
              </a:ext>
            </a:extLst>
          </p:cNvPr>
          <p:cNvCxnSpPr>
            <a:cxnSpLocks/>
          </p:cNvCxnSpPr>
          <p:nvPr/>
        </p:nvCxnSpPr>
        <p:spPr>
          <a:xfrm flipV="1">
            <a:off x="11284458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59F46E76-EF8D-2146-9115-8A8ACEACECE6}"/>
              </a:ext>
            </a:extLst>
          </p:cNvPr>
          <p:cNvCxnSpPr>
            <a:cxnSpLocks/>
          </p:cNvCxnSpPr>
          <p:nvPr/>
        </p:nvCxnSpPr>
        <p:spPr>
          <a:xfrm flipV="1">
            <a:off x="11914713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7701E6E6-6982-734D-8225-3DCB17F2A3B1}"/>
              </a:ext>
            </a:extLst>
          </p:cNvPr>
          <p:cNvCxnSpPr>
            <a:cxnSpLocks/>
          </p:cNvCxnSpPr>
          <p:nvPr/>
        </p:nvCxnSpPr>
        <p:spPr>
          <a:xfrm flipV="1">
            <a:off x="12544968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63AA9EB7-AC98-EC4D-A12B-DEEA3DA689D8}"/>
              </a:ext>
            </a:extLst>
          </p:cNvPr>
          <p:cNvCxnSpPr>
            <a:cxnSpLocks/>
          </p:cNvCxnSpPr>
          <p:nvPr/>
        </p:nvCxnSpPr>
        <p:spPr>
          <a:xfrm flipV="1">
            <a:off x="13175223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71A13E2D-753F-D845-AD34-F5F2ACF4D43E}"/>
              </a:ext>
            </a:extLst>
          </p:cNvPr>
          <p:cNvCxnSpPr>
            <a:cxnSpLocks/>
          </p:cNvCxnSpPr>
          <p:nvPr/>
        </p:nvCxnSpPr>
        <p:spPr>
          <a:xfrm flipV="1">
            <a:off x="13805478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3D2E8D4F-4217-8A4A-AA6F-1684699FBD0F}"/>
              </a:ext>
            </a:extLst>
          </p:cNvPr>
          <p:cNvCxnSpPr>
            <a:cxnSpLocks/>
          </p:cNvCxnSpPr>
          <p:nvPr/>
        </p:nvCxnSpPr>
        <p:spPr>
          <a:xfrm flipV="1">
            <a:off x="14435733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9BC7ED35-2441-1042-848E-A4E510540478}"/>
              </a:ext>
            </a:extLst>
          </p:cNvPr>
          <p:cNvCxnSpPr>
            <a:cxnSpLocks/>
          </p:cNvCxnSpPr>
          <p:nvPr/>
        </p:nvCxnSpPr>
        <p:spPr>
          <a:xfrm flipV="1">
            <a:off x="15065988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8411D716-E071-A34F-ACF1-B6F4FB629246}"/>
              </a:ext>
            </a:extLst>
          </p:cNvPr>
          <p:cNvCxnSpPr>
            <a:cxnSpLocks/>
          </p:cNvCxnSpPr>
          <p:nvPr/>
        </p:nvCxnSpPr>
        <p:spPr>
          <a:xfrm flipV="1">
            <a:off x="15696243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153A82FF-9667-384D-8BA2-1AEDDAB31164}"/>
              </a:ext>
            </a:extLst>
          </p:cNvPr>
          <p:cNvCxnSpPr>
            <a:cxnSpLocks/>
          </p:cNvCxnSpPr>
          <p:nvPr/>
        </p:nvCxnSpPr>
        <p:spPr>
          <a:xfrm flipV="1">
            <a:off x="16326498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D59C41D1-5946-B24D-B99E-829AE4D4B330}"/>
              </a:ext>
            </a:extLst>
          </p:cNvPr>
          <p:cNvCxnSpPr>
            <a:cxnSpLocks/>
          </p:cNvCxnSpPr>
          <p:nvPr/>
        </p:nvCxnSpPr>
        <p:spPr>
          <a:xfrm flipV="1">
            <a:off x="16956753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AE860B6B-858D-DF44-A30C-51F59777B379}"/>
              </a:ext>
            </a:extLst>
          </p:cNvPr>
          <p:cNvCxnSpPr>
            <a:cxnSpLocks/>
          </p:cNvCxnSpPr>
          <p:nvPr/>
        </p:nvCxnSpPr>
        <p:spPr>
          <a:xfrm flipV="1">
            <a:off x="17587008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04FB1A06-D08E-394A-9D04-D8D7DDADB550}"/>
              </a:ext>
            </a:extLst>
          </p:cNvPr>
          <p:cNvCxnSpPr>
            <a:cxnSpLocks/>
          </p:cNvCxnSpPr>
          <p:nvPr/>
        </p:nvCxnSpPr>
        <p:spPr>
          <a:xfrm flipV="1">
            <a:off x="18217263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8183FBBF-3D1C-A44F-ADEB-C68F93324E3B}"/>
              </a:ext>
            </a:extLst>
          </p:cNvPr>
          <p:cNvCxnSpPr>
            <a:cxnSpLocks/>
          </p:cNvCxnSpPr>
          <p:nvPr/>
        </p:nvCxnSpPr>
        <p:spPr>
          <a:xfrm flipV="1">
            <a:off x="18847518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ADC0D7F3-E966-5B4A-8547-65719E5F552F}"/>
              </a:ext>
            </a:extLst>
          </p:cNvPr>
          <p:cNvCxnSpPr>
            <a:cxnSpLocks/>
          </p:cNvCxnSpPr>
          <p:nvPr/>
        </p:nvCxnSpPr>
        <p:spPr>
          <a:xfrm flipV="1">
            <a:off x="19477773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2E19485A-092B-D149-9945-48EB89DD3D9A}"/>
              </a:ext>
            </a:extLst>
          </p:cNvPr>
          <p:cNvCxnSpPr>
            <a:cxnSpLocks/>
          </p:cNvCxnSpPr>
          <p:nvPr/>
        </p:nvCxnSpPr>
        <p:spPr>
          <a:xfrm flipV="1">
            <a:off x="20108028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B7C57D8B-9A0B-8143-8FE5-4BA86D6DCD8E}"/>
              </a:ext>
            </a:extLst>
          </p:cNvPr>
          <p:cNvCxnSpPr>
            <a:cxnSpLocks/>
          </p:cNvCxnSpPr>
          <p:nvPr/>
        </p:nvCxnSpPr>
        <p:spPr>
          <a:xfrm flipV="1">
            <a:off x="20738283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76ACE64E-4C9D-6D4E-8F3A-14EE111D45C8}"/>
              </a:ext>
            </a:extLst>
          </p:cNvPr>
          <p:cNvCxnSpPr>
            <a:cxnSpLocks/>
          </p:cNvCxnSpPr>
          <p:nvPr/>
        </p:nvCxnSpPr>
        <p:spPr>
          <a:xfrm flipV="1">
            <a:off x="21368538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4765880C-6B82-8D45-8CCB-CDD2AA2107D3}"/>
              </a:ext>
            </a:extLst>
          </p:cNvPr>
          <p:cNvCxnSpPr>
            <a:cxnSpLocks/>
          </p:cNvCxnSpPr>
          <p:nvPr/>
        </p:nvCxnSpPr>
        <p:spPr>
          <a:xfrm flipV="1">
            <a:off x="21998793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908E7B72-1629-1243-86FE-30C9BDF594BE}"/>
              </a:ext>
            </a:extLst>
          </p:cNvPr>
          <p:cNvCxnSpPr>
            <a:cxnSpLocks/>
          </p:cNvCxnSpPr>
          <p:nvPr/>
        </p:nvCxnSpPr>
        <p:spPr>
          <a:xfrm flipV="1">
            <a:off x="22629038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15C2FDD6-B20C-9842-B983-5DA4E578F723}"/>
              </a:ext>
            </a:extLst>
          </p:cNvPr>
          <p:cNvCxnSpPr>
            <a:cxnSpLocks/>
          </p:cNvCxnSpPr>
          <p:nvPr/>
        </p:nvCxnSpPr>
        <p:spPr>
          <a:xfrm flipH="1">
            <a:off x="3387086" y="2690501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4121CAA9-E6B2-B040-BBB2-E8D46D01D67B}"/>
              </a:ext>
            </a:extLst>
          </p:cNvPr>
          <p:cNvCxnSpPr>
            <a:cxnSpLocks/>
          </p:cNvCxnSpPr>
          <p:nvPr/>
        </p:nvCxnSpPr>
        <p:spPr>
          <a:xfrm flipH="1">
            <a:off x="3387086" y="12139895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8831CEAA-BD0A-2F4D-BBC4-9B899133FBA3}"/>
              </a:ext>
            </a:extLst>
          </p:cNvPr>
          <p:cNvCxnSpPr>
            <a:cxnSpLocks/>
          </p:cNvCxnSpPr>
          <p:nvPr/>
        </p:nvCxnSpPr>
        <p:spPr>
          <a:xfrm flipH="1">
            <a:off x="3387086" y="11549306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19939B6C-84F9-5842-AB50-58DA0E80AFC5}"/>
              </a:ext>
            </a:extLst>
          </p:cNvPr>
          <p:cNvCxnSpPr>
            <a:cxnSpLocks/>
          </p:cNvCxnSpPr>
          <p:nvPr/>
        </p:nvCxnSpPr>
        <p:spPr>
          <a:xfrm flipH="1">
            <a:off x="3387086" y="10958719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4852CCC4-CC6F-A949-8975-9AEC222179A4}"/>
              </a:ext>
            </a:extLst>
          </p:cNvPr>
          <p:cNvCxnSpPr>
            <a:cxnSpLocks/>
          </p:cNvCxnSpPr>
          <p:nvPr/>
        </p:nvCxnSpPr>
        <p:spPr>
          <a:xfrm flipH="1">
            <a:off x="3387086" y="10368132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9F17162D-FEE2-C34B-AD1B-71D119378135}"/>
              </a:ext>
            </a:extLst>
          </p:cNvPr>
          <p:cNvCxnSpPr>
            <a:cxnSpLocks/>
          </p:cNvCxnSpPr>
          <p:nvPr/>
        </p:nvCxnSpPr>
        <p:spPr>
          <a:xfrm flipH="1">
            <a:off x="3387086" y="9777545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0856A93F-82B8-0046-8A83-3939FC7C0A57}"/>
              </a:ext>
            </a:extLst>
          </p:cNvPr>
          <p:cNvCxnSpPr>
            <a:cxnSpLocks/>
          </p:cNvCxnSpPr>
          <p:nvPr/>
        </p:nvCxnSpPr>
        <p:spPr>
          <a:xfrm flipH="1">
            <a:off x="3387086" y="9186958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3D244849-D12A-6B4E-AC3D-D57265F6C73D}"/>
              </a:ext>
            </a:extLst>
          </p:cNvPr>
          <p:cNvCxnSpPr>
            <a:cxnSpLocks/>
          </p:cNvCxnSpPr>
          <p:nvPr/>
        </p:nvCxnSpPr>
        <p:spPr>
          <a:xfrm flipH="1">
            <a:off x="3387086" y="8596371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BF105DDE-59AB-C841-AECC-786678AD9554}"/>
              </a:ext>
            </a:extLst>
          </p:cNvPr>
          <p:cNvCxnSpPr>
            <a:cxnSpLocks/>
          </p:cNvCxnSpPr>
          <p:nvPr/>
        </p:nvCxnSpPr>
        <p:spPr>
          <a:xfrm flipH="1">
            <a:off x="3387086" y="8005784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4F9710D0-C8CE-1648-BB48-1353D592ADC4}"/>
              </a:ext>
            </a:extLst>
          </p:cNvPr>
          <p:cNvCxnSpPr>
            <a:cxnSpLocks/>
          </p:cNvCxnSpPr>
          <p:nvPr/>
        </p:nvCxnSpPr>
        <p:spPr>
          <a:xfrm flipH="1">
            <a:off x="3387086" y="7415197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9002508A-3EC8-9C4D-983D-71909218C6F8}"/>
              </a:ext>
            </a:extLst>
          </p:cNvPr>
          <p:cNvCxnSpPr>
            <a:cxnSpLocks/>
          </p:cNvCxnSpPr>
          <p:nvPr/>
        </p:nvCxnSpPr>
        <p:spPr>
          <a:xfrm flipH="1">
            <a:off x="3387086" y="6824610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B83F9506-9321-4744-B1DF-724603395C5B}"/>
              </a:ext>
            </a:extLst>
          </p:cNvPr>
          <p:cNvCxnSpPr>
            <a:cxnSpLocks/>
          </p:cNvCxnSpPr>
          <p:nvPr/>
        </p:nvCxnSpPr>
        <p:spPr>
          <a:xfrm flipH="1">
            <a:off x="3387086" y="6234023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400A2ECE-3E87-9A49-9458-2CB3D431C6CF}"/>
              </a:ext>
            </a:extLst>
          </p:cNvPr>
          <p:cNvCxnSpPr>
            <a:cxnSpLocks/>
          </p:cNvCxnSpPr>
          <p:nvPr/>
        </p:nvCxnSpPr>
        <p:spPr>
          <a:xfrm flipH="1">
            <a:off x="3387086" y="5643436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E1A51A1D-7234-7A45-9EC7-E336A4BD09D4}"/>
              </a:ext>
            </a:extLst>
          </p:cNvPr>
          <p:cNvCxnSpPr>
            <a:cxnSpLocks/>
          </p:cNvCxnSpPr>
          <p:nvPr/>
        </p:nvCxnSpPr>
        <p:spPr>
          <a:xfrm flipH="1">
            <a:off x="3387086" y="5052849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52271BC3-F332-1949-8448-99B854D63106}"/>
              </a:ext>
            </a:extLst>
          </p:cNvPr>
          <p:cNvCxnSpPr>
            <a:cxnSpLocks/>
          </p:cNvCxnSpPr>
          <p:nvPr/>
        </p:nvCxnSpPr>
        <p:spPr>
          <a:xfrm flipH="1">
            <a:off x="3387086" y="4462262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7B29CD9C-3ADA-904E-8FE7-FEA0581CB787}"/>
              </a:ext>
            </a:extLst>
          </p:cNvPr>
          <p:cNvCxnSpPr>
            <a:cxnSpLocks/>
          </p:cNvCxnSpPr>
          <p:nvPr/>
        </p:nvCxnSpPr>
        <p:spPr>
          <a:xfrm flipH="1">
            <a:off x="3387086" y="3871675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06D2DA1B-C08E-F34E-9207-D539CDD8070D}"/>
              </a:ext>
            </a:extLst>
          </p:cNvPr>
          <p:cNvCxnSpPr>
            <a:cxnSpLocks/>
          </p:cNvCxnSpPr>
          <p:nvPr/>
        </p:nvCxnSpPr>
        <p:spPr>
          <a:xfrm flipH="1">
            <a:off x="3387086" y="3281088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4503DE39-39E3-7447-9C1B-D0AF6ED0D4DC}"/>
              </a:ext>
            </a:extLst>
          </p:cNvPr>
          <p:cNvCxnSpPr>
            <a:cxnSpLocks/>
          </p:cNvCxnSpPr>
          <p:nvPr/>
        </p:nvCxnSpPr>
        <p:spPr>
          <a:xfrm>
            <a:off x="3456042" y="2516622"/>
            <a:ext cx="0" cy="10073028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Rounded Rectangle 101">
            <a:extLst>
              <a:ext uri="{FF2B5EF4-FFF2-40B4-BE49-F238E27FC236}">
                <a16:creationId xmlns:a16="http://schemas.microsoft.com/office/drawing/2014/main" id="{D89DA721-E747-7446-A3B5-2A3DDB045954}"/>
              </a:ext>
            </a:extLst>
          </p:cNvPr>
          <p:cNvSpPr/>
          <p:nvPr/>
        </p:nvSpPr>
        <p:spPr>
          <a:xfrm>
            <a:off x="3628253" y="2530456"/>
            <a:ext cx="1527537" cy="3200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3" name="Rounded Rectangle 102">
            <a:extLst>
              <a:ext uri="{FF2B5EF4-FFF2-40B4-BE49-F238E27FC236}">
                <a16:creationId xmlns:a16="http://schemas.microsoft.com/office/drawing/2014/main" id="{E9A64473-1C35-2146-8F02-B9FDF2BCFAF3}"/>
              </a:ext>
            </a:extLst>
          </p:cNvPr>
          <p:cNvSpPr/>
          <p:nvPr/>
        </p:nvSpPr>
        <p:spPr>
          <a:xfrm>
            <a:off x="4629567" y="3121403"/>
            <a:ext cx="2979765" cy="3200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4" name="Rounded Rectangle 103">
            <a:extLst>
              <a:ext uri="{FF2B5EF4-FFF2-40B4-BE49-F238E27FC236}">
                <a16:creationId xmlns:a16="http://schemas.microsoft.com/office/drawing/2014/main" id="{90B94E09-D8AE-024C-896D-CAB600F19090}"/>
              </a:ext>
            </a:extLst>
          </p:cNvPr>
          <p:cNvSpPr/>
          <p:nvPr/>
        </p:nvSpPr>
        <p:spPr>
          <a:xfrm>
            <a:off x="6872673" y="3712350"/>
            <a:ext cx="1737973" cy="3200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5" name="Rounded Rectangle 104">
            <a:extLst>
              <a:ext uri="{FF2B5EF4-FFF2-40B4-BE49-F238E27FC236}">
                <a16:creationId xmlns:a16="http://schemas.microsoft.com/office/drawing/2014/main" id="{05953452-85D4-6E47-8574-E95E1FC0F92E}"/>
              </a:ext>
            </a:extLst>
          </p:cNvPr>
          <p:cNvSpPr/>
          <p:nvPr/>
        </p:nvSpPr>
        <p:spPr>
          <a:xfrm>
            <a:off x="6632195" y="4303297"/>
            <a:ext cx="2524531" cy="3200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6" name="Rounded Rectangle 105">
            <a:extLst>
              <a:ext uri="{FF2B5EF4-FFF2-40B4-BE49-F238E27FC236}">
                <a16:creationId xmlns:a16="http://schemas.microsoft.com/office/drawing/2014/main" id="{C913A413-4C97-9444-AC4C-18AB77098E7C}"/>
              </a:ext>
            </a:extLst>
          </p:cNvPr>
          <p:cNvSpPr/>
          <p:nvPr/>
        </p:nvSpPr>
        <p:spPr>
          <a:xfrm>
            <a:off x="7093679" y="4894244"/>
            <a:ext cx="4059426" cy="3200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7" name="Rounded Rectangle 106">
            <a:extLst>
              <a:ext uri="{FF2B5EF4-FFF2-40B4-BE49-F238E27FC236}">
                <a16:creationId xmlns:a16="http://schemas.microsoft.com/office/drawing/2014/main" id="{1AF40B20-29CD-934B-80EF-68D58B646BFB}"/>
              </a:ext>
            </a:extLst>
          </p:cNvPr>
          <p:cNvSpPr/>
          <p:nvPr/>
        </p:nvSpPr>
        <p:spPr>
          <a:xfrm>
            <a:off x="9156727" y="5485191"/>
            <a:ext cx="1935958" cy="3200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8" name="Rounded Rectangle 107">
            <a:extLst>
              <a:ext uri="{FF2B5EF4-FFF2-40B4-BE49-F238E27FC236}">
                <a16:creationId xmlns:a16="http://schemas.microsoft.com/office/drawing/2014/main" id="{97C72E9A-7630-9340-A236-34E9612FDAF1}"/>
              </a:ext>
            </a:extLst>
          </p:cNvPr>
          <p:cNvSpPr/>
          <p:nvPr/>
        </p:nvSpPr>
        <p:spPr>
          <a:xfrm>
            <a:off x="9636137" y="6076138"/>
            <a:ext cx="2979765" cy="3200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9" name="Rounded Rectangle 108">
            <a:extLst>
              <a:ext uri="{FF2B5EF4-FFF2-40B4-BE49-F238E27FC236}">
                <a16:creationId xmlns:a16="http://schemas.microsoft.com/office/drawing/2014/main" id="{73C27069-FFE0-9843-8CCD-18485A257EA7}"/>
              </a:ext>
            </a:extLst>
          </p:cNvPr>
          <p:cNvSpPr/>
          <p:nvPr/>
        </p:nvSpPr>
        <p:spPr>
          <a:xfrm>
            <a:off x="10229917" y="6667085"/>
            <a:ext cx="5200639" cy="3200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0" name="Rounded Rectangle 109">
            <a:extLst>
              <a:ext uri="{FF2B5EF4-FFF2-40B4-BE49-F238E27FC236}">
                <a16:creationId xmlns:a16="http://schemas.microsoft.com/office/drawing/2014/main" id="{9F3605EA-7F68-9941-9538-BF25A18ABC3B}"/>
              </a:ext>
            </a:extLst>
          </p:cNvPr>
          <p:cNvSpPr/>
          <p:nvPr/>
        </p:nvSpPr>
        <p:spPr>
          <a:xfrm>
            <a:off x="11638765" y="7258032"/>
            <a:ext cx="5824984" cy="3200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1" name="Rounded Rectangle 110">
            <a:extLst>
              <a:ext uri="{FF2B5EF4-FFF2-40B4-BE49-F238E27FC236}">
                <a16:creationId xmlns:a16="http://schemas.microsoft.com/office/drawing/2014/main" id="{958CC6BB-3793-1647-9C92-5DCEE3995061}"/>
              </a:ext>
            </a:extLst>
          </p:cNvPr>
          <p:cNvSpPr/>
          <p:nvPr/>
        </p:nvSpPr>
        <p:spPr>
          <a:xfrm>
            <a:off x="12640079" y="7848979"/>
            <a:ext cx="3686419" cy="3200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2" name="Rounded Rectangle 111">
            <a:extLst>
              <a:ext uri="{FF2B5EF4-FFF2-40B4-BE49-F238E27FC236}">
                <a16:creationId xmlns:a16="http://schemas.microsoft.com/office/drawing/2014/main" id="{11F42B5C-6B27-3F4C-8B35-D4FC8F6D30E3}"/>
              </a:ext>
            </a:extLst>
          </p:cNvPr>
          <p:cNvSpPr/>
          <p:nvPr/>
        </p:nvSpPr>
        <p:spPr>
          <a:xfrm>
            <a:off x="13641393" y="8439926"/>
            <a:ext cx="2979765" cy="3200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3" name="Rounded Rectangle 112">
            <a:extLst>
              <a:ext uri="{FF2B5EF4-FFF2-40B4-BE49-F238E27FC236}">
                <a16:creationId xmlns:a16="http://schemas.microsoft.com/office/drawing/2014/main" id="{FCAD898C-4312-2E46-99FC-2AE24BD245BF}"/>
              </a:ext>
            </a:extLst>
          </p:cNvPr>
          <p:cNvSpPr/>
          <p:nvPr/>
        </p:nvSpPr>
        <p:spPr>
          <a:xfrm>
            <a:off x="15430556" y="9030873"/>
            <a:ext cx="2191916" cy="3200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4" name="Rounded Rectangle 113">
            <a:extLst>
              <a:ext uri="{FF2B5EF4-FFF2-40B4-BE49-F238E27FC236}">
                <a16:creationId xmlns:a16="http://schemas.microsoft.com/office/drawing/2014/main" id="{ED9AF906-4A9E-0F47-88AB-B2EAD0A4D36B}"/>
              </a:ext>
            </a:extLst>
          </p:cNvPr>
          <p:cNvSpPr/>
          <p:nvPr/>
        </p:nvSpPr>
        <p:spPr>
          <a:xfrm>
            <a:off x="15644021" y="9621820"/>
            <a:ext cx="3981074" cy="3200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5" name="Rounded Rectangle 114">
            <a:extLst>
              <a:ext uri="{FF2B5EF4-FFF2-40B4-BE49-F238E27FC236}">
                <a16:creationId xmlns:a16="http://schemas.microsoft.com/office/drawing/2014/main" id="{4D7B0719-182A-9445-9B99-19E75DCB26E0}"/>
              </a:ext>
            </a:extLst>
          </p:cNvPr>
          <p:cNvSpPr/>
          <p:nvPr/>
        </p:nvSpPr>
        <p:spPr>
          <a:xfrm>
            <a:off x="16645335" y="10212767"/>
            <a:ext cx="2979765" cy="3200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6" name="Rounded Rectangle 115">
            <a:extLst>
              <a:ext uri="{FF2B5EF4-FFF2-40B4-BE49-F238E27FC236}">
                <a16:creationId xmlns:a16="http://schemas.microsoft.com/office/drawing/2014/main" id="{363FD583-3740-4143-9E11-60DEACF6DB73}"/>
              </a:ext>
            </a:extLst>
          </p:cNvPr>
          <p:cNvSpPr/>
          <p:nvPr/>
        </p:nvSpPr>
        <p:spPr>
          <a:xfrm>
            <a:off x="18738762" y="10803714"/>
            <a:ext cx="1887652" cy="3200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7" name="Rounded Rectangle 116">
            <a:extLst>
              <a:ext uri="{FF2B5EF4-FFF2-40B4-BE49-F238E27FC236}">
                <a16:creationId xmlns:a16="http://schemas.microsoft.com/office/drawing/2014/main" id="{1760B1C8-5796-4442-9F70-9EE699884FE9}"/>
              </a:ext>
            </a:extLst>
          </p:cNvPr>
          <p:cNvSpPr/>
          <p:nvPr/>
        </p:nvSpPr>
        <p:spPr>
          <a:xfrm>
            <a:off x="19305431" y="11394661"/>
            <a:ext cx="2322297" cy="3200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8" name="Rounded Rectangle 117">
            <a:extLst>
              <a:ext uri="{FF2B5EF4-FFF2-40B4-BE49-F238E27FC236}">
                <a16:creationId xmlns:a16="http://schemas.microsoft.com/office/drawing/2014/main" id="{669182EB-46A7-3B47-A295-417FBEE481B2}"/>
              </a:ext>
            </a:extLst>
          </p:cNvPr>
          <p:cNvSpPr/>
          <p:nvPr/>
        </p:nvSpPr>
        <p:spPr>
          <a:xfrm>
            <a:off x="21106900" y="11985607"/>
            <a:ext cx="1522138" cy="3200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E20F1B3E-935C-AA4C-9DC2-2FFEC6FBEE2A}"/>
              </a:ext>
            </a:extLst>
          </p:cNvPr>
          <p:cNvSpPr/>
          <p:nvPr/>
        </p:nvSpPr>
        <p:spPr>
          <a:xfrm>
            <a:off x="3586738" y="10821295"/>
            <a:ext cx="2798200" cy="1546602"/>
          </a:xfrm>
          <a:prstGeom prst="rect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540A6A37-8E94-4E48-BC8F-1E35AFCBF8AD}"/>
              </a:ext>
            </a:extLst>
          </p:cNvPr>
          <p:cNvSpPr/>
          <p:nvPr/>
        </p:nvSpPr>
        <p:spPr>
          <a:xfrm>
            <a:off x="3871367" y="11105902"/>
            <a:ext cx="348980" cy="34898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21" name="Oval 120">
            <a:extLst>
              <a:ext uri="{FF2B5EF4-FFF2-40B4-BE49-F238E27FC236}">
                <a16:creationId xmlns:a16="http://schemas.microsoft.com/office/drawing/2014/main" id="{20F25C9E-5CCA-0944-948C-BE3EC4E32F2A}"/>
              </a:ext>
            </a:extLst>
          </p:cNvPr>
          <p:cNvSpPr/>
          <p:nvPr/>
        </p:nvSpPr>
        <p:spPr>
          <a:xfrm>
            <a:off x="3871367" y="11737668"/>
            <a:ext cx="348980" cy="34898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183A33E0-AD26-1F42-990F-3E896F85D7F9}"/>
              </a:ext>
            </a:extLst>
          </p:cNvPr>
          <p:cNvSpPr txBox="1"/>
          <p:nvPr/>
        </p:nvSpPr>
        <p:spPr>
          <a:xfrm>
            <a:off x="4306229" y="11061591"/>
            <a:ext cx="179408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Completed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EBE6B56F-DB72-D044-A12E-713BB2D9661C}"/>
              </a:ext>
            </a:extLst>
          </p:cNvPr>
          <p:cNvSpPr txBox="1"/>
          <p:nvPr/>
        </p:nvSpPr>
        <p:spPr>
          <a:xfrm>
            <a:off x="4306229" y="11696713"/>
            <a:ext cx="174599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Remaining</a:t>
            </a:r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32C72A56-B96F-B74F-88D7-DE646C8AEA3B}"/>
              </a:ext>
            </a:extLst>
          </p:cNvPr>
          <p:cNvSpPr/>
          <p:nvPr/>
        </p:nvSpPr>
        <p:spPr>
          <a:xfrm>
            <a:off x="3574978" y="5384940"/>
            <a:ext cx="2809958" cy="488901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C264670C-9538-9040-8AA7-1F90BF698401}"/>
              </a:ext>
            </a:extLst>
          </p:cNvPr>
          <p:cNvSpPr/>
          <p:nvPr/>
        </p:nvSpPr>
        <p:spPr>
          <a:xfrm>
            <a:off x="7516742" y="8430979"/>
            <a:ext cx="3829213" cy="3135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BD1A7620-411D-8546-A39E-BB0EED5DD39A}"/>
              </a:ext>
            </a:extLst>
          </p:cNvPr>
          <p:cNvSpPr/>
          <p:nvPr/>
        </p:nvSpPr>
        <p:spPr>
          <a:xfrm>
            <a:off x="19872977" y="4150058"/>
            <a:ext cx="2809958" cy="488901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343FAA85-778B-134B-857A-5697D7A91944}"/>
              </a:ext>
            </a:extLst>
          </p:cNvPr>
          <p:cNvSpPr/>
          <p:nvPr/>
        </p:nvSpPr>
        <p:spPr>
          <a:xfrm>
            <a:off x="14551257" y="2844790"/>
            <a:ext cx="3829213" cy="3135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1E9954FE-B1D5-1C4A-93E5-8DA00401D4EB}"/>
              </a:ext>
            </a:extLst>
          </p:cNvPr>
          <p:cNvSpPr txBox="1"/>
          <p:nvPr/>
        </p:nvSpPr>
        <p:spPr>
          <a:xfrm>
            <a:off x="3774271" y="6139695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35" name="Subtitle 2">
            <a:extLst>
              <a:ext uri="{FF2B5EF4-FFF2-40B4-BE49-F238E27FC236}">
                <a16:creationId xmlns:a16="http://schemas.microsoft.com/office/drawing/2014/main" id="{C693F141-3486-4141-BABB-82E8AA02056C}"/>
              </a:ext>
            </a:extLst>
          </p:cNvPr>
          <p:cNvSpPr txBox="1">
            <a:spLocks/>
          </p:cNvSpPr>
          <p:nvPr/>
        </p:nvSpPr>
        <p:spPr>
          <a:xfrm>
            <a:off x="3774272" y="6800438"/>
            <a:ext cx="2410062" cy="271875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B9B46B63-DF81-8443-95A9-2916DB431C8A}"/>
              </a:ext>
            </a:extLst>
          </p:cNvPr>
          <p:cNvSpPr txBox="1"/>
          <p:nvPr/>
        </p:nvSpPr>
        <p:spPr>
          <a:xfrm>
            <a:off x="7832237" y="8839558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39" name="Subtitle 2">
            <a:extLst>
              <a:ext uri="{FF2B5EF4-FFF2-40B4-BE49-F238E27FC236}">
                <a16:creationId xmlns:a16="http://schemas.microsoft.com/office/drawing/2014/main" id="{EB330C4E-AC77-7145-950A-66B664F5199E}"/>
              </a:ext>
            </a:extLst>
          </p:cNvPr>
          <p:cNvSpPr txBox="1">
            <a:spLocks/>
          </p:cNvSpPr>
          <p:nvPr/>
        </p:nvSpPr>
        <p:spPr>
          <a:xfrm>
            <a:off x="7832237" y="9500301"/>
            <a:ext cx="3198221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2C19055B-881E-9546-AB0D-23850DEC960C}"/>
              </a:ext>
            </a:extLst>
          </p:cNvPr>
          <p:cNvSpPr txBox="1"/>
          <p:nvPr/>
        </p:nvSpPr>
        <p:spPr>
          <a:xfrm>
            <a:off x="14870518" y="3248490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42" name="Subtitle 2">
            <a:extLst>
              <a:ext uri="{FF2B5EF4-FFF2-40B4-BE49-F238E27FC236}">
                <a16:creationId xmlns:a16="http://schemas.microsoft.com/office/drawing/2014/main" id="{8CCAA90E-9CE5-CE40-90F5-EF96CAAF2911}"/>
              </a:ext>
            </a:extLst>
          </p:cNvPr>
          <p:cNvSpPr txBox="1">
            <a:spLocks/>
          </p:cNvSpPr>
          <p:nvPr/>
        </p:nvSpPr>
        <p:spPr>
          <a:xfrm>
            <a:off x="14870518" y="3909233"/>
            <a:ext cx="3198221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3A5A5528-2640-3846-B585-2D7027AA32E8}"/>
              </a:ext>
            </a:extLst>
          </p:cNvPr>
          <p:cNvSpPr txBox="1"/>
          <p:nvPr/>
        </p:nvSpPr>
        <p:spPr>
          <a:xfrm>
            <a:off x="20079710" y="4904813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45" name="Subtitle 2">
            <a:extLst>
              <a:ext uri="{FF2B5EF4-FFF2-40B4-BE49-F238E27FC236}">
                <a16:creationId xmlns:a16="http://schemas.microsoft.com/office/drawing/2014/main" id="{E9879608-56FC-924B-8540-F2CF4CEC5D84}"/>
              </a:ext>
            </a:extLst>
          </p:cNvPr>
          <p:cNvSpPr txBox="1">
            <a:spLocks/>
          </p:cNvSpPr>
          <p:nvPr/>
        </p:nvSpPr>
        <p:spPr>
          <a:xfrm>
            <a:off x="20079711" y="5565556"/>
            <a:ext cx="2396492" cy="271875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642378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15E80F1-E0C9-D64B-B2D0-6CDEA56A4F09}"/>
              </a:ext>
            </a:extLst>
          </p:cNvPr>
          <p:cNvCxnSpPr>
            <a:cxnSpLocks/>
          </p:cNvCxnSpPr>
          <p:nvPr/>
        </p:nvCxnSpPr>
        <p:spPr>
          <a:xfrm flipH="1">
            <a:off x="1520825" y="5919696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0EA3FCC-A37B-9B4E-8724-1E053E2F0B93}"/>
              </a:ext>
            </a:extLst>
          </p:cNvPr>
          <p:cNvCxnSpPr>
            <a:cxnSpLocks/>
          </p:cNvCxnSpPr>
          <p:nvPr/>
        </p:nvCxnSpPr>
        <p:spPr>
          <a:xfrm flipH="1">
            <a:off x="1520825" y="6558908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D189426-D375-6843-A587-8AD00A3169CA}"/>
              </a:ext>
            </a:extLst>
          </p:cNvPr>
          <p:cNvCxnSpPr>
            <a:cxnSpLocks/>
          </p:cNvCxnSpPr>
          <p:nvPr/>
        </p:nvCxnSpPr>
        <p:spPr>
          <a:xfrm flipH="1">
            <a:off x="1520825" y="7198120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5385975-1525-E64D-9966-87AD0CACE061}"/>
              </a:ext>
            </a:extLst>
          </p:cNvPr>
          <p:cNvCxnSpPr>
            <a:cxnSpLocks/>
          </p:cNvCxnSpPr>
          <p:nvPr/>
        </p:nvCxnSpPr>
        <p:spPr>
          <a:xfrm flipH="1">
            <a:off x="1520825" y="7837332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BCA5A08-BD2A-8748-82C3-45613CEB53B8}"/>
              </a:ext>
            </a:extLst>
          </p:cNvPr>
          <p:cNvCxnSpPr>
            <a:cxnSpLocks/>
          </p:cNvCxnSpPr>
          <p:nvPr/>
        </p:nvCxnSpPr>
        <p:spPr>
          <a:xfrm flipH="1">
            <a:off x="1520825" y="8476544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B9722DE-81DD-DA4A-B263-8F8657079C7A}"/>
              </a:ext>
            </a:extLst>
          </p:cNvPr>
          <p:cNvCxnSpPr>
            <a:cxnSpLocks/>
          </p:cNvCxnSpPr>
          <p:nvPr/>
        </p:nvCxnSpPr>
        <p:spPr>
          <a:xfrm flipH="1">
            <a:off x="1520825" y="9115756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9B19396-0F84-0C45-BE01-BA5B54E116F8}"/>
              </a:ext>
            </a:extLst>
          </p:cNvPr>
          <p:cNvCxnSpPr>
            <a:cxnSpLocks/>
          </p:cNvCxnSpPr>
          <p:nvPr/>
        </p:nvCxnSpPr>
        <p:spPr>
          <a:xfrm flipH="1">
            <a:off x="1520825" y="9754968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2226FC4-E70B-744D-86E8-41EA6A2C6D4B}"/>
              </a:ext>
            </a:extLst>
          </p:cNvPr>
          <p:cNvCxnSpPr>
            <a:cxnSpLocks/>
          </p:cNvCxnSpPr>
          <p:nvPr/>
        </p:nvCxnSpPr>
        <p:spPr>
          <a:xfrm flipH="1">
            <a:off x="1520825" y="10394180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E442814-272A-6544-8A3E-35FC249BAA31}"/>
              </a:ext>
            </a:extLst>
          </p:cNvPr>
          <p:cNvCxnSpPr>
            <a:cxnSpLocks/>
          </p:cNvCxnSpPr>
          <p:nvPr/>
        </p:nvCxnSpPr>
        <p:spPr>
          <a:xfrm flipH="1">
            <a:off x="1520825" y="11033392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23922CA-4F0E-F540-9538-CB55570543C4}"/>
              </a:ext>
            </a:extLst>
          </p:cNvPr>
          <p:cNvCxnSpPr>
            <a:cxnSpLocks/>
          </p:cNvCxnSpPr>
          <p:nvPr/>
        </p:nvCxnSpPr>
        <p:spPr>
          <a:xfrm flipH="1">
            <a:off x="1520825" y="11672604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D451378-029E-5345-AD08-8F1889045732}"/>
              </a:ext>
            </a:extLst>
          </p:cNvPr>
          <p:cNvCxnSpPr>
            <a:cxnSpLocks/>
          </p:cNvCxnSpPr>
          <p:nvPr/>
        </p:nvCxnSpPr>
        <p:spPr>
          <a:xfrm flipH="1">
            <a:off x="1520825" y="12311816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5AD7046-B81D-4F4A-82B6-40A288E0F72A}"/>
              </a:ext>
            </a:extLst>
          </p:cNvPr>
          <p:cNvCxnSpPr>
            <a:cxnSpLocks/>
          </p:cNvCxnSpPr>
          <p:nvPr/>
        </p:nvCxnSpPr>
        <p:spPr>
          <a:xfrm flipH="1">
            <a:off x="1520825" y="12951025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B607969-6AA0-5040-9F24-D0FCA8DD5BE7}"/>
              </a:ext>
            </a:extLst>
          </p:cNvPr>
          <p:cNvCxnSpPr>
            <a:cxnSpLocks/>
          </p:cNvCxnSpPr>
          <p:nvPr/>
        </p:nvCxnSpPr>
        <p:spPr>
          <a:xfrm flipH="1">
            <a:off x="1520825" y="3362848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EE6F9BA-98C7-E949-A633-4E07DD774ED5}"/>
              </a:ext>
            </a:extLst>
          </p:cNvPr>
          <p:cNvCxnSpPr>
            <a:cxnSpLocks/>
          </p:cNvCxnSpPr>
          <p:nvPr/>
        </p:nvCxnSpPr>
        <p:spPr>
          <a:xfrm flipH="1">
            <a:off x="1520825" y="4002060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623D9B6-3161-2441-B6F6-F0F640318C75}"/>
              </a:ext>
            </a:extLst>
          </p:cNvPr>
          <p:cNvCxnSpPr>
            <a:cxnSpLocks/>
          </p:cNvCxnSpPr>
          <p:nvPr/>
        </p:nvCxnSpPr>
        <p:spPr>
          <a:xfrm flipH="1">
            <a:off x="1520825" y="4641272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EB388F4-18A8-6044-9A44-BF7C4B83529E}"/>
              </a:ext>
            </a:extLst>
          </p:cNvPr>
          <p:cNvCxnSpPr>
            <a:cxnSpLocks/>
          </p:cNvCxnSpPr>
          <p:nvPr/>
        </p:nvCxnSpPr>
        <p:spPr>
          <a:xfrm flipH="1">
            <a:off x="1520825" y="5280484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BBCD2C4-8DF1-0C46-AAD8-CC4256C9A35E}"/>
              </a:ext>
            </a:extLst>
          </p:cNvPr>
          <p:cNvCxnSpPr>
            <a:cxnSpLocks/>
          </p:cNvCxnSpPr>
          <p:nvPr/>
        </p:nvCxnSpPr>
        <p:spPr>
          <a:xfrm flipH="1">
            <a:off x="1520825" y="2723636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E264466A-452D-4346-BFC8-0F41952EB09E}"/>
              </a:ext>
            </a:extLst>
          </p:cNvPr>
          <p:cNvSpPr txBox="1"/>
          <p:nvPr/>
        </p:nvSpPr>
        <p:spPr>
          <a:xfrm>
            <a:off x="1520825" y="482419"/>
            <a:ext cx="528221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Gantt Chart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2F1D17C-4459-0D47-BEC1-D7DA182D7B7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269F163-6360-664A-9F5C-EDE5D1FCC360}"/>
              </a:ext>
            </a:extLst>
          </p:cNvPr>
          <p:cNvCxnSpPr>
            <a:cxnSpLocks/>
          </p:cNvCxnSpPr>
          <p:nvPr/>
        </p:nvCxnSpPr>
        <p:spPr>
          <a:xfrm>
            <a:off x="1520825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972B29D-3CE8-7F45-84EC-BBF57E550492}"/>
              </a:ext>
            </a:extLst>
          </p:cNvPr>
          <p:cNvCxnSpPr>
            <a:cxnSpLocks/>
          </p:cNvCxnSpPr>
          <p:nvPr/>
        </p:nvCxnSpPr>
        <p:spPr>
          <a:xfrm>
            <a:off x="4365522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62DD39A8-D8A3-8A46-996F-D3C8B5562B1E}"/>
              </a:ext>
            </a:extLst>
          </p:cNvPr>
          <p:cNvCxnSpPr>
            <a:cxnSpLocks/>
          </p:cNvCxnSpPr>
          <p:nvPr/>
        </p:nvCxnSpPr>
        <p:spPr>
          <a:xfrm>
            <a:off x="6214653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7F86650-4AA2-2841-9BD8-A0EB582677D9}"/>
              </a:ext>
            </a:extLst>
          </p:cNvPr>
          <p:cNvCxnSpPr>
            <a:cxnSpLocks/>
          </p:cNvCxnSpPr>
          <p:nvPr/>
        </p:nvCxnSpPr>
        <p:spPr>
          <a:xfrm>
            <a:off x="8063784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C3477D7-FC7D-6043-AF4D-075DAF684D97}"/>
              </a:ext>
            </a:extLst>
          </p:cNvPr>
          <p:cNvCxnSpPr>
            <a:cxnSpLocks/>
          </p:cNvCxnSpPr>
          <p:nvPr/>
        </p:nvCxnSpPr>
        <p:spPr>
          <a:xfrm>
            <a:off x="9912915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03D3B5C-1BCA-9645-B19D-882E9C2BF762}"/>
              </a:ext>
            </a:extLst>
          </p:cNvPr>
          <p:cNvCxnSpPr>
            <a:cxnSpLocks/>
          </p:cNvCxnSpPr>
          <p:nvPr/>
        </p:nvCxnSpPr>
        <p:spPr>
          <a:xfrm>
            <a:off x="11762046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8F46D427-8251-454F-B4E9-5D1187667D16}"/>
              </a:ext>
            </a:extLst>
          </p:cNvPr>
          <p:cNvCxnSpPr>
            <a:cxnSpLocks/>
          </p:cNvCxnSpPr>
          <p:nvPr/>
        </p:nvCxnSpPr>
        <p:spPr>
          <a:xfrm>
            <a:off x="13611177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7FD042C0-62C7-324B-970B-5CEF7D5196BC}"/>
              </a:ext>
            </a:extLst>
          </p:cNvPr>
          <p:cNvCxnSpPr>
            <a:cxnSpLocks/>
          </p:cNvCxnSpPr>
          <p:nvPr/>
        </p:nvCxnSpPr>
        <p:spPr>
          <a:xfrm>
            <a:off x="15460308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FD64D76-D4F6-3D40-B676-C94AD2594742}"/>
              </a:ext>
            </a:extLst>
          </p:cNvPr>
          <p:cNvCxnSpPr>
            <a:cxnSpLocks/>
          </p:cNvCxnSpPr>
          <p:nvPr/>
        </p:nvCxnSpPr>
        <p:spPr>
          <a:xfrm>
            <a:off x="17309439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FB642DC4-9F2C-294F-91F3-1CF0DCFB5212}"/>
              </a:ext>
            </a:extLst>
          </p:cNvPr>
          <p:cNvCxnSpPr>
            <a:cxnSpLocks/>
          </p:cNvCxnSpPr>
          <p:nvPr/>
        </p:nvCxnSpPr>
        <p:spPr>
          <a:xfrm>
            <a:off x="19158570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07139F41-6AD2-2143-91DC-1CCD1C313BD9}"/>
              </a:ext>
            </a:extLst>
          </p:cNvPr>
          <p:cNvCxnSpPr>
            <a:cxnSpLocks/>
          </p:cNvCxnSpPr>
          <p:nvPr/>
        </p:nvCxnSpPr>
        <p:spPr>
          <a:xfrm>
            <a:off x="21007701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B7C9CF09-E57F-064E-84A2-69310233DE33}"/>
              </a:ext>
            </a:extLst>
          </p:cNvPr>
          <p:cNvCxnSpPr>
            <a:cxnSpLocks/>
          </p:cNvCxnSpPr>
          <p:nvPr/>
        </p:nvCxnSpPr>
        <p:spPr>
          <a:xfrm>
            <a:off x="22856826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2B701899-E05B-174D-B61A-A0E408EAF52E}"/>
              </a:ext>
            </a:extLst>
          </p:cNvPr>
          <p:cNvCxnSpPr>
            <a:cxnSpLocks/>
          </p:cNvCxnSpPr>
          <p:nvPr/>
        </p:nvCxnSpPr>
        <p:spPr>
          <a:xfrm>
            <a:off x="4981899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75BD285C-4979-0C47-842D-9DD8C23FDD9A}"/>
              </a:ext>
            </a:extLst>
          </p:cNvPr>
          <p:cNvCxnSpPr>
            <a:cxnSpLocks/>
          </p:cNvCxnSpPr>
          <p:nvPr/>
        </p:nvCxnSpPr>
        <p:spPr>
          <a:xfrm>
            <a:off x="6831030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4EBD018D-BAAF-864D-BE97-32E51D55ADE9}"/>
              </a:ext>
            </a:extLst>
          </p:cNvPr>
          <p:cNvCxnSpPr>
            <a:cxnSpLocks/>
          </p:cNvCxnSpPr>
          <p:nvPr/>
        </p:nvCxnSpPr>
        <p:spPr>
          <a:xfrm>
            <a:off x="8680161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668E48DB-0A72-DD4B-AB34-16EB35557574}"/>
              </a:ext>
            </a:extLst>
          </p:cNvPr>
          <p:cNvCxnSpPr>
            <a:cxnSpLocks/>
          </p:cNvCxnSpPr>
          <p:nvPr/>
        </p:nvCxnSpPr>
        <p:spPr>
          <a:xfrm>
            <a:off x="10529292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6434A32E-F2B8-DE43-A2E5-94A3E022039A}"/>
              </a:ext>
            </a:extLst>
          </p:cNvPr>
          <p:cNvCxnSpPr>
            <a:cxnSpLocks/>
          </p:cNvCxnSpPr>
          <p:nvPr/>
        </p:nvCxnSpPr>
        <p:spPr>
          <a:xfrm>
            <a:off x="12378423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51FA30A3-34FE-7A45-85BD-ABBBFAC0FA41}"/>
              </a:ext>
            </a:extLst>
          </p:cNvPr>
          <p:cNvCxnSpPr>
            <a:cxnSpLocks/>
          </p:cNvCxnSpPr>
          <p:nvPr/>
        </p:nvCxnSpPr>
        <p:spPr>
          <a:xfrm>
            <a:off x="14227554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FB36DF76-A56B-4B40-9DE8-ED746BE2061F}"/>
              </a:ext>
            </a:extLst>
          </p:cNvPr>
          <p:cNvCxnSpPr>
            <a:cxnSpLocks/>
          </p:cNvCxnSpPr>
          <p:nvPr/>
        </p:nvCxnSpPr>
        <p:spPr>
          <a:xfrm>
            <a:off x="16076685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6241DD4-FFED-8048-8816-9ED2D4EBB555}"/>
              </a:ext>
            </a:extLst>
          </p:cNvPr>
          <p:cNvCxnSpPr>
            <a:cxnSpLocks/>
          </p:cNvCxnSpPr>
          <p:nvPr/>
        </p:nvCxnSpPr>
        <p:spPr>
          <a:xfrm>
            <a:off x="17925816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2E0838D8-C4C5-6641-A369-693A9C8593EA}"/>
              </a:ext>
            </a:extLst>
          </p:cNvPr>
          <p:cNvCxnSpPr>
            <a:cxnSpLocks/>
          </p:cNvCxnSpPr>
          <p:nvPr/>
        </p:nvCxnSpPr>
        <p:spPr>
          <a:xfrm>
            <a:off x="19774947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1F68BDEE-CFA3-3947-9C65-3EA632642ABF}"/>
              </a:ext>
            </a:extLst>
          </p:cNvPr>
          <p:cNvCxnSpPr>
            <a:cxnSpLocks/>
          </p:cNvCxnSpPr>
          <p:nvPr/>
        </p:nvCxnSpPr>
        <p:spPr>
          <a:xfrm>
            <a:off x="21624078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C5E2874D-BD85-F949-8644-4966FCD304FB}"/>
              </a:ext>
            </a:extLst>
          </p:cNvPr>
          <p:cNvCxnSpPr>
            <a:cxnSpLocks/>
          </p:cNvCxnSpPr>
          <p:nvPr/>
        </p:nvCxnSpPr>
        <p:spPr>
          <a:xfrm>
            <a:off x="5598276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D789F4E5-A090-A04A-A2C1-3E764C6C1E08}"/>
              </a:ext>
            </a:extLst>
          </p:cNvPr>
          <p:cNvCxnSpPr>
            <a:cxnSpLocks/>
          </p:cNvCxnSpPr>
          <p:nvPr/>
        </p:nvCxnSpPr>
        <p:spPr>
          <a:xfrm>
            <a:off x="7447407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B19412C2-AB2E-2B4E-BDA1-9FA74742F29F}"/>
              </a:ext>
            </a:extLst>
          </p:cNvPr>
          <p:cNvCxnSpPr>
            <a:cxnSpLocks/>
          </p:cNvCxnSpPr>
          <p:nvPr/>
        </p:nvCxnSpPr>
        <p:spPr>
          <a:xfrm>
            <a:off x="9296538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7502928A-4527-F648-B9F1-96C2F7F47CFF}"/>
              </a:ext>
            </a:extLst>
          </p:cNvPr>
          <p:cNvCxnSpPr>
            <a:cxnSpLocks/>
          </p:cNvCxnSpPr>
          <p:nvPr/>
        </p:nvCxnSpPr>
        <p:spPr>
          <a:xfrm>
            <a:off x="11145669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CDC7AEF4-D397-C046-A4A9-A65B6E0D4280}"/>
              </a:ext>
            </a:extLst>
          </p:cNvPr>
          <p:cNvCxnSpPr>
            <a:cxnSpLocks/>
          </p:cNvCxnSpPr>
          <p:nvPr/>
        </p:nvCxnSpPr>
        <p:spPr>
          <a:xfrm>
            <a:off x="12994800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C70C3957-65B3-5C40-8DB7-B945757DE7AD}"/>
              </a:ext>
            </a:extLst>
          </p:cNvPr>
          <p:cNvCxnSpPr>
            <a:cxnSpLocks/>
          </p:cNvCxnSpPr>
          <p:nvPr/>
        </p:nvCxnSpPr>
        <p:spPr>
          <a:xfrm>
            <a:off x="14843931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08B9A080-62D2-664E-AADF-A614D21765BE}"/>
              </a:ext>
            </a:extLst>
          </p:cNvPr>
          <p:cNvCxnSpPr>
            <a:cxnSpLocks/>
          </p:cNvCxnSpPr>
          <p:nvPr/>
        </p:nvCxnSpPr>
        <p:spPr>
          <a:xfrm>
            <a:off x="16693062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F0A95F23-E13E-4540-9956-AC74B27EAB79}"/>
              </a:ext>
            </a:extLst>
          </p:cNvPr>
          <p:cNvCxnSpPr>
            <a:cxnSpLocks/>
          </p:cNvCxnSpPr>
          <p:nvPr/>
        </p:nvCxnSpPr>
        <p:spPr>
          <a:xfrm>
            <a:off x="18542193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2C36A68B-B901-734B-930B-75B67930BBA5}"/>
              </a:ext>
            </a:extLst>
          </p:cNvPr>
          <p:cNvCxnSpPr>
            <a:cxnSpLocks/>
          </p:cNvCxnSpPr>
          <p:nvPr/>
        </p:nvCxnSpPr>
        <p:spPr>
          <a:xfrm>
            <a:off x="20391324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989D45E9-00FB-CF45-A078-5768E2E6CEE7}"/>
              </a:ext>
            </a:extLst>
          </p:cNvPr>
          <p:cNvCxnSpPr>
            <a:cxnSpLocks/>
          </p:cNvCxnSpPr>
          <p:nvPr/>
        </p:nvCxnSpPr>
        <p:spPr>
          <a:xfrm>
            <a:off x="22240455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2B2608C3-8FE9-AC43-8CD0-92F556BB129D}"/>
              </a:ext>
            </a:extLst>
          </p:cNvPr>
          <p:cNvSpPr txBox="1"/>
          <p:nvPr/>
        </p:nvSpPr>
        <p:spPr>
          <a:xfrm>
            <a:off x="22280779" y="2827017"/>
            <a:ext cx="53572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30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145A4ABF-0DBC-C041-84B2-D21A11837637}"/>
              </a:ext>
            </a:extLst>
          </p:cNvPr>
          <p:cNvSpPr txBox="1"/>
          <p:nvPr/>
        </p:nvSpPr>
        <p:spPr>
          <a:xfrm>
            <a:off x="1641376" y="3467009"/>
            <a:ext cx="102784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C1622190-27F6-6D42-BE45-96A1E730857A}"/>
              </a:ext>
            </a:extLst>
          </p:cNvPr>
          <p:cNvSpPr txBox="1"/>
          <p:nvPr/>
        </p:nvSpPr>
        <p:spPr>
          <a:xfrm>
            <a:off x="1639039" y="4106277"/>
            <a:ext cx="1087157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2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7D313077-555C-614B-89EA-5A114110C2F9}"/>
              </a:ext>
            </a:extLst>
          </p:cNvPr>
          <p:cNvSpPr txBox="1"/>
          <p:nvPr/>
        </p:nvSpPr>
        <p:spPr>
          <a:xfrm>
            <a:off x="1639039" y="4745545"/>
            <a:ext cx="1093569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3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635C4408-4450-F344-A940-EEDE13CAA662}"/>
              </a:ext>
            </a:extLst>
          </p:cNvPr>
          <p:cNvSpPr txBox="1"/>
          <p:nvPr/>
        </p:nvSpPr>
        <p:spPr>
          <a:xfrm>
            <a:off x="1639039" y="5384813"/>
            <a:ext cx="111120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4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59169E4A-A410-604F-84A0-1608DDF17DA6}"/>
              </a:ext>
            </a:extLst>
          </p:cNvPr>
          <p:cNvSpPr txBox="1"/>
          <p:nvPr/>
        </p:nvSpPr>
        <p:spPr>
          <a:xfrm>
            <a:off x="1639039" y="6024081"/>
            <a:ext cx="1106393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5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2D30886-BFD7-6245-A20A-971A025AB67D}"/>
              </a:ext>
            </a:extLst>
          </p:cNvPr>
          <p:cNvSpPr txBox="1"/>
          <p:nvPr/>
        </p:nvSpPr>
        <p:spPr>
          <a:xfrm>
            <a:off x="1639039" y="6663349"/>
            <a:ext cx="1106393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6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091D0956-69B6-8841-9518-B4E345B3DE85}"/>
              </a:ext>
            </a:extLst>
          </p:cNvPr>
          <p:cNvSpPr txBox="1"/>
          <p:nvPr/>
        </p:nvSpPr>
        <p:spPr>
          <a:xfrm>
            <a:off x="1639039" y="7302617"/>
            <a:ext cx="107914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7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8D6B29D4-3212-8243-8EC3-782C78F8AAED}"/>
              </a:ext>
            </a:extLst>
          </p:cNvPr>
          <p:cNvSpPr txBox="1"/>
          <p:nvPr/>
        </p:nvSpPr>
        <p:spPr>
          <a:xfrm>
            <a:off x="1639039" y="7941885"/>
            <a:ext cx="1106393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8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D4A2ACB9-D90D-E646-845F-0F7772B78BD9}"/>
              </a:ext>
            </a:extLst>
          </p:cNvPr>
          <p:cNvSpPr txBox="1"/>
          <p:nvPr/>
        </p:nvSpPr>
        <p:spPr>
          <a:xfrm>
            <a:off x="1639039" y="8581153"/>
            <a:ext cx="110158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9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E94EAECB-C61E-974C-BF89-4A992D6583B9}"/>
              </a:ext>
            </a:extLst>
          </p:cNvPr>
          <p:cNvSpPr txBox="1"/>
          <p:nvPr/>
        </p:nvSpPr>
        <p:spPr>
          <a:xfrm>
            <a:off x="1639039" y="9220421"/>
            <a:ext cx="121058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10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D8D2309B-BA47-814D-8DF1-BDC282FAADF3}"/>
              </a:ext>
            </a:extLst>
          </p:cNvPr>
          <p:cNvSpPr txBox="1"/>
          <p:nvPr/>
        </p:nvSpPr>
        <p:spPr>
          <a:xfrm>
            <a:off x="1639039" y="9859689"/>
            <a:ext cx="113043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11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43F49F38-3F52-044A-8DAE-587185A49233}"/>
              </a:ext>
            </a:extLst>
          </p:cNvPr>
          <p:cNvSpPr txBox="1"/>
          <p:nvPr/>
        </p:nvSpPr>
        <p:spPr>
          <a:xfrm>
            <a:off x="1639039" y="10498957"/>
            <a:ext cx="1189749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12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AB5E3A74-0A7D-1746-8B37-5AE1A7DCF1D3}"/>
              </a:ext>
            </a:extLst>
          </p:cNvPr>
          <p:cNvSpPr txBox="1"/>
          <p:nvPr/>
        </p:nvSpPr>
        <p:spPr>
          <a:xfrm>
            <a:off x="1639039" y="11138225"/>
            <a:ext cx="119616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13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5ADC2A76-26EA-E84B-B13B-A4D42259F3ED}"/>
              </a:ext>
            </a:extLst>
          </p:cNvPr>
          <p:cNvSpPr txBox="1"/>
          <p:nvPr/>
        </p:nvSpPr>
        <p:spPr>
          <a:xfrm>
            <a:off x="1639039" y="11777493"/>
            <a:ext cx="121379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14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8AD95E5C-ECF7-224A-9AA6-D601E70AEB0F}"/>
              </a:ext>
            </a:extLst>
          </p:cNvPr>
          <p:cNvSpPr txBox="1"/>
          <p:nvPr/>
        </p:nvSpPr>
        <p:spPr>
          <a:xfrm>
            <a:off x="1639840" y="12416761"/>
            <a:ext cx="120898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15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7158BEE5-B0C4-6442-945F-73E5005F93A3}"/>
              </a:ext>
            </a:extLst>
          </p:cNvPr>
          <p:cNvSpPr txBox="1"/>
          <p:nvPr/>
        </p:nvSpPr>
        <p:spPr>
          <a:xfrm>
            <a:off x="21670814" y="2827017"/>
            <a:ext cx="52290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29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0D68C6BF-A049-CC4C-AE56-93B6F7ED3AC5}"/>
              </a:ext>
            </a:extLst>
          </p:cNvPr>
          <p:cNvSpPr txBox="1"/>
          <p:nvPr/>
        </p:nvSpPr>
        <p:spPr>
          <a:xfrm>
            <a:off x="21052032" y="2827017"/>
            <a:ext cx="52771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28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0501B159-E870-B941-AE6B-C0C32E63A5E3}"/>
              </a:ext>
            </a:extLst>
          </p:cNvPr>
          <p:cNvSpPr txBox="1"/>
          <p:nvPr/>
        </p:nvSpPr>
        <p:spPr>
          <a:xfrm>
            <a:off x="20449281" y="2827017"/>
            <a:ext cx="50045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27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8ECEECCD-CB76-F24D-9E18-8A03F37A9338}"/>
              </a:ext>
            </a:extLst>
          </p:cNvPr>
          <p:cNvSpPr txBox="1"/>
          <p:nvPr/>
        </p:nvSpPr>
        <p:spPr>
          <a:xfrm>
            <a:off x="19819278" y="2827017"/>
            <a:ext cx="52771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26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1DCD77CC-EFE4-354D-989B-BC623C61B1EE}"/>
              </a:ext>
            </a:extLst>
          </p:cNvPr>
          <p:cNvSpPr txBox="1"/>
          <p:nvPr/>
        </p:nvSpPr>
        <p:spPr>
          <a:xfrm>
            <a:off x="19202901" y="2827017"/>
            <a:ext cx="52771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25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108F050F-600D-0747-B4A2-B5807B61840B}"/>
              </a:ext>
            </a:extLst>
          </p:cNvPr>
          <p:cNvSpPr txBox="1"/>
          <p:nvPr/>
        </p:nvSpPr>
        <p:spPr>
          <a:xfrm>
            <a:off x="18584120" y="2827017"/>
            <a:ext cx="53251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24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FA4B7427-5436-5841-BA8A-0C81FD9B1B05}"/>
              </a:ext>
            </a:extLst>
          </p:cNvPr>
          <p:cNvSpPr txBox="1"/>
          <p:nvPr/>
        </p:nvSpPr>
        <p:spPr>
          <a:xfrm>
            <a:off x="17976559" y="2827017"/>
            <a:ext cx="51488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23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DEDDCDF6-F6B9-884A-97BC-F9118CDE813A}"/>
              </a:ext>
            </a:extLst>
          </p:cNvPr>
          <p:cNvSpPr txBox="1"/>
          <p:nvPr/>
        </p:nvSpPr>
        <p:spPr>
          <a:xfrm>
            <a:off x="17363388" y="2827017"/>
            <a:ext cx="50847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22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5ADA7405-8B6E-E848-9DA9-B3CB26B0270E}"/>
              </a:ext>
            </a:extLst>
          </p:cNvPr>
          <p:cNvSpPr txBox="1"/>
          <p:nvPr/>
        </p:nvSpPr>
        <p:spPr>
          <a:xfrm>
            <a:off x="16776667" y="2827017"/>
            <a:ext cx="44916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21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6051619F-DE03-7043-9913-970B6AA25D8E}"/>
              </a:ext>
            </a:extLst>
          </p:cNvPr>
          <p:cNvSpPr txBox="1"/>
          <p:nvPr/>
        </p:nvSpPr>
        <p:spPr>
          <a:xfrm>
            <a:off x="16120215" y="2827017"/>
            <a:ext cx="52931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C95928E0-F587-E54E-BD41-DC536EEDFB42}"/>
              </a:ext>
            </a:extLst>
          </p:cNvPr>
          <p:cNvSpPr txBox="1"/>
          <p:nvPr/>
        </p:nvSpPr>
        <p:spPr>
          <a:xfrm>
            <a:off x="15536700" y="2827017"/>
            <a:ext cx="46358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19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CA36058F-4DFC-AE4A-B668-9E1E14B78D78}"/>
              </a:ext>
            </a:extLst>
          </p:cNvPr>
          <p:cNvSpPr txBox="1"/>
          <p:nvPr/>
        </p:nvSpPr>
        <p:spPr>
          <a:xfrm>
            <a:off x="14917918" y="2827017"/>
            <a:ext cx="46839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18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6AE1F728-5BB0-2848-BB62-CA7EEF758404}"/>
              </a:ext>
            </a:extLst>
          </p:cNvPr>
          <p:cNvSpPr txBox="1"/>
          <p:nvPr/>
        </p:nvSpPr>
        <p:spPr>
          <a:xfrm>
            <a:off x="14315167" y="2827017"/>
            <a:ext cx="441147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17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8304B476-F48D-A04F-9B21-63D7FEFD7650}"/>
              </a:ext>
            </a:extLst>
          </p:cNvPr>
          <p:cNvSpPr txBox="1"/>
          <p:nvPr/>
        </p:nvSpPr>
        <p:spPr>
          <a:xfrm>
            <a:off x="13685164" y="2827017"/>
            <a:ext cx="46839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16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B0E64112-630D-9C4C-BC54-C488307E74C1}"/>
              </a:ext>
            </a:extLst>
          </p:cNvPr>
          <p:cNvSpPr txBox="1"/>
          <p:nvPr/>
        </p:nvSpPr>
        <p:spPr>
          <a:xfrm>
            <a:off x="13068787" y="2827017"/>
            <a:ext cx="46839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15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44B2A32B-AE66-7F4F-92C0-6C69D3C39E71}"/>
              </a:ext>
            </a:extLst>
          </p:cNvPr>
          <p:cNvSpPr txBox="1"/>
          <p:nvPr/>
        </p:nvSpPr>
        <p:spPr>
          <a:xfrm>
            <a:off x="12450006" y="2827017"/>
            <a:ext cx="473207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14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7442738B-50DC-274C-BF83-D7027B285FAC}"/>
              </a:ext>
            </a:extLst>
          </p:cNvPr>
          <p:cNvSpPr txBox="1"/>
          <p:nvPr/>
        </p:nvSpPr>
        <p:spPr>
          <a:xfrm>
            <a:off x="11842445" y="2827017"/>
            <a:ext cx="45557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13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8A596B08-943C-3C49-9AA5-9E3D1ECEE38D}"/>
              </a:ext>
            </a:extLst>
          </p:cNvPr>
          <p:cNvSpPr txBox="1"/>
          <p:nvPr/>
        </p:nvSpPr>
        <p:spPr>
          <a:xfrm>
            <a:off x="11229274" y="2827017"/>
            <a:ext cx="44916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12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D5A00952-BD46-4440-8B82-E0220064B069}"/>
              </a:ext>
            </a:extLst>
          </p:cNvPr>
          <p:cNvSpPr txBox="1"/>
          <p:nvPr/>
        </p:nvSpPr>
        <p:spPr>
          <a:xfrm>
            <a:off x="10642553" y="2827017"/>
            <a:ext cx="38985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11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97B73955-C175-D745-92CE-EAA3646C7480}"/>
              </a:ext>
            </a:extLst>
          </p:cNvPr>
          <p:cNvSpPr txBox="1"/>
          <p:nvPr/>
        </p:nvSpPr>
        <p:spPr>
          <a:xfrm>
            <a:off x="9986101" y="2827017"/>
            <a:ext cx="47000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35341AF3-47E2-E54A-BB57-D746F6F27C6D}"/>
              </a:ext>
            </a:extLst>
          </p:cNvPr>
          <p:cNvSpPr txBox="1"/>
          <p:nvPr/>
        </p:nvSpPr>
        <p:spPr>
          <a:xfrm>
            <a:off x="9424226" y="2827017"/>
            <a:ext cx="36099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9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CB7C00CF-8182-C446-BFE3-651D73812E2F}"/>
              </a:ext>
            </a:extLst>
          </p:cNvPr>
          <p:cNvSpPr txBox="1"/>
          <p:nvPr/>
        </p:nvSpPr>
        <p:spPr>
          <a:xfrm>
            <a:off x="8805444" y="2827017"/>
            <a:ext cx="36580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8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485CCDE6-92ED-0645-9E25-5D4E8DB85266}"/>
              </a:ext>
            </a:extLst>
          </p:cNvPr>
          <p:cNvSpPr txBox="1"/>
          <p:nvPr/>
        </p:nvSpPr>
        <p:spPr>
          <a:xfrm>
            <a:off x="8202693" y="2827017"/>
            <a:ext cx="33855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7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149D4994-C77F-C043-922C-A494E21DA6B2}"/>
              </a:ext>
            </a:extLst>
          </p:cNvPr>
          <p:cNvSpPr txBox="1"/>
          <p:nvPr/>
        </p:nvSpPr>
        <p:spPr>
          <a:xfrm>
            <a:off x="7572690" y="2827017"/>
            <a:ext cx="36580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6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79BE7757-958D-E54C-92DA-2FED7BFA5003}"/>
              </a:ext>
            </a:extLst>
          </p:cNvPr>
          <p:cNvSpPr txBox="1"/>
          <p:nvPr/>
        </p:nvSpPr>
        <p:spPr>
          <a:xfrm>
            <a:off x="6956313" y="2827017"/>
            <a:ext cx="36580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48412523-B8C6-8D4E-8A0C-8ABCBF7FA8C6}"/>
              </a:ext>
            </a:extLst>
          </p:cNvPr>
          <p:cNvSpPr txBox="1"/>
          <p:nvPr/>
        </p:nvSpPr>
        <p:spPr>
          <a:xfrm>
            <a:off x="6337532" y="2827017"/>
            <a:ext cx="37061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E6B696B7-0C56-FC4C-814F-670402B7C7A3}"/>
              </a:ext>
            </a:extLst>
          </p:cNvPr>
          <p:cNvSpPr txBox="1"/>
          <p:nvPr/>
        </p:nvSpPr>
        <p:spPr>
          <a:xfrm>
            <a:off x="5729971" y="2827017"/>
            <a:ext cx="35298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869279F1-5200-2147-BB14-5A7C3404FF4D}"/>
              </a:ext>
            </a:extLst>
          </p:cNvPr>
          <p:cNvSpPr txBox="1"/>
          <p:nvPr/>
        </p:nvSpPr>
        <p:spPr>
          <a:xfrm>
            <a:off x="5116800" y="2827017"/>
            <a:ext cx="34657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2DF7E240-5052-BC4E-94A0-19C6E75BCBA9}"/>
              </a:ext>
            </a:extLst>
          </p:cNvPr>
          <p:cNvSpPr txBox="1"/>
          <p:nvPr/>
        </p:nvSpPr>
        <p:spPr>
          <a:xfrm>
            <a:off x="4530079" y="2827017"/>
            <a:ext cx="28725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7E3D589D-B72F-F547-8AD1-031B61DD0FF7}"/>
              </a:ext>
            </a:extLst>
          </p:cNvPr>
          <p:cNvSpPr/>
          <p:nvPr/>
        </p:nvSpPr>
        <p:spPr>
          <a:xfrm>
            <a:off x="9426389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3214FE39-038C-514E-9DD4-A3883690C80F}"/>
              </a:ext>
            </a:extLst>
          </p:cNvPr>
          <p:cNvSpPr/>
          <p:nvPr/>
        </p:nvSpPr>
        <p:spPr>
          <a:xfrm>
            <a:off x="8810228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39AFC828-8371-FA48-8E50-E3CC6683BF2A}"/>
              </a:ext>
            </a:extLst>
          </p:cNvPr>
          <p:cNvSpPr/>
          <p:nvPr/>
        </p:nvSpPr>
        <p:spPr>
          <a:xfrm>
            <a:off x="10658711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CB3757F9-38A9-7143-980E-EEDE039A1152}"/>
              </a:ext>
            </a:extLst>
          </p:cNvPr>
          <p:cNvSpPr/>
          <p:nvPr/>
        </p:nvSpPr>
        <p:spPr>
          <a:xfrm>
            <a:off x="10042550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BA77096A-D7B6-2A49-9268-26DFA196F5C7}"/>
              </a:ext>
            </a:extLst>
          </p:cNvPr>
          <p:cNvSpPr/>
          <p:nvPr/>
        </p:nvSpPr>
        <p:spPr>
          <a:xfrm>
            <a:off x="11891033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4A9BEC2D-DC4D-B24D-8703-76870CD112F6}"/>
              </a:ext>
            </a:extLst>
          </p:cNvPr>
          <p:cNvSpPr/>
          <p:nvPr/>
        </p:nvSpPr>
        <p:spPr>
          <a:xfrm>
            <a:off x="11274872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098ADCA0-FB55-7F45-9287-81E2EF3A0BD7}"/>
              </a:ext>
            </a:extLst>
          </p:cNvPr>
          <p:cNvSpPr/>
          <p:nvPr/>
        </p:nvSpPr>
        <p:spPr>
          <a:xfrm>
            <a:off x="13123355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FB919434-5105-D34D-9E1E-7AAFBB1250C7}"/>
              </a:ext>
            </a:extLst>
          </p:cNvPr>
          <p:cNvSpPr/>
          <p:nvPr/>
        </p:nvSpPr>
        <p:spPr>
          <a:xfrm>
            <a:off x="12507194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4C736E4F-0123-F747-8636-2C1814D5B1E8}"/>
              </a:ext>
            </a:extLst>
          </p:cNvPr>
          <p:cNvSpPr/>
          <p:nvPr/>
        </p:nvSpPr>
        <p:spPr>
          <a:xfrm>
            <a:off x="14355677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575846D4-4F19-DD41-86F0-EE4936A4B3C8}"/>
              </a:ext>
            </a:extLst>
          </p:cNvPr>
          <p:cNvSpPr/>
          <p:nvPr/>
        </p:nvSpPr>
        <p:spPr>
          <a:xfrm>
            <a:off x="13739516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F00251E0-07AF-414C-95A1-39E518FF5AB9}"/>
              </a:ext>
            </a:extLst>
          </p:cNvPr>
          <p:cNvSpPr/>
          <p:nvPr/>
        </p:nvSpPr>
        <p:spPr>
          <a:xfrm>
            <a:off x="15587999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B4321F0B-C7F2-FD4C-B7EF-5219E18AE20C}"/>
              </a:ext>
            </a:extLst>
          </p:cNvPr>
          <p:cNvSpPr/>
          <p:nvPr/>
        </p:nvSpPr>
        <p:spPr>
          <a:xfrm>
            <a:off x="14971838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FBA4FE84-28D8-304F-9F3B-622FA6598BED}"/>
              </a:ext>
            </a:extLst>
          </p:cNvPr>
          <p:cNvSpPr/>
          <p:nvPr/>
        </p:nvSpPr>
        <p:spPr>
          <a:xfrm>
            <a:off x="16820321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1D39EEC1-48AD-FE46-82A5-5A0A85A24E38}"/>
              </a:ext>
            </a:extLst>
          </p:cNvPr>
          <p:cNvSpPr/>
          <p:nvPr/>
        </p:nvSpPr>
        <p:spPr>
          <a:xfrm>
            <a:off x="16204160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9F806395-966E-8444-B879-5ECD492577A1}"/>
              </a:ext>
            </a:extLst>
          </p:cNvPr>
          <p:cNvSpPr/>
          <p:nvPr/>
        </p:nvSpPr>
        <p:spPr>
          <a:xfrm>
            <a:off x="18052643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A63914B9-A355-3C42-AB6F-6684F66A1BA4}"/>
              </a:ext>
            </a:extLst>
          </p:cNvPr>
          <p:cNvSpPr/>
          <p:nvPr/>
        </p:nvSpPr>
        <p:spPr>
          <a:xfrm>
            <a:off x="17436482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93ADF265-27F2-084D-B08B-9B04D08EAAD0}"/>
              </a:ext>
            </a:extLst>
          </p:cNvPr>
          <p:cNvSpPr/>
          <p:nvPr/>
        </p:nvSpPr>
        <p:spPr>
          <a:xfrm>
            <a:off x="19284965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14988A24-90F1-E145-A13B-9894A729DB25}"/>
              </a:ext>
            </a:extLst>
          </p:cNvPr>
          <p:cNvSpPr/>
          <p:nvPr/>
        </p:nvSpPr>
        <p:spPr>
          <a:xfrm>
            <a:off x="18668804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1352E980-0561-3340-9E8B-78DF0114866A}"/>
              </a:ext>
            </a:extLst>
          </p:cNvPr>
          <p:cNvSpPr/>
          <p:nvPr/>
        </p:nvSpPr>
        <p:spPr>
          <a:xfrm>
            <a:off x="20517287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8DEE025F-36DC-224F-AE3E-C1AD5AD59E58}"/>
              </a:ext>
            </a:extLst>
          </p:cNvPr>
          <p:cNvSpPr/>
          <p:nvPr/>
        </p:nvSpPr>
        <p:spPr>
          <a:xfrm>
            <a:off x="19901126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515C8525-E74B-AC4B-9C98-830E3BFB4664}"/>
              </a:ext>
            </a:extLst>
          </p:cNvPr>
          <p:cNvSpPr/>
          <p:nvPr/>
        </p:nvSpPr>
        <p:spPr>
          <a:xfrm>
            <a:off x="21749609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8FBFA4F8-9789-0645-A0CE-036AC599FC6E}"/>
              </a:ext>
            </a:extLst>
          </p:cNvPr>
          <p:cNvSpPr/>
          <p:nvPr/>
        </p:nvSpPr>
        <p:spPr>
          <a:xfrm>
            <a:off x="21133448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231BDE2B-634B-E74B-AAD6-F415D9D2BD85}"/>
              </a:ext>
            </a:extLst>
          </p:cNvPr>
          <p:cNvSpPr/>
          <p:nvPr/>
        </p:nvSpPr>
        <p:spPr>
          <a:xfrm>
            <a:off x="22365761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3E6F5BE1-A734-9840-8AF8-4FB8E1191289}"/>
              </a:ext>
            </a:extLst>
          </p:cNvPr>
          <p:cNvSpPr/>
          <p:nvPr/>
        </p:nvSpPr>
        <p:spPr>
          <a:xfrm>
            <a:off x="6345583" y="6056421"/>
            <a:ext cx="2221316" cy="36576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2226F4E9-EB77-1742-A843-9A1692DF58AD}"/>
              </a:ext>
            </a:extLst>
          </p:cNvPr>
          <p:cNvSpPr/>
          <p:nvPr/>
        </p:nvSpPr>
        <p:spPr>
          <a:xfrm>
            <a:off x="5729423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8CB3ED7D-8A92-9342-BF90-543816658692}"/>
              </a:ext>
            </a:extLst>
          </p:cNvPr>
          <p:cNvSpPr/>
          <p:nvPr/>
        </p:nvSpPr>
        <p:spPr>
          <a:xfrm>
            <a:off x="5113262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EC5C51F2-5E17-8549-9E2A-2766EDC227DC}"/>
              </a:ext>
            </a:extLst>
          </p:cNvPr>
          <p:cNvSpPr/>
          <p:nvPr/>
        </p:nvSpPr>
        <p:spPr>
          <a:xfrm>
            <a:off x="4497101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9C2C4E36-7790-6E4F-BDC0-482BC2550B85}"/>
              </a:ext>
            </a:extLst>
          </p:cNvPr>
          <p:cNvSpPr/>
          <p:nvPr/>
        </p:nvSpPr>
        <p:spPr>
          <a:xfrm>
            <a:off x="9426389" y="669563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EFDA788A-4C40-1948-8344-2EBFE82A4FE0}"/>
              </a:ext>
            </a:extLst>
          </p:cNvPr>
          <p:cNvSpPr/>
          <p:nvPr/>
        </p:nvSpPr>
        <p:spPr>
          <a:xfrm>
            <a:off x="8810228" y="669563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75060BCA-71BA-0F4B-8FA0-9B1DD1E9B086}"/>
              </a:ext>
            </a:extLst>
          </p:cNvPr>
          <p:cNvSpPr/>
          <p:nvPr/>
        </p:nvSpPr>
        <p:spPr>
          <a:xfrm>
            <a:off x="10658711" y="669563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8660435C-9D55-094D-B6AE-2DB494A9CCBA}"/>
              </a:ext>
            </a:extLst>
          </p:cNvPr>
          <p:cNvSpPr/>
          <p:nvPr/>
        </p:nvSpPr>
        <p:spPr>
          <a:xfrm>
            <a:off x="10042550" y="669563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8419E64B-0513-114E-8568-AFE1825A4C61}"/>
              </a:ext>
            </a:extLst>
          </p:cNvPr>
          <p:cNvSpPr/>
          <p:nvPr/>
        </p:nvSpPr>
        <p:spPr>
          <a:xfrm>
            <a:off x="11891033" y="669563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6" name="Rectangle 165">
            <a:extLst>
              <a:ext uri="{FF2B5EF4-FFF2-40B4-BE49-F238E27FC236}">
                <a16:creationId xmlns:a16="http://schemas.microsoft.com/office/drawing/2014/main" id="{B568AD30-F368-B349-A2CB-6322E6AF0DDD}"/>
              </a:ext>
            </a:extLst>
          </p:cNvPr>
          <p:cNvSpPr/>
          <p:nvPr/>
        </p:nvSpPr>
        <p:spPr>
          <a:xfrm>
            <a:off x="11274872" y="669563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7" name="Rectangle 166">
            <a:extLst>
              <a:ext uri="{FF2B5EF4-FFF2-40B4-BE49-F238E27FC236}">
                <a16:creationId xmlns:a16="http://schemas.microsoft.com/office/drawing/2014/main" id="{B04672A1-E136-B945-85AE-64CDD4DD07E2}"/>
              </a:ext>
            </a:extLst>
          </p:cNvPr>
          <p:cNvSpPr/>
          <p:nvPr/>
        </p:nvSpPr>
        <p:spPr>
          <a:xfrm>
            <a:off x="13123355" y="669563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7CC84190-57EF-824F-B929-0798A7FBC741}"/>
              </a:ext>
            </a:extLst>
          </p:cNvPr>
          <p:cNvSpPr/>
          <p:nvPr/>
        </p:nvSpPr>
        <p:spPr>
          <a:xfrm>
            <a:off x="12507194" y="669563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5DB9257A-9966-224E-BF57-B9B80F1CABA7}"/>
              </a:ext>
            </a:extLst>
          </p:cNvPr>
          <p:cNvSpPr/>
          <p:nvPr/>
        </p:nvSpPr>
        <p:spPr>
          <a:xfrm>
            <a:off x="14355676" y="6695633"/>
            <a:ext cx="4676493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7B44C8CD-E40E-DE44-8F84-50D7D6F9B39A}"/>
              </a:ext>
            </a:extLst>
          </p:cNvPr>
          <p:cNvSpPr/>
          <p:nvPr/>
        </p:nvSpPr>
        <p:spPr>
          <a:xfrm>
            <a:off x="13739516" y="669563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5F5985A3-6172-2E4C-B0F6-0A76D351B161}"/>
              </a:ext>
            </a:extLst>
          </p:cNvPr>
          <p:cNvSpPr/>
          <p:nvPr/>
        </p:nvSpPr>
        <p:spPr>
          <a:xfrm>
            <a:off x="19284965" y="669563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08E5956E-81ED-3044-8087-E053D62CFC46}"/>
              </a:ext>
            </a:extLst>
          </p:cNvPr>
          <p:cNvSpPr/>
          <p:nvPr/>
        </p:nvSpPr>
        <p:spPr>
          <a:xfrm>
            <a:off x="20517287" y="669563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0F09B21C-4547-6D48-99A9-20120B5A7A63}"/>
              </a:ext>
            </a:extLst>
          </p:cNvPr>
          <p:cNvSpPr/>
          <p:nvPr/>
        </p:nvSpPr>
        <p:spPr>
          <a:xfrm>
            <a:off x="19901126" y="669563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81" name="Rectangle 180">
            <a:extLst>
              <a:ext uri="{FF2B5EF4-FFF2-40B4-BE49-F238E27FC236}">
                <a16:creationId xmlns:a16="http://schemas.microsoft.com/office/drawing/2014/main" id="{E5B23996-F460-8845-94AC-74B03A98013D}"/>
              </a:ext>
            </a:extLst>
          </p:cNvPr>
          <p:cNvSpPr/>
          <p:nvPr/>
        </p:nvSpPr>
        <p:spPr>
          <a:xfrm>
            <a:off x="21749609" y="669563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C8A1CF3A-3C5C-7A40-8FD8-3AA32391DF8C}"/>
              </a:ext>
            </a:extLst>
          </p:cNvPr>
          <p:cNvSpPr/>
          <p:nvPr/>
        </p:nvSpPr>
        <p:spPr>
          <a:xfrm>
            <a:off x="21133448" y="669563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83" name="Rectangle 182">
            <a:extLst>
              <a:ext uri="{FF2B5EF4-FFF2-40B4-BE49-F238E27FC236}">
                <a16:creationId xmlns:a16="http://schemas.microsoft.com/office/drawing/2014/main" id="{D9D9130D-CBC0-4B43-9F31-29B9FC706E76}"/>
              </a:ext>
            </a:extLst>
          </p:cNvPr>
          <p:cNvSpPr/>
          <p:nvPr/>
        </p:nvSpPr>
        <p:spPr>
          <a:xfrm>
            <a:off x="22365761" y="669563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84" name="Rectangle 183">
            <a:extLst>
              <a:ext uri="{FF2B5EF4-FFF2-40B4-BE49-F238E27FC236}">
                <a16:creationId xmlns:a16="http://schemas.microsoft.com/office/drawing/2014/main" id="{7F4CCBFC-47AF-B54E-BDAE-BCB6F92EA6DB}"/>
              </a:ext>
            </a:extLst>
          </p:cNvPr>
          <p:cNvSpPr/>
          <p:nvPr/>
        </p:nvSpPr>
        <p:spPr>
          <a:xfrm>
            <a:off x="6345584" y="669563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85" name="Rectangle 184">
            <a:extLst>
              <a:ext uri="{FF2B5EF4-FFF2-40B4-BE49-F238E27FC236}">
                <a16:creationId xmlns:a16="http://schemas.microsoft.com/office/drawing/2014/main" id="{E6655A2F-092F-7647-AC6B-9737B2770042}"/>
              </a:ext>
            </a:extLst>
          </p:cNvPr>
          <p:cNvSpPr/>
          <p:nvPr/>
        </p:nvSpPr>
        <p:spPr>
          <a:xfrm>
            <a:off x="5729423" y="669563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3204EE6E-EB59-124F-A765-32E03FFF0053}"/>
              </a:ext>
            </a:extLst>
          </p:cNvPr>
          <p:cNvSpPr/>
          <p:nvPr/>
        </p:nvSpPr>
        <p:spPr>
          <a:xfrm>
            <a:off x="7577906" y="669563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87" name="Rectangle 186">
            <a:extLst>
              <a:ext uri="{FF2B5EF4-FFF2-40B4-BE49-F238E27FC236}">
                <a16:creationId xmlns:a16="http://schemas.microsoft.com/office/drawing/2014/main" id="{CD6880E9-EFB8-9042-A01D-01C5BA2255EA}"/>
              </a:ext>
            </a:extLst>
          </p:cNvPr>
          <p:cNvSpPr/>
          <p:nvPr/>
        </p:nvSpPr>
        <p:spPr>
          <a:xfrm>
            <a:off x="6961745" y="669563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49EC4BA9-9EE7-DF4A-ABB2-FD91FDE26313}"/>
              </a:ext>
            </a:extLst>
          </p:cNvPr>
          <p:cNvSpPr/>
          <p:nvPr/>
        </p:nvSpPr>
        <p:spPr>
          <a:xfrm>
            <a:off x="8194067" y="669563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89" name="Rectangle 188">
            <a:extLst>
              <a:ext uri="{FF2B5EF4-FFF2-40B4-BE49-F238E27FC236}">
                <a16:creationId xmlns:a16="http://schemas.microsoft.com/office/drawing/2014/main" id="{EDB310FB-D934-454C-B90F-9CDCE8947800}"/>
              </a:ext>
            </a:extLst>
          </p:cNvPr>
          <p:cNvSpPr/>
          <p:nvPr/>
        </p:nvSpPr>
        <p:spPr>
          <a:xfrm>
            <a:off x="5113262" y="669563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id="{F4CE2264-A2E6-2C40-B5C5-AE9A44007BE9}"/>
              </a:ext>
            </a:extLst>
          </p:cNvPr>
          <p:cNvSpPr/>
          <p:nvPr/>
        </p:nvSpPr>
        <p:spPr>
          <a:xfrm>
            <a:off x="4497101" y="669563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97" name="Rectangle 196">
            <a:extLst>
              <a:ext uri="{FF2B5EF4-FFF2-40B4-BE49-F238E27FC236}">
                <a16:creationId xmlns:a16="http://schemas.microsoft.com/office/drawing/2014/main" id="{D99C8F1A-52D2-8940-9349-60AA695A64FD}"/>
              </a:ext>
            </a:extLst>
          </p:cNvPr>
          <p:cNvSpPr/>
          <p:nvPr/>
        </p:nvSpPr>
        <p:spPr>
          <a:xfrm>
            <a:off x="13123355" y="733484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98" name="Rectangle 197">
            <a:extLst>
              <a:ext uri="{FF2B5EF4-FFF2-40B4-BE49-F238E27FC236}">
                <a16:creationId xmlns:a16="http://schemas.microsoft.com/office/drawing/2014/main" id="{43157295-D71D-4F44-AAEE-E1D7056B3D8E}"/>
              </a:ext>
            </a:extLst>
          </p:cNvPr>
          <p:cNvSpPr/>
          <p:nvPr/>
        </p:nvSpPr>
        <p:spPr>
          <a:xfrm>
            <a:off x="12507194" y="733484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99" name="Rectangle 198">
            <a:extLst>
              <a:ext uri="{FF2B5EF4-FFF2-40B4-BE49-F238E27FC236}">
                <a16:creationId xmlns:a16="http://schemas.microsoft.com/office/drawing/2014/main" id="{182CC5BB-36D4-C742-9BD0-95A34166E6B5}"/>
              </a:ext>
            </a:extLst>
          </p:cNvPr>
          <p:cNvSpPr/>
          <p:nvPr/>
        </p:nvSpPr>
        <p:spPr>
          <a:xfrm>
            <a:off x="14355677" y="733484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0" name="Rectangle 199">
            <a:extLst>
              <a:ext uri="{FF2B5EF4-FFF2-40B4-BE49-F238E27FC236}">
                <a16:creationId xmlns:a16="http://schemas.microsoft.com/office/drawing/2014/main" id="{6278CA55-F506-4F4B-B143-D27D48A72260}"/>
              </a:ext>
            </a:extLst>
          </p:cNvPr>
          <p:cNvSpPr/>
          <p:nvPr/>
        </p:nvSpPr>
        <p:spPr>
          <a:xfrm>
            <a:off x="13739516" y="733484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A1BC28B1-8207-E247-9F3C-325DEE151C5D}"/>
              </a:ext>
            </a:extLst>
          </p:cNvPr>
          <p:cNvSpPr/>
          <p:nvPr/>
        </p:nvSpPr>
        <p:spPr>
          <a:xfrm>
            <a:off x="15587999" y="733484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2" name="Rectangle 201">
            <a:extLst>
              <a:ext uri="{FF2B5EF4-FFF2-40B4-BE49-F238E27FC236}">
                <a16:creationId xmlns:a16="http://schemas.microsoft.com/office/drawing/2014/main" id="{3C2F8620-F8DA-E847-8FFD-7210585C7443}"/>
              </a:ext>
            </a:extLst>
          </p:cNvPr>
          <p:cNvSpPr/>
          <p:nvPr/>
        </p:nvSpPr>
        <p:spPr>
          <a:xfrm>
            <a:off x="14971838" y="733484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3" name="Rectangle 202">
            <a:extLst>
              <a:ext uri="{FF2B5EF4-FFF2-40B4-BE49-F238E27FC236}">
                <a16:creationId xmlns:a16="http://schemas.microsoft.com/office/drawing/2014/main" id="{A0610E80-BD37-B547-B242-655606DB5BBB}"/>
              </a:ext>
            </a:extLst>
          </p:cNvPr>
          <p:cNvSpPr/>
          <p:nvPr/>
        </p:nvSpPr>
        <p:spPr>
          <a:xfrm>
            <a:off x="16820321" y="733484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4" name="Rectangle 203">
            <a:extLst>
              <a:ext uri="{FF2B5EF4-FFF2-40B4-BE49-F238E27FC236}">
                <a16:creationId xmlns:a16="http://schemas.microsoft.com/office/drawing/2014/main" id="{7A17CF0C-41BB-E342-8B3F-3E6FCC02D640}"/>
              </a:ext>
            </a:extLst>
          </p:cNvPr>
          <p:cNvSpPr/>
          <p:nvPr/>
        </p:nvSpPr>
        <p:spPr>
          <a:xfrm>
            <a:off x="16204160" y="733484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12792E1C-4E11-2C4B-86D2-E3825548D950}"/>
              </a:ext>
            </a:extLst>
          </p:cNvPr>
          <p:cNvSpPr/>
          <p:nvPr/>
        </p:nvSpPr>
        <p:spPr>
          <a:xfrm>
            <a:off x="18052643" y="733484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6" name="Rectangle 205">
            <a:extLst>
              <a:ext uri="{FF2B5EF4-FFF2-40B4-BE49-F238E27FC236}">
                <a16:creationId xmlns:a16="http://schemas.microsoft.com/office/drawing/2014/main" id="{FBC7B341-FB4F-194E-AD5D-D8908173EBAB}"/>
              </a:ext>
            </a:extLst>
          </p:cNvPr>
          <p:cNvSpPr/>
          <p:nvPr/>
        </p:nvSpPr>
        <p:spPr>
          <a:xfrm>
            <a:off x="17436482" y="733484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7" name="Rectangle 206">
            <a:extLst>
              <a:ext uri="{FF2B5EF4-FFF2-40B4-BE49-F238E27FC236}">
                <a16:creationId xmlns:a16="http://schemas.microsoft.com/office/drawing/2014/main" id="{3297724A-09BC-8F4A-A7CE-F7CBDEFF906B}"/>
              </a:ext>
            </a:extLst>
          </p:cNvPr>
          <p:cNvSpPr/>
          <p:nvPr/>
        </p:nvSpPr>
        <p:spPr>
          <a:xfrm>
            <a:off x="19284965" y="733484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8" name="Rectangle 207">
            <a:extLst>
              <a:ext uri="{FF2B5EF4-FFF2-40B4-BE49-F238E27FC236}">
                <a16:creationId xmlns:a16="http://schemas.microsoft.com/office/drawing/2014/main" id="{06207766-0C95-4F4F-BC16-76AE4141D5C1}"/>
              </a:ext>
            </a:extLst>
          </p:cNvPr>
          <p:cNvSpPr/>
          <p:nvPr/>
        </p:nvSpPr>
        <p:spPr>
          <a:xfrm>
            <a:off x="18668804" y="733484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9" name="Rectangle 208">
            <a:extLst>
              <a:ext uri="{FF2B5EF4-FFF2-40B4-BE49-F238E27FC236}">
                <a16:creationId xmlns:a16="http://schemas.microsoft.com/office/drawing/2014/main" id="{4EB6EC1B-14A9-494E-98C8-45D42E74B938}"/>
              </a:ext>
            </a:extLst>
          </p:cNvPr>
          <p:cNvSpPr/>
          <p:nvPr/>
        </p:nvSpPr>
        <p:spPr>
          <a:xfrm>
            <a:off x="20517287" y="733484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19CE6987-5D26-E942-8AA4-3663E48976C6}"/>
              </a:ext>
            </a:extLst>
          </p:cNvPr>
          <p:cNvSpPr/>
          <p:nvPr/>
        </p:nvSpPr>
        <p:spPr>
          <a:xfrm>
            <a:off x="19901126" y="733484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1" name="Rectangle 210">
            <a:extLst>
              <a:ext uri="{FF2B5EF4-FFF2-40B4-BE49-F238E27FC236}">
                <a16:creationId xmlns:a16="http://schemas.microsoft.com/office/drawing/2014/main" id="{C3820EB6-ACF7-A542-AB76-D1C243CEEEAB}"/>
              </a:ext>
            </a:extLst>
          </p:cNvPr>
          <p:cNvSpPr/>
          <p:nvPr/>
        </p:nvSpPr>
        <p:spPr>
          <a:xfrm>
            <a:off x="21749609" y="733484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2" name="Rectangle 211">
            <a:extLst>
              <a:ext uri="{FF2B5EF4-FFF2-40B4-BE49-F238E27FC236}">
                <a16:creationId xmlns:a16="http://schemas.microsoft.com/office/drawing/2014/main" id="{7DFEB9BE-8103-3147-8643-F1B4E8C98C8E}"/>
              </a:ext>
            </a:extLst>
          </p:cNvPr>
          <p:cNvSpPr/>
          <p:nvPr/>
        </p:nvSpPr>
        <p:spPr>
          <a:xfrm>
            <a:off x="21133448" y="733484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3" name="Rectangle 212">
            <a:extLst>
              <a:ext uri="{FF2B5EF4-FFF2-40B4-BE49-F238E27FC236}">
                <a16:creationId xmlns:a16="http://schemas.microsoft.com/office/drawing/2014/main" id="{B0D8E669-9062-9842-BE89-4BC5BF0083C6}"/>
              </a:ext>
            </a:extLst>
          </p:cNvPr>
          <p:cNvSpPr/>
          <p:nvPr/>
        </p:nvSpPr>
        <p:spPr>
          <a:xfrm>
            <a:off x="22365761" y="733484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4" name="Rectangle 213">
            <a:extLst>
              <a:ext uri="{FF2B5EF4-FFF2-40B4-BE49-F238E27FC236}">
                <a16:creationId xmlns:a16="http://schemas.microsoft.com/office/drawing/2014/main" id="{53D14EE0-6F30-FD49-9A41-24CD4EB51254}"/>
              </a:ext>
            </a:extLst>
          </p:cNvPr>
          <p:cNvSpPr/>
          <p:nvPr/>
        </p:nvSpPr>
        <p:spPr>
          <a:xfrm>
            <a:off x="6345583" y="7334845"/>
            <a:ext cx="5911209" cy="3657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CAB50D0A-7872-994F-A364-021EDAA2DF9B}"/>
              </a:ext>
            </a:extLst>
          </p:cNvPr>
          <p:cNvSpPr/>
          <p:nvPr/>
        </p:nvSpPr>
        <p:spPr>
          <a:xfrm>
            <a:off x="5729423" y="733484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9" name="Rectangle 218">
            <a:extLst>
              <a:ext uri="{FF2B5EF4-FFF2-40B4-BE49-F238E27FC236}">
                <a16:creationId xmlns:a16="http://schemas.microsoft.com/office/drawing/2014/main" id="{ACC5A275-5426-0345-A1D6-286A455024E9}"/>
              </a:ext>
            </a:extLst>
          </p:cNvPr>
          <p:cNvSpPr/>
          <p:nvPr/>
        </p:nvSpPr>
        <p:spPr>
          <a:xfrm>
            <a:off x="5113262" y="733484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20" name="Rectangle 219">
            <a:extLst>
              <a:ext uri="{FF2B5EF4-FFF2-40B4-BE49-F238E27FC236}">
                <a16:creationId xmlns:a16="http://schemas.microsoft.com/office/drawing/2014/main" id="{1927D95B-1C9E-1F4C-A426-34EDB1DF9523}"/>
              </a:ext>
            </a:extLst>
          </p:cNvPr>
          <p:cNvSpPr/>
          <p:nvPr/>
        </p:nvSpPr>
        <p:spPr>
          <a:xfrm>
            <a:off x="4497101" y="733484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21" name="Rectangle 220">
            <a:extLst>
              <a:ext uri="{FF2B5EF4-FFF2-40B4-BE49-F238E27FC236}">
                <a16:creationId xmlns:a16="http://schemas.microsoft.com/office/drawing/2014/main" id="{7FE6EE9B-4DAD-C341-9D84-3BA11F3A91EF}"/>
              </a:ext>
            </a:extLst>
          </p:cNvPr>
          <p:cNvSpPr/>
          <p:nvPr/>
        </p:nvSpPr>
        <p:spPr>
          <a:xfrm>
            <a:off x="9426389" y="7980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22" name="Rectangle 221">
            <a:extLst>
              <a:ext uri="{FF2B5EF4-FFF2-40B4-BE49-F238E27FC236}">
                <a16:creationId xmlns:a16="http://schemas.microsoft.com/office/drawing/2014/main" id="{645FEC9C-D2E3-264B-87BC-105A79BE01D8}"/>
              </a:ext>
            </a:extLst>
          </p:cNvPr>
          <p:cNvSpPr/>
          <p:nvPr/>
        </p:nvSpPr>
        <p:spPr>
          <a:xfrm>
            <a:off x="8810228" y="7980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23" name="Rectangle 222">
            <a:extLst>
              <a:ext uri="{FF2B5EF4-FFF2-40B4-BE49-F238E27FC236}">
                <a16:creationId xmlns:a16="http://schemas.microsoft.com/office/drawing/2014/main" id="{DF611592-60C4-624C-B94F-59D603484030}"/>
              </a:ext>
            </a:extLst>
          </p:cNvPr>
          <p:cNvSpPr/>
          <p:nvPr/>
        </p:nvSpPr>
        <p:spPr>
          <a:xfrm>
            <a:off x="10658711" y="7980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445DC3E8-E892-F34B-82F2-1999EFA0F5E9}"/>
              </a:ext>
            </a:extLst>
          </p:cNvPr>
          <p:cNvSpPr/>
          <p:nvPr/>
        </p:nvSpPr>
        <p:spPr>
          <a:xfrm>
            <a:off x="10042550" y="7980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25" name="Rectangle 224">
            <a:extLst>
              <a:ext uri="{FF2B5EF4-FFF2-40B4-BE49-F238E27FC236}">
                <a16:creationId xmlns:a16="http://schemas.microsoft.com/office/drawing/2014/main" id="{E8350CD3-3C28-B44A-92A7-103822B58BA0}"/>
              </a:ext>
            </a:extLst>
          </p:cNvPr>
          <p:cNvSpPr/>
          <p:nvPr/>
        </p:nvSpPr>
        <p:spPr>
          <a:xfrm>
            <a:off x="11891033" y="7980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AC89F632-58DD-FA4E-A8AC-2778238E145B}"/>
              </a:ext>
            </a:extLst>
          </p:cNvPr>
          <p:cNvSpPr/>
          <p:nvPr/>
        </p:nvSpPr>
        <p:spPr>
          <a:xfrm>
            <a:off x="11274872" y="7980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27" name="Rectangle 226">
            <a:extLst>
              <a:ext uri="{FF2B5EF4-FFF2-40B4-BE49-F238E27FC236}">
                <a16:creationId xmlns:a16="http://schemas.microsoft.com/office/drawing/2014/main" id="{D2464734-5B25-4443-AD43-2666A7EF0B9A}"/>
              </a:ext>
            </a:extLst>
          </p:cNvPr>
          <p:cNvSpPr/>
          <p:nvPr/>
        </p:nvSpPr>
        <p:spPr>
          <a:xfrm>
            <a:off x="13123354" y="7980209"/>
            <a:ext cx="7758595" cy="3657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28" name="Rectangle 227">
            <a:extLst>
              <a:ext uri="{FF2B5EF4-FFF2-40B4-BE49-F238E27FC236}">
                <a16:creationId xmlns:a16="http://schemas.microsoft.com/office/drawing/2014/main" id="{F2187D39-997C-8144-8F24-B184362EDCF5}"/>
              </a:ext>
            </a:extLst>
          </p:cNvPr>
          <p:cNvSpPr/>
          <p:nvPr/>
        </p:nvSpPr>
        <p:spPr>
          <a:xfrm>
            <a:off x="12507194" y="7980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41" name="Rectangle 240">
            <a:extLst>
              <a:ext uri="{FF2B5EF4-FFF2-40B4-BE49-F238E27FC236}">
                <a16:creationId xmlns:a16="http://schemas.microsoft.com/office/drawing/2014/main" id="{639B7391-D18F-284F-9931-FA99F9987E8D}"/>
              </a:ext>
            </a:extLst>
          </p:cNvPr>
          <p:cNvSpPr/>
          <p:nvPr/>
        </p:nvSpPr>
        <p:spPr>
          <a:xfrm>
            <a:off x="21749609" y="7980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42" name="Rectangle 241">
            <a:extLst>
              <a:ext uri="{FF2B5EF4-FFF2-40B4-BE49-F238E27FC236}">
                <a16:creationId xmlns:a16="http://schemas.microsoft.com/office/drawing/2014/main" id="{4B88E8A2-77F5-2949-9E5C-EC51338531EE}"/>
              </a:ext>
            </a:extLst>
          </p:cNvPr>
          <p:cNvSpPr/>
          <p:nvPr/>
        </p:nvSpPr>
        <p:spPr>
          <a:xfrm>
            <a:off x="21133448" y="7980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43" name="Rectangle 242">
            <a:extLst>
              <a:ext uri="{FF2B5EF4-FFF2-40B4-BE49-F238E27FC236}">
                <a16:creationId xmlns:a16="http://schemas.microsoft.com/office/drawing/2014/main" id="{64C28D1D-4BFD-7B45-B77A-00A94FA8F140}"/>
              </a:ext>
            </a:extLst>
          </p:cNvPr>
          <p:cNvSpPr/>
          <p:nvPr/>
        </p:nvSpPr>
        <p:spPr>
          <a:xfrm>
            <a:off x="22365761" y="7980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44" name="Rectangle 243">
            <a:extLst>
              <a:ext uri="{FF2B5EF4-FFF2-40B4-BE49-F238E27FC236}">
                <a16:creationId xmlns:a16="http://schemas.microsoft.com/office/drawing/2014/main" id="{FCB7383C-E741-F545-A147-A616A466FF3F}"/>
              </a:ext>
            </a:extLst>
          </p:cNvPr>
          <p:cNvSpPr/>
          <p:nvPr/>
        </p:nvSpPr>
        <p:spPr>
          <a:xfrm>
            <a:off x="6345584" y="7980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45" name="Rectangle 244">
            <a:extLst>
              <a:ext uri="{FF2B5EF4-FFF2-40B4-BE49-F238E27FC236}">
                <a16:creationId xmlns:a16="http://schemas.microsoft.com/office/drawing/2014/main" id="{9D117E8B-344D-1644-BD63-ABEC8FEF88CC}"/>
              </a:ext>
            </a:extLst>
          </p:cNvPr>
          <p:cNvSpPr/>
          <p:nvPr/>
        </p:nvSpPr>
        <p:spPr>
          <a:xfrm>
            <a:off x="5729423" y="7980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46" name="Rectangle 245">
            <a:extLst>
              <a:ext uri="{FF2B5EF4-FFF2-40B4-BE49-F238E27FC236}">
                <a16:creationId xmlns:a16="http://schemas.microsoft.com/office/drawing/2014/main" id="{58DDA5C7-8FD1-3147-95AE-21D0C7C3CFC2}"/>
              </a:ext>
            </a:extLst>
          </p:cNvPr>
          <p:cNvSpPr/>
          <p:nvPr/>
        </p:nvSpPr>
        <p:spPr>
          <a:xfrm>
            <a:off x="7577906" y="7980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47" name="Rectangle 246">
            <a:extLst>
              <a:ext uri="{FF2B5EF4-FFF2-40B4-BE49-F238E27FC236}">
                <a16:creationId xmlns:a16="http://schemas.microsoft.com/office/drawing/2014/main" id="{8ADD9745-C2B9-2347-B1B6-4C565792801A}"/>
              </a:ext>
            </a:extLst>
          </p:cNvPr>
          <p:cNvSpPr/>
          <p:nvPr/>
        </p:nvSpPr>
        <p:spPr>
          <a:xfrm>
            <a:off x="6961745" y="7980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48" name="Rectangle 247">
            <a:extLst>
              <a:ext uri="{FF2B5EF4-FFF2-40B4-BE49-F238E27FC236}">
                <a16:creationId xmlns:a16="http://schemas.microsoft.com/office/drawing/2014/main" id="{F1C63BAE-B411-9C4F-9F73-C9860EC8BE97}"/>
              </a:ext>
            </a:extLst>
          </p:cNvPr>
          <p:cNvSpPr/>
          <p:nvPr/>
        </p:nvSpPr>
        <p:spPr>
          <a:xfrm>
            <a:off x="8194067" y="7980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49" name="Rectangle 248">
            <a:extLst>
              <a:ext uri="{FF2B5EF4-FFF2-40B4-BE49-F238E27FC236}">
                <a16:creationId xmlns:a16="http://schemas.microsoft.com/office/drawing/2014/main" id="{72FAB10C-167A-4042-A300-AFCD5B1A19DD}"/>
              </a:ext>
            </a:extLst>
          </p:cNvPr>
          <p:cNvSpPr/>
          <p:nvPr/>
        </p:nvSpPr>
        <p:spPr>
          <a:xfrm>
            <a:off x="5113262" y="7980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50" name="Rectangle 249">
            <a:extLst>
              <a:ext uri="{FF2B5EF4-FFF2-40B4-BE49-F238E27FC236}">
                <a16:creationId xmlns:a16="http://schemas.microsoft.com/office/drawing/2014/main" id="{765CFA4E-60A0-A547-AC08-C39282EAA397}"/>
              </a:ext>
            </a:extLst>
          </p:cNvPr>
          <p:cNvSpPr/>
          <p:nvPr/>
        </p:nvSpPr>
        <p:spPr>
          <a:xfrm>
            <a:off x="4497101" y="7980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52" name="Rectangle 251">
            <a:extLst>
              <a:ext uri="{FF2B5EF4-FFF2-40B4-BE49-F238E27FC236}">
                <a16:creationId xmlns:a16="http://schemas.microsoft.com/office/drawing/2014/main" id="{248CE49A-DD6A-AE49-AEFD-3B08C689F8D8}"/>
              </a:ext>
            </a:extLst>
          </p:cNvPr>
          <p:cNvSpPr/>
          <p:nvPr/>
        </p:nvSpPr>
        <p:spPr>
          <a:xfrm>
            <a:off x="8810227" y="8613269"/>
            <a:ext cx="2214243" cy="3657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55" name="Rectangle 254">
            <a:extLst>
              <a:ext uri="{FF2B5EF4-FFF2-40B4-BE49-F238E27FC236}">
                <a16:creationId xmlns:a16="http://schemas.microsoft.com/office/drawing/2014/main" id="{AF46566A-06A5-634B-8C96-F7E18B545D8B}"/>
              </a:ext>
            </a:extLst>
          </p:cNvPr>
          <p:cNvSpPr/>
          <p:nvPr/>
        </p:nvSpPr>
        <p:spPr>
          <a:xfrm>
            <a:off x="11891033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56" name="Rectangle 255">
            <a:extLst>
              <a:ext uri="{FF2B5EF4-FFF2-40B4-BE49-F238E27FC236}">
                <a16:creationId xmlns:a16="http://schemas.microsoft.com/office/drawing/2014/main" id="{25AFFAB3-F828-884F-ADB8-AEC603061F76}"/>
              </a:ext>
            </a:extLst>
          </p:cNvPr>
          <p:cNvSpPr/>
          <p:nvPr/>
        </p:nvSpPr>
        <p:spPr>
          <a:xfrm>
            <a:off x="11274872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57" name="Rectangle 256">
            <a:extLst>
              <a:ext uri="{FF2B5EF4-FFF2-40B4-BE49-F238E27FC236}">
                <a16:creationId xmlns:a16="http://schemas.microsoft.com/office/drawing/2014/main" id="{5FD54866-3C9B-0345-8EF0-E4D489FFF421}"/>
              </a:ext>
            </a:extLst>
          </p:cNvPr>
          <p:cNvSpPr/>
          <p:nvPr/>
        </p:nvSpPr>
        <p:spPr>
          <a:xfrm>
            <a:off x="13123355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58" name="Rectangle 257">
            <a:extLst>
              <a:ext uri="{FF2B5EF4-FFF2-40B4-BE49-F238E27FC236}">
                <a16:creationId xmlns:a16="http://schemas.microsoft.com/office/drawing/2014/main" id="{CE3760B0-241D-844A-9276-D72886D605CA}"/>
              </a:ext>
            </a:extLst>
          </p:cNvPr>
          <p:cNvSpPr/>
          <p:nvPr/>
        </p:nvSpPr>
        <p:spPr>
          <a:xfrm>
            <a:off x="12507194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59" name="Rectangle 258">
            <a:extLst>
              <a:ext uri="{FF2B5EF4-FFF2-40B4-BE49-F238E27FC236}">
                <a16:creationId xmlns:a16="http://schemas.microsoft.com/office/drawing/2014/main" id="{2E834DAB-C40A-E349-A937-0DE8646FEB9E}"/>
              </a:ext>
            </a:extLst>
          </p:cNvPr>
          <p:cNvSpPr/>
          <p:nvPr/>
        </p:nvSpPr>
        <p:spPr>
          <a:xfrm>
            <a:off x="14355677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60" name="Rectangle 259">
            <a:extLst>
              <a:ext uri="{FF2B5EF4-FFF2-40B4-BE49-F238E27FC236}">
                <a16:creationId xmlns:a16="http://schemas.microsoft.com/office/drawing/2014/main" id="{E874515D-7BA7-664D-9E5F-0696F998E7CB}"/>
              </a:ext>
            </a:extLst>
          </p:cNvPr>
          <p:cNvSpPr/>
          <p:nvPr/>
        </p:nvSpPr>
        <p:spPr>
          <a:xfrm>
            <a:off x="13739516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61" name="Rectangle 260">
            <a:extLst>
              <a:ext uri="{FF2B5EF4-FFF2-40B4-BE49-F238E27FC236}">
                <a16:creationId xmlns:a16="http://schemas.microsoft.com/office/drawing/2014/main" id="{16464ABA-9C33-B646-92E5-5FF804885DA9}"/>
              </a:ext>
            </a:extLst>
          </p:cNvPr>
          <p:cNvSpPr/>
          <p:nvPr/>
        </p:nvSpPr>
        <p:spPr>
          <a:xfrm>
            <a:off x="15587999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62" name="Rectangle 261">
            <a:extLst>
              <a:ext uri="{FF2B5EF4-FFF2-40B4-BE49-F238E27FC236}">
                <a16:creationId xmlns:a16="http://schemas.microsoft.com/office/drawing/2014/main" id="{1A7C0481-FFE9-F141-8256-1C81591AF671}"/>
              </a:ext>
            </a:extLst>
          </p:cNvPr>
          <p:cNvSpPr/>
          <p:nvPr/>
        </p:nvSpPr>
        <p:spPr>
          <a:xfrm>
            <a:off x="14971838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63" name="Rectangle 262">
            <a:extLst>
              <a:ext uri="{FF2B5EF4-FFF2-40B4-BE49-F238E27FC236}">
                <a16:creationId xmlns:a16="http://schemas.microsoft.com/office/drawing/2014/main" id="{1F6670D7-BD33-D845-A650-9C384188FB1A}"/>
              </a:ext>
            </a:extLst>
          </p:cNvPr>
          <p:cNvSpPr/>
          <p:nvPr/>
        </p:nvSpPr>
        <p:spPr>
          <a:xfrm>
            <a:off x="16820321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64" name="Rectangle 263">
            <a:extLst>
              <a:ext uri="{FF2B5EF4-FFF2-40B4-BE49-F238E27FC236}">
                <a16:creationId xmlns:a16="http://schemas.microsoft.com/office/drawing/2014/main" id="{8046B738-3C63-B740-87A3-D20EC4B2988A}"/>
              </a:ext>
            </a:extLst>
          </p:cNvPr>
          <p:cNvSpPr/>
          <p:nvPr/>
        </p:nvSpPr>
        <p:spPr>
          <a:xfrm>
            <a:off x="16204160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65" name="Rectangle 264">
            <a:extLst>
              <a:ext uri="{FF2B5EF4-FFF2-40B4-BE49-F238E27FC236}">
                <a16:creationId xmlns:a16="http://schemas.microsoft.com/office/drawing/2014/main" id="{3C760197-B0E8-4048-949E-7D2A889AFF6E}"/>
              </a:ext>
            </a:extLst>
          </p:cNvPr>
          <p:cNvSpPr/>
          <p:nvPr/>
        </p:nvSpPr>
        <p:spPr>
          <a:xfrm>
            <a:off x="18052643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66" name="Rectangle 265">
            <a:extLst>
              <a:ext uri="{FF2B5EF4-FFF2-40B4-BE49-F238E27FC236}">
                <a16:creationId xmlns:a16="http://schemas.microsoft.com/office/drawing/2014/main" id="{FAE30311-8BFA-2D4F-A5C9-98131000B066}"/>
              </a:ext>
            </a:extLst>
          </p:cNvPr>
          <p:cNvSpPr/>
          <p:nvPr/>
        </p:nvSpPr>
        <p:spPr>
          <a:xfrm>
            <a:off x="17436482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67" name="Rectangle 266">
            <a:extLst>
              <a:ext uri="{FF2B5EF4-FFF2-40B4-BE49-F238E27FC236}">
                <a16:creationId xmlns:a16="http://schemas.microsoft.com/office/drawing/2014/main" id="{9447E5DB-B025-A544-B993-30D8BC35CBC0}"/>
              </a:ext>
            </a:extLst>
          </p:cNvPr>
          <p:cNvSpPr/>
          <p:nvPr/>
        </p:nvSpPr>
        <p:spPr>
          <a:xfrm>
            <a:off x="19284965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68" name="Rectangle 267">
            <a:extLst>
              <a:ext uri="{FF2B5EF4-FFF2-40B4-BE49-F238E27FC236}">
                <a16:creationId xmlns:a16="http://schemas.microsoft.com/office/drawing/2014/main" id="{35ECD679-D168-0945-87E5-4E8E6EDF463A}"/>
              </a:ext>
            </a:extLst>
          </p:cNvPr>
          <p:cNvSpPr/>
          <p:nvPr/>
        </p:nvSpPr>
        <p:spPr>
          <a:xfrm>
            <a:off x="18668804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69" name="Rectangle 268">
            <a:extLst>
              <a:ext uri="{FF2B5EF4-FFF2-40B4-BE49-F238E27FC236}">
                <a16:creationId xmlns:a16="http://schemas.microsoft.com/office/drawing/2014/main" id="{954B2578-0AFD-4B47-A340-5423752719F4}"/>
              </a:ext>
            </a:extLst>
          </p:cNvPr>
          <p:cNvSpPr/>
          <p:nvPr/>
        </p:nvSpPr>
        <p:spPr>
          <a:xfrm>
            <a:off x="20517287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70" name="Rectangle 269">
            <a:extLst>
              <a:ext uri="{FF2B5EF4-FFF2-40B4-BE49-F238E27FC236}">
                <a16:creationId xmlns:a16="http://schemas.microsoft.com/office/drawing/2014/main" id="{738DBFBF-60AA-2947-A9EA-41FA8ACAE194}"/>
              </a:ext>
            </a:extLst>
          </p:cNvPr>
          <p:cNvSpPr/>
          <p:nvPr/>
        </p:nvSpPr>
        <p:spPr>
          <a:xfrm>
            <a:off x="19901126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71" name="Rectangle 270">
            <a:extLst>
              <a:ext uri="{FF2B5EF4-FFF2-40B4-BE49-F238E27FC236}">
                <a16:creationId xmlns:a16="http://schemas.microsoft.com/office/drawing/2014/main" id="{4718BE03-AF90-C940-942E-68C7BE281714}"/>
              </a:ext>
            </a:extLst>
          </p:cNvPr>
          <p:cNvSpPr/>
          <p:nvPr/>
        </p:nvSpPr>
        <p:spPr>
          <a:xfrm>
            <a:off x="21749609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72" name="Rectangle 271">
            <a:extLst>
              <a:ext uri="{FF2B5EF4-FFF2-40B4-BE49-F238E27FC236}">
                <a16:creationId xmlns:a16="http://schemas.microsoft.com/office/drawing/2014/main" id="{DFE9F8DD-9649-6E43-9122-DCC98F77B55E}"/>
              </a:ext>
            </a:extLst>
          </p:cNvPr>
          <p:cNvSpPr/>
          <p:nvPr/>
        </p:nvSpPr>
        <p:spPr>
          <a:xfrm>
            <a:off x="21133448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73" name="Rectangle 272">
            <a:extLst>
              <a:ext uri="{FF2B5EF4-FFF2-40B4-BE49-F238E27FC236}">
                <a16:creationId xmlns:a16="http://schemas.microsoft.com/office/drawing/2014/main" id="{FDFF1716-15C5-D543-8866-B29306B441C3}"/>
              </a:ext>
            </a:extLst>
          </p:cNvPr>
          <p:cNvSpPr/>
          <p:nvPr/>
        </p:nvSpPr>
        <p:spPr>
          <a:xfrm>
            <a:off x="22365761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74" name="Rectangle 273">
            <a:extLst>
              <a:ext uri="{FF2B5EF4-FFF2-40B4-BE49-F238E27FC236}">
                <a16:creationId xmlns:a16="http://schemas.microsoft.com/office/drawing/2014/main" id="{1ABC93F6-CFD1-8144-BC67-285250965C8D}"/>
              </a:ext>
            </a:extLst>
          </p:cNvPr>
          <p:cNvSpPr/>
          <p:nvPr/>
        </p:nvSpPr>
        <p:spPr>
          <a:xfrm>
            <a:off x="6345584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75" name="Rectangle 274">
            <a:extLst>
              <a:ext uri="{FF2B5EF4-FFF2-40B4-BE49-F238E27FC236}">
                <a16:creationId xmlns:a16="http://schemas.microsoft.com/office/drawing/2014/main" id="{93399668-09D2-E944-B1F9-DCBCBF487863}"/>
              </a:ext>
            </a:extLst>
          </p:cNvPr>
          <p:cNvSpPr/>
          <p:nvPr/>
        </p:nvSpPr>
        <p:spPr>
          <a:xfrm>
            <a:off x="5729423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76" name="Rectangle 275">
            <a:extLst>
              <a:ext uri="{FF2B5EF4-FFF2-40B4-BE49-F238E27FC236}">
                <a16:creationId xmlns:a16="http://schemas.microsoft.com/office/drawing/2014/main" id="{ED2CF8D5-461F-D143-8A69-CA8E7956B105}"/>
              </a:ext>
            </a:extLst>
          </p:cNvPr>
          <p:cNvSpPr/>
          <p:nvPr/>
        </p:nvSpPr>
        <p:spPr>
          <a:xfrm>
            <a:off x="7577906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77" name="Rectangle 276">
            <a:extLst>
              <a:ext uri="{FF2B5EF4-FFF2-40B4-BE49-F238E27FC236}">
                <a16:creationId xmlns:a16="http://schemas.microsoft.com/office/drawing/2014/main" id="{2A928BF2-3470-4B47-892A-BCFCCFADADDF}"/>
              </a:ext>
            </a:extLst>
          </p:cNvPr>
          <p:cNvSpPr/>
          <p:nvPr/>
        </p:nvSpPr>
        <p:spPr>
          <a:xfrm>
            <a:off x="6961745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78" name="Rectangle 277">
            <a:extLst>
              <a:ext uri="{FF2B5EF4-FFF2-40B4-BE49-F238E27FC236}">
                <a16:creationId xmlns:a16="http://schemas.microsoft.com/office/drawing/2014/main" id="{732BF9C3-D36F-0B49-B23A-237747FF33C3}"/>
              </a:ext>
            </a:extLst>
          </p:cNvPr>
          <p:cNvSpPr/>
          <p:nvPr/>
        </p:nvSpPr>
        <p:spPr>
          <a:xfrm>
            <a:off x="8194067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79" name="Rectangle 278">
            <a:extLst>
              <a:ext uri="{FF2B5EF4-FFF2-40B4-BE49-F238E27FC236}">
                <a16:creationId xmlns:a16="http://schemas.microsoft.com/office/drawing/2014/main" id="{9F68B375-3921-6844-8F6A-5873EBB7E664}"/>
              </a:ext>
            </a:extLst>
          </p:cNvPr>
          <p:cNvSpPr/>
          <p:nvPr/>
        </p:nvSpPr>
        <p:spPr>
          <a:xfrm>
            <a:off x="5113262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80" name="Rectangle 279">
            <a:extLst>
              <a:ext uri="{FF2B5EF4-FFF2-40B4-BE49-F238E27FC236}">
                <a16:creationId xmlns:a16="http://schemas.microsoft.com/office/drawing/2014/main" id="{68C68E34-7243-634F-9B12-D5098B34470A}"/>
              </a:ext>
            </a:extLst>
          </p:cNvPr>
          <p:cNvSpPr/>
          <p:nvPr/>
        </p:nvSpPr>
        <p:spPr>
          <a:xfrm>
            <a:off x="4497101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81" name="Rectangle 280">
            <a:extLst>
              <a:ext uri="{FF2B5EF4-FFF2-40B4-BE49-F238E27FC236}">
                <a16:creationId xmlns:a16="http://schemas.microsoft.com/office/drawing/2014/main" id="{33351D9B-33EC-FB47-83E9-0DA57DD20A84}"/>
              </a:ext>
            </a:extLst>
          </p:cNvPr>
          <p:cNvSpPr/>
          <p:nvPr/>
        </p:nvSpPr>
        <p:spPr>
          <a:xfrm>
            <a:off x="9426389" y="925248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82" name="Rectangle 281">
            <a:extLst>
              <a:ext uri="{FF2B5EF4-FFF2-40B4-BE49-F238E27FC236}">
                <a16:creationId xmlns:a16="http://schemas.microsoft.com/office/drawing/2014/main" id="{3580D7BE-F5B6-0D45-963D-8D6B3DC1E130}"/>
              </a:ext>
            </a:extLst>
          </p:cNvPr>
          <p:cNvSpPr/>
          <p:nvPr/>
        </p:nvSpPr>
        <p:spPr>
          <a:xfrm>
            <a:off x="8810228" y="925248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83" name="Rectangle 282">
            <a:extLst>
              <a:ext uri="{FF2B5EF4-FFF2-40B4-BE49-F238E27FC236}">
                <a16:creationId xmlns:a16="http://schemas.microsoft.com/office/drawing/2014/main" id="{BB0930B8-2E9B-364E-93CE-9D286FD32E6A}"/>
              </a:ext>
            </a:extLst>
          </p:cNvPr>
          <p:cNvSpPr/>
          <p:nvPr/>
        </p:nvSpPr>
        <p:spPr>
          <a:xfrm>
            <a:off x="10658711" y="925248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84" name="Rectangle 283">
            <a:extLst>
              <a:ext uri="{FF2B5EF4-FFF2-40B4-BE49-F238E27FC236}">
                <a16:creationId xmlns:a16="http://schemas.microsoft.com/office/drawing/2014/main" id="{AD73738D-63B9-7B47-A91F-F4B3DCE3DE8E}"/>
              </a:ext>
            </a:extLst>
          </p:cNvPr>
          <p:cNvSpPr/>
          <p:nvPr/>
        </p:nvSpPr>
        <p:spPr>
          <a:xfrm>
            <a:off x="10042550" y="925248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86" name="Rectangle 285">
            <a:extLst>
              <a:ext uri="{FF2B5EF4-FFF2-40B4-BE49-F238E27FC236}">
                <a16:creationId xmlns:a16="http://schemas.microsoft.com/office/drawing/2014/main" id="{4B75BE7B-BEDA-D043-9F76-8D8867A5ECC2}"/>
              </a:ext>
            </a:extLst>
          </p:cNvPr>
          <p:cNvSpPr/>
          <p:nvPr/>
        </p:nvSpPr>
        <p:spPr>
          <a:xfrm>
            <a:off x="11274871" y="9252481"/>
            <a:ext cx="4057745" cy="36576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91" name="Rectangle 290">
            <a:extLst>
              <a:ext uri="{FF2B5EF4-FFF2-40B4-BE49-F238E27FC236}">
                <a16:creationId xmlns:a16="http://schemas.microsoft.com/office/drawing/2014/main" id="{22BDF093-0CD0-B242-AE75-0C73BAF9E4EA}"/>
              </a:ext>
            </a:extLst>
          </p:cNvPr>
          <p:cNvSpPr/>
          <p:nvPr/>
        </p:nvSpPr>
        <p:spPr>
          <a:xfrm>
            <a:off x="15587999" y="925248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93" name="Rectangle 292">
            <a:extLst>
              <a:ext uri="{FF2B5EF4-FFF2-40B4-BE49-F238E27FC236}">
                <a16:creationId xmlns:a16="http://schemas.microsoft.com/office/drawing/2014/main" id="{7F637577-0386-6341-86C3-DC8E5BC78639}"/>
              </a:ext>
            </a:extLst>
          </p:cNvPr>
          <p:cNvSpPr/>
          <p:nvPr/>
        </p:nvSpPr>
        <p:spPr>
          <a:xfrm>
            <a:off x="16820321" y="925248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94" name="Rectangle 293">
            <a:extLst>
              <a:ext uri="{FF2B5EF4-FFF2-40B4-BE49-F238E27FC236}">
                <a16:creationId xmlns:a16="http://schemas.microsoft.com/office/drawing/2014/main" id="{7A57CE17-8A5C-6147-9148-4E7C68E917A9}"/>
              </a:ext>
            </a:extLst>
          </p:cNvPr>
          <p:cNvSpPr/>
          <p:nvPr/>
        </p:nvSpPr>
        <p:spPr>
          <a:xfrm>
            <a:off x="16204160" y="925248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95" name="Rectangle 294">
            <a:extLst>
              <a:ext uri="{FF2B5EF4-FFF2-40B4-BE49-F238E27FC236}">
                <a16:creationId xmlns:a16="http://schemas.microsoft.com/office/drawing/2014/main" id="{B7029210-8610-D949-91DE-5C5DE9F53F3D}"/>
              </a:ext>
            </a:extLst>
          </p:cNvPr>
          <p:cNvSpPr/>
          <p:nvPr/>
        </p:nvSpPr>
        <p:spPr>
          <a:xfrm>
            <a:off x="18052643" y="925248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96" name="Rectangle 295">
            <a:extLst>
              <a:ext uri="{FF2B5EF4-FFF2-40B4-BE49-F238E27FC236}">
                <a16:creationId xmlns:a16="http://schemas.microsoft.com/office/drawing/2014/main" id="{C2F56B43-F492-8C48-9ED9-6511587C9172}"/>
              </a:ext>
            </a:extLst>
          </p:cNvPr>
          <p:cNvSpPr/>
          <p:nvPr/>
        </p:nvSpPr>
        <p:spPr>
          <a:xfrm>
            <a:off x="17436482" y="925248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97" name="Rectangle 296">
            <a:extLst>
              <a:ext uri="{FF2B5EF4-FFF2-40B4-BE49-F238E27FC236}">
                <a16:creationId xmlns:a16="http://schemas.microsoft.com/office/drawing/2014/main" id="{153F63A1-F8BD-7544-A990-57F40D672A0C}"/>
              </a:ext>
            </a:extLst>
          </p:cNvPr>
          <p:cNvSpPr/>
          <p:nvPr/>
        </p:nvSpPr>
        <p:spPr>
          <a:xfrm>
            <a:off x="19284965" y="925248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98" name="Rectangle 297">
            <a:extLst>
              <a:ext uri="{FF2B5EF4-FFF2-40B4-BE49-F238E27FC236}">
                <a16:creationId xmlns:a16="http://schemas.microsoft.com/office/drawing/2014/main" id="{F80BED9C-341E-0C45-AB73-DFE2046A74EB}"/>
              </a:ext>
            </a:extLst>
          </p:cNvPr>
          <p:cNvSpPr/>
          <p:nvPr/>
        </p:nvSpPr>
        <p:spPr>
          <a:xfrm>
            <a:off x="18668804" y="925248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99" name="Rectangle 298">
            <a:extLst>
              <a:ext uri="{FF2B5EF4-FFF2-40B4-BE49-F238E27FC236}">
                <a16:creationId xmlns:a16="http://schemas.microsoft.com/office/drawing/2014/main" id="{6BC04670-A4DF-2B4D-9D0C-761C9FF6B352}"/>
              </a:ext>
            </a:extLst>
          </p:cNvPr>
          <p:cNvSpPr/>
          <p:nvPr/>
        </p:nvSpPr>
        <p:spPr>
          <a:xfrm>
            <a:off x="20517287" y="925248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00" name="Rectangle 299">
            <a:extLst>
              <a:ext uri="{FF2B5EF4-FFF2-40B4-BE49-F238E27FC236}">
                <a16:creationId xmlns:a16="http://schemas.microsoft.com/office/drawing/2014/main" id="{FACF5011-BE0B-544D-AC3E-E83A35FFB9BF}"/>
              </a:ext>
            </a:extLst>
          </p:cNvPr>
          <p:cNvSpPr/>
          <p:nvPr/>
        </p:nvSpPr>
        <p:spPr>
          <a:xfrm>
            <a:off x="19901126" y="925248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01" name="Rectangle 300">
            <a:extLst>
              <a:ext uri="{FF2B5EF4-FFF2-40B4-BE49-F238E27FC236}">
                <a16:creationId xmlns:a16="http://schemas.microsoft.com/office/drawing/2014/main" id="{B36AE411-9F21-2B45-A7B5-D38D225007B5}"/>
              </a:ext>
            </a:extLst>
          </p:cNvPr>
          <p:cNvSpPr/>
          <p:nvPr/>
        </p:nvSpPr>
        <p:spPr>
          <a:xfrm>
            <a:off x="21749609" y="925248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02" name="Rectangle 301">
            <a:extLst>
              <a:ext uri="{FF2B5EF4-FFF2-40B4-BE49-F238E27FC236}">
                <a16:creationId xmlns:a16="http://schemas.microsoft.com/office/drawing/2014/main" id="{A03B5D6B-66AD-0947-BE7C-29B72C2A10EB}"/>
              </a:ext>
            </a:extLst>
          </p:cNvPr>
          <p:cNvSpPr/>
          <p:nvPr/>
        </p:nvSpPr>
        <p:spPr>
          <a:xfrm>
            <a:off x="21133448" y="925248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03" name="Rectangle 302">
            <a:extLst>
              <a:ext uri="{FF2B5EF4-FFF2-40B4-BE49-F238E27FC236}">
                <a16:creationId xmlns:a16="http://schemas.microsoft.com/office/drawing/2014/main" id="{42427F4A-BB8E-CE4D-8011-AA2A7207565D}"/>
              </a:ext>
            </a:extLst>
          </p:cNvPr>
          <p:cNvSpPr/>
          <p:nvPr/>
        </p:nvSpPr>
        <p:spPr>
          <a:xfrm>
            <a:off x="22365761" y="925248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04" name="Rectangle 303">
            <a:extLst>
              <a:ext uri="{FF2B5EF4-FFF2-40B4-BE49-F238E27FC236}">
                <a16:creationId xmlns:a16="http://schemas.microsoft.com/office/drawing/2014/main" id="{5074431F-7E50-1948-A440-CCA6DDEF5397}"/>
              </a:ext>
            </a:extLst>
          </p:cNvPr>
          <p:cNvSpPr/>
          <p:nvPr/>
        </p:nvSpPr>
        <p:spPr>
          <a:xfrm>
            <a:off x="6345584" y="925248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05" name="Rectangle 304">
            <a:extLst>
              <a:ext uri="{FF2B5EF4-FFF2-40B4-BE49-F238E27FC236}">
                <a16:creationId xmlns:a16="http://schemas.microsoft.com/office/drawing/2014/main" id="{78143713-9F12-3647-9584-0380C231B04D}"/>
              </a:ext>
            </a:extLst>
          </p:cNvPr>
          <p:cNvSpPr/>
          <p:nvPr/>
        </p:nvSpPr>
        <p:spPr>
          <a:xfrm>
            <a:off x="5729423" y="925248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06" name="Rectangle 305">
            <a:extLst>
              <a:ext uri="{FF2B5EF4-FFF2-40B4-BE49-F238E27FC236}">
                <a16:creationId xmlns:a16="http://schemas.microsoft.com/office/drawing/2014/main" id="{AC7BAEE1-FC38-534C-A96A-7EE11BACE4ED}"/>
              </a:ext>
            </a:extLst>
          </p:cNvPr>
          <p:cNvSpPr/>
          <p:nvPr/>
        </p:nvSpPr>
        <p:spPr>
          <a:xfrm>
            <a:off x="7577906" y="925248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07" name="Rectangle 306">
            <a:extLst>
              <a:ext uri="{FF2B5EF4-FFF2-40B4-BE49-F238E27FC236}">
                <a16:creationId xmlns:a16="http://schemas.microsoft.com/office/drawing/2014/main" id="{C2A28442-DD5F-D84F-9AB5-6FECB1C5BD1D}"/>
              </a:ext>
            </a:extLst>
          </p:cNvPr>
          <p:cNvSpPr/>
          <p:nvPr/>
        </p:nvSpPr>
        <p:spPr>
          <a:xfrm>
            <a:off x="6961745" y="925248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08" name="Rectangle 307">
            <a:extLst>
              <a:ext uri="{FF2B5EF4-FFF2-40B4-BE49-F238E27FC236}">
                <a16:creationId xmlns:a16="http://schemas.microsoft.com/office/drawing/2014/main" id="{40AF6A97-CFC7-2048-887C-8830FFD65283}"/>
              </a:ext>
            </a:extLst>
          </p:cNvPr>
          <p:cNvSpPr/>
          <p:nvPr/>
        </p:nvSpPr>
        <p:spPr>
          <a:xfrm>
            <a:off x="8194067" y="925248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09" name="Rectangle 308">
            <a:extLst>
              <a:ext uri="{FF2B5EF4-FFF2-40B4-BE49-F238E27FC236}">
                <a16:creationId xmlns:a16="http://schemas.microsoft.com/office/drawing/2014/main" id="{365C7F8F-392C-8044-AA9C-651F5F7E7A8F}"/>
              </a:ext>
            </a:extLst>
          </p:cNvPr>
          <p:cNvSpPr/>
          <p:nvPr/>
        </p:nvSpPr>
        <p:spPr>
          <a:xfrm>
            <a:off x="5113262" y="925248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10" name="Rectangle 309">
            <a:extLst>
              <a:ext uri="{FF2B5EF4-FFF2-40B4-BE49-F238E27FC236}">
                <a16:creationId xmlns:a16="http://schemas.microsoft.com/office/drawing/2014/main" id="{FB00D787-EA89-FF41-A3A5-C44FB978D893}"/>
              </a:ext>
            </a:extLst>
          </p:cNvPr>
          <p:cNvSpPr/>
          <p:nvPr/>
        </p:nvSpPr>
        <p:spPr>
          <a:xfrm>
            <a:off x="4497101" y="925248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23" name="Rectangle 322">
            <a:extLst>
              <a:ext uri="{FF2B5EF4-FFF2-40B4-BE49-F238E27FC236}">
                <a16:creationId xmlns:a16="http://schemas.microsoft.com/office/drawing/2014/main" id="{1DFE3774-8378-DD4A-BC44-CCCFDD429C5C}"/>
              </a:ext>
            </a:extLst>
          </p:cNvPr>
          <p:cNvSpPr/>
          <p:nvPr/>
        </p:nvSpPr>
        <p:spPr>
          <a:xfrm>
            <a:off x="16820321" y="989169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25" name="Rectangle 324">
            <a:extLst>
              <a:ext uri="{FF2B5EF4-FFF2-40B4-BE49-F238E27FC236}">
                <a16:creationId xmlns:a16="http://schemas.microsoft.com/office/drawing/2014/main" id="{71F70486-92BF-3D47-AF5F-CC32AA4C8015}"/>
              </a:ext>
            </a:extLst>
          </p:cNvPr>
          <p:cNvSpPr/>
          <p:nvPr/>
        </p:nvSpPr>
        <p:spPr>
          <a:xfrm>
            <a:off x="18052643" y="989169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26" name="Rectangle 325">
            <a:extLst>
              <a:ext uri="{FF2B5EF4-FFF2-40B4-BE49-F238E27FC236}">
                <a16:creationId xmlns:a16="http://schemas.microsoft.com/office/drawing/2014/main" id="{AE23E9A7-986B-654B-967E-149801529FEF}"/>
              </a:ext>
            </a:extLst>
          </p:cNvPr>
          <p:cNvSpPr/>
          <p:nvPr/>
        </p:nvSpPr>
        <p:spPr>
          <a:xfrm>
            <a:off x="17436482" y="989169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27" name="Rectangle 326">
            <a:extLst>
              <a:ext uri="{FF2B5EF4-FFF2-40B4-BE49-F238E27FC236}">
                <a16:creationId xmlns:a16="http://schemas.microsoft.com/office/drawing/2014/main" id="{CCDA4B63-4A08-5142-9EE6-F81849AF21FD}"/>
              </a:ext>
            </a:extLst>
          </p:cNvPr>
          <p:cNvSpPr/>
          <p:nvPr/>
        </p:nvSpPr>
        <p:spPr>
          <a:xfrm>
            <a:off x="19284965" y="989169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28" name="Rectangle 327">
            <a:extLst>
              <a:ext uri="{FF2B5EF4-FFF2-40B4-BE49-F238E27FC236}">
                <a16:creationId xmlns:a16="http://schemas.microsoft.com/office/drawing/2014/main" id="{7C339FEE-8280-7B4E-AF83-99F1AABBFF99}"/>
              </a:ext>
            </a:extLst>
          </p:cNvPr>
          <p:cNvSpPr/>
          <p:nvPr/>
        </p:nvSpPr>
        <p:spPr>
          <a:xfrm>
            <a:off x="18668804" y="989169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29" name="Rectangle 328">
            <a:extLst>
              <a:ext uri="{FF2B5EF4-FFF2-40B4-BE49-F238E27FC236}">
                <a16:creationId xmlns:a16="http://schemas.microsoft.com/office/drawing/2014/main" id="{C5F6E2D2-E84A-D346-A5C8-363E84E1D562}"/>
              </a:ext>
            </a:extLst>
          </p:cNvPr>
          <p:cNvSpPr/>
          <p:nvPr/>
        </p:nvSpPr>
        <p:spPr>
          <a:xfrm>
            <a:off x="20517287" y="989169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30" name="Rectangle 329">
            <a:extLst>
              <a:ext uri="{FF2B5EF4-FFF2-40B4-BE49-F238E27FC236}">
                <a16:creationId xmlns:a16="http://schemas.microsoft.com/office/drawing/2014/main" id="{6E9E4FB4-B9B1-404D-A60C-9C622DC6D82E}"/>
              </a:ext>
            </a:extLst>
          </p:cNvPr>
          <p:cNvSpPr/>
          <p:nvPr/>
        </p:nvSpPr>
        <p:spPr>
          <a:xfrm>
            <a:off x="19901126" y="989169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31" name="Rectangle 330">
            <a:extLst>
              <a:ext uri="{FF2B5EF4-FFF2-40B4-BE49-F238E27FC236}">
                <a16:creationId xmlns:a16="http://schemas.microsoft.com/office/drawing/2014/main" id="{9D7024E9-7E43-124F-8EC5-699FAB00FB2D}"/>
              </a:ext>
            </a:extLst>
          </p:cNvPr>
          <p:cNvSpPr/>
          <p:nvPr/>
        </p:nvSpPr>
        <p:spPr>
          <a:xfrm>
            <a:off x="21749609" y="989169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32" name="Rectangle 331">
            <a:extLst>
              <a:ext uri="{FF2B5EF4-FFF2-40B4-BE49-F238E27FC236}">
                <a16:creationId xmlns:a16="http://schemas.microsoft.com/office/drawing/2014/main" id="{321DA1D2-49B7-544F-A5D7-01287D55E12A}"/>
              </a:ext>
            </a:extLst>
          </p:cNvPr>
          <p:cNvSpPr/>
          <p:nvPr/>
        </p:nvSpPr>
        <p:spPr>
          <a:xfrm>
            <a:off x="21133448" y="989169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33" name="Rectangle 332">
            <a:extLst>
              <a:ext uri="{FF2B5EF4-FFF2-40B4-BE49-F238E27FC236}">
                <a16:creationId xmlns:a16="http://schemas.microsoft.com/office/drawing/2014/main" id="{BC63E71D-E5CA-C844-9036-F1CDD3D4AE37}"/>
              </a:ext>
            </a:extLst>
          </p:cNvPr>
          <p:cNvSpPr/>
          <p:nvPr/>
        </p:nvSpPr>
        <p:spPr>
          <a:xfrm>
            <a:off x="22365761" y="989169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34" name="Rectangle 333">
            <a:extLst>
              <a:ext uri="{FF2B5EF4-FFF2-40B4-BE49-F238E27FC236}">
                <a16:creationId xmlns:a16="http://schemas.microsoft.com/office/drawing/2014/main" id="{E39149BF-A575-794A-B1F5-0FA344462AA3}"/>
              </a:ext>
            </a:extLst>
          </p:cNvPr>
          <p:cNvSpPr/>
          <p:nvPr/>
        </p:nvSpPr>
        <p:spPr>
          <a:xfrm>
            <a:off x="6345584" y="989169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35" name="Rectangle 334">
            <a:extLst>
              <a:ext uri="{FF2B5EF4-FFF2-40B4-BE49-F238E27FC236}">
                <a16:creationId xmlns:a16="http://schemas.microsoft.com/office/drawing/2014/main" id="{E1CA7055-44F3-7643-A10C-768820299880}"/>
              </a:ext>
            </a:extLst>
          </p:cNvPr>
          <p:cNvSpPr/>
          <p:nvPr/>
        </p:nvSpPr>
        <p:spPr>
          <a:xfrm>
            <a:off x="5729423" y="989169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36" name="Rectangle 335">
            <a:extLst>
              <a:ext uri="{FF2B5EF4-FFF2-40B4-BE49-F238E27FC236}">
                <a16:creationId xmlns:a16="http://schemas.microsoft.com/office/drawing/2014/main" id="{E9BE2A1F-434A-DA4C-9ECA-6CE7F64CDC3B}"/>
              </a:ext>
            </a:extLst>
          </p:cNvPr>
          <p:cNvSpPr/>
          <p:nvPr/>
        </p:nvSpPr>
        <p:spPr>
          <a:xfrm>
            <a:off x="7577905" y="9891693"/>
            <a:ext cx="8987893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37" name="Rectangle 336">
            <a:extLst>
              <a:ext uri="{FF2B5EF4-FFF2-40B4-BE49-F238E27FC236}">
                <a16:creationId xmlns:a16="http://schemas.microsoft.com/office/drawing/2014/main" id="{B0B7F0E8-8FE5-1F42-9171-524E45E185E6}"/>
              </a:ext>
            </a:extLst>
          </p:cNvPr>
          <p:cNvSpPr/>
          <p:nvPr/>
        </p:nvSpPr>
        <p:spPr>
          <a:xfrm>
            <a:off x="6961745" y="989169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39" name="Rectangle 338">
            <a:extLst>
              <a:ext uri="{FF2B5EF4-FFF2-40B4-BE49-F238E27FC236}">
                <a16:creationId xmlns:a16="http://schemas.microsoft.com/office/drawing/2014/main" id="{31B8F3B4-602A-A147-A84A-F14709EBE190}"/>
              </a:ext>
            </a:extLst>
          </p:cNvPr>
          <p:cNvSpPr/>
          <p:nvPr/>
        </p:nvSpPr>
        <p:spPr>
          <a:xfrm>
            <a:off x="5113262" y="989169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40" name="Rectangle 339">
            <a:extLst>
              <a:ext uri="{FF2B5EF4-FFF2-40B4-BE49-F238E27FC236}">
                <a16:creationId xmlns:a16="http://schemas.microsoft.com/office/drawing/2014/main" id="{C8C7DBDE-8B90-9C4B-BA03-290F182250E0}"/>
              </a:ext>
            </a:extLst>
          </p:cNvPr>
          <p:cNvSpPr/>
          <p:nvPr/>
        </p:nvSpPr>
        <p:spPr>
          <a:xfrm>
            <a:off x="4497101" y="989169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41" name="Rectangle 340">
            <a:extLst>
              <a:ext uri="{FF2B5EF4-FFF2-40B4-BE49-F238E27FC236}">
                <a16:creationId xmlns:a16="http://schemas.microsoft.com/office/drawing/2014/main" id="{3C3334B9-D442-FF44-825B-44413CF566A6}"/>
              </a:ext>
            </a:extLst>
          </p:cNvPr>
          <p:cNvSpPr/>
          <p:nvPr/>
        </p:nvSpPr>
        <p:spPr>
          <a:xfrm>
            <a:off x="9426389" y="105371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42" name="Rectangle 341">
            <a:extLst>
              <a:ext uri="{FF2B5EF4-FFF2-40B4-BE49-F238E27FC236}">
                <a16:creationId xmlns:a16="http://schemas.microsoft.com/office/drawing/2014/main" id="{67EE3E82-DFA3-8345-B784-F7F478E0AA97}"/>
              </a:ext>
            </a:extLst>
          </p:cNvPr>
          <p:cNvSpPr/>
          <p:nvPr/>
        </p:nvSpPr>
        <p:spPr>
          <a:xfrm>
            <a:off x="8810228" y="105371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43" name="Rectangle 342">
            <a:extLst>
              <a:ext uri="{FF2B5EF4-FFF2-40B4-BE49-F238E27FC236}">
                <a16:creationId xmlns:a16="http://schemas.microsoft.com/office/drawing/2014/main" id="{2FD16FBC-AAF0-C94C-A258-25D31373221E}"/>
              </a:ext>
            </a:extLst>
          </p:cNvPr>
          <p:cNvSpPr/>
          <p:nvPr/>
        </p:nvSpPr>
        <p:spPr>
          <a:xfrm>
            <a:off x="10658711" y="105371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44" name="Rectangle 343">
            <a:extLst>
              <a:ext uri="{FF2B5EF4-FFF2-40B4-BE49-F238E27FC236}">
                <a16:creationId xmlns:a16="http://schemas.microsoft.com/office/drawing/2014/main" id="{64433A14-38CE-5F4F-AE82-3DF82F586731}"/>
              </a:ext>
            </a:extLst>
          </p:cNvPr>
          <p:cNvSpPr/>
          <p:nvPr/>
        </p:nvSpPr>
        <p:spPr>
          <a:xfrm>
            <a:off x="10042550" y="105371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45" name="Rectangle 344">
            <a:extLst>
              <a:ext uri="{FF2B5EF4-FFF2-40B4-BE49-F238E27FC236}">
                <a16:creationId xmlns:a16="http://schemas.microsoft.com/office/drawing/2014/main" id="{9EF1DE4D-75C1-CE4E-A520-F9AA31D743C2}"/>
              </a:ext>
            </a:extLst>
          </p:cNvPr>
          <p:cNvSpPr/>
          <p:nvPr/>
        </p:nvSpPr>
        <p:spPr>
          <a:xfrm>
            <a:off x="11891033" y="105371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46" name="Rectangle 345">
            <a:extLst>
              <a:ext uri="{FF2B5EF4-FFF2-40B4-BE49-F238E27FC236}">
                <a16:creationId xmlns:a16="http://schemas.microsoft.com/office/drawing/2014/main" id="{3130797F-9EE0-3F4C-AC11-F1889C5359D3}"/>
              </a:ext>
            </a:extLst>
          </p:cNvPr>
          <p:cNvSpPr/>
          <p:nvPr/>
        </p:nvSpPr>
        <p:spPr>
          <a:xfrm>
            <a:off x="11274872" y="105371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47" name="Rectangle 346">
            <a:extLst>
              <a:ext uri="{FF2B5EF4-FFF2-40B4-BE49-F238E27FC236}">
                <a16:creationId xmlns:a16="http://schemas.microsoft.com/office/drawing/2014/main" id="{9F7E0F08-63B2-D740-A77D-FA7FA64A43B7}"/>
              </a:ext>
            </a:extLst>
          </p:cNvPr>
          <p:cNvSpPr/>
          <p:nvPr/>
        </p:nvSpPr>
        <p:spPr>
          <a:xfrm>
            <a:off x="13123355" y="105371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48" name="Rectangle 347">
            <a:extLst>
              <a:ext uri="{FF2B5EF4-FFF2-40B4-BE49-F238E27FC236}">
                <a16:creationId xmlns:a16="http://schemas.microsoft.com/office/drawing/2014/main" id="{C44CAFE1-DC25-644E-925A-9B3474416B7E}"/>
              </a:ext>
            </a:extLst>
          </p:cNvPr>
          <p:cNvSpPr/>
          <p:nvPr/>
        </p:nvSpPr>
        <p:spPr>
          <a:xfrm>
            <a:off x="12507194" y="105371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49" name="Rectangle 348">
            <a:extLst>
              <a:ext uri="{FF2B5EF4-FFF2-40B4-BE49-F238E27FC236}">
                <a16:creationId xmlns:a16="http://schemas.microsoft.com/office/drawing/2014/main" id="{248A31C9-FEA9-9E44-97C8-54399244FA4E}"/>
              </a:ext>
            </a:extLst>
          </p:cNvPr>
          <p:cNvSpPr/>
          <p:nvPr/>
        </p:nvSpPr>
        <p:spPr>
          <a:xfrm>
            <a:off x="14355677" y="105371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50" name="Rectangle 349">
            <a:extLst>
              <a:ext uri="{FF2B5EF4-FFF2-40B4-BE49-F238E27FC236}">
                <a16:creationId xmlns:a16="http://schemas.microsoft.com/office/drawing/2014/main" id="{8839F6A3-1845-2C4C-8520-BAF7F04DCCE4}"/>
              </a:ext>
            </a:extLst>
          </p:cNvPr>
          <p:cNvSpPr/>
          <p:nvPr/>
        </p:nvSpPr>
        <p:spPr>
          <a:xfrm>
            <a:off x="13739516" y="105371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51" name="Rectangle 350">
            <a:extLst>
              <a:ext uri="{FF2B5EF4-FFF2-40B4-BE49-F238E27FC236}">
                <a16:creationId xmlns:a16="http://schemas.microsoft.com/office/drawing/2014/main" id="{561CD14D-B649-0441-A07C-9DC572929501}"/>
              </a:ext>
            </a:extLst>
          </p:cNvPr>
          <p:cNvSpPr/>
          <p:nvPr/>
        </p:nvSpPr>
        <p:spPr>
          <a:xfrm>
            <a:off x="15587999" y="105371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52" name="Rectangle 351">
            <a:extLst>
              <a:ext uri="{FF2B5EF4-FFF2-40B4-BE49-F238E27FC236}">
                <a16:creationId xmlns:a16="http://schemas.microsoft.com/office/drawing/2014/main" id="{EF0159C4-7494-3A42-9046-EA9F0C004478}"/>
              </a:ext>
            </a:extLst>
          </p:cNvPr>
          <p:cNvSpPr/>
          <p:nvPr/>
        </p:nvSpPr>
        <p:spPr>
          <a:xfrm>
            <a:off x="14971838" y="105371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53" name="Rectangle 352">
            <a:extLst>
              <a:ext uri="{FF2B5EF4-FFF2-40B4-BE49-F238E27FC236}">
                <a16:creationId xmlns:a16="http://schemas.microsoft.com/office/drawing/2014/main" id="{DF32999C-DE82-144C-A86F-943A7D9D29A1}"/>
              </a:ext>
            </a:extLst>
          </p:cNvPr>
          <p:cNvSpPr/>
          <p:nvPr/>
        </p:nvSpPr>
        <p:spPr>
          <a:xfrm>
            <a:off x="16820320" y="10537169"/>
            <a:ext cx="5911197" cy="3657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54" name="Rectangle 353">
            <a:extLst>
              <a:ext uri="{FF2B5EF4-FFF2-40B4-BE49-F238E27FC236}">
                <a16:creationId xmlns:a16="http://schemas.microsoft.com/office/drawing/2014/main" id="{44067599-6063-6F42-99BF-D9ADCE93A1A4}"/>
              </a:ext>
            </a:extLst>
          </p:cNvPr>
          <p:cNvSpPr/>
          <p:nvPr/>
        </p:nvSpPr>
        <p:spPr>
          <a:xfrm>
            <a:off x="16204160" y="105371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64" name="Rectangle 363">
            <a:extLst>
              <a:ext uri="{FF2B5EF4-FFF2-40B4-BE49-F238E27FC236}">
                <a16:creationId xmlns:a16="http://schemas.microsoft.com/office/drawing/2014/main" id="{30DAA892-F466-E148-BF60-EDF88E3C6769}"/>
              </a:ext>
            </a:extLst>
          </p:cNvPr>
          <p:cNvSpPr/>
          <p:nvPr/>
        </p:nvSpPr>
        <p:spPr>
          <a:xfrm>
            <a:off x="6345584" y="105371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65" name="Rectangle 364">
            <a:extLst>
              <a:ext uri="{FF2B5EF4-FFF2-40B4-BE49-F238E27FC236}">
                <a16:creationId xmlns:a16="http://schemas.microsoft.com/office/drawing/2014/main" id="{0E951021-2955-C346-B067-765F8E7BCEC1}"/>
              </a:ext>
            </a:extLst>
          </p:cNvPr>
          <p:cNvSpPr/>
          <p:nvPr/>
        </p:nvSpPr>
        <p:spPr>
          <a:xfrm>
            <a:off x="5729423" y="105371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66" name="Rectangle 365">
            <a:extLst>
              <a:ext uri="{FF2B5EF4-FFF2-40B4-BE49-F238E27FC236}">
                <a16:creationId xmlns:a16="http://schemas.microsoft.com/office/drawing/2014/main" id="{D80F34BE-E8D4-5944-8D55-21A7FCE4AA76}"/>
              </a:ext>
            </a:extLst>
          </p:cNvPr>
          <p:cNvSpPr/>
          <p:nvPr/>
        </p:nvSpPr>
        <p:spPr>
          <a:xfrm>
            <a:off x="7577906" y="105371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67" name="Rectangle 366">
            <a:extLst>
              <a:ext uri="{FF2B5EF4-FFF2-40B4-BE49-F238E27FC236}">
                <a16:creationId xmlns:a16="http://schemas.microsoft.com/office/drawing/2014/main" id="{D6BC7509-0DF5-5847-B610-19A9CDA6B291}"/>
              </a:ext>
            </a:extLst>
          </p:cNvPr>
          <p:cNvSpPr/>
          <p:nvPr/>
        </p:nvSpPr>
        <p:spPr>
          <a:xfrm>
            <a:off x="6961745" y="105371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68" name="Rectangle 367">
            <a:extLst>
              <a:ext uri="{FF2B5EF4-FFF2-40B4-BE49-F238E27FC236}">
                <a16:creationId xmlns:a16="http://schemas.microsoft.com/office/drawing/2014/main" id="{303709F3-AF2D-8548-8CEF-41C03D29ADC2}"/>
              </a:ext>
            </a:extLst>
          </p:cNvPr>
          <p:cNvSpPr/>
          <p:nvPr/>
        </p:nvSpPr>
        <p:spPr>
          <a:xfrm>
            <a:off x="8194067" y="105371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69" name="Rectangle 368">
            <a:extLst>
              <a:ext uri="{FF2B5EF4-FFF2-40B4-BE49-F238E27FC236}">
                <a16:creationId xmlns:a16="http://schemas.microsoft.com/office/drawing/2014/main" id="{AD20623F-19DD-354F-8DE3-1FE04D12EA22}"/>
              </a:ext>
            </a:extLst>
          </p:cNvPr>
          <p:cNvSpPr/>
          <p:nvPr/>
        </p:nvSpPr>
        <p:spPr>
          <a:xfrm>
            <a:off x="5113262" y="105371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70" name="Rectangle 369">
            <a:extLst>
              <a:ext uri="{FF2B5EF4-FFF2-40B4-BE49-F238E27FC236}">
                <a16:creationId xmlns:a16="http://schemas.microsoft.com/office/drawing/2014/main" id="{366ABB2F-6478-564F-AC39-6BD335E53460}"/>
              </a:ext>
            </a:extLst>
          </p:cNvPr>
          <p:cNvSpPr/>
          <p:nvPr/>
        </p:nvSpPr>
        <p:spPr>
          <a:xfrm>
            <a:off x="4497101" y="105371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71" name="Rectangle 370">
            <a:extLst>
              <a:ext uri="{FF2B5EF4-FFF2-40B4-BE49-F238E27FC236}">
                <a16:creationId xmlns:a16="http://schemas.microsoft.com/office/drawing/2014/main" id="{9FE5912E-E846-F74A-9E65-67800ECA0058}"/>
              </a:ext>
            </a:extLst>
          </p:cNvPr>
          <p:cNvSpPr/>
          <p:nvPr/>
        </p:nvSpPr>
        <p:spPr>
          <a:xfrm>
            <a:off x="9426389" y="11170117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72" name="Rectangle 371">
            <a:extLst>
              <a:ext uri="{FF2B5EF4-FFF2-40B4-BE49-F238E27FC236}">
                <a16:creationId xmlns:a16="http://schemas.microsoft.com/office/drawing/2014/main" id="{540F0D95-A24E-E045-BB94-AC2AC5B2F192}"/>
              </a:ext>
            </a:extLst>
          </p:cNvPr>
          <p:cNvSpPr/>
          <p:nvPr/>
        </p:nvSpPr>
        <p:spPr>
          <a:xfrm>
            <a:off x="8810228" y="11170117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73" name="Rectangle 372">
            <a:extLst>
              <a:ext uri="{FF2B5EF4-FFF2-40B4-BE49-F238E27FC236}">
                <a16:creationId xmlns:a16="http://schemas.microsoft.com/office/drawing/2014/main" id="{9B9A9F60-E683-E540-BF2E-A8725CC4ACD5}"/>
              </a:ext>
            </a:extLst>
          </p:cNvPr>
          <p:cNvSpPr/>
          <p:nvPr/>
        </p:nvSpPr>
        <p:spPr>
          <a:xfrm>
            <a:off x="10658711" y="11170117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74" name="Rectangle 373">
            <a:extLst>
              <a:ext uri="{FF2B5EF4-FFF2-40B4-BE49-F238E27FC236}">
                <a16:creationId xmlns:a16="http://schemas.microsoft.com/office/drawing/2014/main" id="{0301A834-ACCB-3348-857F-A9B14E285CD1}"/>
              </a:ext>
            </a:extLst>
          </p:cNvPr>
          <p:cNvSpPr/>
          <p:nvPr/>
        </p:nvSpPr>
        <p:spPr>
          <a:xfrm>
            <a:off x="10042550" y="11170117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75" name="Rectangle 374">
            <a:extLst>
              <a:ext uri="{FF2B5EF4-FFF2-40B4-BE49-F238E27FC236}">
                <a16:creationId xmlns:a16="http://schemas.microsoft.com/office/drawing/2014/main" id="{860AB8EF-E538-2942-997D-23FD11B53D2C}"/>
              </a:ext>
            </a:extLst>
          </p:cNvPr>
          <p:cNvSpPr/>
          <p:nvPr/>
        </p:nvSpPr>
        <p:spPr>
          <a:xfrm>
            <a:off x="11891033" y="11170117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76" name="Rectangle 375">
            <a:extLst>
              <a:ext uri="{FF2B5EF4-FFF2-40B4-BE49-F238E27FC236}">
                <a16:creationId xmlns:a16="http://schemas.microsoft.com/office/drawing/2014/main" id="{B936D03B-7394-3C48-B27D-5BA999A18E8D}"/>
              </a:ext>
            </a:extLst>
          </p:cNvPr>
          <p:cNvSpPr/>
          <p:nvPr/>
        </p:nvSpPr>
        <p:spPr>
          <a:xfrm>
            <a:off x="11274872" y="11170117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78" name="Rectangle 377">
            <a:extLst>
              <a:ext uri="{FF2B5EF4-FFF2-40B4-BE49-F238E27FC236}">
                <a16:creationId xmlns:a16="http://schemas.microsoft.com/office/drawing/2014/main" id="{67D81FCA-0E13-E34F-B82E-BB55D79F867D}"/>
              </a:ext>
            </a:extLst>
          </p:cNvPr>
          <p:cNvSpPr/>
          <p:nvPr/>
        </p:nvSpPr>
        <p:spPr>
          <a:xfrm>
            <a:off x="12507193" y="11170117"/>
            <a:ext cx="2208823" cy="3657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81" name="Rectangle 380">
            <a:extLst>
              <a:ext uri="{FF2B5EF4-FFF2-40B4-BE49-F238E27FC236}">
                <a16:creationId xmlns:a16="http://schemas.microsoft.com/office/drawing/2014/main" id="{87556339-EC99-B341-AC09-1ED794374635}"/>
              </a:ext>
            </a:extLst>
          </p:cNvPr>
          <p:cNvSpPr/>
          <p:nvPr/>
        </p:nvSpPr>
        <p:spPr>
          <a:xfrm>
            <a:off x="15587999" y="11170117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82" name="Rectangle 381">
            <a:extLst>
              <a:ext uri="{FF2B5EF4-FFF2-40B4-BE49-F238E27FC236}">
                <a16:creationId xmlns:a16="http://schemas.microsoft.com/office/drawing/2014/main" id="{B1EAD023-AC5F-344B-8C0F-B4CD9A4A692D}"/>
              </a:ext>
            </a:extLst>
          </p:cNvPr>
          <p:cNvSpPr/>
          <p:nvPr/>
        </p:nvSpPr>
        <p:spPr>
          <a:xfrm>
            <a:off x="14971838" y="11170117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83" name="Rectangle 382">
            <a:extLst>
              <a:ext uri="{FF2B5EF4-FFF2-40B4-BE49-F238E27FC236}">
                <a16:creationId xmlns:a16="http://schemas.microsoft.com/office/drawing/2014/main" id="{3C26E555-72AD-1A45-93FF-EA3814850D83}"/>
              </a:ext>
            </a:extLst>
          </p:cNvPr>
          <p:cNvSpPr/>
          <p:nvPr/>
        </p:nvSpPr>
        <p:spPr>
          <a:xfrm>
            <a:off x="16820321" y="11170117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84" name="Rectangle 383">
            <a:extLst>
              <a:ext uri="{FF2B5EF4-FFF2-40B4-BE49-F238E27FC236}">
                <a16:creationId xmlns:a16="http://schemas.microsoft.com/office/drawing/2014/main" id="{99544EF5-9E3B-0649-9856-3C1CCF6E1575}"/>
              </a:ext>
            </a:extLst>
          </p:cNvPr>
          <p:cNvSpPr/>
          <p:nvPr/>
        </p:nvSpPr>
        <p:spPr>
          <a:xfrm>
            <a:off x="16204160" y="11170117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85" name="Rectangle 384">
            <a:extLst>
              <a:ext uri="{FF2B5EF4-FFF2-40B4-BE49-F238E27FC236}">
                <a16:creationId xmlns:a16="http://schemas.microsoft.com/office/drawing/2014/main" id="{574C0E59-83E7-F747-8375-024EC62DB408}"/>
              </a:ext>
            </a:extLst>
          </p:cNvPr>
          <p:cNvSpPr/>
          <p:nvPr/>
        </p:nvSpPr>
        <p:spPr>
          <a:xfrm>
            <a:off x="18052643" y="11170117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86" name="Rectangle 385">
            <a:extLst>
              <a:ext uri="{FF2B5EF4-FFF2-40B4-BE49-F238E27FC236}">
                <a16:creationId xmlns:a16="http://schemas.microsoft.com/office/drawing/2014/main" id="{54F6814D-BE6F-A649-988A-1DB672252163}"/>
              </a:ext>
            </a:extLst>
          </p:cNvPr>
          <p:cNvSpPr/>
          <p:nvPr/>
        </p:nvSpPr>
        <p:spPr>
          <a:xfrm>
            <a:off x="17436482" y="11170117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87" name="Rectangle 386">
            <a:extLst>
              <a:ext uri="{FF2B5EF4-FFF2-40B4-BE49-F238E27FC236}">
                <a16:creationId xmlns:a16="http://schemas.microsoft.com/office/drawing/2014/main" id="{1ADE701B-0F97-194F-AC41-4E709C48A2BA}"/>
              </a:ext>
            </a:extLst>
          </p:cNvPr>
          <p:cNvSpPr/>
          <p:nvPr/>
        </p:nvSpPr>
        <p:spPr>
          <a:xfrm>
            <a:off x="19284965" y="11170117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88" name="Rectangle 387">
            <a:extLst>
              <a:ext uri="{FF2B5EF4-FFF2-40B4-BE49-F238E27FC236}">
                <a16:creationId xmlns:a16="http://schemas.microsoft.com/office/drawing/2014/main" id="{0E6B4776-F2B6-2745-A8AC-6D1D7627F521}"/>
              </a:ext>
            </a:extLst>
          </p:cNvPr>
          <p:cNvSpPr/>
          <p:nvPr/>
        </p:nvSpPr>
        <p:spPr>
          <a:xfrm>
            <a:off x="18668804" y="11170117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90" name="Rectangle 389">
            <a:extLst>
              <a:ext uri="{FF2B5EF4-FFF2-40B4-BE49-F238E27FC236}">
                <a16:creationId xmlns:a16="http://schemas.microsoft.com/office/drawing/2014/main" id="{E392C1A3-2A3E-FC41-BDD4-DF7BCEE9E841}"/>
              </a:ext>
            </a:extLst>
          </p:cNvPr>
          <p:cNvSpPr/>
          <p:nvPr/>
        </p:nvSpPr>
        <p:spPr>
          <a:xfrm>
            <a:off x="19901126" y="11170117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93" name="Rectangle 392">
            <a:extLst>
              <a:ext uri="{FF2B5EF4-FFF2-40B4-BE49-F238E27FC236}">
                <a16:creationId xmlns:a16="http://schemas.microsoft.com/office/drawing/2014/main" id="{CAAEB5DA-1068-4B4E-BF71-E4C229B8F79C}"/>
              </a:ext>
            </a:extLst>
          </p:cNvPr>
          <p:cNvSpPr/>
          <p:nvPr/>
        </p:nvSpPr>
        <p:spPr>
          <a:xfrm>
            <a:off x="20515763" y="11170117"/>
            <a:ext cx="2215758" cy="3657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96" name="Rectangle 395">
            <a:extLst>
              <a:ext uri="{FF2B5EF4-FFF2-40B4-BE49-F238E27FC236}">
                <a16:creationId xmlns:a16="http://schemas.microsoft.com/office/drawing/2014/main" id="{1723B88C-7742-CD40-B838-9F44B4A72202}"/>
              </a:ext>
            </a:extLst>
          </p:cNvPr>
          <p:cNvSpPr/>
          <p:nvPr/>
        </p:nvSpPr>
        <p:spPr>
          <a:xfrm>
            <a:off x="7577906" y="11170117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98" name="Rectangle 397">
            <a:extLst>
              <a:ext uri="{FF2B5EF4-FFF2-40B4-BE49-F238E27FC236}">
                <a16:creationId xmlns:a16="http://schemas.microsoft.com/office/drawing/2014/main" id="{FA9CBA31-7EBB-BC43-A2DF-991E4AC7B8B5}"/>
              </a:ext>
            </a:extLst>
          </p:cNvPr>
          <p:cNvSpPr/>
          <p:nvPr/>
        </p:nvSpPr>
        <p:spPr>
          <a:xfrm>
            <a:off x="8194067" y="11170117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99" name="Rectangle 398">
            <a:extLst>
              <a:ext uri="{FF2B5EF4-FFF2-40B4-BE49-F238E27FC236}">
                <a16:creationId xmlns:a16="http://schemas.microsoft.com/office/drawing/2014/main" id="{70BC71A5-3FB0-F441-9CD4-04B76D75DAC9}"/>
              </a:ext>
            </a:extLst>
          </p:cNvPr>
          <p:cNvSpPr/>
          <p:nvPr/>
        </p:nvSpPr>
        <p:spPr>
          <a:xfrm>
            <a:off x="5113261" y="11170117"/>
            <a:ext cx="2204079" cy="3657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00" name="Rectangle 399">
            <a:extLst>
              <a:ext uri="{FF2B5EF4-FFF2-40B4-BE49-F238E27FC236}">
                <a16:creationId xmlns:a16="http://schemas.microsoft.com/office/drawing/2014/main" id="{FAC529D9-D10E-5142-B3BF-53186FA88E24}"/>
              </a:ext>
            </a:extLst>
          </p:cNvPr>
          <p:cNvSpPr/>
          <p:nvPr/>
        </p:nvSpPr>
        <p:spPr>
          <a:xfrm>
            <a:off x="4497101" y="11170117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13" name="Rectangle 412">
            <a:extLst>
              <a:ext uri="{FF2B5EF4-FFF2-40B4-BE49-F238E27FC236}">
                <a16:creationId xmlns:a16="http://schemas.microsoft.com/office/drawing/2014/main" id="{E9B5E144-8FF1-4246-B6C1-74215A758C30}"/>
              </a:ext>
            </a:extLst>
          </p:cNvPr>
          <p:cNvSpPr/>
          <p:nvPr/>
        </p:nvSpPr>
        <p:spPr>
          <a:xfrm>
            <a:off x="16820321" y="1180932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15" name="Rectangle 414">
            <a:extLst>
              <a:ext uri="{FF2B5EF4-FFF2-40B4-BE49-F238E27FC236}">
                <a16:creationId xmlns:a16="http://schemas.microsoft.com/office/drawing/2014/main" id="{E64DC352-6F7D-2249-BDEC-0AB4B0BAF070}"/>
              </a:ext>
            </a:extLst>
          </p:cNvPr>
          <p:cNvSpPr/>
          <p:nvPr/>
        </p:nvSpPr>
        <p:spPr>
          <a:xfrm>
            <a:off x="18052643" y="1180932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16" name="Rectangle 415">
            <a:extLst>
              <a:ext uri="{FF2B5EF4-FFF2-40B4-BE49-F238E27FC236}">
                <a16:creationId xmlns:a16="http://schemas.microsoft.com/office/drawing/2014/main" id="{E068F649-A455-3642-875C-E64B9E743564}"/>
              </a:ext>
            </a:extLst>
          </p:cNvPr>
          <p:cNvSpPr/>
          <p:nvPr/>
        </p:nvSpPr>
        <p:spPr>
          <a:xfrm>
            <a:off x="17436482" y="1180932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17" name="Rectangle 416">
            <a:extLst>
              <a:ext uri="{FF2B5EF4-FFF2-40B4-BE49-F238E27FC236}">
                <a16:creationId xmlns:a16="http://schemas.microsoft.com/office/drawing/2014/main" id="{13A29041-207D-9641-855D-4BE33D736580}"/>
              </a:ext>
            </a:extLst>
          </p:cNvPr>
          <p:cNvSpPr/>
          <p:nvPr/>
        </p:nvSpPr>
        <p:spPr>
          <a:xfrm>
            <a:off x="19284965" y="1180932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18" name="Rectangle 417">
            <a:extLst>
              <a:ext uri="{FF2B5EF4-FFF2-40B4-BE49-F238E27FC236}">
                <a16:creationId xmlns:a16="http://schemas.microsoft.com/office/drawing/2014/main" id="{A0C06A3A-9B4F-5345-AAFE-A743AF10909B}"/>
              </a:ext>
            </a:extLst>
          </p:cNvPr>
          <p:cNvSpPr/>
          <p:nvPr/>
        </p:nvSpPr>
        <p:spPr>
          <a:xfrm>
            <a:off x="18668804" y="1180932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19" name="Rectangle 418">
            <a:extLst>
              <a:ext uri="{FF2B5EF4-FFF2-40B4-BE49-F238E27FC236}">
                <a16:creationId xmlns:a16="http://schemas.microsoft.com/office/drawing/2014/main" id="{3FE1D1F7-D52F-B84E-8AB7-1E80903C33C6}"/>
              </a:ext>
            </a:extLst>
          </p:cNvPr>
          <p:cNvSpPr/>
          <p:nvPr/>
        </p:nvSpPr>
        <p:spPr>
          <a:xfrm>
            <a:off x="20517287" y="1180932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20" name="Rectangle 419">
            <a:extLst>
              <a:ext uri="{FF2B5EF4-FFF2-40B4-BE49-F238E27FC236}">
                <a16:creationId xmlns:a16="http://schemas.microsoft.com/office/drawing/2014/main" id="{205E6724-A3C9-5741-A5BB-C0842E7FC003}"/>
              </a:ext>
            </a:extLst>
          </p:cNvPr>
          <p:cNvSpPr/>
          <p:nvPr/>
        </p:nvSpPr>
        <p:spPr>
          <a:xfrm>
            <a:off x="19901126" y="1180932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21" name="Rectangle 420">
            <a:extLst>
              <a:ext uri="{FF2B5EF4-FFF2-40B4-BE49-F238E27FC236}">
                <a16:creationId xmlns:a16="http://schemas.microsoft.com/office/drawing/2014/main" id="{B3C08C6D-CFF6-704A-A821-7CE0B153A421}"/>
              </a:ext>
            </a:extLst>
          </p:cNvPr>
          <p:cNvSpPr/>
          <p:nvPr/>
        </p:nvSpPr>
        <p:spPr>
          <a:xfrm>
            <a:off x="21749609" y="1180932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22" name="Rectangle 421">
            <a:extLst>
              <a:ext uri="{FF2B5EF4-FFF2-40B4-BE49-F238E27FC236}">
                <a16:creationId xmlns:a16="http://schemas.microsoft.com/office/drawing/2014/main" id="{7D1862F4-A1E6-B640-B244-36EF58D3A549}"/>
              </a:ext>
            </a:extLst>
          </p:cNvPr>
          <p:cNvSpPr/>
          <p:nvPr/>
        </p:nvSpPr>
        <p:spPr>
          <a:xfrm>
            <a:off x="21133448" y="1180932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23" name="Rectangle 422">
            <a:extLst>
              <a:ext uri="{FF2B5EF4-FFF2-40B4-BE49-F238E27FC236}">
                <a16:creationId xmlns:a16="http://schemas.microsoft.com/office/drawing/2014/main" id="{992AF854-AF28-A049-8CAE-A0CAAC0741F7}"/>
              </a:ext>
            </a:extLst>
          </p:cNvPr>
          <p:cNvSpPr/>
          <p:nvPr/>
        </p:nvSpPr>
        <p:spPr>
          <a:xfrm>
            <a:off x="22365761" y="1180932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24" name="Rectangle 423">
            <a:extLst>
              <a:ext uri="{FF2B5EF4-FFF2-40B4-BE49-F238E27FC236}">
                <a16:creationId xmlns:a16="http://schemas.microsoft.com/office/drawing/2014/main" id="{6FE07790-2BCE-0D4C-BFF3-6B0AAB52993F}"/>
              </a:ext>
            </a:extLst>
          </p:cNvPr>
          <p:cNvSpPr/>
          <p:nvPr/>
        </p:nvSpPr>
        <p:spPr>
          <a:xfrm>
            <a:off x="6345584" y="1180932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25" name="Rectangle 424">
            <a:extLst>
              <a:ext uri="{FF2B5EF4-FFF2-40B4-BE49-F238E27FC236}">
                <a16:creationId xmlns:a16="http://schemas.microsoft.com/office/drawing/2014/main" id="{BDDA8C1F-DF48-6343-B0C3-5396754DD84F}"/>
              </a:ext>
            </a:extLst>
          </p:cNvPr>
          <p:cNvSpPr/>
          <p:nvPr/>
        </p:nvSpPr>
        <p:spPr>
          <a:xfrm>
            <a:off x="5729423" y="1180932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27" name="Rectangle 426">
            <a:extLst>
              <a:ext uri="{FF2B5EF4-FFF2-40B4-BE49-F238E27FC236}">
                <a16:creationId xmlns:a16="http://schemas.microsoft.com/office/drawing/2014/main" id="{E4A939F9-DC70-0C4B-B476-EAB1A2B63412}"/>
              </a:ext>
            </a:extLst>
          </p:cNvPr>
          <p:cNvSpPr/>
          <p:nvPr/>
        </p:nvSpPr>
        <p:spPr>
          <a:xfrm>
            <a:off x="6961744" y="11809329"/>
            <a:ext cx="9604045" cy="3657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29" name="Rectangle 428">
            <a:extLst>
              <a:ext uri="{FF2B5EF4-FFF2-40B4-BE49-F238E27FC236}">
                <a16:creationId xmlns:a16="http://schemas.microsoft.com/office/drawing/2014/main" id="{271439D5-A562-5C42-A0D0-F72D1211413D}"/>
              </a:ext>
            </a:extLst>
          </p:cNvPr>
          <p:cNvSpPr/>
          <p:nvPr/>
        </p:nvSpPr>
        <p:spPr>
          <a:xfrm>
            <a:off x="5113262" y="1180932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30" name="Rectangle 429">
            <a:extLst>
              <a:ext uri="{FF2B5EF4-FFF2-40B4-BE49-F238E27FC236}">
                <a16:creationId xmlns:a16="http://schemas.microsoft.com/office/drawing/2014/main" id="{BE46F3DD-1971-0442-ABD6-8B8565F56360}"/>
              </a:ext>
            </a:extLst>
          </p:cNvPr>
          <p:cNvSpPr/>
          <p:nvPr/>
        </p:nvSpPr>
        <p:spPr>
          <a:xfrm>
            <a:off x="4497101" y="1180932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31" name="Rectangle 430">
            <a:extLst>
              <a:ext uri="{FF2B5EF4-FFF2-40B4-BE49-F238E27FC236}">
                <a16:creationId xmlns:a16="http://schemas.microsoft.com/office/drawing/2014/main" id="{3CBD4905-40B2-3444-BBED-DFF323135D11}"/>
              </a:ext>
            </a:extLst>
          </p:cNvPr>
          <p:cNvSpPr/>
          <p:nvPr/>
        </p:nvSpPr>
        <p:spPr>
          <a:xfrm>
            <a:off x="9426389" y="12446892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32" name="Rectangle 431">
            <a:extLst>
              <a:ext uri="{FF2B5EF4-FFF2-40B4-BE49-F238E27FC236}">
                <a16:creationId xmlns:a16="http://schemas.microsoft.com/office/drawing/2014/main" id="{C39D0078-5F88-3848-B483-8B3A1A360816}"/>
              </a:ext>
            </a:extLst>
          </p:cNvPr>
          <p:cNvSpPr/>
          <p:nvPr/>
        </p:nvSpPr>
        <p:spPr>
          <a:xfrm>
            <a:off x="8810228" y="12446892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33" name="Rectangle 432">
            <a:extLst>
              <a:ext uri="{FF2B5EF4-FFF2-40B4-BE49-F238E27FC236}">
                <a16:creationId xmlns:a16="http://schemas.microsoft.com/office/drawing/2014/main" id="{2450DEAF-DA3D-9346-9017-F9ABA2D93959}"/>
              </a:ext>
            </a:extLst>
          </p:cNvPr>
          <p:cNvSpPr/>
          <p:nvPr/>
        </p:nvSpPr>
        <p:spPr>
          <a:xfrm>
            <a:off x="10658711" y="12446892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34" name="Rectangle 433">
            <a:extLst>
              <a:ext uri="{FF2B5EF4-FFF2-40B4-BE49-F238E27FC236}">
                <a16:creationId xmlns:a16="http://schemas.microsoft.com/office/drawing/2014/main" id="{123F2C48-CE3C-3C4E-A57D-0F1FBEA777B4}"/>
              </a:ext>
            </a:extLst>
          </p:cNvPr>
          <p:cNvSpPr/>
          <p:nvPr/>
        </p:nvSpPr>
        <p:spPr>
          <a:xfrm>
            <a:off x="10042550" y="12446892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35" name="Rectangle 434">
            <a:extLst>
              <a:ext uri="{FF2B5EF4-FFF2-40B4-BE49-F238E27FC236}">
                <a16:creationId xmlns:a16="http://schemas.microsoft.com/office/drawing/2014/main" id="{2AF5CC7D-5133-2341-854A-5845556694C6}"/>
              </a:ext>
            </a:extLst>
          </p:cNvPr>
          <p:cNvSpPr/>
          <p:nvPr/>
        </p:nvSpPr>
        <p:spPr>
          <a:xfrm>
            <a:off x="11891033" y="12446892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36" name="Rectangle 435">
            <a:extLst>
              <a:ext uri="{FF2B5EF4-FFF2-40B4-BE49-F238E27FC236}">
                <a16:creationId xmlns:a16="http://schemas.microsoft.com/office/drawing/2014/main" id="{D7B498E8-07F7-D84E-8DA1-D099410C36F3}"/>
              </a:ext>
            </a:extLst>
          </p:cNvPr>
          <p:cNvSpPr/>
          <p:nvPr/>
        </p:nvSpPr>
        <p:spPr>
          <a:xfrm>
            <a:off x="11274872" y="12446892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37" name="Rectangle 436">
            <a:extLst>
              <a:ext uri="{FF2B5EF4-FFF2-40B4-BE49-F238E27FC236}">
                <a16:creationId xmlns:a16="http://schemas.microsoft.com/office/drawing/2014/main" id="{3CD9D749-0B25-7246-BADE-C518F91803F4}"/>
              </a:ext>
            </a:extLst>
          </p:cNvPr>
          <p:cNvSpPr/>
          <p:nvPr/>
        </p:nvSpPr>
        <p:spPr>
          <a:xfrm>
            <a:off x="13123355" y="12446892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38" name="Rectangle 437">
            <a:extLst>
              <a:ext uri="{FF2B5EF4-FFF2-40B4-BE49-F238E27FC236}">
                <a16:creationId xmlns:a16="http://schemas.microsoft.com/office/drawing/2014/main" id="{E3E916AB-4EC0-D04A-A6F2-F814F70FF520}"/>
              </a:ext>
            </a:extLst>
          </p:cNvPr>
          <p:cNvSpPr/>
          <p:nvPr/>
        </p:nvSpPr>
        <p:spPr>
          <a:xfrm>
            <a:off x="12507194" y="12446892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39" name="Rectangle 438">
            <a:extLst>
              <a:ext uri="{FF2B5EF4-FFF2-40B4-BE49-F238E27FC236}">
                <a16:creationId xmlns:a16="http://schemas.microsoft.com/office/drawing/2014/main" id="{8B55E9E9-9A65-7F4D-AC0D-5CACCED217C1}"/>
              </a:ext>
            </a:extLst>
          </p:cNvPr>
          <p:cNvSpPr/>
          <p:nvPr/>
        </p:nvSpPr>
        <p:spPr>
          <a:xfrm>
            <a:off x="14355677" y="12446892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40" name="Rectangle 439">
            <a:extLst>
              <a:ext uri="{FF2B5EF4-FFF2-40B4-BE49-F238E27FC236}">
                <a16:creationId xmlns:a16="http://schemas.microsoft.com/office/drawing/2014/main" id="{A76CCA68-9095-4647-9C1A-D3EE09FC69B5}"/>
              </a:ext>
            </a:extLst>
          </p:cNvPr>
          <p:cNvSpPr/>
          <p:nvPr/>
        </p:nvSpPr>
        <p:spPr>
          <a:xfrm>
            <a:off x="13739516" y="12446892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41" name="Rectangle 440">
            <a:extLst>
              <a:ext uri="{FF2B5EF4-FFF2-40B4-BE49-F238E27FC236}">
                <a16:creationId xmlns:a16="http://schemas.microsoft.com/office/drawing/2014/main" id="{60C5DE61-2C57-1D4D-BE17-876CFEAE014A}"/>
              </a:ext>
            </a:extLst>
          </p:cNvPr>
          <p:cNvSpPr/>
          <p:nvPr/>
        </p:nvSpPr>
        <p:spPr>
          <a:xfrm>
            <a:off x="15587999" y="12446892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42" name="Rectangle 441">
            <a:extLst>
              <a:ext uri="{FF2B5EF4-FFF2-40B4-BE49-F238E27FC236}">
                <a16:creationId xmlns:a16="http://schemas.microsoft.com/office/drawing/2014/main" id="{8E687AD3-C8EA-894B-BCEF-6DC7D8531722}"/>
              </a:ext>
            </a:extLst>
          </p:cNvPr>
          <p:cNvSpPr/>
          <p:nvPr/>
        </p:nvSpPr>
        <p:spPr>
          <a:xfrm>
            <a:off x="14971838" y="12446892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43" name="Rectangle 442">
            <a:extLst>
              <a:ext uri="{FF2B5EF4-FFF2-40B4-BE49-F238E27FC236}">
                <a16:creationId xmlns:a16="http://schemas.microsoft.com/office/drawing/2014/main" id="{790D7ECB-697D-3D40-9986-145BE230115F}"/>
              </a:ext>
            </a:extLst>
          </p:cNvPr>
          <p:cNvSpPr/>
          <p:nvPr/>
        </p:nvSpPr>
        <p:spPr>
          <a:xfrm>
            <a:off x="16820321" y="12446892"/>
            <a:ext cx="2828448" cy="36576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44" name="Rectangle 443">
            <a:extLst>
              <a:ext uri="{FF2B5EF4-FFF2-40B4-BE49-F238E27FC236}">
                <a16:creationId xmlns:a16="http://schemas.microsoft.com/office/drawing/2014/main" id="{B6834592-045A-134A-BD98-2A92BBE695EA}"/>
              </a:ext>
            </a:extLst>
          </p:cNvPr>
          <p:cNvSpPr/>
          <p:nvPr/>
        </p:nvSpPr>
        <p:spPr>
          <a:xfrm>
            <a:off x="16204160" y="12446892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49" name="Rectangle 448">
            <a:extLst>
              <a:ext uri="{FF2B5EF4-FFF2-40B4-BE49-F238E27FC236}">
                <a16:creationId xmlns:a16="http://schemas.microsoft.com/office/drawing/2014/main" id="{5D1B7F6D-3196-944B-A363-1A115D36460F}"/>
              </a:ext>
            </a:extLst>
          </p:cNvPr>
          <p:cNvSpPr/>
          <p:nvPr/>
        </p:nvSpPr>
        <p:spPr>
          <a:xfrm>
            <a:off x="20517287" y="12446892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50" name="Rectangle 449">
            <a:extLst>
              <a:ext uri="{FF2B5EF4-FFF2-40B4-BE49-F238E27FC236}">
                <a16:creationId xmlns:a16="http://schemas.microsoft.com/office/drawing/2014/main" id="{86D57FD7-F174-C943-9CB1-681892ABC0EE}"/>
              </a:ext>
            </a:extLst>
          </p:cNvPr>
          <p:cNvSpPr/>
          <p:nvPr/>
        </p:nvSpPr>
        <p:spPr>
          <a:xfrm>
            <a:off x="19901126" y="12446892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51" name="Rectangle 450">
            <a:extLst>
              <a:ext uri="{FF2B5EF4-FFF2-40B4-BE49-F238E27FC236}">
                <a16:creationId xmlns:a16="http://schemas.microsoft.com/office/drawing/2014/main" id="{B2D95E38-9A4E-584D-9A52-4BEB4E6874D8}"/>
              </a:ext>
            </a:extLst>
          </p:cNvPr>
          <p:cNvSpPr/>
          <p:nvPr/>
        </p:nvSpPr>
        <p:spPr>
          <a:xfrm>
            <a:off x="21749609" y="12446892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52" name="Rectangle 451">
            <a:extLst>
              <a:ext uri="{FF2B5EF4-FFF2-40B4-BE49-F238E27FC236}">
                <a16:creationId xmlns:a16="http://schemas.microsoft.com/office/drawing/2014/main" id="{43524ACD-C1D1-8C4B-B2CC-D7851E88378F}"/>
              </a:ext>
            </a:extLst>
          </p:cNvPr>
          <p:cNvSpPr/>
          <p:nvPr/>
        </p:nvSpPr>
        <p:spPr>
          <a:xfrm>
            <a:off x="21133448" y="12446892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53" name="Rectangle 452">
            <a:extLst>
              <a:ext uri="{FF2B5EF4-FFF2-40B4-BE49-F238E27FC236}">
                <a16:creationId xmlns:a16="http://schemas.microsoft.com/office/drawing/2014/main" id="{CCA58317-8F93-3C46-8D4B-35C7A13C9BC0}"/>
              </a:ext>
            </a:extLst>
          </p:cNvPr>
          <p:cNvSpPr/>
          <p:nvPr/>
        </p:nvSpPr>
        <p:spPr>
          <a:xfrm>
            <a:off x="22365761" y="12446892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59" name="Rectangle 458">
            <a:extLst>
              <a:ext uri="{FF2B5EF4-FFF2-40B4-BE49-F238E27FC236}">
                <a16:creationId xmlns:a16="http://schemas.microsoft.com/office/drawing/2014/main" id="{05809F73-589A-324E-8F65-621EFE8D0E16}"/>
              </a:ext>
            </a:extLst>
          </p:cNvPr>
          <p:cNvSpPr/>
          <p:nvPr/>
        </p:nvSpPr>
        <p:spPr>
          <a:xfrm>
            <a:off x="5113261" y="12446892"/>
            <a:ext cx="3453636" cy="36576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60" name="Rectangle 459">
            <a:extLst>
              <a:ext uri="{FF2B5EF4-FFF2-40B4-BE49-F238E27FC236}">
                <a16:creationId xmlns:a16="http://schemas.microsoft.com/office/drawing/2014/main" id="{8F37532E-465D-2846-8915-0982CAE49B19}"/>
              </a:ext>
            </a:extLst>
          </p:cNvPr>
          <p:cNvSpPr/>
          <p:nvPr/>
        </p:nvSpPr>
        <p:spPr>
          <a:xfrm>
            <a:off x="4497101" y="12446892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63" name="Rectangle 462">
            <a:extLst>
              <a:ext uri="{FF2B5EF4-FFF2-40B4-BE49-F238E27FC236}">
                <a16:creationId xmlns:a16="http://schemas.microsoft.com/office/drawing/2014/main" id="{23F743B4-A790-7243-9752-250117943246}"/>
              </a:ext>
            </a:extLst>
          </p:cNvPr>
          <p:cNvSpPr/>
          <p:nvPr/>
        </p:nvSpPr>
        <p:spPr>
          <a:xfrm>
            <a:off x="10658711" y="5417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65" name="Rectangle 464">
            <a:extLst>
              <a:ext uri="{FF2B5EF4-FFF2-40B4-BE49-F238E27FC236}">
                <a16:creationId xmlns:a16="http://schemas.microsoft.com/office/drawing/2014/main" id="{EB99F089-6DC5-1248-9583-E9D8DC14F077}"/>
              </a:ext>
            </a:extLst>
          </p:cNvPr>
          <p:cNvSpPr/>
          <p:nvPr/>
        </p:nvSpPr>
        <p:spPr>
          <a:xfrm>
            <a:off x="11891033" y="5417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66" name="Rectangle 465">
            <a:extLst>
              <a:ext uri="{FF2B5EF4-FFF2-40B4-BE49-F238E27FC236}">
                <a16:creationId xmlns:a16="http://schemas.microsoft.com/office/drawing/2014/main" id="{36937725-DB66-494C-8302-888F7E8F6338}"/>
              </a:ext>
            </a:extLst>
          </p:cNvPr>
          <p:cNvSpPr/>
          <p:nvPr/>
        </p:nvSpPr>
        <p:spPr>
          <a:xfrm>
            <a:off x="11274872" y="5417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67" name="Rectangle 466">
            <a:extLst>
              <a:ext uri="{FF2B5EF4-FFF2-40B4-BE49-F238E27FC236}">
                <a16:creationId xmlns:a16="http://schemas.microsoft.com/office/drawing/2014/main" id="{3C17AFAF-855D-384A-AF16-E4B9384EA180}"/>
              </a:ext>
            </a:extLst>
          </p:cNvPr>
          <p:cNvSpPr/>
          <p:nvPr/>
        </p:nvSpPr>
        <p:spPr>
          <a:xfrm>
            <a:off x="13123355" y="5417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68" name="Rectangle 467">
            <a:extLst>
              <a:ext uri="{FF2B5EF4-FFF2-40B4-BE49-F238E27FC236}">
                <a16:creationId xmlns:a16="http://schemas.microsoft.com/office/drawing/2014/main" id="{8DBEE619-3DFA-3544-AE1D-BEB6D0813536}"/>
              </a:ext>
            </a:extLst>
          </p:cNvPr>
          <p:cNvSpPr/>
          <p:nvPr/>
        </p:nvSpPr>
        <p:spPr>
          <a:xfrm>
            <a:off x="12507194" y="5417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69" name="Rectangle 468">
            <a:extLst>
              <a:ext uri="{FF2B5EF4-FFF2-40B4-BE49-F238E27FC236}">
                <a16:creationId xmlns:a16="http://schemas.microsoft.com/office/drawing/2014/main" id="{EA12298D-2F3D-5347-89BF-3D5EB1B7430F}"/>
              </a:ext>
            </a:extLst>
          </p:cNvPr>
          <p:cNvSpPr/>
          <p:nvPr/>
        </p:nvSpPr>
        <p:spPr>
          <a:xfrm>
            <a:off x="14355677" y="5417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70" name="Rectangle 469">
            <a:extLst>
              <a:ext uri="{FF2B5EF4-FFF2-40B4-BE49-F238E27FC236}">
                <a16:creationId xmlns:a16="http://schemas.microsoft.com/office/drawing/2014/main" id="{EF70DFCA-2477-3F4D-BC00-BE4BDAFAD1A3}"/>
              </a:ext>
            </a:extLst>
          </p:cNvPr>
          <p:cNvSpPr/>
          <p:nvPr/>
        </p:nvSpPr>
        <p:spPr>
          <a:xfrm>
            <a:off x="13739516" y="5417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71" name="Rectangle 470">
            <a:extLst>
              <a:ext uri="{FF2B5EF4-FFF2-40B4-BE49-F238E27FC236}">
                <a16:creationId xmlns:a16="http://schemas.microsoft.com/office/drawing/2014/main" id="{C2A5A41A-609A-F346-96DE-B70D8DDDAA2A}"/>
              </a:ext>
            </a:extLst>
          </p:cNvPr>
          <p:cNvSpPr/>
          <p:nvPr/>
        </p:nvSpPr>
        <p:spPr>
          <a:xfrm>
            <a:off x="15587999" y="5417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72" name="Rectangle 471">
            <a:extLst>
              <a:ext uri="{FF2B5EF4-FFF2-40B4-BE49-F238E27FC236}">
                <a16:creationId xmlns:a16="http://schemas.microsoft.com/office/drawing/2014/main" id="{544C1913-D0C1-CC4F-9A13-94E15168E418}"/>
              </a:ext>
            </a:extLst>
          </p:cNvPr>
          <p:cNvSpPr/>
          <p:nvPr/>
        </p:nvSpPr>
        <p:spPr>
          <a:xfrm>
            <a:off x="14971838" y="5417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73" name="Rectangle 472">
            <a:extLst>
              <a:ext uri="{FF2B5EF4-FFF2-40B4-BE49-F238E27FC236}">
                <a16:creationId xmlns:a16="http://schemas.microsoft.com/office/drawing/2014/main" id="{494CD465-B260-D74C-9DF2-ECD8053F904A}"/>
              </a:ext>
            </a:extLst>
          </p:cNvPr>
          <p:cNvSpPr/>
          <p:nvPr/>
        </p:nvSpPr>
        <p:spPr>
          <a:xfrm>
            <a:off x="16820321" y="5417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74" name="Rectangle 473">
            <a:extLst>
              <a:ext uri="{FF2B5EF4-FFF2-40B4-BE49-F238E27FC236}">
                <a16:creationId xmlns:a16="http://schemas.microsoft.com/office/drawing/2014/main" id="{DA3DE666-4E75-4940-BC27-812A3A6827D6}"/>
              </a:ext>
            </a:extLst>
          </p:cNvPr>
          <p:cNvSpPr/>
          <p:nvPr/>
        </p:nvSpPr>
        <p:spPr>
          <a:xfrm>
            <a:off x="16204160" y="5417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75" name="Rectangle 474">
            <a:extLst>
              <a:ext uri="{FF2B5EF4-FFF2-40B4-BE49-F238E27FC236}">
                <a16:creationId xmlns:a16="http://schemas.microsoft.com/office/drawing/2014/main" id="{DC42A170-2138-D84D-9147-9B7074E19608}"/>
              </a:ext>
            </a:extLst>
          </p:cNvPr>
          <p:cNvSpPr/>
          <p:nvPr/>
        </p:nvSpPr>
        <p:spPr>
          <a:xfrm>
            <a:off x="18052643" y="5417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76" name="Rectangle 475">
            <a:extLst>
              <a:ext uri="{FF2B5EF4-FFF2-40B4-BE49-F238E27FC236}">
                <a16:creationId xmlns:a16="http://schemas.microsoft.com/office/drawing/2014/main" id="{B032560A-83D9-C745-9419-B6D82705EE1F}"/>
              </a:ext>
            </a:extLst>
          </p:cNvPr>
          <p:cNvSpPr/>
          <p:nvPr/>
        </p:nvSpPr>
        <p:spPr>
          <a:xfrm>
            <a:off x="17436482" y="5417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77" name="Rectangle 476">
            <a:extLst>
              <a:ext uri="{FF2B5EF4-FFF2-40B4-BE49-F238E27FC236}">
                <a16:creationId xmlns:a16="http://schemas.microsoft.com/office/drawing/2014/main" id="{0BCF606F-EAA0-9F44-A67F-A4E243D8D936}"/>
              </a:ext>
            </a:extLst>
          </p:cNvPr>
          <p:cNvSpPr/>
          <p:nvPr/>
        </p:nvSpPr>
        <p:spPr>
          <a:xfrm>
            <a:off x="19284965" y="5417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78" name="Rectangle 477">
            <a:extLst>
              <a:ext uri="{FF2B5EF4-FFF2-40B4-BE49-F238E27FC236}">
                <a16:creationId xmlns:a16="http://schemas.microsoft.com/office/drawing/2014/main" id="{6E384087-7727-4B40-A7E6-B85C5269AE5D}"/>
              </a:ext>
            </a:extLst>
          </p:cNvPr>
          <p:cNvSpPr/>
          <p:nvPr/>
        </p:nvSpPr>
        <p:spPr>
          <a:xfrm>
            <a:off x="18668804" y="5417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79" name="Rectangle 478">
            <a:extLst>
              <a:ext uri="{FF2B5EF4-FFF2-40B4-BE49-F238E27FC236}">
                <a16:creationId xmlns:a16="http://schemas.microsoft.com/office/drawing/2014/main" id="{7F8DE927-5FAF-A54E-B4E3-E26B6681E464}"/>
              </a:ext>
            </a:extLst>
          </p:cNvPr>
          <p:cNvSpPr/>
          <p:nvPr/>
        </p:nvSpPr>
        <p:spPr>
          <a:xfrm>
            <a:off x="20517287" y="5417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80" name="Rectangle 479">
            <a:extLst>
              <a:ext uri="{FF2B5EF4-FFF2-40B4-BE49-F238E27FC236}">
                <a16:creationId xmlns:a16="http://schemas.microsoft.com/office/drawing/2014/main" id="{090D0EA3-35C3-834D-990D-A46BBEF68274}"/>
              </a:ext>
            </a:extLst>
          </p:cNvPr>
          <p:cNvSpPr/>
          <p:nvPr/>
        </p:nvSpPr>
        <p:spPr>
          <a:xfrm>
            <a:off x="19901126" y="5417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81" name="Rectangle 480">
            <a:extLst>
              <a:ext uri="{FF2B5EF4-FFF2-40B4-BE49-F238E27FC236}">
                <a16:creationId xmlns:a16="http://schemas.microsoft.com/office/drawing/2014/main" id="{D42E917B-BE2D-7545-97D0-108B15557FA4}"/>
              </a:ext>
            </a:extLst>
          </p:cNvPr>
          <p:cNvSpPr/>
          <p:nvPr/>
        </p:nvSpPr>
        <p:spPr>
          <a:xfrm>
            <a:off x="21749609" y="5417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82" name="Rectangle 481">
            <a:extLst>
              <a:ext uri="{FF2B5EF4-FFF2-40B4-BE49-F238E27FC236}">
                <a16:creationId xmlns:a16="http://schemas.microsoft.com/office/drawing/2014/main" id="{73B33097-5AD9-F44A-8139-5E4DD80B1383}"/>
              </a:ext>
            </a:extLst>
          </p:cNvPr>
          <p:cNvSpPr/>
          <p:nvPr/>
        </p:nvSpPr>
        <p:spPr>
          <a:xfrm>
            <a:off x="21133448" y="5417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83" name="Rectangle 482">
            <a:extLst>
              <a:ext uri="{FF2B5EF4-FFF2-40B4-BE49-F238E27FC236}">
                <a16:creationId xmlns:a16="http://schemas.microsoft.com/office/drawing/2014/main" id="{C7F9EF34-9EB1-794B-AB0F-D5A364ACC10F}"/>
              </a:ext>
            </a:extLst>
          </p:cNvPr>
          <p:cNvSpPr/>
          <p:nvPr/>
        </p:nvSpPr>
        <p:spPr>
          <a:xfrm>
            <a:off x="22365761" y="5417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85" name="Rectangle 484">
            <a:extLst>
              <a:ext uri="{FF2B5EF4-FFF2-40B4-BE49-F238E27FC236}">
                <a16:creationId xmlns:a16="http://schemas.microsoft.com/office/drawing/2014/main" id="{0D360F78-2BD1-A649-8615-0BF8619186F4}"/>
              </a:ext>
            </a:extLst>
          </p:cNvPr>
          <p:cNvSpPr/>
          <p:nvPr/>
        </p:nvSpPr>
        <p:spPr>
          <a:xfrm>
            <a:off x="5729422" y="5417209"/>
            <a:ext cx="4670445" cy="3657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89" name="Rectangle 488">
            <a:extLst>
              <a:ext uri="{FF2B5EF4-FFF2-40B4-BE49-F238E27FC236}">
                <a16:creationId xmlns:a16="http://schemas.microsoft.com/office/drawing/2014/main" id="{A7E04E53-0D8B-4445-A37A-8CD936C2EE76}"/>
              </a:ext>
            </a:extLst>
          </p:cNvPr>
          <p:cNvSpPr/>
          <p:nvPr/>
        </p:nvSpPr>
        <p:spPr>
          <a:xfrm>
            <a:off x="5113262" y="5417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90" name="Rectangle 489">
            <a:extLst>
              <a:ext uri="{FF2B5EF4-FFF2-40B4-BE49-F238E27FC236}">
                <a16:creationId xmlns:a16="http://schemas.microsoft.com/office/drawing/2014/main" id="{6C931371-96A7-454B-8A35-541A025C6B03}"/>
              </a:ext>
            </a:extLst>
          </p:cNvPr>
          <p:cNvSpPr/>
          <p:nvPr/>
        </p:nvSpPr>
        <p:spPr>
          <a:xfrm>
            <a:off x="4497101" y="5417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91" name="Rectangle 490">
            <a:extLst>
              <a:ext uri="{FF2B5EF4-FFF2-40B4-BE49-F238E27FC236}">
                <a16:creationId xmlns:a16="http://schemas.microsoft.com/office/drawing/2014/main" id="{E1A16707-808B-B248-8AE9-B1AA9A0EA968}"/>
              </a:ext>
            </a:extLst>
          </p:cNvPr>
          <p:cNvSpPr/>
          <p:nvPr/>
        </p:nvSpPr>
        <p:spPr>
          <a:xfrm>
            <a:off x="9426389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92" name="Rectangle 491">
            <a:extLst>
              <a:ext uri="{FF2B5EF4-FFF2-40B4-BE49-F238E27FC236}">
                <a16:creationId xmlns:a16="http://schemas.microsoft.com/office/drawing/2014/main" id="{FC7386FE-BF78-404B-9A86-0546B1AD1805}"/>
              </a:ext>
            </a:extLst>
          </p:cNvPr>
          <p:cNvSpPr/>
          <p:nvPr/>
        </p:nvSpPr>
        <p:spPr>
          <a:xfrm>
            <a:off x="8810228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93" name="Rectangle 492">
            <a:extLst>
              <a:ext uri="{FF2B5EF4-FFF2-40B4-BE49-F238E27FC236}">
                <a16:creationId xmlns:a16="http://schemas.microsoft.com/office/drawing/2014/main" id="{6B9D85B2-06D1-D542-8E86-9F0D714230C4}"/>
              </a:ext>
            </a:extLst>
          </p:cNvPr>
          <p:cNvSpPr/>
          <p:nvPr/>
        </p:nvSpPr>
        <p:spPr>
          <a:xfrm>
            <a:off x="10658711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94" name="Rectangle 493">
            <a:extLst>
              <a:ext uri="{FF2B5EF4-FFF2-40B4-BE49-F238E27FC236}">
                <a16:creationId xmlns:a16="http://schemas.microsoft.com/office/drawing/2014/main" id="{863AEE9A-BB45-C047-81E1-3252F949EAF1}"/>
              </a:ext>
            </a:extLst>
          </p:cNvPr>
          <p:cNvSpPr/>
          <p:nvPr/>
        </p:nvSpPr>
        <p:spPr>
          <a:xfrm>
            <a:off x="10042550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95" name="Rectangle 494">
            <a:extLst>
              <a:ext uri="{FF2B5EF4-FFF2-40B4-BE49-F238E27FC236}">
                <a16:creationId xmlns:a16="http://schemas.microsoft.com/office/drawing/2014/main" id="{2C219B9A-A533-E44B-8654-988FBC120998}"/>
              </a:ext>
            </a:extLst>
          </p:cNvPr>
          <p:cNvSpPr/>
          <p:nvPr/>
        </p:nvSpPr>
        <p:spPr>
          <a:xfrm>
            <a:off x="11891033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96" name="Rectangle 495">
            <a:extLst>
              <a:ext uri="{FF2B5EF4-FFF2-40B4-BE49-F238E27FC236}">
                <a16:creationId xmlns:a16="http://schemas.microsoft.com/office/drawing/2014/main" id="{E6B388B8-FFA9-D946-9E85-8AD13B57DAF2}"/>
              </a:ext>
            </a:extLst>
          </p:cNvPr>
          <p:cNvSpPr/>
          <p:nvPr/>
        </p:nvSpPr>
        <p:spPr>
          <a:xfrm>
            <a:off x="11274872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97" name="Rectangle 496">
            <a:extLst>
              <a:ext uri="{FF2B5EF4-FFF2-40B4-BE49-F238E27FC236}">
                <a16:creationId xmlns:a16="http://schemas.microsoft.com/office/drawing/2014/main" id="{3FB672D9-727E-234F-BE19-86D468413CAE}"/>
              </a:ext>
            </a:extLst>
          </p:cNvPr>
          <p:cNvSpPr/>
          <p:nvPr/>
        </p:nvSpPr>
        <p:spPr>
          <a:xfrm>
            <a:off x="13123355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98" name="Rectangle 497">
            <a:extLst>
              <a:ext uri="{FF2B5EF4-FFF2-40B4-BE49-F238E27FC236}">
                <a16:creationId xmlns:a16="http://schemas.microsoft.com/office/drawing/2014/main" id="{8EC3BF23-0853-3141-95E5-6D9A112817D0}"/>
              </a:ext>
            </a:extLst>
          </p:cNvPr>
          <p:cNvSpPr/>
          <p:nvPr/>
        </p:nvSpPr>
        <p:spPr>
          <a:xfrm>
            <a:off x="12507194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99" name="Rectangle 498">
            <a:extLst>
              <a:ext uri="{FF2B5EF4-FFF2-40B4-BE49-F238E27FC236}">
                <a16:creationId xmlns:a16="http://schemas.microsoft.com/office/drawing/2014/main" id="{9000D469-B590-114B-9564-97623A3521E9}"/>
              </a:ext>
            </a:extLst>
          </p:cNvPr>
          <p:cNvSpPr/>
          <p:nvPr/>
        </p:nvSpPr>
        <p:spPr>
          <a:xfrm>
            <a:off x="14355677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00" name="Rectangle 499">
            <a:extLst>
              <a:ext uri="{FF2B5EF4-FFF2-40B4-BE49-F238E27FC236}">
                <a16:creationId xmlns:a16="http://schemas.microsoft.com/office/drawing/2014/main" id="{78C36BA4-90E6-AE49-8B63-190F21571918}"/>
              </a:ext>
            </a:extLst>
          </p:cNvPr>
          <p:cNvSpPr/>
          <p:nvPr/>
        </p:nvSpPr>
        <p:spPr>
          <a:xfrm>
            <a:off x="13739516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01" name="Rectangle 500">
            <a:extLst>
              <a:ext uri="{FF2B5EF4-FFF2-40B4-BE49-F238E27FC236}">
                <a16:creationId xmlns:a16="http://schemas.microsoft.com/office/drawing/2014/main" id="{779DB581-90A1-8F48-BA6B-43C77E039CC9}"/>
              </a:ext>
            </a:extLst>
          </p:cNvPr>
          <p:cNvSpPr/>
          <p:nvPr/>
        </p:nvSpPr>
        <p:spPr>
          <a:xfrm>
            <a:off x="15587999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02" name="Rectangle 501">
            <a:extLst>
              <a:ext uri="{FF2B5EF4-FFF2-40B4-BE49-F238E27FC236}">
                <a16:creationId xmlns:a16="http://schemas.microsoft.com/office/drawing/2014/main" id="{1DC8E0AE-D8C6-0440-B11D-728F2903E25B}"/>
              </a:ext>
            </a:extLst>
          </p:cNvPr>
          <p:cNvSpPr/>
          <p:nvPr/>
        </p:nvSpPr>
        <p:spPr>
          <a:xfrm>
            <a:off x="14971838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03" name="Rectangle 502">
            <a:extLst>
              <a:ext uri="{FF2B5EF4-FFF2-40B4-BE49-F238E27FC236}">
                <a16:creationId xmlns:a16="http://schemas.microsoft.com/office/drawing/2014/main" id="{E9EC3A67-4042-544B-A03E-28F63E321A09}"/>
              </a:ext>
            </a:extLst>
          </p:cNvPr>
          <p:cNvSpPr/>
          <p:nvPr/>
        </p:nvSpPr>
        <p:spPr>
          <a:xfrm>
            <a:off x="16820321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04" name="Rectangle 503">
            <a:extLst>
              <a:ext uri="{FF2B5EF4-FFF2-40B4-BE49-F238E27FC236}">
                <a16:creationId xmlns:a16="http://schemas.microsoft.com/office/drawing/2014/main" id="{C67C0623-5985-D84E-B7AD-D2EE823C3907}"/>
              </a:ext>
            </a:extLst>
          </p:cNvPr>
          <p:cNvSpPr/>
          <p:nvPr/>
        </p:nvSpPr>
        <p:spPr>
          <a:xfrm>
            <a:off x="16204160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05" name="Rectangle 504">
            <a:extLst>
              <a:ext uri="{FF2B5EF4-FFF2-40B4-BE49-F238E27FC236}">
                <a16:creationId xmlns:a16="http://schemas.microsoft.com/office/drawing/2014/main" id="{BBA1B7E9-3699-0C43-995A-DB9294B776C0}"/>
              </a:ext>
            </a:extLst>
          </p:cNvPr>
          <p:cNvSpPr/>
          <p:nvPr/>
        </p:nvSpPr>
        <p:spPr>
          <a:xfrm>
            <a:off x="18052643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06" name="Rectangle 505">
            <a:extLst>
              <a:ext uri="{FF2B5EF4-FFF2-40B4-BE49-F238E27FC236}">
                <a16:creationId xmlns:a16="http://schemas.microsoft.com/office/drawing/2014/main" id="{C54E19D5-5092-B94D-A4FE-EDBCA9FBD39C}"/>
              </a:ext>
            </a:extLst>
          </p:cNvPr>
          <p:cNvSpPr/>
          <p:nvPr/>
        </p:nvSpPr>
        <p:spPr>
          <a:xfrm>
            <a:off x="17436482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07" name="Rectangle 506">
            <a:extLst>
              <a:ext uri="{FF2B5EF4-FFF2-40B4-BE49-F238E27FC236}">
                <a16:creationId xmlns:a16="http://schemas.microsoft.com/office/drawing/2014/main" id="{2221FD2A-A68D-D34E-9D03-BB9ACBA3FCA6}"/>
              </a:ext>
            </a:extLst>
          </p:cNvPr>
          <p:cNvSpPr/>
          <p:nvPr/>
        </p:nvSpPr>
        <p:spPr>
          <a:xfrm>
            <a:off x="19284965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08" name="Rectangle 507">
            <a:extLst>
              <a:ext uri="{FF2B5EF4-FFF2-40B4-BE49-F238E27FC236}">
                <a16:creationId xmlns:a16="http://schemas.microsoft.com/office/drawing/2014/main" id="{AE8EB667-FC71-FD46-A9F3-C1F6B30C9BF5}"/>
              </a:ext>
            </a:extLst>
          </p:cNvPr>
          <p:cNvSpPr/>
          <p:nvPr/>
        </p:nvSpPr>
        <p:spPr>
          <a:xfrm>
            <a:off x="18668804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09" name="Rectangle 508">
            <a:extLst>
              <a:ext uri="{FF2B5EF4-FFF2-40B4-BE49-F238E27FC236}">
                <a16:creationId xmlns:a16="http://schemas.microsoft.com/office/drawing/2014/main" id="{CB7C2A55-F964-BA48-BA7F-168B4BC4BABE}"/>
              </a:ext>
            </a:extLst>
          </p:cNvPr>
          <p:cNvSpPr/>
          <p:nvPr/>
        </p:nvSpPr>
        <p:spPr>
          <a:xfrm>
            <a:off x="20517287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10" name="Rectangle 509">
            <a:extLst>
              <a:ext uri="{FF2B5EF4-FFF2-40B4-BE49-F238E27FC236}">
                <a16:creationId xmlns:a16="http://schemas.microsoft.com/office/drawing/2014/main" id="{316ADD08-10C2-314E-BBDE-BFC9198CC047}"/>
              </a:ext>
            </a:extLst>
          </p:cNvPr>
          <p:cNvSpPr/>
          <p:nvPr/>
        </p:nvSpPr>
        <p:spPr>
          <a:xfrm>
            <a:off x="19901126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11" name="Rectangle 510">
            <a:extLst>
              <a:ext uri="{FF2B5EF4-FFF2-40B4-BE49-F238E27FC236}">
                <a16:creationId xmlns:a16="http://schemas.microsoft.com/office/drawing/2014/main" id="{C8F927C0-21EC-9344-84CC-2E0305AA5ACB}"/>
              </a:ext>
            </a:extLst>
          </p:cNvPr>
          <p:cNvSpPr/>
          <p:nvPr/>
        </p:nvSpPr>
        <p:spPr>
          <a:xfrm>
            <a:off x="21749609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12" name="Rectangle 511">
            <a:extLst>
              <a:ext uri="{FF2B5EF4-FFF2-40B4-BE49-F238E27FC236}">
                <a16:creationId xmlns:a16="http://schemas.microsoft.com/office/drawing/2014/main" id="{CAB90CAF-833F-0C43-A854-DE77DA72E13D}"/>
              </a:ext>
            </a:extLst>
          </p:cNvPr>
          <p:cNvSpPr/>
          <p:nvPr/>
        </p:nvSpPr>
        <p:spPr>
          <a:xfrm>
            <a:off x="21133448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13" name="Rectangle 512">
            <a:extLst>
              <a:ext uri="{FF2B5EF4-FFF2-40B4-BE49-F238E27FC236}">
                <a16:creationId xmlns:a16="http://schemas.microsoft.com/office/drawing/2014/main" id="{0EBE3612-3BB2-DA47-BE21-2E1204AE72C5}"/>
              </a:ext>
            </a:extLst>
          </p:cNvPr>
          <p:cNvSpPr/>
          <p:nvPr/>
        </p:nvSpPr>
        <p:spPr>
          <a:xfrm>
            <a:off x="22365761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15" name="Rectangle 514">
            <a:extLst>
              <a:ext uri="{FF2B5EF4-FFF2-40B4-BE49-F238E27FC236}">
                <a16:creationId xmlns:a16="http://schemas.microsoft.com/office/drawing/2014/main" id="{7B144958-C461-ED46-BE86-B5A9C9CDEA48}"/>
              </a:ext>
            </a:extLst>
          </p:cNvPr>
          <p:cNvSpPr/>
          <p:nvPr/>
        </p:nvSpPr>
        <p:spPr>
          <a:xfrm>
            <a:off x="5729422" y="4778113"/>
            <a:ext cx="1598081" cy="3657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16" name="Rectangle 515">
            <a:extLst>
              <a:ext uri="{FF2B5EF4-FFF2-40B4-BE49-F238E27FC236}">
                <a16:creationId xmlns:a16="http://schemas.microsoft.com/office/drawing/2014/main" id="{A0CE7FF0-88DF-0D4C-9802-649DF370F3FF}"/>
              </a:ext>
            </a:extLst>
          </p:cNvPr>
          <p:cNvSpPr/>
          <p:nvPr/>
        </p:nvSpPr>
        <p:spPr>
          <a:xfrm>
            <a:off x="7577906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18" name="Rectangle 517">
            <a:extLst>
              <a:ext uri="{FF2B5EF4-FFF2-40B4-BE49-F238E27FC236}">
                <a16:creationId xmlns:a16="http://schemas.microsoft.com/office/drawing/2014/main" id="{3BDCB649-F772-7B45-8820-419EA641DA36}"/>
              </a:ext>
            </a:extLst>
          </p:cNvPr>
          <p:cNvSpPr/>
          <p:nvPr/>
        </p:nvSpPr>
        <p:spPr>
          <a:xfrm>
            <a:off x="8194067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19" name="Rectangle 518">
            <a:extLst>
              <a:ext uri="{FF2B5EF4-FFF2-40B4-BE49-F238E27FC236}">
                <a16:creationId xmlns:a16="http://schemas.microsoft.com/office/drawing/2014/main" id="{995E5A5C-A966-7242-893A-D76B469FC9B2}"/>
              </a:ext>
            </a:extLst>
          </p:cNvPr>
          <p:cNvSpPr/>
          <p:nvPr/>
        </p:nvSpPr>
        <p:spPr>
          <a:xfrm>
            <a:off x="5113262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20" name="Rectangle 519">
            <a:extLst>
              <a:ext uri="{FF2B5EF4-FFF2-40B4-BE49-F238E27FC236}">
                <a16:creationId xmlns:a16="http://schemas.microsoft.com/office/drawing/2014/main" id="{32684D9D-BB7F-B34D-9F30-83E9393D1C3D}"/>
              </a:ext>
            </a:extLst>
          </p:cNvPr>
          <p:cNvSpPr/>
          <p:nvPr/>
        </p:nvSpPr>
        <p:spPr>
          <a:xfrm>
            <a:off x="4497101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29" name="Rectangle 528">
            <a:extLst>
              <a:ext uri="{FF2B5EF4-FFF2-40B4-BE49-F238E27FC236}">
                <a16:creationId xmlns:a16="http://schemas.microsoft.com/office/drawing/2014/main" id="{07D957D5-8B02-1E46-B90B-97FAB06467B8}"/>
              </a:ext>
            </a:extLst>
          </p:cNvPr>
          <p:cNvSpPr/>
          <p:nvPr/>
        </p:nvSpPr>
        <p:spPr>
          <a:xfrm>
            <a:off x="14355677" y="413878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31" name="Rectangle 530">
            <a:extLst>
              <a:ext uri="{FF2B5EF4-FFF2-40B4-BE49-F238E27FC236}">
                <a16:creationId xmlns:a16="http://schemas.microsoft.com/office/drawing/2014/main" id="{7800C65C-5427-674C-81E6-FC6DC4AC05F8}"/>
              </a:ext>
            </a:extLst>
          </p:cNvPr>
          <p:cNvSpPr/>
          <p:nvPr/>
        </p:nvSpPr>
        <p:spPr>
          <a:xfrm>
            <a:off x="15587999" y="413878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32" name="Rectangle 531">
            <a:extLst>
              <a:ext uri="{FF2B5EF4-FFF2-40B4-BE49-F238E27FC236}">
                <a16:creationId xmlns:a16="http://schemas.microsoft.com/office/drawing/2014/main" id="{45DCC65A-6E72-A042-A379-E4FC5DE21C81}"/>
              </a:ext>
            </a:extLst>
          </p:cNvPr>
          <p:cNvSpPr/>
          <p:nvPr/>
        </p:nvSpPr>
        <p:spPr>
          <a:xfrm>
            <a:off x="14971838" y="413878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33" name="Rectangle 532">
            <a:extLst>
              <a:ext uri="{FF2B5EF4-FFF2-40B4-BE49-F238E27FC236}">
                <a16:creationId xmlns:a16="http://schemas.microsoft.com/office/drawing/2014/main" id="{45A54C57-7F50-154C-AB7E-1244705D4CF6}"/>
              </a:ext>
            </a:extLst>
          </p:cNvPr>
          <p:cNvSpPr/>
          <p:nvPr/>
        </p:nvSpPr>
        <p:spPr>
          <a:xfrm>
            <a:off x="16820321" y="413878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34" name="Rectangle 533">
            <a:extLst>
              <a:ext uri="{FF2B5EF4-FFF2-40B4-BE49-F238E27FC236}">
                <a16:creationId xmlns:a16="http://schemas.microsoft.com/office/drawing/2014/main" id="{E6CF96A6-062C-D946-939F-BD6176E851A9}"/>
              </a:ext>
            </a:extLst>
          </p:cNvPr>
          <p:cNvSpPr/>
          <p:nvPr/>
        </p:nvSpPr>
        <p:spPr>
          <a:xfrm>
            <a:off x="16204160" y="413878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35" name="Rectangle 534">
            <a:extLst>
              <a:ext uri="{FF2B5EF4-FFF2-40B4-BE49-F238E27FC236}">
                <a16:creationId xmlns:a16="http://schemas.microsoft.com/office/drawing/2014/main" id="{410C2971-BDBB-9E4F-AC50-21734E890C26}"/>
              </a:ext>
            </a:extLst>
          </p:cNvPr>
          <p:cNvSpPr/>
          <p:nvPr/>
        </p:nvSpPr>
        <p:spPr>
          <a:xfrm>
            <a:off x="18052643" y="413878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36" name="Rectangle 535">
            <a:extLst>
              <a:ext uri="{FF2B5EF4-FFF2-40B4-BE49-F238E27FC236}">
                <a16:creationId xmlns:a16="http://schemas.microsoft.com/office/drawing/2014/main" id="{29F799EE-EE4F-B740-8889-67E2FE62B59E}"/>
              </a:ext>
            </a:extLst>
          </p:cNvPr>
          <p:cNvSpPr/>
          <p:nvPr/>
        </p:nvSpPr>
        <p:spPr>
          <a:xfrm>
            <a:off x="17436482" y="413878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37" name="Rectangle 536">
            <a:extLst>
              <a:ext uri="{FF2B5EF4-FFF2-40B4-BE49-F238E27FC236}">
                <a16:creationId xmlns:a16="http://schemas.microsoft.com/office/drawing/2014/main" id="{E0C371B7-ADF8-734D-A792-82D2D3E82A7B}"/>
              </a:ext>
            </a:extLst>
          </p:cNvPr>
          <p:cNvSpPr/>
          <p:nvPr/>
        </p:nvSpPr>
        <p:spPr>
          <a:xfrm>
            <a:off x="19284965" y="413878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38" name="Rectangle 537">
            <a:extLst>
              <a:ext uri="{FF2B5EF4-FFF2-40B4-BE49-F238E27FC236}">
                <a16:creationId xmlns:a16="http://schemas.microsoft.com/office/drawing/2014/main" id="{9A1EAD44-6035-F244-848E-E3127B2EC464}"/>
              </a:ext>
            </a:extLst>
          </p:cNvPr>
          <p:cNvSpPr/>
          <p:nvPr/>
        </p:nvSpPr>
        <p:spPr>
          <a:xfrm>
            <a:off x="18668804" y="413878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39" name="Rectangle 538">
            <a:extLst>
              <a:ext uri="{FF2B5EF4-FFF2-40B4-BE49-F238E27FC236}">
                <a16:creationId xmlns:a16="http://schemas.microsoft.com/office/drawing/2014/main" id="{4592733D-8DDC-7E48-B5E5-7F91DA36A1CD}"/>
              </a:ext>
            </a:extLst>
          </p:cNvPr>
          <p:cNvSpPr/>
          <p:nvPr/>
        </p:nvSpPr>
        <p:spPr>
          <a:xfrm>
            <a:off x="20517287" y="413878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40" name="Rectangle 539">
            <a:extLst>
              <a:ext uri="{FF2B5EF4-FFF2-40B4-BE49-F238E27FC236}">
                <a16:creationId xmlns:a16="http://schemas.microsoft.com/office/drawing/2014/main" id="{6C055098-5051-2444-AED2-20D083AC4146}"/>
              </a:ext>
            </a:extLst>
          </p:cNvPr>
          <p:cNvSpPr/>
          <p:nvPr/>
        </p:nvSpPr>
        <p:spPr>
          <a:xfrm>
            <a:off x="19901126" y="413878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41" name="Rectangle 540">
            <a:extLst>
              <a:ext uri="{FF2B5EF4-FFF2-40B4-BE49-F238E27FC236}">
                <a16:creationId xmlns:a16="http://schemas.microsoft.com/office/drawing/2014/main" id="{0828FB37-ECE4-DB4A-9580-CC4BBD12B801}"/>
              </a:ext>
            </a:extLst>
          </p:cNvPr>
          <p:cNvSpPr/>
          <p:nvPr/>
        </p:nvSpPr>
        <p:spPr>
          <a:xfrm>
            <a:off x="21749609" y="413878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42" name="Rectangle 541">
            <a:extLst>
              <a:ext uri="{FF2B5EF4-FFF2-40B4-BE49-F238E27FC236}">
                <a16:creationId xmlns:a16="http://schemas.microsoft.com/office/drawing/2014/main" id="{122DF457-904E-C14B-B945-478C58B216C0}"/>
              </a:ext>
            </a:extLst>
          </p:cNvPr>
          <p:cNvSpPr/>
          <p:nvPr/>
        </p:nvSpPr>
        <p:spPr>
          <a:xfrm>
            <a:off x="21133448" y="413878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43" name="Rectangle 542">
            <a:extLst>
              <a:ext uri="{FF2B5EF4-FFF2-40B4-BE49-F238E27FC236}">
                <a16:creationId xmlns:a16="http://schemas.microsoft.com/office/drawing/2014/main" id="{338E071E-044B-D041-8C86-8670FB664918}"/>
              </a:ext>
            </a:extLst>
          </p:cNvPr>
          <p:cNvSpPr/>
          <p:nvPr/>
        </p:nvSpPr>
        <p:spPr>
          <a:xfrm>
            <a:off x="22365761" y="413878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44" name="Rectangle 543">
            <a:extLst>
              <a:ext uri="{FF2B5EF4-FFF2-40B4-BE49-F238E27FC236}">
                <a16:creationId xmlns:a16="http://schemas.microsoft.com/office/drawing/2014/main" id="{14130156-B4CC-3849-AC79-470DDCDDE99C}"/>
              </a:ext>
            </a:extLst>
          </p:cNvPr>
          <p:cNvSpPr/>
          <p:nvPr/>
        </p:nvSpPr>
        <p:spPr>
          <a:xfrm>
            <a:off x="6345584" y="413878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45" name="Rectangle 544">
            <a:extLst>
              <a:ext uri="{FF2B5EF4-FFF2-40B4-BE49-F238E27FC236}">
                <a16:creationId xmlns:a16="http://schemas.microsoft.com/office/drawing/2014/main" id="{2BB09857-476A-6A4D-86FF-9B0395306ACE}"/>
              </a:ext>
            </a:extLst>
          </p:cNvPr>
          <p:cNvSpPr/>
          <p:nvPr/>
        </p:nvSpPr>
        <p:spPr>
          <a:xfrm>
            <a:off x="5729423" y="413878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46" name="Rectangle 545">
            <a:extLst>
              <a:ext uri="{FF2B5EF4-FFF2-40B4-BE49-F238E27FC236}">
                <a16:creationId xmlns:a16="http://schemas.microsoft.com/office/drawing/2014/main" id="{6586193C-C976-1345-A0FC-07593BC1F4DA}"/>
              </a:ext>
            </a:extLst>
          </p:cNvPr>
          <p:cNvSpPr/>
          <p:nvPr/>
        </p:nvSpPr>
        <p:spPr>
          <a:xfrm>
            <a:off x="7577905" y="4138785"/>
            <a:ext cx="6521525" cy="3657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47" name="Rectangle 546">
            <a:extLst>
              <a:ext uri="{FF2B5EF4-FFF2-40B4-BE49-F238E27FC236}">
                <a16:creationId xmlns:a16="http://schemas.microsoft.com/office/drawing/2014/main" id="{687FC627-197C-1B46-9FEE-A81D7D6B0F79}"/>
              </a:ext>
            </a:extLst>
          </p:cNvPr>
          <p:cNvSpPr/>
          <p:nvPr/>
        </p:nvSpPr>
        <p:spPr>
          <a:xfrm>
            <a:off x="6961745" y="413878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49" name="Rectangle 548">
            <a:extLst>
              <a:ext uri="{FF2B5EF4-FFF2-40B4-BE49-F238E27FC236}">
                <a16:creationId xmlns:a16="http://schemas.microsoft.com/office/drawing/2014/main" id="{AB37CFB5-6C72-DA47-B576-AF9FF22A053E}"/>
              </a:ext>
            </a:extLst>
          </p:cNvPr>
          <p:cNvSpPr/>
          <p:nvPr/>
        </p:nvSpPr>
        <p:spPr>
          <a:xfrm>
            <a:off x="5113262" y="413878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50" name="Rectangle 549">
            <a:extLst>
              <a:ext uri="{FF2B5EF4-FFF2-40B4-BE49-F238E27FC236}">
                <a16:creationId xmlns:a16="http://schemas.microsoft.com/office/drawing/2014/main" id="{4712475C-845D-7E48-A214-BED27E8048C6}"/>
              </a:ext>
            </a:extLst>
          </p:cNvPr>
          <p:cNvSpPr/>
          <p:nvPr/>
        </p:nvSpPr>
        <p:spPr>
          <a:xfrm>
            <a:off x="4497101" y="413878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51" name="Rectangle 550">
            <a:extLst>
              <a:ext uri="{FF2B5EF4-FFF2-40B4-BE49-F238E27FC236}">
                <a16:creationId xmlns:a16="http://schemas.microsoft.com/office/drawing/2014/main" id="{3CFF5E1A-CA36-654C-AC94-94B3CD272ECA}"/>
              </a:ext>
            </a:extLst>
          </p:cNvPr>
          <p:cNvSpPr/>
          <p:nvPr/>
        </p:nvSpPr>
        <p:spPr>
          <a:xfrm>
            <a:off x="9426389" y="349957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52" name="Rectangle 551">
            <a:extLst>
              <a:ext uri="{FF2B5EF4-FFF2-40B4-BE49-F238E27FC236}">
                <a16:creationId xmlns:a16="http://schemas.microsoft.com/office/drawing/2014/main" id="{B5F1A43B-7E1B-2B4B-89A6-8BDBA818D8FE}"/>
              </a:ext>
            </a:extLst>
          </p:cNvPr>
          <p:cNvSpPr/>
          <p:nvPr/>
        </p:nvSpPr>
        <p:spPr>
          <a:xfrm>
            <a:off x="8810228" y="349957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53" name="Rectangle 552">
            <a:extLst>
              <a:ext uri="{FF2B5EF4-FFF2-40B4-BE49-F238E27FC236}">
                <a16:creationId xmlns:a16="http://schemas.microsoft.com/office/drawing/2014/main" id="{4B05C6F3-6874-BC49-A8C0-8BD8D3F414F4}"/>
              </a:ext>
            </a:extLst>
          </p:cNvPr>
          <p:cNvSpPr/>
          <p:nvPr/>
        </p:nvSpPr>
        <p:spPr>
          <a:xfrm>
            <a:off x="10658711" y="349957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54" name="Rectangle 553">
            <a:extLst>
              <a:ext uri="{FF2B5EF4-FFF2-40B4-BE49-F238E27FC236}">
                <a16:creationId xmlns:a16="http://schemas.microsoft.com/office/drawing/2014/main" id="{B1860DE2-1E3A-1A48-828F-1A7379316772}"/>
              </a:ext>
            </a:extLst>
          </p:cNvPr>
          <p:cNvSpPr/>
          <p:nvPr/>
        </p:nvSpPr>
        <p:spPr>
          <a:xfrm>
            <a:off x="10042550" y="349957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55" name="Rectangle 554">
            <a:extLst>
              <a:ext uri="{FF2B5EF4-FFF2-40B4-BE49-F238E27FC236}">
                <a16:creationId xmlns:a16="http://schemas.microsoft.com/office/drawing/2014/main" id="{779627DB-C6AD-FF4F-BE12-1E62F31D91D1}"/>
              </a:ext>
            </a:extLst>
          </p:cNvPr>
          <p:cNvSpPr/>
          <p:nvPr/>
        </p:nvSpPr>
        <p:spPr>
          <a:xfrm>
            <a:off x="11891033" y="349957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56" name="Rectangle 555">
            <a:extLst>
              <a:ext uri="{FF2B5EF4-FFF2-40B4-BE49-F238E27FC236}">
                <a16:creationId xmlns:a16="http://schemas.microsoft.com/office/drawing/2014/main" id="{BFD4BADD-CAD5-6344-A22F-9A5DDB129D1B}"/>
              </a:ext>
            </a:extLst>
          </p:cNvPr>
          <p:cNvSpPr/>
          <p:nvPr/>
        </p:nvSpPr>
        <p:spPr>
          <a:xfrm>
            <a:off x="11274872" y="349957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57" name="Rectangle 556">
            <a:extLst>
              <a:ext uri="{FF2B5EF4-FFF2-40B4-BE49-F238E27FC236}">
                <a16:creationId xmlns:a16="http://schemas.microsoft.com/office/drawing/2014/main" id="{BD2F0293-F905-3D4C-B16B-FF8C37071A10}"/>
              </a:ext>
            </a:extLst>
          </p:cNvPr>
          <p:cNvSpPr/>
          <p:nvPr/>
        </p:nvSpPr>
        <p:spPr>
          <a:xfrm>
            <a:off x="13123355" y="349957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58" name="Rectangle 557">
            <a:extLst>
              <a:ext uri="{FF2B5EF4-FFF2-40B4-BE49-F238E27FC236}">
                <a16:creationId xmlns:a16="http://schemas.microsoft.com/office/drawing/2014/main" id="{76DAB98B-7FEB-ED4F-8697-286EF2453BE0}"/>
              </a:ext>
            </a:extLst>
          </p:cNvPr>
          <p:cNvSpPr/>
          <p:nvPr/>
        </p:nvSpPr>
        <p:spPr>
          <a:xfrm>
            <a:off x="12507194" y="349957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59" name="Rectangle 558">
            <a:extLst>
              <a:ext uri="{FF2B5EF4-FFF2-40B4-BE49-F238E27FC236}">
                <a16:creationId xmlns:a16="http://schemas.microsoft.com/office/drawing/2014/main" id="{F231FD25-3AC3-DA4C-A76C-CCA698816D12}"/>
              </a:ext>
            </a:extLst>
          </p:cNvPr>
          <p:cNvSpPr/>
          <p:nvPr/>
        </p:nvSpPr>
        <p:spPr>
          <a:xfrm>
            <a:off x="14355677" y="349957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60" name="Rectangle 559">
            <a:extLst>
              <a:ext uri="{FF2B5EF4-FFF2-40B4-BE49-F238E27FC236}">
                <a16:creationId xmlns:a16="http://schemas.microsoft.com/office/drawing/2014/main" id="{0A936CF6-21FF-AD4C-A440-AC44D08B89D8}"/>
              </a:ext>
            </a:extLst>
          </p:cNvPr>
          <p:cNvSpPr/>
          <p:nvPr/>
        </p:nvSpPr>
        <p:spPr>
          <a:xfrm>
            <a:off x="13739516" y="349957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61" name="Rectangle 560">
            <a:extLst>
              <a:ext uri="{FF2B5EF4-FFF2-40B4-BE49-F238E27FC236}">
                <a16:creationId xmlns:a16="http://schemas.microsoft.com/office/drawing/2014/main" id="{B672FCF3-C177-524A-9361-ADD81C023634}"/>
              </a:ext>
            </a:extLst>
          </p:cNvPr>
          <p:cNvSpPr/>
          <p:nvPr/>
        </p:nvSpPr>
        <p:spPr>
          <a:xfrm>
            <a:off x="15587999" y="349957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62" name="Rectangle 561">
            <a:extLst>
              <a:ext uri="{FF2B5EF4-FFF2-40B4-BE49-F238E27FC236}">
                <a16:creationId xmlns:a16="http://schemas.microsoft.com/office/drawing/2014/main" id="{98296B97-90D0-8B4A-8C78-C514BC4BAD55}"/>
              </a:ext>
            </a:extLst>
          </p:cNvPr>
          <p:cNvSpPr/>
          <p:nvPr/>
        </p:nvSpPr>
        <p:spPr>
          <a:xfrm>
            <a:off x="14971838" y="349957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63" name="Rectangle 562">
            <a:extLst>
              <a:ext uri="{FF2B5EF4-FFF2-40B4-BE49-F238E27FC236}">
                <a16:creationId xmlns:a16="http://schemas.microsoft.com/office/drawing/2014/main" id="{630D8F25-96F0-E44A-B2CC-63AFD3721511}"/>
              </a:ext>
            </a:extLst>
          </p:cNvPr>
          <p:cNvSpPr/>
          <p:nvPr/>
        </p:nvSpPr>
        <p:spPr>
          <a:xfrm>
            <a:off x="16820321" y="349957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64" name="Rectangle 563">
            <a:extLst>
              <a:ext uri="{FF2B5EF4-FFF2-40B4-BE49-F238E27FC236}">
                <a16:creationId xmlns:a16="http://schemas.microsoft.com/office/drawing/2014/main" id="{3A0258DE-1B7A-C745-B4DA-E02807351593}"/>
              </a:ext>
            </a:extLst>
          </p:cNvPr>
          <p:cNvSpPr/>
          <p:nvPr/>
        </p:nvSpPr>
        <p:spPr>
          <a:xfrm>
            <a:off x="16204160" y="349957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65" name="Rectangle 564">
            <a:extLst>
              <a:ext uri="{FF2B5EF4-FFF2-40B4-BE49-F238E27FC236}">
                <a16:creationId xmlns:a16="http://schemas.microsoft.com/office/drawing/2014/main" id="{54B093E2-B57B-4449-AA93-5BBBF4932A9F}"/>
              </a:ext>
            </a:extLst>
          </p:cNvPr>
          <p:cNvSpPr/>
          <p:nvPr/>
        </p:nvSpPr>
        <p:spPr>
          <a:xfrm>
            <a:off x="18052643" y="349957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66" name="Rectangle 565">
            <a:extLst>
              <a:ext uri="{FF2B5EF4-FFF2-40B4-BE49-F238E27FC236}">
                <a16:creationId xmlns:a16="http://schemas.microsoft.com/office/drawing/2014/main" id="{62005D80-8502-1B44-BB7A-B353B06E5747}"/>
              </a:ext>
            </a:extLst>
          </p:cNvPr>
          <p:cNvSpPr/>
          <p:nvPr/>
        </p:nvSpPr>
        <p:spPr>
          <a:xfrm>
            <a:off x="17436482" y="349957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67" name="Rectangle 566">
            <a:extLst>
              <a:ext uri="{FF2B5EF4-FFF2-40B4-BE49-F238E27FC236}">
                <a16:creationId xmlns:a16="http://schemas.microsoft.com/office/drawing/2014/main" id="{05B16629-350B-1F48-BCF2-A41315CD8077}"/>
              </a:ext>
            </a:extLst>
          </p:cNvPr>
          <p:cNvSpPr/>
          <p:nvPr/>
        </p:nvSpPr>
        <p:spPr>
          <a:xfrm>
            <a:off x="19284965" y="349957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68" name="Rectangle 567">
            <a:extLst>
              <a:ext uri="{FF2B5EF4-FFF2-40B4-BE49-F238E27FC236}">
                <a16:creationId xmlns:a16="http://schemas.microsoft.com/office/drawing/2014/main" id="{33DC9402-BFB3-C043-8B40-25B4A4219DDB}"/>
              </a:ext>
            </a:extLst>
          </p:cNvPr>
          <p:cNvSpPr/>
          <p:nvPr/>
        </p:nvSpPr>
        <p:spPr>
          <a:xfrm>
            <a:off x="18668804" y="349957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69" name="Rectangle 568">
            <a:extLst>
              <a:ext uri="{FF2B5EF4-FFF2-40B4-BE49-F238E27FC236}">
                <a16:creationId xmlns:a16="http://schemas.microsoft.com/office/drawing/2014/main" id="{DD1E472C-4143-8245-B9BD-AEB66EC9A107}"/>
              </a:ext>
            </a:extLst>
          </p:cNvPr>
          <p:cNvSpPr/>
          <p:nvPr/>
        </p:nvSpPr>
        <p:spPr>
          <a:xfrm>
            <a:off x="20517287" y="349957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70" name="Rectangle 569">
            <a:extLst>
              <a:ext uri="{FF2B5EF4-FFF2-40B4-BE49-F238E27FC236}">
                <a16:creationId xmlns:a16="http://schemas.microsoft.com/office/drawing/2014/main" id="{30016A48-A2E6-4D4D-91CE-9B22AC536656}"/>
              </a:ext>
            </a:extLst>
          </p:cNvPr>
          <p:cNvSpPr/>
          <p:nvPr/>
        </p:nvSpPr>
        <p:spPr>
          <a:xfrm>
            <a:off x="19901126" y="349957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71" name="Rectangle 570">
            <a:extLst>
              <a:ext uri="{FF2B5EF4-FFF2-40B4-BE49-F238E27FC236}">
                <a16:creationId xmlns:a16="http://schemas.microsoft.com/office/drawing/2014/main" id="{9C273DEB-FE31-AB4D-9D92-41839AC508B2}"/>
              </a:ext>
            </a:extLst>
          </p:cNvPr>
          <p:cNvSpPr/>
          <p:nvPr/>
        </p:nvSpPr>
        <p:spPr>
          <a:xfrm>
            <a:off x="21749609" y="349957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72" name="Rectangle 571">
            <a:extLst>
              <a:ext uri="{FF2B5EF4-FFF2-40B4-BE49-F238E27FC236}">
                <a16:creationId xmlns:a16="http://schemas.microsoft.com/office/drawing/2014/main" id="{39C024A4-FBB0-6641-9525-F850366123AA}"/>
              </a:ext>
            </a:extLst>
          </p:cNvPr>
          <p:cNvSpPr/>
          <p:nvPr/>
        </p:nvSpPr>
        <p:spPr>
          <a:xfrm>
            <a:off x="21133448" y="349957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73" name="Rectangle 572">
            <a:extLst>
              <a:ext uri="{FF2B5EF4-FFF2-40B4-BE49-F238E27FC236}">
                <a16:creationId xmlns:a16="http://schemas.microsoft.com/office/drawing/2014/main" id="{8E404463-4CB4-8945-90B0-31D8F5055BC7}"/>
              </a:ext>
            </a:extLst>
          </p:cNvPr>
          <p:cNvSpPr/>
          <p:nvPr/>
        </p:nvSpPr>
        <p:spPr>
          <a:xfrm>
            <a:off x="22365761" y="349957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80" name="Rectangle 579">
            <a:extLst>
              <a:ext uri="{FF2B5EF4-FFF2-40B4-BE49-F238E27FC236}">
                <a16:creationId xmlns:a16="http://schemas.microsoft.com/office/drawing/2014/main" id="{36B268C1-FC9E-6C4D-BB8C-26D4A0335CED}"/>
              </a:ext>
            </a:extLst>
          </p:cNvPr>
          <p:cNvSpPr/>
          <p:nvPr/>
        </p:nvSpPr>
        <p:spPr>
          <a:xfrm>
            <a:off x="4497101" y="3499573"/>
            <a:ext cx="4052994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99799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ctangle 74">
            <a:extLst>
              <a:ext uri="{FF2B5EF4-FFF2-40B4-BE49-F238E27FC236}">
                <a16:creationId xmlns:a16="http://schemas.microsoft.com/office/drawing/2014/main" id="{7731EF22-A1FA-4E40-AC20-7F8007CF469B}"/>
              </a:ext>
            </a:extLst>
          </p:cNvPr>
          <p:cNvSpPr/>
          <p:nvPr/>
        </p:nvSpPr>
        <p:spPr>
          <a:xfrm>
            <a:off x="6846296" y="3363034"/>
            <a:ext cx="1396105" cy="9590966"/>
          </a:xfrm>
          <a:prstGeom prst="rect">
            <a:avLst/>
          </a:prstGeom>
          <a:solidFill>
            <a:schemeClr val="accent1">
              <a:lumMod val="20000"/>
              <a:lumOff val="80000"/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EB36845B-D188-F941-9C81-F274D2DB7102}"/>
              </a:ext>
            </a:extLst>
          </p:cNvPr>
          <p:cNvSpPr/>
          <p:nvPr/>
        </p:nvSpPr>
        <p:spPr>
          <a:xfrm>
            <a:off x="11722941" y="3363034"/>
            <a:ext cx="1388344" cy="9590966"/>
          </a:xfrm>
          <a:prstGeom prst="rect">
            <a:avLst/>
          </a:prstGeom>
          <a:solidFill>
            <a:schemeClr val="accent1">
              <a:lumMod val="20000"/>
              <a:lumOff val="80000"/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35CF430A-BE15-0A49-B0F2-A4807D61FD73}"/>
              </a:ext>
            </a:extLst>
          </p:cNvPr>
          <p:cNvSpPr/>
          <p:nvPr/>
        </p:nvSpPr>
        <p:spPr>
          <a:xfrm>
            <a:off x="16587970" y="3363034"/>
            <a:ext cx="1392203" cy="9590966"/>
          </a:xfrm>
          <a:prstGeom prst="rect">
            <a:avLst/>
          </a:prstGeom>
          <a:solidFill>
            <a:schemeClr val="accent1">
              <a:lumMod val="20000"/>
              <a:lumOff val="80000"/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B2CF473D-8C66-6C49-9272-B6BB048BA9EF}"/>
              </a:ext>
            </a:extLst>
          </p:cNvPr>
          <p:cNvSpPr/>
          <p:nvPr/>
        </p:nvSpPr>
        <p:spPr>
          <a:xfrm>
            <a:off x="21464606" y="3363034"/>
            <a:ext cx="1392219" cy="9590966"/>
          </a:xfrm>
          <a:prstGeom prst="rect">
            <a:avLst/>
          </a:prstGeom>
          <a:solidFill>
            <a:schemeClr val="accent1">
              <a:lumMod val="20000"/>
              <a:lumOff val="80000"/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85FA54-2A9D-434B-898A-CBE37C51E773}"/>
              </a:ext>
            </a:extLst>
          </p:cNvPr>
          <p:cNvSpPr txBox="1"/>
          <p:nvPr/>
        </p:nvSpPr>
        <p:spPr>
          <a:xfrm>
            <a:off x="1520825" y="482419"/>
            <a:ext cx="528221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Gantt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6F6F8-6173-D641-9C5E-E62D9AA2F32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4046B8E-292D-2B49-9F24-4CD7F59F631D}"/>
              </a:ext>
            </a:extLst>
          </p:cNvPr>
          <p:cNvCxnSpPr>
            <a:cxnSpLocks/>
          </p:cNvCxnSpPr>
          <p:nvPr/>
        </p:nvCxnSpPr>
        <p:spPr>
          <a:xfrm flipH="1">
            <a:off x="1520825" y="2723636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ED119D5-EBD9-264D-A53F-C96CFB75B406}"/>
              </a:ext>
            </a:extLst>
          </p:cNvPr>
          <p:cNvCxnSpPr>
            <a:cxnSpLocks/>
          </p:cNvCxnSpPr>
          <p:nvPr/>
        </p:nvCxnSpPr>
        <p:spPr>
          <a:xfrm>
            <a:off x="1520825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46ACF80-D515-1D49-BB2A-FF68281A6323}"/>
              </a:ext>
            </a:extLst>
          </p:cNvPr>
          <p:cNvCxnSpPr>
            <a:cxnSpLocks/>
          </p:cNvCxnSpPr>
          <p:nvPr/>
        </p:nvCxnSpPr>
        <p:spPr>
          <a:xfrm flipH="1">
            <a:off x="3365755" y="3363034"/>
            <a:ext cx="19491073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781CBEB-277E-9748-A4A5-511D0A6ACD96}"/>
              </a:ext>
            </a:extLst>
          </p:cNvPr>
          <p:cNvCxnSpPr>
            <a:cxnSpLocks/>
          </p:cNvCxnSpPr>
          <p:nvPr/>
        </p:nvCxnSpPr>
        <p:spPr>
          <a:xfrm flipH="1">
            <a:off x="1520825" y="4002432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F6B9388-587D-F648-8126-F64B9B04D8A9}"/>
              </a:ext>
            </a:extLst>
          </p:cNvPr>
          <p:cNvCxnSpPr>
            <a:cxnSpLocks/>
          </p:cNvCxnSpPr>
          <p:nvPr/>
        </p:nvCxnSpPr>
        <p:spPr>
          <a:xfrm flipH="1">
            <a:off x="1520825" y="4641830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26AACD6-BE87-C749-9792-5EEE45E837F0}"/>
              </a:ext>
            </a:extLst>
          </p:cNvPr>
          <p:cNvCxnSpPr>
            <a:cxnSpLocks/>
          </p:cNvCxnSpPr>
          <p:nvPr/>
        </p:nvCxnSpPr>
        <p:spPr>
          <a:xfrm flipH="1">
            <a:off x="1520825" y="5281228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221FE75-61FC-2D42-B4D8-1C1C6454E66C}"/>
              </a:ext>
            </a:extLst>
          </p:cNvPr>
          <p:cNvCxnSpPr>
            <a:cxnSpLocks/>
          </p:cNvCxnSpPr>
          <p:nvPr/>
        </p:nvCxnSpPr>
        <p:spPr>
          <a:xfrm flipH="1">
            <a:off x="1520825" y="5920626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DACC403-646C-7146-93F3-8069334F20B1}"/>
              </a:ext>
            </a:extLst>
          </p:cNvPr>
          <p:cNvCxnSpPr>
            <a:cxnSpLocks/>
          </p:cNvCxnSpPr>
          <p:nvPr/>
        </p:nvCxnSpPr>
        <p:spPr>
          <a:xfrm flipH="1">
            <a:off x="1520825" y="6560024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988729B-5015-364D-BCA5-D801E2A655E7}"/>
              </a:ext>
            </a:extLst>
          </p:cNvPr>
          <p:cNvCxnSpPr>
            <a:cxnSpLocks/>
          </p:cNvCxnSpPr>
          <p:nvPr/>
        </p:nvCxnSpPr>
        <p:spPr>
          <a:xfrm flipH="1">
            <a:off x="1520825" y="7838820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B8C6779-9260-104A-A5BE-2A4137002529}"/>
              </a:ext>
            </a:extLst>
          </p:cNvPr>
          <p:cNvCxnSpPr>
            <a:cxnSpLocks/>
          </p:cNvCxnSpPr>
          <p:nvPr/>
        </p:nvCxnSpPr>
        <p:spPr>
          <a:xfrm flipH="1">
            <a:off x="1520825" y="9117616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EAF4C2F-F016-2545-85F5-B651C4A60427}"/>
              </a:ext>
            </a:extLst>
          </p:cNvPr>
          <p:cNvCxnSpPr>
            <a:cxnSpLocks/>
          </p:cNvCxnSpPr>
          <p:nvPr/>
        </p:nvCxnSpPr>
        <p:spPr>
          <a:xfrm flipH="1">
            <a:off x="1520825" y="9757014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99E0690-001B-F64F-A43E-7B3152586BFE}"/>
              </a:ext>
            </a:extLst>
          </p:cNvPr>
          <p:cNvCxnSpPr>
            <a:cxnSpLocks/>
          </p:cNvCxnSpPr>
          <p:nvPr/>
        </p:nvCxnSpPr>
        <p:spPr>
          <a:xfrm flipH="1">
            <a:off x="1520825" y="10396412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5B344C-A10A-E74B-B05B-0C0C505B0572}"/>
              </a:ext>
            </a:extLst>
          </p:cNvPr>
          <p:cNvCxnSpPr>
            <a:cxnSpLocks/>
          </p:cNvCxnSpPr>
          <p:nvPr/>
        </p:nvCxnSpPr>
        <p:spPr>
          <a:xfrm flipH="1">
            <a:off x="1520825" y="11035810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68D585A-5875-F347-91D1-3461C98ED270}"/>
              </a:ext>
            </a:extLst>
          </p:cNvPr>
          <p:cNvCxnSpPr>
            <a:cxnSpLocks/>
          </p:cNvCxnSpPr>
          <p:nvPr/>
        </p:nvCxnSpPr>
        <p:spPr>
          <a:xfrm flipH="1">
            <a:off x="1520825" y="12314606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8E8B46C-B83F-2D4C-8964-66D7EC5B7B92}"/>
              </a:ext>
            </a:extLst>
          </p:cNvPr>
          <p:cNvCxnSpPr>
            <a:cxnSpLocks/>
          </p:cNvCxnSpPr>
          <p:nvPr/>
        </p:nvCxnSpPr>
        <p:spPr>
          <a:xfrm flipH="1">
            <a:off x="1520825" y="12954000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E8F6549-4D13-6849-89E0-219A68EA14B6}"/>
              </a:ext>
            </a:extLst>
          </p:cNvPr>
          <p:cNvCxnSpPr>
            <a:cxnSpLocks/>
          </p:cNvCxnSpPr>
          <p:nvPr/>
        </p:nvCxnSpPr>
        <p:spPr>
          <a:xfrm flipH="1">
            <a:off x="1520825" y="11675208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E62BD35-6DBF-5F49-B6F2-0307B2B7A1D8}"/>
              </a:ext>
            </a:extLst>
          </p:cNvPr>
          <p:cNvCxnSpPr>
            <a:cxnSpLocks/>
          </p:cNvCxnSpPr>
          <p:nvPr/>
        </p:nvCxnSpPr>
        <p:spPr>
          <a:xfrm flipH="1">
            <a:off x="1520825" y="7199422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DE86181-71D0-CD45-924F-AC035051F621}"/>
              </a:ext>
            </a:extLst>
          </p:cNvPr>
          <p:cNvCxnSpPr>
            <a:cxnSpLocks/>
          </p:cNvCxnSpPr>
          <p:nvPr/>
        </p:nvCxnSpPr>
        <p:spPr>
          <a:xfrm flipH="1">
            <a:off x="1520825" y="8478218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67E6813-1A78-D146-A658-1F18DBC1C448}"/>
              </a:ext>
            </a:extLst>
          </p:cNvPr>
          <p:cNvCxnSpPr>
            <a:cxnSpLocks/>
          </p:cNvCxnSpPr>
          <p:nvPr/>
        </p:nvCxnSpPr>
        <p:spPr>
          <a:xfrm>
            <a:off x="3365755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81278B4-3DF1-2D45-8196-F2C515FAB512}"/>
              </a:ext>
            </a:extLst>
          </p:cNvPr>
          <p:cNvCxnSpPr>
            <a:cxnSpLocks/>
          </p:cNvCxnSpPr>
          <p:nvPr/>
        </p:nvCxnSpPr>
        <p:spPr>
          <a:xfrm>
            <a:off x="4061865" y="3363034"/>
            <a:ext cx="0" cy="9590966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6E7EC01-FD24-E54A-9893-795972CA5834}"/>
              </a:ext>
            </a:extLst>
          </p:cNvPr>
          <p:cNvCxnSpPr>
            <a:cxnSpLocks/>
          </p:cNvCxnSpPr>
          <p:nvPr/>
        </p:nvCxnSpPr>
        <p:spPr>
          <a:xfrm>
            <a:off x="4757975" y="3363034"/>
            <a:ext cx="0" cy="9590966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5303A92-3D81-0744-8D73-6D7606B60C00}"/>
              </a:ext>
            </a:extLst>
          </p:cNvPr>
          <p:cNvCxnSpPr>
            <a:cxnSpLocks/>
          </p:cNvCxnSpPr>
          <p:nvPr/>
        </p:nvCxnSpPr>
        <p:spPr>
          <a:xfrm>
            <a:off x="5454085" y="3363034"/>
            <a:ext cx="0" cy="9590966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8C8CC614-2157-D541-B9F3-DBD98950E3DB}"/>
              </a:ext>
            </a:extLst>
          </p:cNvPr>
          <p:cNvCxnSpPr>
            <a:cxnSpLocks/>
          </p:cNvCxnSpPr>
          <p:nvPr/>
        </p:nvCxnSpPr>
        <p:spPr>
          <a:xfrm>
            <a:off x="6150195" y="3363034"/>
            <a:ext cx="0" cy="9590966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9E61CE4-8FE6-3D42-B9D2-ADA164E444BC}"/>
              </a:ext>
            </a:extLst>
          </p:cNvPr>
          <p:cNvCxnSpPr>
            <a:cxnSpLocks/>
          </p:cNvCxnSpPr>
          <p:nvPr/>
        </p:nvCxnSpPr>
        <p:spPr>
          <a:xfrm>
            <a:off x="6846305" y="3363034"/>
            <a:ext cx="0" cy="9590966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436C57FA-4C6E-9C42-9AAC-BF231B10DFAE}"/>
              </a:ext>
            </a:extLst>
          </p:cNvPr>
          <p:cNvCxnSpPr>
            <a:cxnSpLocks/>
          </p:cNvCxnSpPr>
          <p:nvPr/>
        </p:nvCxnSpPr>
        <p:spPr>
          <a:xfrm>
            <a:off x="7542415" y="3363034"/>
            <a:ext cx="0" cy="9590966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CEC680B-3FB1-F745-9F8C-9FE72421170D}"/>
              </a:ext>
            </a:extLst>
          </p:cNvPr>
          <p:cNvCxnSpPr>
            <a:cxnSpLocks/>
          </p:cNvCxnSpPr>
          <p:nvPr/>
        </p:nvCxnSpPr>
        <p:spPr>
          <a:xfrm>
            <a:off x="8238525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7E33BA5-D010-2842-8219-E318FA809412}"/>
              </a:ext>
            </a:extLst>
          </p:cNvPr>
          <p:cNvCxnSpPr>
            <a:cxnSpLocks/>
          </p:cNvCxnSpPr>
          <p:nvPr/>
        </p:nvCxnSpPr>
        <p:spPr>
          <a:xfrm>
            <a:off x="8934635" y="3363034"/>
            <a:ext cx="0" cy="9590966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3C6335AD-B4B5-254A-9554-BBC052E5D083}"/>
              </a:ext>
            </a:extLst>
          </p:cNvPr>
          <p:cNvCxnSpPr>
            <a:cxnSpLocks/>
          </p:cNvCxnSpPr>
          <p:nvPr/>
        </p:nvCxnSpPr>
        <p:spPr>
          <a:xfrm>
            <a:off x="9630745" y="3363034"/>
            <a:ext cx="0" cy="9590966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853D5E8B-E798-B540-A8C9-F1CB76CFA92D}"/>
              </a:ext>
            </a:extLst>
          </p:cNvPr>
          <p:cNvCxnSpPr>
            <a:cxnSpLocks/>
          </p:cNvCxnSpPr>
          <p:nvPr/>
        </p:nvCxnSpPr>
        <p:spPr>
          <a:xfrm>
            <a:off x="10326855" y="3363034"/>
            <a:ext cx="0" cy="9590966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4D65083-A915-7F4B-9EA0-71561A32099C}"/>
              </a:ext>
            </a:extLst>
          </p:cNvPr>
          <p:cNvCxnSpPr>
            <a:cxnSpLocks/>
          </p:cNvCxnSpPr>
          <p:nvPr/>
        </p:nvCxnSpPr>
        <p:spPr>
          <a:xfrm>
            <a:off x="11022965" y="3363034"/>
            <a:ext cx="0" cy="9590966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AE568D6-102C-CA4C-8180-E2FBFEB8E5BB}"/>
              </a:ext>
            </a:extLst>
          </p:cNvPr>
          <p:cNvCxnSpPr>
            <a:cxnSpLocks/>
          </p:cNvCxnSpPr>
          <p:nvPr/>
        </p:nvCxnSpPr>
        <p:spPr>
          <a:xfrm>
            <a:off x="11719075" y="3363034"/>
            <a:ext cx="0" cy="9590966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27205C2F-A43F-0D4A-AB2D-90A8D82D9E71}"/>
              </a:ext>
            </a:extLst>
          </p:cNvPr>
          <p:cNvCxnSpPr>
            <a:cxnSpLocks/>
          </p:cNvCxnSpPr>
          <p:nvPr/>
        </p:nvCxnSpPr>
        <p:spPr>
          <a:xfrm>
            <a:off x="12415185" y="3363034"/>
            <a:ext cx="0" cy="9590966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FD4D7277-3F07-6743-8BF6-671E5DEC756C}"/>
              </a:ext>
            </a:extLst>
          </p:cNvPr>
          <p:cNvCxnSpPr>
            <a:cxnSpLocks/>
          </p:cNvCxnSpPr>
          <p:nvPr/>
        </p:nvCxnSpPr>
        <p:spPr>
          <a:xfrm>
            <a:off x="13111295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813232C3-7672-2946-8C48-8A0F0E58D337}"/>
              </a:ext>
            </a:extLst>
          </p:cNvPr>
          <p:cNvCxnSpPr>
            <a:cxnSpLocks/>
          </p:cNvCxnSpPr>
          <p:nvPr/>
        </p:nvCxnSpPr>
        <p:spPr>
          <a:xfrm>
            <a:off x="13807405" y="3363034"/>
            <a:ext cx="0" cy="9590966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75BC30CF-9A43-D340-B9F4-E085BE52D0FA}"/>
              </a:ext>
            </a:extLst>
          </p:cNvPr>
          <p:cNvCxnSpPr>
            <a:cxnSpLocks/>
          </p:cNvCxnSpPr>
          <p:nvPr/>
        </p:nvCxnSpPr>
        <p:spPr>
          <a:xfrm>
            <a:off x="14503515" y="3363034"/>
            <a:ext cx="0" cy="9590966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AA3F3B6-F98E-E94C-BCBB-122CFEB3B3C7}"/>
              </a:ext>
            </a:extLst>
          </p:cNvPr>
          <p:cNvCxnSpPr>
            <a:cxnSpLocks/>
          </p:cNvCxnSpPr>
          <p:nvPr/>
        </p:nvCxnSpPr>
        <p:spPr>
          <a:xfrm>
            <a:off x="15199625" y="3363034"/>
            <a:ext cx="0" cy="9590966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294072E2-615B-4F46-AFCE-13D3ECC4FFE7}"/>
              </a:ext>
            </a:extLst>
          </p:cNvPr>
          <p:cNvCxnSpPr>
            <a:cxnSpLocks/>
          </p:cNvCxnSpPr>
          <p:nvPr/>
        </p:nvCxnSpPr>
        <p:spPr>
          <a:xfrm>
            <a:off x="15895735" y="3363034"/>
            <a:ext cx="0" cy="9590966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CD405EBD-114F-CD47-A5E4-71D52D2BCA5A}"/>
              </a:ext>
            </a:extLst>
          </p:cNvPr>
          <p:cNvCxnSpPr>
            <a:cxnSpLocks/>
          </p:cNvCxnSpPr>
          <p:nvPr/>
        </p:nvCxnSpPr>
        <p:spPr>
          <a:xfrm>
            <a:off x="16591845" y="3363034"/>
            <a:ext cx="0" cy="9590966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B95EFF8-34FD-0F47-B9A6-C1FF92D32309}"/>
              </a:ext>
            </a:extLst>
          </p:cNvPr>
          <p:cNvCxnSpPr>
            <a:cxnSpLocks/>
          </p:cNvCxnSpPr>
          <p:nvPr/>
        </p:nvCxnSpPr>
        <p:spPr>
          <a:xfrm>
            <a:off x="17287955" y="3363034"/>
            <a:ext cx="0" cy="9590966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89A4B96C-3BB9-3C41-ACEB-D9F3F2FD3E94}"/>
              </a:ext>
            </a:extLst>
          </p:cNvPr>
          <p:cNvCxnSpPr>
            <a:cxnSpLocks/>
          </p:cNvCxnSpPr>
          <p:nvPr/>
        </p:nvCxnSpPr>
        <p:spPr>
          <a:xfrm>
            <a:off x="17984065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975563D-9C7F-9E48-B105-0858D07D50FF}"/>
              </a:ext>
            </a:extLst>
          </p:cNvPr>
          <p:cNvCxnSpPr>
            <a:cxnSpLocks/>
          </p:cNvCxnSpPr>
          <p:nvPr/>
        </p:nvCxnSpPr>
        <p:spPr>
          <a:xfrm>
            <a:off x="18680175" y="3363034"/>
            <a:ext cx="0" cy="9590966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2F23FA08-6826-5848-88BE-A423AD8F7C65}"/>
              </a:ext>
            </a:extLst>
          </p:cNvPr>
          <p:cNvCxnSpPr>
            <a:cxnSpLocks/>
          </p:cNvCxnSpPr>
          <p:nvPr/>
        </p:nvCxnSpPr>
        <p:spPr>
          <a:xfrm>
            <a:off x="19376285" y="3363034"/>
            <a:ext cx="0" cy="9590966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C1E5A3E3-9512-334A-ADD8-888C4C11F96F}"/>
              </a:ext>
            </a:extLst>
          </p:cNvPr>
          <p:cNvCxnSpPr>
            <a:cxnSpLocks/>
          </p:cNvCxnSpPr>
          <p:nvPr/>
        </p:nvCxnSpPr>
        <p:spPr>
          <a:xfrm>
            <a:off x="20072395" y="3363034"/>
            <a:ext cx="0" cy="9590966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232C3521-4F19-2D4A-8FD8-141AE2834AD0}"/>
              </a:ext>
            </a:extLst>
          </p:cNvPr>
          <p:cNvCxnSpPr>
            <a:cxnSpLocks/>
          </p:cNvCxnSpPr>
          <p:nvPr/>
        </p:nvCxnSpPr>
        <p:spPr>
          <a:xfrm>
            <a:off x="20768505" y="3363034"/>
            <a:ext cx="0" cy="9590966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C6D0B7D9-5868-7749-AC9C-C714462CEADB}"/>
              </a:ext>
            </a:extLst>
          </p:cNvPr>
          <p:cNvCxnSpPr>
            <a:cxnSpLocks/>
          </p:cNvCxnSpPr>
          <p:nvPr/>
        </p:nvCxnSpPr>
        <p:spPr>
          <a:xfrm>
            <a:off x="21464615" y="3363034"/>
            <a:ext cx="0" cy="9590966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0366EF7B-BC11-EA45-AA0A-FC5130ABBB9F}"/>
              </a:ext>
            </a:extLst>
          </p:cNvPr>
          <p:cNvCxnSpPr>
            <a:cxnSpLocks/>
          </p:cNvCxnSpPr>
          <p:nvPr/>
        </p:nvCxnSpPr>
        <p:spPr>
          <a:xfrm>
            <a:off x="22160725" y="3363034"/>
            <a:ext cx="0" cy="9590966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BE522F66-6A97-BE4C-8FAE-3ECEF7AF3915}"/>
              </a:ext>
            </a:extLst>
          </p:cNvPr>
          <p:cNvCxnSpPr>
            <a:cxnSpLocks/>
          </p:cNvCxnSpPr>
          <p:nvPr/>
        </p:nvCxnSpPr>
        <p:spPr>
          <a:xfrm>
            <a:off x="22856826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Box 115">
            <a:extLst>
              <a:ext uri="{FF2B5EF4-FFF2-40B4-BE49-F238E27FC236}">
                <a16:creationId xmlns:a16="http://schemas.microsoft.com/office/drawing/2014/main" id="{FDA4AC19-B643-A940-9B50-32326EC499B6}"/>
              </a:ext>
            </a:extLst>
          </p:cNvPr>
          <p:cNvSpPr txBox="1"/>
          <p:nvPr/>
        </p:nvSpPr>
        <p:spPr>
          <a:xfrm>
            <a:off x="1691362" y="2978314"/>
            <a:ext cx="1430199" cy="7694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Duration</a:t>
            </a:r>
          </a:p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(days)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A724EB76-0E5F-A54F-AB83-988D76267D95}"/>
              </a:ext>
            </a:extLst>
          </p:cNvPr>
          <p:cNvSpPr txBox="1"/>
          <p:nvPr/>
        </p:nvSpPr>
        <p:spPr>
          <a:xfrm>
            <a:off x="1642714" y="4105299"/>
            <a:ext cx="1138453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 days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2FF95A33-1755-3445-B986-9C90658173FC}"/>
              </a:ext>
            </a:extLst>
          </p:cNvPr>
          <p:cNvSpPr txBox="1"/>
          <p:nvPr/>
        </p:nvSpPr>
        <p:spPr>
          <a:xfrm>
            <a:off x="1642714" y="4744804"/>
            <a:ext cx="1143262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 days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A0898829-372C-BB4B-AD5C-76185673CE93}"/>
              </a:ext>
            </a:extLst>
          </p:cNvPr>
          <p:cNvSpPr txBox="1"/>
          <p:nvPr/>
        </p:nvSpPr>
        <p:spPr>
          <a:xfrm>
            <a:off x="1642714" y="5384309"/>
            <a:ext cx="1111202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7 days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265C11F1-E312-4242-8705-16F7EA4B0FB3}"/>
              </a:ext>
            </a:extLst>
          </p:cNvPr>
          <p:cNvSpPr txBox="1"/>
          <p:nvPr/>
        </p:nvSpPr>
        <p:spPr>
          <a:xfrm>
            <a:off x="1642714" y="6023814"/>
            <a:ext cx="1119217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 days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57C47714-6826-7C44-83B3-96C41027A9A8}"/>
              </a:ext>
            </a:extLst>
          </p:cNvPr>
          <p:cNvSpPr txBox="1"/>
          <p:nvPr/>
        </p:nvSpPr>
        <p:spPr>
          <a:xfrm>
            <a:off x="5131920" y="2827890"/>
            <a:ext cx="134043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Week 01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B4669E19-6534-9049-8BFB-4597522158CB}"/>
              </a:ext>
            </a:extLst>
          </p:cNvPr>
          <p:cNvSpPr txBox="1"/>
          <p:nvPr/>
        </p:nvSpPr>
        <p:spPr>
          <a:xfrm>
            <a:off x="5628050" y="3467288"/>
            <a:ext cx="34817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3F6BE9C9-4D55-2244-97D7-744B68E0E6AD}"/>
              </a:ext>
            </a:extLst>
          </p:cNvPr>
          <p:cNvSpPr txBox="1"/>
          <p:nvPr/>
        </p:nvSpPr>
        <p:spPr>
          <a:xfrm>
            <a:off x="6329431" y="3467288"/>
            <a:ext cx="33374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9A380A2B-3A73-844E-98AC-8F2D866C11C4}"/>
              </a:ext>
            </a:extLst>
          </p:cNvPr>
          <p:cNvSpPr txBox="1"/>
          <p:nvPr/>
        </p:nvSpPr>
        <p:spPr>
          <a:xfrm>
            <a:off x="7014320" y="3467288"/>
            <a:ext cx="356187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01D1C211-D18C-654C-A286-099D40950E1F}"/>
              </a:ext>
            </a:extLst>
          </p:cNvPr>
          <p:cNvSpPr txBox="1"/>
          <p:nvPr/>
        </p:nvSpPr>
        <p:spPr>
          <a:xfrm>
            <a:off x="7710420" y="3467288"/>
            <a:ext cx="356187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B41A86A4-5155-5D45-88C6-D7749765775B}"/>
              </a:ext>
            </a:extLst>
          </p:cNvPr>
          <p:cNvSpPr txBox="1"/>
          <p:nvPr/>
        </p:nvSpPr>
        <p:spPr>
          <a:xfrm>
            <a:off x="3494836" y="3467288"/>
            <a:ext cx="43794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47B40E39-0CB4-A04D-BDFA-461BC8B77718}"/>
              </a:ext>
            </a:extLst>
          </p:cNvPr>
          <p:cNvSpPr txBox="1"/>
          <p:nvPr/>
        </p:nvSpPr>
        <p:spPr>
          <a:xfrm>
            <a:off x="4233878" y="3467288"/>
            <a:ext cx="34817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9B4E6274-8A89-3041-BE2C-7D0D326C3462}"/>
              </a:ext>
            </a:extLst>
          </p:cNvPr>
          <p:cNvSpPr txBox="1"/>
          <p:nvPr/>
        </p:nvSpPr>
        <p:spPr>
          <a:xfrm>
            <a:off x="4867471" y="3467288"/>
            <a:ext cx="47320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02F35CB3-CB09-A74E-A43E-D91073300509}"/>
              </a:ext>
            </a:extLst>
          </p:cNvPr>
          <p:cNvSpPr txBox="1"/>
          <p:nvPr/>
        </p:nvSpPr>
        <p:spPr>
          <a:xfrm>
            <a:off x="9976010" y="2827890"/>
            <a:ext cx="1399743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Week 02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7C454A97-7EA3-9146-813F-E8B66776DF88}"/>
              </a:ext>
            </a:extLst>
          </p:cNvPr>
          <p:cNvSpPr txBox="1"/>
          <p:nvPr/>
        </p:nvSpPr>
        <p:spPr>
          <a:xfrm>
            <a:off x="10501796" y="3467288"/>
            <a:ext cx="34817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B4E086EB-E4D4-0E47-A06B-9141EA0EF433}"/>
              </a:ext>
            </a:extLst>
          </p:cNvPr>
          <p:cNvSpPr txBox="1"/>
          <p:nvPr/>
        </p:nvSpPr>
        <p:spPr>
          <a:xfrm>
            <a:off x="11203177" y="3467288"/>
            <a:ext cx="33374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68272502-688B-734A-9670-E846E884DE30}"/>
              </a:ext>
            </a:extLst>
          </p:cNvPr>
          <p:cNvSpPr txBox="1"/>
          <p:nvPr/>
        </p:nvSpPr>
        <p:spPr>
          <a:xfrm>
            <a:off x="11888066" y="3467288"/>
            <a:ext cx="356187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1F842510-D1E2-7043-8FC4-EBE169DCF4B5}"/>
              </a:ext>
            </a:extLst>
          </p:cNvPr>
          <p:cNvSpPr txBox="1"/>
          <p:nvPr/>
        </p:nvSpPr>
        <p:spPr>
          <a:xfrm>
            <a:off x="12584166" y="3467288"/>
            <a:ext cx="356187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028BD450-050E-AB43-8F17-1C165A375F88}"/>
              </a:ext>
            </a:extLst>
          </p:cNvPr>
          <p:cNvSpPr txBox="1"/>
          <p:nvPr/>
        </p:nvSpPr>
        <p:spPr>
          <a:xfrm>
            <a:off x="8368582" y="3467288"/>
            <a:ext cx="43794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9A05AA38-2CA7-954B-A6BB-764EE3B7464D}"/>
              </a:ext>
            </a:extLst>
          </p:cNvPr>
          <p:cNvSpPr txBox="1"/>
          <p:nvPr/>
        </p:nvSpPr>
        <p:spPr>
          <a:xfrm>
            <a:off x="9107624" y="3467288"/>
            <a:ext cx="34817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1B6B9655-84A3-6F41-970E-62FBEB56E7AF}"/>
              </a:ext>
            </a:extLst>
          </p:cNvPr>
          <p:cNvSpPr txBox="1"/>
          <p:nvPr/>
        </p:nvSpPr>
        <p:spPr>
          <a:xfrm>
            <a:off x="9741217" y="3467288"/>
            <a:ext cx="47320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D5D8193F-3D92-9E48-BC52-D352ED54BBF3}"/>
              </a:ext>
            </a:extLst>
          </p:cNvPr>
          <p:cNvSpPr txBox="1"/>
          <p:nvPr/>
        </p:nvSpPr>
        <p:spPr>
          <a:xfrm>
            <a:off x="14839756" y="2827890"/>
            <a:ext cx="140615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Week 03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E660B867-3274-CA4D-BC82-9517136E1208}"/>
              </a:ext>
            </a:extLst>
          </p:cNvPr>
          <p:cNvSpPr txBox="1"/>
          <p:nvPr/>
        </p:nvSpPr>
        <p:spPr>
          <a:xfrm>
            <a:off x="15368748" y="3467288"/>
            <a:ext cx="34817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423BF092-4B55-234F-9CCF-DF3EFDAE8FBF}"/>
              </a:ext>
            </a:extLst>
          </p:cNvPr>
          <p:cNvSpPr txBox="1"/>
          <p:nvPr/>
        </p:nvSpPr>
        <p:spPr>
          <a:xfrm>
            <a:off x="16070129" y="3467288"/>
            <a:ext cx="33374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869D47BA-EEF8-C647-9C2D-E20D1B6CAEC5}"/>
              </a:ext>
            </a:extLst>
          </p:cNvPr>
          <p:cNvSpPr txBox="1"/>
          <p:nvPr/>
        </p:nvSpPr>
        <p:spPr>
          <a:xfrm>
            <a:off x="16755018" y="3467288"/>
            <a:ext cx="356187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8F00FB95-3D7D-1742-8EFA-D2F2537787B8}"/>
              </a:ext>
            </a:extLst>
          </p:cNvPr>
          <p:cNvSpPr txBox="1"/>
          <p:nvPr/>
        </p:nvSpPr>
        <p:spPr>
          <a:xfrm>
            <a:off x="17451118" y="3467288"/>
            <a:ext cx="356187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DA6AEA3C-3126-A144-ADDB-CDA0E1B84EC1}"/>
              </a:ext>
            </a:extLst>
          </p:cNvPr>
          <p:cNvSpPr txBox="1"/>
          <p:nvPr/>
        </p:nvSpPr>
        <p:spPr>
          <a:xfrm>
            <a:off x="13235534" y="3467288"/>
            <a:ext cx="43794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D1072BF5-B36A-1349-9FCB-EDA733BC29BD}"/>
              </a:ext>
            </a:extLst>
          </p:cNvPr>
          <p:cNvSpPr txBox="1"/>
          <p:nvPr/>
        </p:nvSpPr>
        <p:spPr>
          <a:xfrm>
            <a:off x="13974576" y="3467288"/>
            <a:ext cx="34817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11502304-901E-DD4B-8194-A277E6AC685A}"/>
              </a:ext>
            </a:extLst>
          </p:cNvPr>
          <p:cNvSpPr txBox="1"/>
          <p:nvPr/>
        </p:nvSpPr>
        <p:spPr>
          <a:xfrm>
            <a:off x="14608169" y="3467288"/>
            <a:ext cx="47320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63FDF547-598B-7D45-9C53-2586E2905846}"/>
              </a:ext>
            </a:extLst>
          </p:cNvPr>
          <p:cNvSpPr txBox="1"/>
          <p:nvPr/>
        </p:nvSpPr>
        <p:spPr>
          <a:xfrm>
            <a:off x="19705635" y="2827890"/>
            <a:ext cx="142378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Week 04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5EEED6AE-26C1-0040-AFCE-09617B55E6A5}"/>
              </a:ext>
            </a:extLst>
          </p:cNvPr>
          <p:cNvSpPr txBox="1"/>
          <p:nvPr/>
        </p:nvSpPr>
        <p:spPr>
          <a:xfrm>
            <a:off x="20243443" y="3467288"/>
            <a:ext cx="34817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0427CF6D-454E-2344-8B98-7B6332865C68}"/>
              </a:ext>
            </a:extLst>
          </p:cNvPr>
          <p:cNvSpPr txBox="1"/>
          <p:nvPr/>
        </p:nvSpPr>
        <p:spPr>
          <a:xfrm>
            <a:off x="20944824" y="3467288"/>
            <a:ext cx="33374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2C7BD1F3-9028-C14A-94A7-C874BB8A0195}"/>
              </a:ext>
            </a:extLst>
          </p:cNvPr>
          <p:cNvSpPr txBox="1"/>
          <p:nvPr/>
        </p:nvSpPr>
        <p:spPr>
          <a:xfrm>
            <a:off x="21629713" y="3467288"/>
            <a:ext cx="356187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AC39B0A0-6079-FE4C-8BC6-5A00130B201B}"/>
              </a:ext>
            </a:extLst>
          </p:cNvPr>
          <p:cNvSpPr txBox="1"/>
          <p:nvPr/>
        </p:nvSpPr>
        <p:spPr>
          <a:xfrm>
            <a:off x="22325813" y="3467288"/>
            <a:ext cx="356187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F019C8C2-8544-5D46-AB11-FAEE97234A91}"/>
              </a:ext>
            </a:extLst>
          </p:cNvPr>
          <p:cNvSpPr txBox="1"/>
          <p:nvPr/>
        </p:nvSpPr>
        <p:spPr>
          <a:xfrm>
            <a:off x="18110229" y="3467288"/>
            <a:ext cx="43794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6C6AE14E-C31A-BC48-BC4A-4D0780D4C60C}"/>
              </a:ext>
            </a:extLst>
          </p:cNvPr>
          <p:cNvSpPr txBox="1"/>
          <p:nvPr/>
        </p:nvSpPr>
        <p:spPr>
          <a:xfrm>
            <a:off x="18849271" y="3467288"/>
            <a:ext cx="34817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D7F7FF0B-32B5-C64A-8669-9CC74A2EFBF4}"/>
              </a:ext>
            </a:extLst>
          </p:cNvPr>
          <p:cNvSpPr txBox="1"/>
          <p:nvPr/>
        </p:nvSpPr>
        <p:spPr>
          <a:xfrm>
            <a:off x="19482864" y="3467288"/>
            <a:ext cx="47320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1115A24E-5E18-9846-9FF9-0EC9B9438DC6}"/>
              </a:ext>
            </a:extLst>
          </p:cNvPr>
          <p:cNvSpPr txBox="1"/>
          <p:nvPr/>
        </p:nvSpPr>
        <p:spPr>
          <a:xfrm>
            <a:off x="1642714" y="6663319"/>
            <a:ext cx="1138453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6 days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2932FCAC-EBF4-A646-91A1-8D0BFA531C06}"/>
              </a:ext>
            </a:extLst>
          </p:cNvPr>
          <p:cNvSpPr txBox="1"/>
          <p:nvPr/>
        </p:nvSpPr>
        <p:spPr>
          <a:xfrm>
            <a:off x="1642714" y="7302824"/>
            <a:ext cx="1138453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6 days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4E79FAEB-D28F-0441-9F29-81BF6118E25A}"/>
              </a:ext>
            </a:extLst>
          </p:cNvPr>
          <p:cNvSpPr txBox="1"/>
          <p:nvPr/>
        </p:nvSpPr>
        <p:spPr>
          <a:xfrm>
            <a:off x="1642714" y="7942329"/>
            <a:ext cx="1125629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 days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72E06B25-4E2E-AA4E-9092-7E9C9F68383B}"/>
              </a:ext>
            </a:extLst>
          </p:cNvPr>
          <p:cNvSpPr txBox="1"/>
          <p:nvPr/>
        </p:nvSpPr>
        <p:spPr>
          <a:xfrm>
            <a:off x="1642714" y="8581834"/>
            <a:ext cx="1111202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7 days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8F5555CD-75FA-734F-AD63-22373C4A3BD6}"/>
              </a:ext>
            </a:extLst>
          </p:cNvPr>
          <p:cNvSpPr txBox="1"/>
          <p:nvPr/>
        </p:nvSpPr>
        <p:spPr>
          <a:xfrm>
            <a:off x="1642714" y="9221339"/>
            <a:ext cx="1119217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 days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6E36D9A6-D584-A649-926C-F89D4EFB3C0B}"/>
              </a:ext>
            </a:extLst>
          </p:cNvPr>
          <p:cNvSpPr txBox="1"/>
          <p:nvPr/>
        </p:nvSpPr>
        <p:spPr>
          <a:xfrm>
            <a:off x="1642714" y="9860844"/>
            <a:ext cx="1138453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8 days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4DCB07E6-ABD8-344A-8039-EE2808E2A038}"/>
              </a:ext>
            </a:extLst>
          </p:cNvPr>
          <p:cNvSpPr txBox="1"/>
          <p:nvPr/>
        </p:nvSpPr>
        <p:spPr>
          <a:xfrm>
            <a:off x="1642714" y="10500349"/>
            <a:ext cx="1143262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 days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9EDD9377-32F2-344F-94A4-17BE1C6FED73}"/>
              </a:ext>
            </a:extLst>
          </p:cNvPr>
          <p:cNvSpPr txBox="1"/>
          <p:nvPr/>
        </p:nvSpPr>
        <p:spPr>
          <a:xfrm>
            <a:off x="1642714" y="11139854"/>
            <a:ext cx="1138453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6 days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80EAE98A-E8C3-664A-BBFE-3C2337884697}"/>
              </a:ext>
            </a:extLst>
          </p:cNvPr>
          <p:cNvSpPr txBox="1"/>
          <p:nvPr/>
        </p:nvSpPr>
        <p:spPr>
          <a:xfrm>
            <a:off x="1642714" y="11779359"/>
            <a:ext cx="1138453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 days</a:t>
            </a:r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56D2A3AE-4A92-DD4E-BBDA-6CFFE9897C40}"/>
              </a:ext>
            </a:extLst>
          </p:cNvPr>
          <p:cNvSpPr txBox="1"/>
          <p:nvPr/>
        </p:nvSpPr>
        <p:spPr>
          <a:xfrm>
            <a:off x="1642714" y="12418860"/>
            <a:ext cx="1119217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 days</a:t>
            </a:r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EBC537C1-CCA0-0A41-B2E2-7D4E4F25A3CC}"/>
              </a:ext>
            </a:extLst>
          </p:cNvPr>
          <p:cNvSpPr/>
          <p:nvPr/>
        </p:nvSpPr>
        <p:spPr>
          <a:xfrm>
            <a:off x="4065731" y="4105300"/>
            <a:ext cx="3472789" cy="4308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1A10D104-1B77-E14F-8A3E-20BEF78E949B}"/>
              </a:ext>
            </a:extLst>
          </p:cNvPr>
          <p:cNvSpPr/>
          <p:nvPr/>
        </p:nvSpPr>
        <p:spPr>
          <a:xfrm>
            <a:off x="4761851" y="4744506"/>
            <a:ext cx="2776669" cy="4308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83D72A4C-399E-F147-BF5D-2D5D62AE3E47}"/>
              </a:ext>
            </a:extLst>
          </p:cNvPr>
          <p:cNvSpPr/>
          <p:nvPr/>
        </p:nvSpPr>
        <p:spPr>
          <a:xfrm>
            <a:off x="6146320" y="5383712"/>
            <a:ext cx="4876644" cy="4308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3CDB6085-542B-6F43-B686-50A5DEABE857}"/>
              </a:ext>
            </a:extLst>
          </p:cNvPr>
          <p:cNvSpPr/>
          <p:nvPr/>
        </p:nvSpPr>
        <p:spPr>
          <a:xfrm>
            <a:off x="7546281" y="6022918"/>
            <a:ext cx="1392221" cy="43088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5" name="Rectangle 174">
            <a:extLst>
              <a:ext uri="{FF2B5EF4-FFF2-40B4-BE49-F238E27FC236}">
                <a16:creationId xmlns:a16="http://schemas.microsoft.com/office/drawing/2014/main" id="{C7D46B5E-279D-1747-9665-35D13EE2B167}"/>
              </a:ext>
            </a:extLst>
          </p:cNvPr>
          <p:cNvSpPr/>
          <p:nvPr/>
        </p:nvSpPr>
        <p:spPr>
          <a:xfrm>
            <a:off x="8237673" y="6662124"/>
            <a:ext cx="4181372" cy="43088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6" name="Rectangle 175">
            <a:extLst>
              <a:ext uri="{FF2B5EF4-FFF2-40B4-BE49-F238E27FC236}">
                <a16:creationId xmlns:a16="http://schemas.microsoft.com/office/drawing/2014/main" id="{F2217AE5-355A-6845-8170-DA74CE7EDFEB}"/>
              </a:ext>
            </a:extLst>
          </p:cNvPr>
          <p:cNvSpPr/>
          <p:nvPr/>
        </p:nvSpPr>
        <p:spPr>
          <a:xfrm>
            <a:off x="9642372" y="7301330"/>
            <a:ext cx="4168908" cy="43088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69E997C0-F683-0445-BCA0-34A7DA28423B}"/>
              </a:ext>
            </a:extLst>
          </p:cNvPr>
          <p:cNvSpPr/>
          <p:nvPr/>
        </p:nvSpPr>
        <p:spPr>
          <a:xfrm>
            <a:off x="11034561" y="7940536"/>
            <a:ext cx="2080589" cy="43088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873C3847-34E7-8B44-96DE-800CF782EE4D}"/>
              </a:ext>
            </a:extLst>
          </p:cNvPr>
          <p:cNvSpPr/>
          <p:nvPr/>
        </p:nvSpPr>
        <p:spPr>
          <a:xfrm>
            <a:off x="11715200" y="8579742"/>
            <a:ext cx="4865029" cy="43088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15C9F439-F565-2A49-B74E-039540911372}"/>
              </a:ext>
            </a:extLst>
          </p:cNvPr>
          <p:cNvSpPr/>
          <p:nvPr/>
        </p:nvSpPr>
        <p:spPr>
          <a:xfrm>
            <a:off x="13811281" y="9218948"/>
            <a:ext cx="1392220" cy="43088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AA09544C-526D-BD49-9F7D-79F13780447A}"/>
              </a:ext>
            </a:extLst>
          </p:cNvPr>
          <p:cNvSpPr/>
          <p:nvPr/>
        </p:nvSpPr>
        <p:spPr>
          <a:xfrm>
            <a:off x="12407430" y="9858154"/>
            <a:ext cx="5576640" cy="4308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81" name="Rectangle 180">
            <a:extLst>
              <a:ext uri="{FF2B5EF4-FFF2-40B4-BE49-F238E27FC236}">
                <a16:creationId xmlns:a16="http://schemas.microsoft.com/office/drawing/2014/main" id="{BCE3C323-18BB-264E-8F75-F4B1F4CC0D33}"/>
              </a:ext>
            </a:extLst>
          </p:cNvPr>
          <p:cNvSpPr/>
          <p:nvPr/>
        </p:nvSpPr>
        <p:spPr>
          <a:xfrm>
            <a:off x="14511277" y="10497360"/>
            <a:ext cx="2776673" cy="4308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E6341F5F-FEA7-9047-A55E-02C9D53B99E4}"/>
              </a:ext>
            </a:extLst>
          </p:cNvPr>
          <p:cNvSpPr/>
          <p:nvPr/>
        </p:nvSpPr>
        <p:spPr>
          <a:xfrm>
            <a:off x="16591836" y="11136566"/>
            <a:ext cx="4176659" cy="4308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83" name="Rectangle 182">
            <a:extLst>
              <a:ext uri="{FF2B5EF4-FFF2-40B4-BE49-F238E27FC236}">
                <a16:creationId xmlns:a16="http://schemas.microsoft.com/office/drawing/2014/main" id="{F3D6AC85-FF07-D147-9A2D-10D761CAE10A}"/>
              </a:ext>
            </a:extLst>
          </p:cNvPr>
          <p:cNvSpPr/>
          <p:nvPr/>
        </p:nvSpPr>
        <p:spPr>
          <a:xfrm>
            <a:off x="18687932" y="11775772"/>
            <a:ext cx="3472789" cy="43088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84" name="Rectangle 183">
            <a:extLst>
              <a:ext uri="{FF2B5EF4-FFF2-40B4-BE49-F238E27FC236}">
                <a16:creationId xmlns:a16="http://schemas.microsoft.com/office/drawing/2014/main" id="{911A8207-A320-CC46-93B1-327FC3C1C186}"/>
              </a:ext>
            </a:extLst>
          </p:cNvPr>
          <p:cNvSpPr/>
          <p:nvPr/>
        </p:nvSpPr>
        <p:spPr>
          <a:xfrm>
            <a:off x="21460722" y="12414978"/>
            <a:ext cx="1403863" cy="43088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99588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9717399-D134-A74A-B521-D2D49D6ADABA}"/>
              </a:ext>
            </a:extLst>
          </p:cNvPr>
          <p:cNvSpPr txBox="1"/>
          <p:nvPr/>
        </p:nvSpPr>
        <p:spPr>
          <a:xfrm>
            <a:off x="1520825" y="482419"/>
            <a:ext cx="528221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Gantt Chart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B78A14A-EA91-8A49-BD86-5DA3E8BC2CA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B6F6B0F-95E0-C746-B7FE-CD11C13EE736}"/>
              </a:ext>
            </a:extLst>
          </p:cNvPr>
          <p:cNvCxnSpPr>
            <a:cxnSpLocks/>
          </p:cNvCxnSpPr>
          <p:nvPr/>
        </p:nvCxnSpPr>
        <p:spPr>
          <a:xfrm flipH="1">
            <a:off x="1520825" y="2723636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FBBCD7C-EE74-DF44-8A82-021BCB7C33EA}"/>
              </a:ext>
            </a:extLst>
          </p:cNvPr>
          <p:cNvCxnSpPr>
            <a:cxnSpLocks/>
          </p:cNvCxnSpPr>
          <p:nvPr/>
        </p:nvCxnSpPr>
        <p:spPr>
          <a:xfrm flipH="1">
            <a:off x="1520825" y="3653669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B088626-86E6-2847-93B3-68E21D736ECA}"/>
              </a:ext>
            </a:extLst>
          </p:cNvPr>
          <p:cNvCxnSpPr>
            <a:cxnSpLocks/>
          </p:cNvCxnSpPr>
          <p:nvPr/>
        </p:nvCxnSpPr>
        <p:spPr>
          <a:xfrm flipH="1">
            <a:off x="1520825" y="4583702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EF5A862-E371-A64D-90EB-E9E69D0B75B4}"/>
              </a:ext>
            </a:extLst>
          </p:cNvPr>
          <p:cNvCxnSpPr>
            <a:cxnSpLocks/>
          </p:cNvCxnSpPr>
          <p:nvPr/>
        </p:nvCxnSpPr>
        <p:spPr>
          <a:xfrm flipH="1">
            <a:off x="1520825" y="5513735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3A1D9DE-1849-C54D-9399-E0994741CABF}"/>
              </a:ext>
            </a:extLst>
          </p:cNvPr>
          <p:cNvCxnSpPr>
            <a:cxnSpLocks/>
          </p:cNvCxnSpPr>
          <p:nvPr/>
        </p:nvCxnSpPr>
        <p:spPr>
          <a:xfrm flipH="1">
            <a:off x="1520825" y="6443768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AEC7084-4274-6743-AA93-ADBD8407C633}"/>
              </a:ext>
            </a:extLst>
          </p:cNvPr>
          <p:cNvCxnSpPr>
            <a:cxnSpLocks/>
          </p:cNvCxnSpPr>
          <p:nvPr/>
        </p:nvCxnSpPr>
        <p:spPr>
          <a:xfrm flipH="1">
            <a:off x="1520825" y="7373801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8BD9B7B-C312-504F-BB2F-8AF94FD2A3D1}"/>
              </a:ext>
            </a:extLst>
          </p:cNvPr>
          <p:cNvCxnSpPr>
            <a:cxnSpLocks/>
          </p:cNvCxnSpPr>
          <p:nvPr/>
        </p:nvCxnSpPr>
        <p:spPr>
          <a:xfrm flipH="1">
            <a:off x="1520825" y="8303834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736A214-DCE3-9543-9B91-065A139B39B2}"/>
              </a:ext>
            </a:extLst>
          </p:cNvPr>
          <p:cNvCxnSpPr>
            <a:cxnSpLocks/>
          </p:cNvCxnSpPr>
          <p:nvPr/>
        </p:nvCxnSpPr>
        <p:spPr>
          <a:xfrm flipH="1">
            <a:off x="1520825" y="9233867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4B0990D-D0F3-1A4E-97E2-8D5888E214BD}"/>
              </a:ext>
            </a:extLst>
          </p:cNvPr>
          <p:cNvCxnSpPr>
            <a:cxnSpLocks/>
          </p:cNvCxnSpPr>
          <p:nvPr/>
        </p:nvCxnSpPr>
        <p:spPr>
          <a:xfrm flipH="1">
            <a:off x="1520825" y="10163900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73C3342-E21B-934E-9F0D-DDA1B499DBDC}"/>
              </a:ext>
            </a:extLst>
          </p:cNvPr>
          <p:cNvCxnSpPr>
            <a:cxnSpLocks/>
          </p:cNvCxnSpPr>
          <p:nvPr/>
        </p:nvCxnSpPr>
        <p:spPr>
          <a:xfrm flipH="1">
            <a:off x="1520825" y="11093933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6198ABE-F0B1-EF4F-A875-9C6C7376BDA0}"/>
              </a:ext>
            </a:extLst>
          </p:cNvPr>
          <p:cNvCxnSpPr>
            <a:cxnSpLocks/>
          </p:cNvCxnSpPr>
          <p:nvPr/>
        </p:nvCxnSpPr>
        <p:spPr>
          <a:xfrm flipH="1">
            <a:off x="1520825" y="12023966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DA6805D-7713-074F-97E5-5828E1BB6C72}"/>
              </a:ext>
            </a:extLst>
          </p:cNvPr>
          <p:cNvCxnSpPr>
            <a:cxnSpLocks/>
          </p:cNvCxnSpPr>
          <p:nvPr/>
        </p:nvCxnSpPr>
        <p:spPr>
          <a:xfrm flipH="1">
            <a:off x="1520825" y="12954000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3F86C77-11BA-8E45-9CF5-F8691A665399}"/>
              </a:ext>
            </a:extLst>
          </p:cNvPr>
          <p:cNvCxnSpPr>
            <a:cxnSpLocks/>
          </p:cNvCxnSpPr>
          <p:nvPr/>
        </p:nvCxnSpPr>
        <p:spPr>
          <a:xfrm>
            <a:off x="1520825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2F65AC0-E8E9-6C48-8E26-AC8B86EE90C5}"/>
              </a:ext>
            </a:extLst>
          </p:cNvPr>
          <p:cNvCxnSpPr>
            <a:cxnSpLocks/>
          </p:cNvCxnSpPr>
          <p:nvPr/>
        </p:nvCxnSpPr>
        <p:spPr>
          <a:xfrm>
            <a:off x="5431344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8D5B84A-1DE9-F044-84C5-55302EE0FCED}"/>
              </a:ext>
            </a:extLst>
          </p:cNvPr>
          <p:cNvCxnSpPr>
            <a:cxnSpLocks/>
          </p:cNvCxnSpPr>
          <p:nvPr/>
        </p:nvCxnSpPr>
        <p:spPr>
          <a:xfrm>
            <a:off x="22856826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0C0D5D4-1736-D541-BD70-2F3C64DCCEBE}"/>
              </a:ext>
            </a:extLst>
          </p:cNvPr>
          <p:cNvCxnSpPr>
            <a:cxnSpLocks/>
          </p:cNvCxnSpPr>
          <p:nvPr/>
        </p:nvCxnSpPr>
        <p:spPr>
          <a:xfrm>
            <a:off x="14144084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E790DDB-F70D-E744-98C5-3A8B954FDCC5}"/>
              </a:ext>
            </a:extLst>
          </p:cNvPr>
          <p:cNvCxnSpPr>
            <a:cxnSpLocks/>
          </p:cNvCxnSpPr>
          <p:nvPr/>
        </p:nvCxnSpPr>
        <p:spPr>
          <a:xfrm>
            <a:off x="15596208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86A2AAF-988C-5C4F-8ABE-2ECF26391701}"/>
              </a:ext>
            </a:extLst>
          </p:cNvPr>
          <p:cNvCxnSpPr>
            <a:cxnSpLocks/>
          </p:cNvCxnSpPr>
          <p:nvPr/>
        </p:nvCxnSpPr>
        <p:spPr>
          <a:xfrm>
            <a:off x="17048332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49FA988-29FC-B94D-8151-AF7D97369F32}"/>
              </a:ext>
            </a:extLst>
          </p:cNvPr>
          <p:cNvCxnSpPr>
            <a:cxnSpLocks/>
          </p:cNvCxnSpPr>
          <p:nvPr/>
        </p:nvCxnSpPr>
        <p:spPr>
          <a:xfrm>
            <a:off x="18500456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92CE3B1-3547-1F4F-B704-23F502E5573C}"/>
              </a:ext>
            </a:extLst>
          </p:cNvPr>
          <p:cNvCxnSpPr>
            <a:cxnSpLocks/>
          </p:cNvCxnSpPr>
          <p:nvPr/>
        </p:nvCxnSpPr>
        <p:spPr>
          <a:xfrm>
            <a:off x="19952580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AB711B2F-1026-874A-A9C2-310964AEDB60}"/>
              </a:ext>
            </a:extLst>
          </p:cNvPr>
          <p:cNvCxnSpPr>
            <a:cxnSpLocks/>
          </p:cNvCxnSpPr>
          <p:nvPr/>
        </p:nvCxnSpPr>
        <p:spPr>
          <a:xfrm>
            <a:off x="21404703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5ED24A4-F105-6441-AD5A-9E0C536F5065}"/>
              </a:ext>
            </a:extLst>
          </p:cNvPr>
          <p:cNvCxnSpPr>
            <a:cxnSpLocks/>
          </p:cNvCxnSpPr>
          <p:nvPr/>
        </p:nvCxnSpPr>
        <p:spPr>
          <a:xfrm>
            <a:off x="12691960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1A8D7DCB-D60B-D544-BCCF-4508EEC165DD}"/>
              </a:ext>
            </a:extLst>
          </p:cNvPr>
          <p:cNvCxnSpPr>
            <a:cxnSpLocks/>
          </p:cNvCxnSpPr>
          <p:nvPr/>
        </p:nvCxnSpPr>
        <p:spPr>
          <a:xfrm>
            <a:off x="11239837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9DFD5848-E2E8-D44A-84CE-12069EB0588A}"/>
              </a:ext>
            </a:extLst>
          </p:cNvPr>
          <p:cNvCxnSpPr>
            <a:cxnSpLocks/>
          </p:cNvCxnSpPr>
          <p:nvPr/>
        </p:nvCxnSpPr>
        <p:spPr>
          <a:xfrm>
            <a:off x="9787713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DC51DF7-CAB3-C345-9240-E3A391F51965}"/>
              </a:ext>
            </a:extLst>
          </p:cNvPr>
          <p:cNvCxnSpPr>
            <a:cxnSpLocks/>
          </p:cNvCxnSpPr>
          <p:nvPr/>
        </p:nvCxnSpPr>
        <p:spPr>
          <a:xfrm>
            <a:off x="8335590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DCB036F7-3320-1649-B99F-E6B5F26680F1}"/>
              </a:ext>
            </a:extLst>
          </p:cNvPr>
          <p:cNvCxnSpPr>
            <a:cxnSpLocks/>
          </p:cNvCxnSpPr>
          <p:nvPr/>
        </p:nvCxnSpPr>
        <p:spPr>
          <a:xfrm>
            <a:off x="6883467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B63AE6EB-3820-284C-9F21-80C4A3E01851}"/>
              </a:ext>
            </a:extLst>
          </p:cNvPr>
          <p:cNvSpPr txBox="1"/>
          <p:nvPr/>
        </p:nvSpPr>
        <p:spPr>
          <a:xfrm>
            <a:off x="5673138" y="2896265"/>
            <a:ext cx="96853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Jan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C1D10A2-26F2-F240-B93D-AD7568920720}"/>
              </a:ext>
            </a:extLst>
          </p:cNvPr>
          <p:cNvSpPr txBox="1"/>
          <p:nvPr/>
        </p:nvSpPr>
        <p:spPr>
          <a:xfrm>
            <a:off x="7142094" y="2896265"/>
            <a:ext cx="93487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Feb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6B3BE7B-62DA-4D43-8B31-F9D7EE4ED93B}"/>
              </a:ext>
            </a:extLst>
          </p:cNvPr>
          <p:cNvSpPr txBox="1"/>
          <p:nvPr/>
        </p:nvSpPr>
        <p:spPr>
          <a:xfrm>
            <a:off x="8562960" y="2896265"/>
            <a:ext cx="99738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70DD612-5ADB-D94A-A1E8-A40CE8330B4D}"/>
              </a:ext>
            </a:extLst>
          </p:cNvPr>
          <p:cNvSpPr txBox="1"/>
          <p:nvPr/>
        </p:nvSpPr>
        <p:spPr>
          <a:xfrm>
            <a:off x="10052754" y="2896265"/>
            <a:ext cx="922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Apr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727EFFA-268C-8C46-8D1E-7829CD7CAE57}"/>
              </a:ext>
            </a:extLst>
          </p:cNvPr>
          <p:cNvSpPr txBox="1"/>
          <p:nvPr/>
        </p:nvSpPr>
        <p:spPr>
          <a:xfrm>
            <a:off x="11425530" y="2896265"/>
            <a:ext cx="108074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May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85266D5-0446-4A45-97D7-DB5171BEA127}"/>
              </a:ext>
            </a:extLst>
          </p:cNvPr>
          <p:cNvSpPr txBox="1"/>
          <p:nvPr/>
        </p:nvSpPr>
        <p:spPr>
          <a:xfrm>
            <a:off x="12937766" y="2896265"/>
            <a:ext cx="96051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Jun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A70DE0F-10B4-2140-B403-B9B206B78360}"/>
              </a:ext>
            </a:extLst>
          </p:cNvPr>
          <p:cNvSpPr txBox="1"/>
          <p:nvPr/>
        </p:nvSpPr>
        <p:spPr>
          <a:xfrm>
            <a:off x="14468436" y="2896265"/>
            <a:ext cx="80342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Jul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A78C15E-7629-F141-AE35-B4842C35BF80}"/>
              </a:ext>
            </a:extLst>
          </p:cNvPr>
          <p:cNvSpPr txBox="1"/>
          <p:nvPr/>
        </p:nvSpPr>
        <p:spPr>
          <a:xfrm>
            <a:off x="15808351" y="2896265"/>
            <a:ext cx="102784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Aug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2C8D01D-3A22-4347-B0E8-17613E4DC3D3}"/>
              </a:ext>
            </a:extLst>
          </p:cNvPr>
          <p:cNvSpPr txBox="1"/>
          <p:nvPr/>
        </p:nvSpPr>
        <p:spPr>
          <a:xfrm>
            <a:off x="17290932" y="2896265"/>
            <a:ext cx="96693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Sep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0CBA6E5-2F13-834E-B9EE-117F16D532FC}"/>
              </a:ext>
            </a:extLst>
          </p:cNvPr>
          <p:cNvSpPr txBox="1"/>
          <p:nvPr/>
        </p:nvSpPr>
        <p:spPr>
          <a:xfrm>
            <a:off x="18770306" y="2896265"/>
            <a:ext cx="912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Oct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27DAE6A-4520-8845-8A18-75BFF1048161}"/>
              </a:ext>
            </a:extLst>
          </p:cNvPr>
          <p:cNvSpPr txBox="1"/>
          <p:nvPr/>
        </p:nvSpPr>
        <p:spPr>
          <a:xfrm>
            <a:off x="20182356" y="2896265"/>
            <a:ext cx="99257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Nov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71A86FA9-C902-FC43-8E04-96A8C91B21FF}"/>
              </a:ext>
            </a:extLst>
          </p:cNvPr>
          <p:cNvSpPr txBox="1"/>
          <p:nvPr/>
        </p:nvSpPr>
        <p:spPr>
          <a:xfrm>
            <a:off x="21640887" y="2896265"/>
            <a:ext cx="97975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ABE67C6-CA75-574E-A1E9-C3E88C3C4885}"/>
              </a:ext>
            </a:extLst>
          </p:cNvPr>
          <p:cNvSpPr txBox="1"/>
          <p:nvPr/>
        </p:nvSpPr>
        <p:spPr>
          <a:xfrm>
            <a:off x="1735753" y="3826298"/>
            <a:ext cx="322396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Task 01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483A69F-011C-0542-A394-C0FB08B07D6E}"/>
              </a:ext>
            </a:extLst>
          </p:cNvPr>
          <p:cNvSpPr txBox="1"/>
          <p:nvPr/>
        </p:nvSpPr>
        <p:spPr>
          <a:xfrm>
            <a:off x="1735753" y="4756331"/>
            <a:ext cx="33105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Task 02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6086904-C551-A140-B525-945E63EE575B}"/>
              </a:ext>
            </a:extLst>
          </p:cNvPr>
          <p:cNvSpPr txBox="1"/>
          <p:nvPr/>
        </p:nvSpPr>
        <p:spPr>
          <a:xfrm>
            <a:off x="1735753" y="5687984"/>
            <a:ext cx="332014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Task 03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2F7519E-6621-3048-9028-85C2DB7F3E46}"/>
              </a:ext>
            </a:extLst>
          </p:cNvPr>
          <p:cNvSpPr txBox="1"/>
          <p:nvPr/>
        </p:nvSpPr>
        <p:spPr>
          <a:xfrm>
            <a:off x="1735753" y="6617364"/>
            <a:ext cx="334578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Task 04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9CBA36E-F07A-2F42-9DA1-4F40EE918EB8}"/>
              </a:ext>
            </a:extLst>
          </p:cNvPr>
          <p:cNvSpPr txBox="1"/>
          <p:nvPr/>
        </p:nvSpPr>
        <p:spPr>
          <a:xfrm>
            <a:off x="1735753" y="7546430"/>
            <a:ext cx="333937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Task 05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80D5651-F596-A241-B99D-5335E234C50C}"/>
              </a:ext>
            </a:extLst>
          </p:cNvPr>
          <p:cNvSpPr txBox="1"/>
          <p:nvPr/>
        </p:nvSpPr>
        <p:spPr>
          <a:xfrm>
            <a:off x="1735753" y="8476463"/>
            <a:ext cx="333777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Task 06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992B573-6ABE-564B-A98C-C5B0B022DC4D}"/>
              </a:ext>
            </a:extLst>
          </p:cNvPr>
          <p:cNvSpPr txBox="1"/>
          <p:nvPr/>
        </p:nvSpPr>
        <p:spPr>
          <a:xfrm>
            <a:off x="1735753" y="9406496"/>
            <a:ext cx="329930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Task 07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17F0B75-9FC1-9043-B384-DCBDE2DCB507}"/>
              </a:ext>
            </a:extLst>
          </p:cNvPr>
          <p:cNvSpPr txBox="1"/>
          <p:nvPr/>
        </p:nvSpPr>
        <p:spPr>
          <a:xfrm>
            <a:off x="1735753" y="10336529"/>
            <a:ext cx="333937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Task 08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87B73D3-C42B-1048-B8C5-4F76B6339AE5}"/>
              </a:ext>
            </a:extLst>
          </p:cNvPr>
          <p:cNvSpPr txBox="1"/>
          <p:nvPr/>
        </p:nvSpPr>
        <p:spPr>
          <a:xfrm>
            <a:off x="1735753" y="11266562"/>
            <a:ext cx="333136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Task 09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4575E159-4AB0-D44E-B1FA-1B7EF5E2433F}"/>
              </a:ext>
            </a:extLst>
          </p:cNvPr>
          <p:cNvSpPr txBox="1"/>
          <p:nvPr/>
        </p:nvSpPr>
        <p:spPr>
          <a:xfrm>
            <a:off x="1735753" y="12196596"/>
            <a:ext cx="322395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Task 10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FB36B2F6-609E-E148-9DE1-5D58B0D71D0E}"/>
              </a:ext>
            </a:extLst>
          </p:cNvPr>
          <p:cNvSpPr txBox="1"/>
          <p:nvPr/>
        </p:nvSpPr>
        <p:spPr>
          <a:xfrm>
            <a:off x="1735753" y="2896264"/>
            <a:ext cx="281038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Task</a:t>
            </a:r>
          </a:p>
        </p:txBody>
      </p:sp>
      <p:sp>
        <p:nvSpPr>
          <p:cNvPr id="54" name="Rounded Rectangle 53">
            <a:extLst>
              <a:ext uri="{FF2B5EF4-FFF2-40B4-BE49-F238E27FC236}">
                <a16:creationId xmlns:a16="http://schemas.microsoft.com/office/drawing/2014/main" id="{42D2B52D-66D0-CB4E-B39D-00BBD8FD2DFF}"/>
              </a:ext>
            </a:extLst>
          </p:cNvPr>
          <p:cNvSpPr/>
          <p:nvPr/>
        </p:nvSpPr>
        <p:spPr>
          <a:xfrm>
            <a:off x="5667528" y="3826297"/>
            <a:ext cx="3890410" cy="584775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5" name="Rounded Rectangle 54">
            <a:extLst>
              <a:ext uri="{FF2B5EF4-FFF2-40B4-BE49-F238E27FC236}">
                <a16:creationId xmlns:a16="http://schemas.microsoft.com/office/drawing/2014/main" id="{36379F96-FF7F-F748-B9D1-0106DD968570}"/>
              </a:ext>
            </a:extLst>
          </p:cNvPr>
          <p:cNvSpPr/>
          <p:nvPr/>
        </p:nvSpPr>
        <p:spPr>
          <a:xfrm>
            <a:off x="7350369" y="4756330"/>
            <a:ext cx="2251651" cy="584775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6" name="Rounded Rectangle 55">
            <a:extLst>
              <a:ext uri="{FF2B5EF4-FFF2-40B4-BE49-F238E27FC236}">
                <a16:creationId xmlns:a16="http://schemas.microsoft.com/office/drawing/2014/main" id="{43001371-362B-BE4E-8EA6-295C210D8E68}"/>
              </a:ext>
            </a:extLst>
          </p:cNvPr>
          <p:cNvSpPr/>
          <p:nvPr/>
        </p:nvSpPr>
        <p:spPr>
          <a:xfrm>
            <a:off x="8883104" y="5686363"/>
            <a:ext cx="7953077" cy="584775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7" name="Rounded Rectangle 56">
            <a:extLst>
              <a:ext uri="{FF2B5EF4-FFF2-40B4-BE49-F238E27FC236}">
                <a16:creationId xmlns:a16="http://schemas.microsoft.com/office/drawing/2014/main" id="{DAA8CAC6-CB67-D347-9A4F-277CDF313B0E}"/>
              </a:ext>
            </a:extLst>
          </p:cNvPr>
          <p:cNvSpPr/>
          <p:nvPr/>
        </p:nvSpPr>
        <p:spPr>
          <a:xfrm>
            <a:off x="10052754" y="6616396"/>
            <a:ext cx="3845531" cy="584775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8" name="Rounded Rectangle 57">
            <a:extLst>
              <a:ext uri="{FF2B5EF4-FFF2-40B4-BE49-F238E27FC236}">
                <a16:creationId xmlns:a16="http://schemas.microsoft.com/office/drawing/2014/main" id="{01D8211F-B3DF-0848-A4B0-D9D8E46159ED}"/>
              </a:ext>
            </a:extLst>
          </p:cNvPr>
          <p:cNvSpPr/>
          <p:nvPr/>
        </p:nvSpPr>
        <p:spPr>
          <a:xfrm>
            <a:off x="14633966" y="7546429"/>
            <a:ext cx="8007927" cy="584775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9" name="Rounded Rectangle 58">
            <a:extLst>
              <a:ext uri="{FF2B5EF4-FFF2-40B4-BE49-F238E27FC236}">
                <a16:creationId xmlns:a16="http://schemas.microsoft.com/office/drawing/2014/main" id="{940A164D-0A71-F442-A814-3F89522626BD}"/>
              </a:ext>
            </a:extLst>
          </p:cNvPr>
          <p:cNvSpPr/>
          <p:nvPr/>
        </p:nvSpPr>
        <p:spPr>
          <a:xfrm>
            <a:off x="9973407" y="8476462"/>
            <a:ext cx="2532867" cy="584775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0" name="Rounded Rectangle 59">
            <a:extLst>
              <a:ext uri="{FF2B5EF4-FFF2-40B4-BE49-F238E27FC236}">
                <a16:creationId xmlns:a16="http://schemas.microsoft.com/office/drawing/2014/main" id="{9F2FB898-E71B-5A4F-9102-0819CE2E10C1}"/>
              </a:ext>
            </a:extLst>
          </p:cNvPr>
          <p:cNvSpPr/>
          <p:nvPr/>
        </p:nvSpPr>
        <p:spPr>
          <a:xfrm>
            <a:off x="11602873" y="9406495"/>
            <a:ext cx="3668981" cy="584775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1" name="Rounded Rectangle 60">
            <a:extLst>
              <a:ext uri="{FF2B5EF4-FFF2-40B4-BE49-F238E27FC236}">
                <a16:creationId xmlns:a16="http://schemas.microsoft.com/office/drawing/2014/main" id="{D8CD1C7B-CF11-1F4D-A46A-C777E47CABF5}"/>
              </a:ext>
            </a:extLst>
          </p:cNvPr>
          <p:cNvSpPr/>
          <p:nvPr/>
        </p:nvSpPr>
        <p:spPr>
          <a:xfrm>
            <a:off x="14865926" y="10336528"/>
            <a:ext cx="3131123" cy="584775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2" name="Rounded Rectangle 61">
            <a:extLst>
              <a:ext uri="{FF2B5EF4-FFF2-40B4-BE49-F238E27FC236}">
                <a16:creationId xmlns:a16="http://schemas.microsoft.com/office/drawing/2014/main" id="{426684B3-904B-6243-98B0-4A98AC3374A3}"/>
              </a:ext>
            </a:extLst>
          </p:cNvPr>
          <p:cNvSpPr/>
          <p:nvPr/>
        </p:nvSpPr>
        <p:spPr>
          <a:xfrm>
            <a:off x="17559463" y="11266561"/>
            <a:ext cx="3471736" cy="584775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3" name="Rounded Rectangle 62">
            <a:extLst>
              <a:ext uri="{FF2B5EF4-FFF2-40B4-BE49-F238E27FC236}">
                <a16:creationId xmlns:a16="http://schemas.microsoft.com/office/drawing/2014/main" id="{72AF60DD-985C-A446-AB72-12F18A1F663A}"/>
              </a:ext>
            </a:extLst>
          </p:cNvPr>
          <p:cNvSpPr/>
          <p:nvPr/>
        </p:nvSpPr>
        <p:spPr>
          <a:xfrm>
            <a:off x="11482429" y="12196596"/>
            <a:ext cx="8200303" cy="584775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4" name="Rounded Rectangle 63">
            <a:extLst>
              <a:ext uri="{FF2B5EF4-FFF2-40B4-BE49-F238E27FC236}">
                <a16:creationId xmlns:a16="http://schemas.microsoft.com/office/drawing/2014/main" id="{A97B373F-3A87-184A-9D1A-88E0FAF19595}"/>
              </a:ext>
            </a:extLst>
          </p:cNvPr>
          <p:cNvSpPr/>
          <p:nvPr/>
        </p:nvSpPr>
        <p:spPr>
          <a:xfrm>
            <a:off x="18730233" y="3826297"/>
            <a:ext cx="3890410" cy="584775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5" name="Rounded Rectangle 64">
            <a:extLst>
              <a:ext uri="{FF2B5EF4-FFF2-40B4-BE49-F238E27FC236}">
                <a16:creationId xmlns:a16="http://schemas.microsoft.com/office/drawing/2014/main" id="{1538345D-5BF5-4D47-A75B-2ACE9E9EFCFC}"/>
              </a:ext>
            </a:extLst>
          </p:cNvPr>
          <p:cNvSpPr/>
          <p:nvPr/>
        </p:nvSpPr>
        <p:spPr>
          <a:xfrm>
            <a:off x="12877646" y="4756330"/>
            <a:ext cx="2506419" cy="584775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6" name="Rounded Rectangle 65">
            <a:extLst>
              <a:ext uri="{FF2B5EF4-FFF2-40B4-BE49-F238E27FC236}">
                <a16:creationId xmlns:a16="http://schemas.microsoft.com/office/drawing/2014/main" id="{743069F4-26FB-4948-9EEB-24CA4DC9DB4D}"/>
              </a:ext>
            </a:extLst>
          </p:cNvPr>
          <p:cNvSpPr/>
          <p:nvPr/>
        </p:nvSpPr>
        <p:spPr>
          <a:xfrm>
            <a:off x="16818562" y="6616396"/>
            <a:ext cx="1911672" cy="584775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4113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Rectangle 1">
            <a:extLst>
              <a:ext uri="{FF2B5EF4-FFF2-40B4-BE49-F238E27FC236}">
                <a16:creationId xmlns:a16="http://schemas.microsoft.com/office/drawing/2014/main" id="{478B5F0D-C63B-AF48-A414-7C032F3BE0F0}"/>
              </a:ext>
            </a:extLst>
          </p:cNvPr>
          <p:cNvSpPr/>
          <p:nvPr/>
        </p:nvSpPr>
        <p:spPr>
          <a:xfrm>
            <a:off x="21902072" y="568412"/>
            <a:ext cx="1334530" cy="118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3D4957E-A811-894C-8F0E-4C64A161E2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1712278"/>
              </p:ext>
            </p:extLst>
          </p:nvPr>
        </p:nvGraphicFramePr>
        <p:xfrm>
          <a:off x="0" y="0"/>
          <a:ext cx="24377638" cy="137346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89189">
                  <a:extLst>
                    <a:ext uri="{9D8B030D-6E8A-4147-A177-3AD203B41FA5}">
                      <a16:colId xmlns:a16="http://schemas.microsoft.com/office/drawing/2014/main" val="3873943542"/>
                    </a:ext>
                  </a:extLst>
                </a:gridCol>
                <a:gridCol w="1532238">
                  <a:extLst>
                    <a:ext uri="{9D8B030D-6E8A-4147-A177-3AD203B41FA5}">
                      <a16:colId xmlns:a16="http://schemas.microsoft.com/office/drawing/2014/main" val="2708710466"/>
                    </a:ext>
                  </a:extLst>
                </a:gridCol>
                <a:gridCol w="1173261">
                  <a:extLst>
                    <a:ext uri="{9D8B030D-6E8A-4147-A177-3AD203B41FA5}">
                      <a16:colId xmlns:a16="http://schemas.microsoft.com/office/drawing/2014/main" val="2823866219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3791694044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2983864783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863804108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3349481586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943853519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4193272021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1532625308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1640706440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4143424774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1413709359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3944396851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525798776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1278309850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2611024816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2118096741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4106751140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2407865193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2648568071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999129929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4052796271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4127368518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2983005083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1599283144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3578868749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2114128963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30788600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1437764919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2173352564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2387627044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344870485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1278012575"/>
                    </a:ext>
                  </a:extLst>
                </a:gridCol>
              </a:tblGrid>
              <a:tr h="808185">
                <a:tc rowSpan="2"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Activity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Resource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Status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gridSpan="31"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May 2020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0128903"/>
                  </a:ext>
                </a:extLst>
              </a:tr>
              <a:tr h="642063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30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31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6562389"/>
                  </a:ext>
                </a:extLst>
              </a:tr>
              <a:tr h="1131459">
                <a:tc>
                  <a:txBody>
                    <a:bodyPr/>
                    <a:lstStyle/>
                    <a:p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Development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9477692"/>
                  </a:ext>
                </a:extLst>
              </a:tr>
              <a:tr h="678876">
                <a:tc>
                  <a:txBody>
                    <a:bodyPr/>
                    <a:lstStyle/>
                    <a:p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Finalize script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6858749"/>
                  </a:ext>
                </a:extLst>
              </a:tr>
              <a:tr h="678876">
                <a:tc>
                  <a:txBody>
                    <a:bodyPr/>
                    <a:lstStyle/>
                    <a:p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Attachment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5087386"/>
                  </a:ext>
                </a:extLst>
              </a:tr>
              <a:tr h="678876">
                <a:tc>
                  <a:txBody>
                    <a:bodyPr/>
                    <a:lstStyle/>
                    <a:p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Financing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7502626"/>
                  </a:ext>
                </a:extLst>
              </a:tr>
              <a:tr h="678876">
                <a:tc>
                  <a:txBody>
                    <a:bodyPr/>
                    <a:lstStyle/>
                    <a:p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Casting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4900513"/>
                  </a:ext>
                </a:extLst>
              </a:tr>
              <a:tr h="678876">
                <a:tc>
                  <a:txBody>
                    <a:bodyPr/>
                    <a:lstStyle/>
                    <a:p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Set Design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7984522"/>
                  </a:ext>
                </a:extLst>
              </a:tr>
              <a:tr h="1048137">
                <a:tc>
                  <a:txBody>
                    <a:bodyPr/>
                    <a:lstStyle/>
                    <a:p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Pre-Production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3074596"/>
                  </a:ext>
                </a:extLst>
              </a:tr>
              <a:tr h="678876"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r>
                        <a:rPr lang="en-US" sz="2500" b="0" i="0" kern="12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Location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9052855"/>
                  </a:ext>
                </a:extLst>
              </a:tr>
              <a:tr h="678876"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r>
                        <a:rPr lang="en-US" sz="2500" b="0" i="0" kern="12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Costumes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1521758"/>
                  </a:ext>
                </a:extLst>
              </a:tr>
              <a:tr h="678876"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r>
                        <a:rPr lang="en-US" sz="2500" b="0" i="0" kern="12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Hair &amp; Makeup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4298335"/>
                  </a:ext>
                </a:extLst>
              </a:tr>
              <a:tr h="808185">
                <a:tc>
                  <a:txBody>
                    <a:bodyPr/>
                    <a:lstStyle/>
                    <a:p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Production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8389487"/>
                  </a:ext>
                </a:extLst>
              </a:tr>
              <a:tr h="678876"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r>
                        <a:rPr lang="en-US" sz="2500" b="0" i="0" kern="12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Rehearsals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3690427"/>
                  </a:ext>
                </a:extLst>
              </a:tr>
              <a:tr h="1131459">
                <a:tc>
                  <a:txBody>
                    <a:bodyPr/>
                    <a:lstStyle/>
                    <a:p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Post-Production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2344051"/>
                  </a:ext>
                </a:extLst>
              </a:tr>
              <a:tr h="678876"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r>
                        <a:rPr lang="en-US" sz="2500" b="0" i="0" kern="12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Editing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5943239"/>
                  </a:ext>
                </a:extLst>
              </a:tr>
              <a:tr h="678876"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r>
                        <a:rPr lang="en-US" sz="2500" b="0" i="0" kern="12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VFX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088197"/>
                  </a:ext>
                </a:extLst>
              </a:tr>
              <a:tr h="678876"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r>
                        <a:rPr lang="en-US" sz="2500" b="0" i="0" kern="12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Scoring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184029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9E50B16B-3BFC-E74C-BED6-3A195F792654}"/>
              </a:ext>
            </a:extLst>
          </p:cNvPr>
          <p:cNvSpPr/>
          <p:nvPr/>
        </p:nvSpPr>
        <p:spPr>
          <a:xfrm>
            <a:off x="5807676" y="2603500"/>
            <a:ext cx="5381024" cy="660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67B7AE3-6E83-5C49-8ABA-576B480A1C6C}"/>
              </a:ext>
            </a:extLst>
          </p:cNvPr>
          <p:cNvSpPr/>
          <p:nvPr/>
        </p:nvSpPr>
        <p:spPr>
          <a:xfrm>
            <a:off x="8195276" y="3279775"/>
            <a:ext cx="5381024" cy="660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3FCFD8-9250-E042-94C5-FC58844B40C2}"/>
              </a:ext>
            </a:extLst>
          </p:cNvPr>
          <p:cNvSpPr/>
          <p:nvPr/>
        </p:nvSpPr>
        <p:spPr>
          <a:xfrm>
            <a:off x="12398976" y="3956050"/>
            <a:ext cx="5381024" cy="660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44E5F48-08EA-F049-A8C7-F03A53FCA1B1}"/>
              </a:ext>
            </a:extLst>
          </p:cNvPr>
          <p:cNvSpPr/>
          <p:nvPr/>
        </p:nvSpPr>
        <p:spPr>
          <a:xfrm>
            <a:off x="9708464" y="4632325"/>
            <a:ext cx="5381024" cy="660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A1CECB2-5D6B-A643-BB3D-610E1ECA1F48}"/>
              </a:ext>
            </a:extLst>
          </p:cNvPr>
          <p:cNvSpPr/>
          <p:nvPr/>
        </p:nvSpPr>
        <p:spPr>
          <a:xfrm>
            <a:off x="15994964" y="5308600"/>
            <a:ext cx="5381024" cy="660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268FBD2-E3B6-2940-A78E-563EBDA892A2}"/>
              </a:ext>
            </a:extLst>
          </p:cNvPr>
          <p:cNvSpPr/>
          <p:nvPr/>
        </p:nvSpPr>
        <p:spPr>
          <a:xfrm>
            <a:off x="5807676" y="7053580"/>
            <a:ext cx="5381024" cy="660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1D50060-24AA-BF40-8FDA-FA3D49BE40E7}"/>
              </a:ext>
            </a:extLst>
          </p:cNvPr>
          <p:cNvSpPr/>
          <p:nvPr/>
        </p:nvSpPr>
        <p:spPr>
          <a:xfrm>
            <a:off x="8195276" y="7729855"/>
            <a:ext cx="5381024" cy="660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362E02C-A555-A442-9D87-0D3AED017318}"/>
              </a:ext>
            </a:extLst>
          </p:cNvPr>
          <p:cNvSpPr/>
          <p:nvPr/>
        </p:nvSpPr>
        <p:spPr>
          <a:xfrm>
            <a:off x="12398976" y="8406130"/>
            <a:ext cx="5381024" cy="660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7716124-9A03-F44E-B740-4DB95FCA663C}"/>
              </a:ext>
            </a:extLst>
          </p:cNvPr>
          <p:cNvSpPr/>
          <p:nvPr/>
        </p:nvSpPr>
        <p:spPr>
          <a:xfrm>
            <a:off x="17780000" y="9911080"/>
            <a:ext cx="5381024" cy="6604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918D71E-28F8-C049-9A25-CD0687B32485}"/>
              </a:ext>
            </a:extLst>
          </p:cNvPr>
          <p:cNvSpPr/>
          <p:nvPr/>
        </p:nvSpPr>
        <p:spPr>
          <a:xfrm>
            <a:off x="5807676" y="11724459"/>
            <a:ext cx="5381024" cy="660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9BECDF9-B533-C94D-89B7-EFFF762177B3}"/>
              </a:ext>
            </a:extLst>
          </p:cNvPr>
          <p:cNvSpPr/>
          <p:nvPr/>
        </p:nvSpPr>
        <p:spPr>
          <a:xfrm>
            <a:off x="8195276" y="12400734"/>
            <a:ext cx="5381024" cy="660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8614C8B-3CB8-2345-B4D0-FDCD5B40DFE6}"/>
              </a:ext>
            </a:extLst>
          </p:cNvPr>
          <p:cNvSpPr/>
          <p:nvPr/>
        </p:nvSpPr>
        <p:spPr>
          <a:xfrm>
            <a:off x="12398976" y="13077009"/>
            <a:ext cx="5381024" cy="660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42943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36239C6-407A-2D48-87FA-76E84179F6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3758686"/>
              </p:ext>
            </p:extLst>
          </p:nvPr>
        </p:nvGraphicFramePr>
        <p:xfrm>
          <a:off x="0" y="0"/>
          <a:ext cx="24377639" cy="137567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59351">
                  <a:extLst>
                    <a:ext uri="{9D8B030D-6E8A-4147-A177-3AD203B41FA5}">
                      <a16:colId xmlns:a16="http://schemas.microsoft.com/office/drawing/2014/main" val="2158074755"/>
                    </a:ext>
                  </a:extLst>
                </a:gridCol>
                <a:gridCol w="1425665">
                  <a:extLst>
                    <a:ext uri="{9D8B030D-6E8A-4147-A177-3AD203B41FA5}">
                      <a16:colId xmlns:a16="http://schemas.microsoft.com/office/drawing/2014/main" val="892212510"/>
                    </a:ext>
                  </a:extLst>
                </a:gridCol>
                <a:gridCol w="1425665">
                  <a:extLst>
                    <a:ext uri="{9D8B030D-6E8A-4147-A177-3AD203B41FA5}">
                      <a16:colId xmlns:a16="http://schemas.microsoft.com/office/drawing/2014/main" val="3069891173"/>
                    </a:ext>
                  </a:extLst>
                </a:gridCol>
                <a:gridCol w="1425665">
                  <a:extLst>
                    <a:ext uri="{9D8B030D-6E8A-4147-A177-3AD203B41FA5}">
                      <a16:colId xmlns:a16="http://schemas.microsoft.com/office/drawing/2014/main" val="2819258773"/>
                    </a:ext>
                  </a:extLst>
                </a:gridCol>
                <a:gridCol w="1425665">
                  <a:extLst>
                    <a:ext uri="{9D8B030D-6E8A-4147-A177-3AD203B41FA5}">
                      <a16:colId xmlns:a16="http://schemas.microsoft.com/office/drawing/2014/main" val="4062275403"/>
                    </a:ext>
                  </a:extLst>
                </a:gridCol>
                <a:gridCol w="647729">
                  <a:extLst>
                    <a:ext uri="{9D8B030D-6E8A-4147-A177-3AD203B41FA5}">
                      <a16:colId xmlns:a16="http://schemas.microsoft.com/office/drawing/2014/main" val="1902438931"/>
                    </a:ext>
                  </a:extLst>
                </a:gridCol>
                <a:gridCol w="647729">
                  <a:extLst>
                    <a:ext uri="{9D8B030D-6E8A-4147-A177-3AD203B41FA5}">
                      <a16:colId xmlns:a16="http://schemas.microsoft.com/office/drawing/2014/main" val="1835899590"/>
                    </a:ext>
                  </a:extLst>
                </a:gridCol>
                <a:gridCol w="647729">
                  <a:extLst>
                    <a:ext uri="{9D8B030D-6E8A-4147-A177-3AD203B41FA5}">
                      <a16:colId xmlns:a16="http://schemas.microsoft.com/office/drawing/2014/main" val="852625902"/>
                    </a:ext>
                  </a:extLst>
                </a:gridCol>
                <a:gridCol w="647729">
                  <a:extLst>
                    <a:ext uri="{9D8B030D-6E8A-4147-A177-3AD203B41FA5}">
                      <a16:colId xmlns:a16="http://schemas.microsoft.com/office/drawing/2014/main" val="2354056694"/>
                    </a:ext>
                  </a:extLst>
                </a:gridCol>
                <a:gridCol w="647729">
                  <a:extLst>
                    <a:ext uri="{9D8B030D-6E8A-4147-A177-3AD203B41FA5}">
                      <a16:colId xmlns:a16="http://schemas.microsoft.com/office/drawing/2014/main" val="3749639407"/>
                    </a:ext>
                  </a:extLst>
                </a:gridCol>
                <a:gridCol w="370131">
                  <a:extLst>
                    <a:ext uri="{9D8B030D-6E8A-4147-A177-3AD203B41FA5}">
                      <a16:colId xmlns:a16="http://schemas.microsoft.com/office/drawing/2014/main" val="1259451204"/>
                    </a:ext>
                  </a:extLst>
                </a:gridCol>
                <a:gridCol w="370131">
                  <a:extLst>
                    <a:ext uri="{9D8B030D-6E8A-4147-A177-3AD203B41FA5}">
                      <a16:colId xmlns:a16="http://schemas.microsoft.com/office/drawing/2014/main" val="1787042918"/>
                    </a:ext>
                  </a:extLst>
                </a:gridCol>
                <a:gridCol w="647729">
                  <a:extLst>
                    <a:ext uri="{9D8B030D-6E8A-4147-A177-3AD203B41FA5}">
                      <a16:colId xmlns:a16="http://schemas.microsoft.com/office/drawing/2014/main" val="2996616355"/>
                    </a:ext>
                  </a:extLst>
                </a:gridCol>
                <a:gridCol w="647729">
                  <a:extLst>
                    <a:ext uri="{9D8B030D-6E8A-4147-A177-3AD203B41FA5}">
                      <a16:colId xmlns:a16="http://schemas.microsoft.com/office/drawing/2014/main" val="3750109846"/>
                    </a:ext>
                  </a:extLst>
                </a:gridCol>
                <a:gridCol w="647729">
                  <a:extLst>
                    <a:ext uri="{9D8B030D-6E8A-4147-A177-3AD203B41FA5}">
                      <a16:colId xmlns:a16="http://schemas.microsoft.com/office/drawing/2014/main" val="27807532"/>
                    </a:ext>
                  </a:extLst>
                </a:gridCol>
                <a:gridCol w="647729">
                  <a:extLst>
                    <a:ext uri="{9D8B030D-6E8A-4147-A177-3AD203B41FA5}">
                      <a16:colId xmlns:a16="http://schemas.microsoft.com/office/drawing/2014/main" val="3203677321"/>
                    </a:ext>
                  </a:extLst>
                </a:gridCol>
                <a:gridCol w="647729">
                  <a:extLst>
                    <a:ext uri="{9D8B030D-6E8A-4147-A177-3AD203B41FA5}">
                      <a16:colId xmlns:a16="http://schemas.microsoft.com/office/drawing/2014/main" val="3430513948"/>
                    </a:ext>
                  </a:extLst>
                </a:gridCol>
                <a:gridCol w="370131">
                  <a:extLst>
                    <a:ext uri="{9D8B030D-6E8A-4147-A177-3AD203B41FA5}">
                      <a16:colId xmlns:a16="http://schemas.microsoft.com/office/drawing/2014/main" val="546948124"/>
                    </a:ext>
                  </a:extLst>
                </a:gridCol>
                <a:gridCol w="370131">
                  <a:extLst>
                    <a:ext uri="{9D8B030D-6E8A-4147-A177-3AD203B41FA5}">
                      <a16:colId xmlns:a16="http://schemas.microsoft.com/office/drawing/2014/main" val="1600150969"/>
                    </a:ext>
                  </a:extLst>
                </a:gridCol>
                <a:gridCol w="647729">
                  <a:extLst>
                    <a:ext uri="{9D8B030D-6E8A-4147-A177-3AD203B41FA5}">
                      <a16:colId xmlns:a16="http://schemas.microsoft.com/office/drawing/2014/main" val="2254777720"/>
                    </a:ext>
                  </a:extLst>
                </a:gridCol>
                <a:gridCol w="647729">
                  <a:extLst>
                    <a:ext uri="{9D8B030D-6E8A-4147-A177-3AD203B41FA5}">
                      <a16:colId xmlns:a16="http://schemas.microsoft.com/office/drawing/2014/main" val="3077140750"/>
                    </a:ext>
                  </a:extLst>
                </a:gridCol>
                <a:gridCol w="647729">
                  <a:extLst>
                    <a:ext uri="{9D8B030D-6E8A-4147-A177-3AD203B41FA5}">
                      <a16:colId xmlns:a16="http://schemas.microsoft.com/office/drawing/2014/main" val="3199639091"/>
                    </a:ext>
                  </a:extLst>
                </a:gridCol>
                <a:gridCol w="647729">
                  <a:extLst>
                    <a:ext uri="{9D8B030D-6E8A-4147-A177-3AD203B41FA5}">
                      <a16:colId xmlns:a16="http://schemas.microsoft.com/office/drawing/2014/main" val="1829971760"/>
                    </a:ext>
                  </a:extLst>
                </a:gridCol>
                <a:gridCol w="647729">
                  <a:extLst>
                    <a:ext uri="{9D8B030D-6E8A-4147-A177-3AD203B41FA5}">
                      <a16:colId xmlns:a16="http://schemas.microsoft.com/office/drawing/2014/main" val="127130570"/>
                    </a:ext>
                  </a:extLst>
                </a:gridCol>
                <a:gridCol w="370131">
                  <a:extLst>
                    <a:ext uri="{9D8B030D-6E8A-4147-A177-3AD203B41FA5}">
                      <a16:colId xmlns:a16="http://schemas.microsoft.com/office/drawing/2014/main" val="4101267458"/>
                    </a:ext>
                  </a:extLst>
                </a:gridCol>
                <a:gridCol w="370131">
                  <a:extLst>
                    <a:ext uri="{9D8B030D-6E8A-4147-A177-3AD203B41FA5}">
                      <a16:colId xmlns:a16="http://schemas.microsoft.com/office/drawing/2014/main" val="3998350035"/>
                    </a:ext>
                  </a:extLst>
                </a:gridCol>
                <a:gridCol w="647729">
                  <a:extLst>
                    <a:ext uri="{9D8B030D-6E8A-4147-A177-3AD203B41FA5}">
                      <a16:colId xmlns:a16="http://schemas.microsoft.com/office/drawing/2014/main" val="2833955855"/>
                    </a:ext>
                  </a:extLst>
                </a:gridCol>
                <a:gridCol w="647729">
                  <a:extLst>
                    <a:ext uri="{9D8B030D-6E8A-4147-A177-3AD203B41FA5}">
                      <a16:colId xmlns:a16="http://schemas.microsoft.com/office/drawing/2014/main" val="2540611717"/>
                    </a:ext>
                  </a:extLst>
                </a:gridCol>
                <a:gridCol w="647729">
                  <a:extLst>
                    <a:ext uri="{9D8B030D-6E8A-4147-A177-3AD203B41FA5}">
                      <a16:colId xmlns:a16="http://schemas.microsoft.com/office/drawing/2014/main" val="1721909447"/>
                    </a:ext>
                  </a:extLst>
                </a:gridCol>
                <a:gridCol w="647729">
                  <a:extLst>
                    <a:ext uri="{9D8B030D-6E8A-4147-A177-3AD203B41FA5}">
                      <a16:colId xmlns:a16="http://schemas.microsoft.com/office/drawing/2014/main" val="4279447464"/>
                    </a:ext>
                  </a:extLst>
                </a:gridCol>
                <a:gridCol w="647729">
                  <a:extLst>
                    <a:ext uri="{9D8B030D-6E8A-4147-A177-3AD203B41FA5}">
                      <a16:colId xmlns:a16="http://schemas.microsoft.com/office/drawing/2014/main" val="3363772336"/>
                    </a:ext>
                  </a:extLst>
                </a:gridCol>
                <a:gridCol w="370131">
                  <a:extLst>
                    <a:ext uri="{9D8B030D-6E8A-4147-A177-3AD203B41FA5}">
                      <a16:colId xmlns:a16="http://schemas.microsoft.com/office/drawing/2014/main" val="4002624289"/>
                    </a:ext>
                  </a:extLst>
                </a:gridCol>
                <a:gridCol w="370131">
                  <a:extLst>
                    <a:ext uri="{9D8B030D-6E8A-4147-A177-3AD203B41FA5}">
                      <a16:colId xmlns:a16="http://schemas.microsoft.com/office/drawing/2014/main" val="4241863189"/>
                    </a:ext>
                  </a:extLst>
                </a:gridCol>
              </a:tblGrid>
              <a:tr h="446291">
                <a:tc rowSpan="3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Release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Start Date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End Date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Duration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Status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 gridSpan="28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March 2020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4585171"/>
                  </a:ext>
                </a:extLst>
              </a:tr>
              <a:tr h="446291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01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02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03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04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6934671"/>
                  </a:ext>
                </a:extLst>
              </a:tr>
              <a:tr h="446291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5707982"/>
                  </a:ext>
                </a:extLst>
              </a:tr>
              <a:tr h="6694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Release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0769263"/>
                  </a:ext>
                </a:extLst>
              </a:tr>
              <a:tr h="83307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Customer Research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9881172"/>
                  </a:ext>
                </a:extLst>
              </a:tr>
              <a:tr h="6694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Prioritize features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5064599"/>
                  </a:ext>
                </a:extLst>
              </a:tr>
              <a:tr h="6694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Feature definition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0307291"/>
                  </a:ext>
                </a:extLst>
              </a:tr>
              <a:tr h="6694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Design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4165647"/>
                  </a:ext>
                </a:extLst>
              </a:tr>
              <a:tr h="6694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Review meeting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530973"/>
                  </a:ext>
                </a:extLst>
              </a:tr>
              <a:tr h="6694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Development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452698"/>
                  </a:ext>
                </a:extLst>
              </a:tr>
              <a:tr h="6694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Feature 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7071098"/>
                  </a:ext>
                </a:extLst>
              </a:tr>
              <a:tr h="6694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Feature 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7583857"/>
                  </a:ext>
                </a:extLst>
              </a:tr>
              <a:tr h="6694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Feature 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6273443"/>
                  </a:ext>
                </a:extLst>
              </a:tr>
              <a:tr h="6694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Feature 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4547546"/>
                  </a:ext>
                </a:extLst>
              </a:tr>
              <a:tr h="6694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Feature 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0226518"/>
                  </a:ext>
                </a:extLst>
              </a:tr>
              <a:tr h="6694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QA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8450135"/>
                  </a:ext>
                </a:extLst>
              </a:tr>
              <a:tr h="6694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Launch Planning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8650748"/>
                  </a:ext>
                </a:extLst>
              </a:tr>
              <a:tr h="6694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Documentation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0153248"/>
                  </a:ext>
                </a:extLst>
              </a:tr>
              <a:tr h="6694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PR &amp; Marketing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6888450"/>
                  </a:ext>
                </a:extLst>
              </a:tr>
              <a:tr h="83307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Sales &amp; Support training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7020389"/>
                  </a:ext>
                </a:extLst>
              </a:tr>
              <a:tr h="6694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Launch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5821756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8626DFBE-007C-D34B-A761-7A00C080FC10}"/>
              </a:ext>
            </a:extLst>
          </p:cNvPr>
          <p:cNvSpPr/>
          <p:nvPr/>
        </p:nvSpPr>
        <p:spPr>
          <a:xfrm>
            <a:off x="8526162" y="1383958"/>
            <a:ext cx="15075243" cy="23706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noFill/>
              <a:latin typeface="Open Sans Light" panose="020B0306030504020204" pitchFamily="34" charset="0"/>
            </a:endParaRPr>
          </a:p>
        </p:txBody>
      </p:sp>
      <p:sp>
        <p:nvSpPr>
          <p:cNvPr id="4" name="Triangle 3">
            <a:extLst>
              <a:ext uri="{FF2B5EF4-FFF2-40B4-BE49-F238E27FC236}">
                <a16:creationId xmlns:a16="http://schemas.microsoft.com/office/drawing/2014/main" id="{0EF33D63-5A41-704B-9248-5E066328712C}"/>
              </a:ext>
            </a:extLst>
          </p:cNvPr>
          <p:cNvSpPr/>
          <p:nvPr/>
        </p:nvSpPr>
        <p:spPr>
          <a:xfrm rot="10800000">
            <a:off x="8624712" y="1621025"/>
            <a:ext cx="293511" cy="237067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" name="Triangle 4">
            <a:extLst>
              <a:ext uri="{FF2B5EF4-FFF2-40B4-BE49-F238E27FC236}">
                <a16:creationId xmlns:a16="http://schemas.microsoft.com/office/drawing/2014/main" id="{C2057730-ECD1-654C-893F-BA49AB533931}"/>
              </a:ext>
            </a:extLst>
          </p:cNvPr>
          <p:cNvSpPr/>
          <p:nvPr/>
        </p:nvSpPr>
        <p:spPr>
          <a:xfrm rot="10800000">
            <a:off x="23196439" y="1621026"/>
            <a:ext cx="293511" cy="237067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FDE8D321-15B2-6D49-8F29-62CDA9928415}"/>
              </a:ext>
            </a:extLst>
          </p:cNvPr>
          <p:cNvSpPr/>
          <p:nvPr/>
        </p:nvSpPr>
        <p:spPr>
          <a:xfrm>
            <a:off x="8624712" y="2210637"/>
            <a:ext cx="1694946" cy="442128"/>
          </a:xfrm>
          <a:prstGeom prst="roundRect">
            <a:avLst>
              <a:gd name="adj" fmla="val 1818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F0EB3B1C-F8ED-0646-91D3-D2E06F8C7291}"/>
              </a:ext>
            </a:extLst>
          </p:cNvPr>
          <p:cNvSpPr/>
          <p:nvPr/>
        </p:nvSpPr>
        <p:spPr>
          <a:xfrm>
            <a:off x="9224386" y="2978949"/>
            <a:ext cx="1085223" cy="442128"/>
          </a:xfrm>
          <a:prstGeom prst="roundRect">
            <a:avLst>
              <a:gd name="adj" fmla="val 1818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583F70F7-7CF0-044B-AA22-63937AC216D3}"/>
              </a:ext>
            </a:extLst>
          </p:cNvPr>
          <p:cNvSpPr/>
          <p:nvPr/>
        </p:nvSpPr>
        <p:spPr>
          <a:xfrm>
            <a:off x="9877529" y="3652189"/>
            <a:ext cx="1694946" cy="442128"/>
          </a:xfrm>
          <a:prstGeom prst="roundRect">
            <a:avLst>
              <a:gd name="adj" fmla="val 1818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7056C713-B207-AB4E-828F-BB2D4460C358}"/>
              </a:ext>
            </a:extLst>
          </p:cNvPr>
          <p:cNvSpPr/>
          <p:nvPr/>
        </p:nvSpPr>
        <p:spPr>
          <a:xfrm>
            <a:off x="11391999" y="4305332"/>
            <a:ext cx="2580033" cy="442128"/>
          </a:xfrm>
          <a:prstGeom prst="roundRect">
            <a:avLst>
              <a:gd name="adj" fmla="val 18182"/>
            </a:avLst>
          </a:prstGeom>
          <a:solidFill>
            <a:schemeClr val="bg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" name="Diamond 9">
            <a:extLst>
              <a:ext uri="{FF2B5EF4-FFF2-40B4-BE49-F238E27FC236}">
                <a16:creationId xmlns:a16="http://schemas.microsoft.com/office/drawing/2014/main" id="{501AC659-7B1B-7348-AF71-809136357A89}"/>
              </a:ext>
            </a:extLst>
          </p:cNvPr>
          <p:cNvSpPr/>
          <p:nvPr/>
        </p:nvSpPr>
        <p:spPr>
          <a:xfrm>
            <a:off x="14256298" y="4940898"/>
            <a:ext cx="409073" cy="529389"/>
          </a:xfrm>
          <a:prstGeom prst="diamond">
            <a:avLst/>
          </a:prstGeom>
          <a:solidFill>
            <a:schemeClr val="accent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9EFED73F-1933-8641-AE15-74E7E3B1B7B8}"/>
              </a:ext>
            </a:extLst>
          </p:cNvPr>
          <p:cNvSpPr/>
          <p:nvPr/>
        </p:nvSpPr>
        <p:spPr>
          <a:xfrm>
            <a:off x="14665371" y="5649486"/>
            <a:ext cx="4688752" cy="442128"/>
          </a:xfrm>
          <a:prstGeom prst="roundRect">
            <a:avLst>
              <a:gd name="adj" fmla="val 18182"/>
            </a:avLst>
          </a:prstGeom>
          <a:solidFill>
            <a:schemeClr val="bg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AC4C0293-66F7-A948-B8C7-2B00FC5F9CD3}"/>
              </a:ext>
            </a:extLst>
          </p:cNvPr>
          <p:cNvSpPr/>
          <p:nvPr/>
        </p:nvSpPr>
        <p:spPr>
          <a:xfrm>
            <a:off x="14665371" y="6312596"/>
            <a:ext cx="659973" cy="442128"/>
          </a:xfrm>
          <a:prstGeom prst="roundRect">
            <a:avLst>
              <a:gd name="adj" fmla="val 18182"/>
            </a:avLst>
          </a:prstGeom>
          <a:solidFill>
            <a:schemeClr val="bg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CC9C70A9-2E59-544F-B01B-7E968DF1B307}"/>
              </a:ext>
            </a:extLst>
          </p:cNvPr>
          <p:cNvSpPr/>
          <p:nvPr/>
        </p:nvSpPr>
        <p:spPr>
          <a:xfrm>
            <a:off x="15537390" y="6985929"/>
            <a:ext cx="659973" cy="442128"/>
          </a:xfrm>
          <a:prstGeom prst="roundRect">
            <a:avLst>
              <a:gd name="adj" fmla="val 18182"/>
            </a:avLst>
          </a:prstGeom>
          <a:solidFill>
            <a:schemeClr val="bg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BD09BC31-C06F-5741-983B-BA87C10FD4D0}"/>
              </a:ext>
            </a:extLst>
          </p:cNvPr>
          <p:cNvSpPr/>
          <p:nvPr/>
        </p:nvSpPr>
        <p:spPr>
          <a:xfrm>
            <a:off x="16409408" y="7661790"/>
            <a:ext cx="900692" cy="442128"/>
          </a:xfrm>
          <a:prstGeom prst="roundRect">
            <a:avLst>
              <a:gd name="adj" fmla="val 18182"/>
            </a:avLst>
          </a:prstGeom>
          <a:solidFill>
            <a:schemeClr val="bg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B322E98F-4566-6B40-B031-641EC53F6D8C}"/>
              </a:ext>
            </a:extLst>
          </p:cNvPr>
          <p:cNvSpPr/>
          <p:nvPr/>
        </p:nvSpPr>
        <p:spPr>
          <a:xfrm>
            <a:off x="17522871" y="8348031"/>
            <a:ext cx="1400129" cy="442128"/>
          </a:xfrm>
          <a:prstGeom prst="roundRect">
            <a:avLst>
              <a:gd name="adj" fmla="val 18182"/>
            </a:avLst>
          </a:prstGeom>
          <a:solidFill>
            <a:schemeClr val="bg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54717D9A-0BF2-2E4A-9299-74AE384278C9}"/>
              </a:ext>
            </a:extLst>
          </p:cNvPr>
          <p:cNvSpPr/>
          <p:nvPr/>
        </p:nvSpPr>
        <p:spPr>
          <a:xfrm>
            <a:off x="20543860" y="11668909"/>
            <a:ext cx="2987629" cy="442128"/>
          </a:xfrm>
          <a:prstGeom prst="roundRect">
            <a:avLst>
              <a:gd name="adj" fmla="val 18182"/>
            </a:avLst>
          </a:prstGeom>
          <a:solidFill>
            <a:schemeClr val="bg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6747B757-EF53-484E-B754-76A45AD98B0E}"/>
              </a:ext>
            </a:extLst>
          </p:cNvPr>
          <p:cNvSpPr/>
          <p:nvPr/>
        </p:nvSpPr>
        <p:spPr>
          <a:xfrm>
            <a:off x="17843501" y="8995764"/>
            <a:ext cx="1779564" cy="442128"/>
          </a:xfrm>
          <a:prstGeom prst="roundRect">
            <a:avLst>
              <a:gd name="adj" fmla="val 18182"/>
            </a:avLst>
          </a:prstGeom>
          <a:solidFill>
            <a:schemeClr val="bg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3A4720E9-88D4-7F40-9075-05759E548092}"/>
              </a:ext>
            </a:extLst>
          </p:cNvPr>
          <p:cNvSpPr/>
          <p:nvPr/>
        </p:nvSpPr>
        <p:spPr>
          <a:xfrm>
            <a:off x="16852900" y="9668864"/>
            <a:ext cx="4063999" cy="442128"/>
          </a:xfrm>
          <a:prstGeom prst="roundRect">
            <a:avLst>
              <a:gd name="adj" fmla="val 18182"/>
            </a:avLst>
          </a:prstGeom>
          <a:solidFill>
            <a:schemeClr val="bg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D7247C56-80AA-C14F-9858-D81CEF73070B}"/>
              </a:ext>
            </a:extLst>
          </p:cNvPr>
          <p:cNvSpPr/>
          <p:nvPr/>
        </p:nvSpPr>
        <p:spPr>
          <a:xfrm>
            <a:off x="18962139" y="11001236"/>
            <a:ext cx="2987629" cy="442128"/>
          </a:xfrm>
          <a:prstGeom prst="roundRect">
            <a:avLst>
              <a:gd name="adj" fmla="val 18182"/>
            </a:avLst>
          </a:prstGeom>
          <a:solidFill>
            <a:schemeClr val="bg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BB1F23BE-3078-8D45-BD00-3DE2BDE0499A}"/>
              </a:ext>
            </a:extLst>
          </p:cNvPr>
          <p:cNvSpPr/>
          <p:nvPr/>
        </p:nvSpPr>
        <p:spPr>
          <a:xfrm>
            <a:off x="21337609" y="12433402"/>
            <a:ext cx="1400129" cy="442128"/>
          </a:xfrm>
          <a:prstGeom prst="roundRect">
            <a:avLst>
              <a:gd name="adj" fmla="val 18182"/>
            </a:avLst>
          </a:prstGeom>
          <a:solidFill>
            <a:schemeClr val="bg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2" name="Diamond 21">
            <a:extLst>
              <a:ext uri="{FF2B5EF4-FFF2-40B4-BE49-F238E27FC236}">
                <a16:creationId xmlns:a16="http://schemas.microsoft.com/office/drawing/2014/main" id="{5C666CAE-C989-1244-A38E-8E5B6366FE7D}"/>
              </a:ext>
            </a:extLst>
          </p:cNvPr>
          <p:cNvSpPr/>
          <p:nvPr/>
        </p:nvSpPr>
        <p:spPr>
          <a:xfrm>
            <a:off x="23189457" y="13162014"/>
            <a:ext cx="409073" cy="529389"/>
          </a:xfrm>
          <a:prstGeom prst="diamond">
            <a:avLst/>
          </a:prstGeom>
          <a:solidFill>
            <a:schemeClr val="bg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0C21A08A-4195-6E4F-AC3D-CC9634F4B1D4}"/>
              </a:ext>
            </a:extLst>
          </p:cNvPr>
          <p:cNvSpPr/>
          <p:nvPr/>
        </p:nvSpPr>
        <p:spPr>
          <a:xfrm>
            <a:off x="17843501" y="10341400"/>
            <a:ext cx="1779564" cy="442128"/>
          </a:xfrm>
          <a:prstGeom prst="roundRect">
            <a:avLst>
              <a:gd name="adj" fmla="val 18182"/>
            </a:avLst>
          </a:prstGeom>
          <a:solidFill>
            <a:schemeClr val="bg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cxnSp>
        <p:nvCxnSpPr>
          <p:cNvPr id="25" name="Elbow Connector 24">
            <a:extLst>
              <a:ext uri="{FF2B5EF4-FFF2-40B4-BE49-F238E27FC236}">
                <a16:creationId xmlns:a16="http://schemas.microsoft.com/office/drawing/2014/main" id="{B12DFDE3-1014-444F-BC65-9A74F1F5FEED}"/>
              </a:ext>
            </a:extLst>
          </p:cNvPr>
          <p:cNvCxnSpPr>
            <a:stCxn id="9" idx="3"/>
            <a:endCxn id="10" idx="1"/>
          </p:cNvCxnSpPr>
          <p:nvPr/>
        </p:nvCxnSpPr>
        <p:spPr>
          <a:xfrm>
            <a:off x="13972032" y="4526396"/>
            <a:ext cx="284266" cy="679197"/>
          </a:xfrm>
          <a:prstGeom prst="bentConnector3">
            <a:avLst/>
          </a:prstGeom>
          <a:ln w="381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lbow Connector 25">
            <a:extLst>
              <a:ext uri="{FF2B5EF4-FFF2-40B4-BE49-F238E27FC236}">
                <a16:creationId xmlns:a16="http://schemas.microsoft.com/office/drawing/2014/main" id="{2D0E85BB-5480-2A48-9995-E4FBAA6FCF46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15325344" y="6533660"/>
            <a:ext cx="212046" cy="452269"/>
          </a:xfrm>
          <a:prstGeom prst="bentConnector2">
            <a:avLst/>
          </a:prstGeom>
          <a:ln w="381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28">
            <a:extLst>
              <a:ext uri="{FF2B5EF4-FFF2-40B4-BE49-F238E27FC236}">
                <a16:creationId xmlns:a16="http://schemas.microsoft.com/office/drawing/2014/main" id="{F744B945-C57E-A545-B08C-3A339A632946}"/>
              </a:ext>
            </a:extLst>
          </p:cNvPr>
          <p:cNvCxnSpPr>
            <a:cxnSpLocks/>
          </p:cNvCxnSpPr>
          <p:nvPr/>
        </p:nvCxnSpPr>
        <p:spPr>
          <a:xfrm>
            <a:off x="16197363" y="7236608"/>
            <a:ext cx="212046" cy="452269"/>
          </a:xfrm>
          <a:prstGeom prst="bentConnector2">
            <a:avLst/>
          </a:prstGeom>
          <a:ln w="381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>
            <a:extLst>
              <a:ext uri="{FF2B5EF4-FFF2-40B4-BE49-F238E27FC236}">
                <a16:creationId xmlns:a16="http://schemas.microsoft.com/office/drawing/2014/main" id="{3CFB1BE2-2395-7846-A0D5-D63520961EAB}"/>
              </a:ext>
            </a:extLst>
          </p:cNvPr>
          <p:cNvCxnSpPr>
            <a:cxnSpLocks/>
          </p:cNvCxnSpPr>
          <p:nvPr/>
        </p:nvCxnSpPr>
        <p:spPr>
          <a:xfrm>
            <a:off x="17310825" y="7895762"/>
            <a:ext cx="212046" cy="452269"/>
          </a:xfrm>
          <a:prstGeom prst="bentConnector2">
            <a:avLst/>
          </a:prstGeom>
          <a:ln w="381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lbow Connector 30">
            <a:extLst>
              <a:ext uri="{FF2B5EF4-FFF2-40B4-BE49-F238E27FC236}">
                <a16:creationId xmlns:a16="http://schemas.microsoft.com/office/drawing/2014/main" id="{3EEF0896-8951-294A-9A2C-F7E8CA40B297}"/>
              </a:ext>
            </a:extLst>
          </p:cNvPr>
          <p:cNvCxnSpPr>
            <a:cxnSpLocks/>
            <a:stCxn id="18" idx="3"/>
            <a:endCxn id="22" idx="1"/>
          </p:cNvCxnSpPr>
          <p:nvPr/>
        </p:nvCxnSpPr>
        <p:spPr>
          <a:xfrm>
            <a:off x="20916899" y="9889928"/>
            <a:ext cx="2272558" cy="3536781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4">
            <a:extLst>
              <a:ext uri="{FF2B5EF4-FFF2-40B4-BE49-F238E27FC236}">
                <a16:creationId xmlns:a16="http://schemas.microsoft.com/office/drawing/2014/main" id="{390FF0D2-8A0F-264A-9F91-0BF34A8EE065}"/>
              </a:ext>
            </a:extLst>
          </p:cNvPr>
          <p:cNvCxnSpPr>
            <a:cxnSpLocks/>
            <a:stCxn id="23" idx="3"/>
          </p:cNvCxnSpPr>
          <p:nvPr/>
        </p:nvCxnSpPr>
        <p:spPr>
          <a:xfrm>
            <a:off x="19623065" y="10562464"/>
            <a:ext cx="920795" cy="1113474"/>
          </a:xfrm>
          <a:prstGeom prst="bentConnector2">
            <a:avLst/>
          </a:prstGeom>
          <a:ln w="381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97274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BE7A5D0-DA5A-994A-B5FC-DF0A34C07D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2888658"/>
              </p:ext>
            </p:extLst>
          </p:nvPr>
        </p:nvGraphicFramePr>
        <p:xfrm>
          <a:off x="-2" y="444853"/>
          <a:ext cx="24377649" cy="1212165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812806">
                  <a:extLst>
                    <a:ext uri="{9D8B030D-6E8A-4147-A177-3AD203B41FA5}">
                      <a16:colId xmlns:a16="http://schemas.microsoft.com/office/drawing/2014/main" val="752846367"/>
                    </a:ext>
                  </a:extLst>
                </a:gridCol>
                <a:gridCol w="1618519">
                  <a:extLst>
                    <a:ext uri="{9D8B030D-6E8A-4147-A177-3AD203B41FA5}">
                      <a16:colId xmlns:a16="http://schemas.microsoft.com/office/drawing/2014/main" val="1339714123"/>
                    </a:ext>
                  </a:extLst>
                </a:gridCol>
                <a:gridCol w="2131889">
                  <a:extLst>
                    <a:ext uri="{9D8B030D-6E8A-4147-A177-3AD203B41FA5}">
                      <a16:colId xmlns:a16="http://schemas.microsoft.com/office/drawing/2014/main" val="230316312"/>
                    </a:ext>
                  </a:extLst>
                </a:gridCol>
                <a:gridCol w="1455373">
                  <a:extLst>
                    <a:ext uri="{9D8B030D-6E8A-4147-A177-3AD203B41FA5}">
                      <a16:colId xmlns:a16="http://schemas.microsoft.com/office/drawing/2014/main" val="3087602890"/>
                    </a:ext>
                  </a:extLst>
                </a:gridCol>
                <a:gridCol w="1969477">
                  <a:extLst>
                    <a:ext uri="{9D8B030D-6E8A-4147-A177-3AD203B41FA5}">
                      <a16:colId xmlns:a16="http://schemas.microsoft.com/office/drawing/2014/main" val="2980465967"/>
                    </a:ext>
                  </a:extLst>
                </a:gridCol>
                <a:gridCol w="1263160">
                  <a:extLst>
                    <a:ext uri="{9D8B030D-6E8A-4147-A177-3AD203B41FA5}">
                      <a16:colId xmlns:a16="http://schemas.microsoft.com/office/drawing/2014/main" val="1333341518"/>
                    </a:ext>
                  </a:extLst>
                </a:gridCol>
                <a:gridCol w="525057">
                  <a:extLst>
                    <a:ext uri="{9D8B030D-6E8A-4147-A177-3AD203B41FA5}">
                      <a16:colId xmlns:a16="http://schemas.microsoft.com/office/drawing/2014/main" val="782600550"/>
                    </a:ext>
                  </a:extLst>
                </a:gridCol>
                <a:gridCol w="525057">
                  <a:extLst>
                    <a:ext uri="{9D8B030D-6E8A-4147-A177-3AD203B41FA5}">
                      <a16:colId xmlns:a16="http://schemas.microsoft.com/office/drawing/2014/main" val="2625076278"/>
                    </a:ext>
                  </a:extLst>
                </a:gridCol>
                <a:gridCol w="525057">
                  <a:extLst>
                    <a:ext uri="{9D8B030D-6E8A-4147-A177-3AD203B41FA5}">
                      <a16:colId xmlns:a16="http://schemas.microsoft.com/office/drawing/2014/main" val="2742343037"/>
                    </a:ext>
                  </a:extLst>
                </a:gridCol>
                <a:gridCol w="525057">
                  <a:extLst>
                    <a:ext uri="{9D8B030D-6E8A-4147-A177-3AD203B41FA5}">
                      <a16:colId xmlns:a16="http://schemas.microsoft.com/office/drawing/2014/main" val="384594577"/>
                    </a:ext>
                  </a:extLst>
                </a:gridCol>
                <a:gridCol w="525057">
                  <a:extLst>
                    <a:ext uri="{9D8B030D-6E8A-4147-A177-3AD203B41FA5}">
                      <a16:colId xmlns:a16="http://schemas.microsoft.com/office/drawing/2014/main" val="1627511760"/>
                    </a:ext>
                  </a:extLst>
                </a:gridCol>
                <a:gridCol w="525057">
                  <a:extLst>
                    <a:ext uri="{9D8B030D-6E8A-4147-A177-3AD203B41FA5}">
                      <a16:colId xmlns:a16="http://schemas.microsoft.com/office/drawing/2014/main" val="2772666305"/>
                    </a:ext>
                  </a:extLst>
                </a:gridCol>
                <a:gridCol w="525057">
                  <a:extLst>
                    <a:ext uri="{9D8B030D-6E8A-4147-A177-3AD203B41FA5}">
                      <a16:colId xmlns:a16="http://schemas.microsoft.com/office/drawing/2014/main" val="3648783813"/>
                    </a:ext>
                  </a:extLst>
                </a:gridCol>
                <a:gridCol w="525057">
                  <a:extLst>
                    <a:ext uri="{9D8B030D-6E8A-4147-A177-3AD203B41FA5}">
                      <a16:colId xmlns:a16="http://schemas.microsoft.com/office/drawing/2014/main" val="4122644535"/>
                    </a:ext>
                  </a:extLst>
                </a:gridCol>
                <a:gridCol w="525057">
                  <a:extLst>
                    <a:ext uri="{9D8B030D-6E8A-4147-A177-3AD203B41FA5}">
                      <a16:colId xmlns:a16="http://schemas.microsoft.com/office/drawing/2014/main" val="315732705"/>
                    </a:ext>
                  </a:extLst>
                </a:gridCol>
                <a:gridCol w="525057">
                  <a:extLst>
                    <a:ext uri="{9D8B030D-6E8A-4147-A177-3AD203B41FA5}">
                      <a16:colId xmlns:a16="http://schemas.microsoft.com/office/drawing/2014/main" val="4021323977"/>
                    </a:ext>
                  </a:extLst>
                </a:gridCol>
                <a:gridCol w="525057">
                  <a:extLst>
                    <a:ext uri="{9D8B030D-6E8A-4147-A177-3AD203B41FA5}">
                      <a16:colId xmlns:a16="http://schemas.microsoft.com/office/drawing/2014/main" val="1409918656"/>
                    </a:ext>
                  </a:extLst>
                </a:gridCol>
                <a:gridCol w="525057">
                  <a:extLst>
                    <a:ext uri="{9D8B030D-6E8A-4147-A177-3AD203B41FA5}">
                      <a16:colId xmlns:a16="http://schemas.microsoft.com/office/drawing/2014/main" val="2218178436"/>
                    </a:ext>
                  </a:extLst>
                </a:gridCol>
                <a:gridCol w="525057">
                  <a:extLst>
                    <a:ext uri="{9D8B030D-6E8A-4147-A177-3AD203B41FA5}">
                      <a16:colId xmlns:a16="http://schemas.microsoft.com/office/drawing/2014/main" val="1200146942"/>
                    </a:ext>
                  </a:extLst>
                </a:gridCol>
                <a:gridCol w="525057">
                  <a:extLst>
                    <a:ext uri="{9D8B030D-6E8A-4147-A177-3AD203B41FA5}">
                      <a16:colId xmlns:a16="http://schemas.microsoft.com/office/drawing/2014/main" val="3933206191"/>
                    </a:ext>
                  </a:extLst>
                </a:gridCol>
                <a:gridCol w="525057">
                  <a:extLst>
                    <a:ext uri="{9D8B030D-6E8A-4147-A177-3AD203B41FA5}">
                      <a16:colId xmlns:a16="http://schemas.microsoft.com/office/drawing/2014/main" val="2398812858"/>
                    </a:ext>
                  </a:extLst>
                </a:gridCol>
                <a:gridCol w="525057">
                  <a:extLst>
                    <a:ext uri="{9D8B030D-6E8A-4147-A177-3AD203B41FA5}">
                      <a16:colId xmlns:a16="http://schemas.microsoft.com/office/drawing/2014/main" val="1682354545"/>
                    </a:ext>
                  </a:extLst>
                </a:gridCol>
                <a:gridCol w="525057">
                  <a:extLst>
                    <a:ext uri="{9D8B030D-6E8A-4147-A177-3AD203B41FA5}">
                      <a16:colId xmlns:a16="http://schemas.microsoft.com/office/drawing/2014/main" val="3203664580"/>
                    </a:ext>
                  </a:extLst>
                </a:gridCol>
                <a:gridCol w="525057">
                  <a:extLst>
                    <a:ext uri="{9D8B030D-6E8A-4147-A177-3AD203B41FA5}">
                      <a16:colId xmlns:a16="http://schemas.microsoft.com/office/drawing/2014/main" val="3845008271"/>
                    </a:ext>
                  </a:extLst>
                </a:gridCol>
                <a:gridCol w="525057">
                  <a:extLst>
                    <a:ext uri="{9D8B030D-6E8A-4147-A177-3AD203B41FA5}">
                      <a16:colId xmlns:a16="http://schemas.microsoft.com/office/drawing/2014/main" val="1196734472"/>
                    </a:ext>
                  </a:extLst>
                </a:gridCol>
                <a:gridCol w="525057">
                  <a:extLst>
                    <a:ext uri="{9D8B030D-6E8A-4147-A177-3AD203B41FA5}">
                      <a16:colId xmlns:a16="http://schemas.microsoft.com/office/drawing/2014/main" val="3849086883"/>
                    </a:ext>
                  </a:extLst>
                </a:gridCol>
                <a:gridCol w="525057">
                  <a:extLst>
                    <a:ext uri="{9D8B030D-6E8A-4147-A177-3AD203B41FA5}">
                      <a16:colId xmlns:a16="http://schemas.microsoft.com/office/drawing/2014/main" val="2243596792"/>
                    </a:ext>
                  </a:extLst>
                </a:gridCol>
                <a:gridCol w="525057">
                  <a:extLst>
                    <a:ext uri="{9D8B030D-6E8A-4147-A177-3AD203B41FA5}">
                      <a16:colId xmlns:a16="http://schemas.microsoft.com/office/drawing/2014/main" val="1170079219"/>
                    </a:ext>
                  </a:extLst>
                </a:gridCol>
                <a:gridCol w="525057">
                  <a:extLst>
                    <a:ext uri="{9D8B030D-6E8A-4147-A177-3AD203B41FA5}">
                      <a16:colId xmlns:a16="http://schemas.microsoft.com/office/drawing/2014/main" val="27970804"/>
                    </a:ext>
                  </a:extLst>
                </a:gridCol>
                <a:gridCol w="525057">
                  <a:extLst>
                    <a:ext uri="{9D8B030D-6E8A-4147-A177-3AD203B41FA5}">
                      <a16:colId xmlns:a16="http://schemas.microsoft.com/office/drawing/2014/main" val="254185100"/>
                    </a:ext>
                  </a:extLst>
                </a:gridCol>
                <a:gridCol w="525057">
                  <a:extLst>
                    <a:ext uri="{9D8B030D-6E8A-4147-A177-3AD203B41FA5}">
                      <a16:colId xmlns:a16="http://schemas.microsoft.com/office/drawing/2014/main" val="3626157554"/>
                    </a:ext>
                  </a:extLst>
                </a:gridCol>
              </a:tblGrid>
              <a:tr h="488755">
                <a:tc rowSpan="3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Milestone Description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algn="ctr" defTabSz="1828434" rtl="0" eaLnBrk="1" latinLnBrk="0" hangingPunct="1"/>
                      <a:r>
                        <a:rPr lang="en-US" sz="2200" b="1" i="0" kern="1200" dirty="0">
                          <a:solidFill>
                            <a:schemeClr val="tx2"/>
                          </a:solidFill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Category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Assigned to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Progress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Start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No. Days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spc="-15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4005679"/>
                  </a:ext>
                </a:extLst>
              </a:tr>
              <a:tr h="527858"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01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02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03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04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7890836"/>
                  </a:ext>
                </a:extLst>
              </a:tr>
              <a:tr h="510880"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5652120"/>
                  </a:ext>
                </a:extLst>
              </a:tr>
              <a:tr h="662135"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kern="1200" dirty="0">
                          <a:solidFill>
                            <a:schemeClr val="tx2"/>
                          </a:solidFill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Title 01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5191516"/>
                  </a:ext>
                </a:extLst>
              </a:tr>
              <a:tr h="662135">
                <a:tc>
                  <a:txBody>
                    <a:bodyPr/>
                    <a:lstStyle/>
                    <a:p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Task 01</a:t>
                      </a:r>
                    </a:p>
                  </a:txBody>
                  <a:tcPr marL="457200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Goal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Name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25%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1/07/20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2188035"/>
                  </a:ext>
                </a:extLst>
              </a:tr>
              <a:tr h="662135">
                <a:tc>
                  <a:txBody>
                    <a:bodyPr/>
                    <a:lstStyle/>
                    <a:p>
                      <a:pPr marL="0" marR="0" lvl="0" indent="0" algn="l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Task 02</a:t>
                      </a:r>
                    </a:p>
                  </a:txBody>
                  <a:tcPr marL="457200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Milestone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Name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25%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8/07/20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7283986"/>
                  </a:ext>
                </a:extLst>
              </a:tr>
              <a:tr h="662135">
                <a:tc>
                  <a:txBody>
                    <a:bodyPr/>
                    <a:lstStyle/>
                    <a:p>
                      <a:pPr marL="0" marR="0" lvl="0" indent="0" algn="l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Task 03</a:t>
                      </a:r>
                    </a:p>
                  </a:txBody>
                  <a:tcPr marL="457200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Low Risk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Name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25%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2/07/20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7607313"/>
                  </a:ext>
                </a:extLst>
              </a:tr>
              <a:tr h="662135">
                <a:tc>
                  <a:txBody>
                    <a:bodyPr/>
                    <a:lstStyle/>
                    <a:p>
                      <a:pPr marL="0" algn="ctr" defTabSz="1828434" rtl="0" eaLnBrk="1" latinLnBrk="0" hangingPunct="1"/>
                      <a:r>
                        <a:rPr lang="en-US" sz="2500" b="1" i="0" kern="1200" dirty="0">
                          <a:solidFill>
                            <a:schemeClr val="tx2"/>
                          </a:solidFill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Title 02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2293515"/>
                  </a:ext>
                </a:extLst>
              </a:tr>
              <a:tr h="662135">
                <a:tc>
                  <a:txBody>
                    <a:bodyPr/>
                    <a:lstStyle/>
                    <a:p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Task 01</a:t>
                      </a:r>
                    </a:p>
                  </a:txBody>
                  <a:tcPr marL="457200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Milestone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Name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25%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21/07/20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5290665"/>
                  </a:ext>
                </a:extLst>
              </a:tr>
              <a:tr h="662135">
                <a:tc>
                  <a:txBody>
                    <a:bodyPr/>
                    <a:lstStyle/>
                    <a:p>
                      <a:pPr marL="0" marR="0" lvl="0" indent="0" algn="l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Task 02</a:t>
                      </a:r>
                    </a:p>
                  </a:txBody>
                  <a:tcPr marL="457200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Med Risk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Name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25%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7/07/20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450250"/>
                  </a:ext>
                </a:extLst>
              </a:tr>
              <a:tr h="662135">
                <a:tc>
                  <a:txBody>
                    <a:bodyPr/>
                    <a:lstStyle/>
                    <a:p>
                      <a:pPr marL="0" marR="0" lvl="0" indent="0" algn="l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Task 03</a:t>
                      </a:r>
                    </a:p>
                  </a:txBody>
                  <a:tcPr marL="457200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High Risk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Name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25%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7/07/20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9606948"/>
                  </a:ext>
                </a:extLst>
              </a:tr>
              <a:tr h="662135">
                <a:tc>
                  <a:txBody>
                    <a:bodyPr/>
                    <a:lstStyle/>
                    <a:p>
                      <a:pPr marL="0" algn="ctr" defTabSz="1828434" rtl="0" eaLnBrk="1" latinLnBrk="0" hangingPunct="1"/>
                      <a:r>
                        <a:rPr lang="en-US" sz="2500" b="1" i="0" kern="1200" dirty="0">
                          <a:solidFill>
                            <a:schemeClr val="tx2"/>
                          </a:solidFill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Title 03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0106339"/>
                  </a:ext>
                </a:extLst>
              </a:tr>
              <a:tr h="662135">
                <a:tc>
                  <a:txBody>
                    <a:bodyPr/>
                    <a:lstStyle/>
                    <a:p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Task 01</a:t>
                      </a:r>
                    </a:p>
                  </a:txBody>
                  <a:tcPr marL="457200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On Track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Name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25%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9/07/20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5062135"/>
                  </a:ext>
                </a:extLst>
              </a:tr>
              <a:tr h="662135">
                <a:tc>
                  <a:txBody>
                    <a:bodyPr/>
                    <a:lstStyle/>
                    <a:p>
                      <a:pPr marL="0" marR="0" lvl="0" indent="0" algn="l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Task 02</a:t>
                      </a:r>
                    </a:p>
                  </a:txBody>
                  <a:tcPr marL="457200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Low Risk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Name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25%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14/07/20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5312674"/>
                  </a:ext>
                </a:extLst>
              </a:tr>
              <a:tr h="662135">
                <a:tc>
                  <a:txBody>
                    <a:bodyPr/>
                    <a:lstStyle/>
                    <a:p>
                      <a:pPr marL="0" marR="0" lvl="0" indent="0" algn="l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Task 03</a:t>
                      </a:r>
                    </a:p>
                  </a:txBody>
                  <a:tcPr marL="457200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Milestone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Name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25%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16/07/20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3665573"/>
                  </a:ext>
                </a:extLst>
              </a:tr>
              <a:tr h="662135">
                <a:tc>
                  <a:txBody>
                    <a:bodyPr/>
                    <a:lstStyle/>
                    <a:p>
                      <a:pPr marL="0" algn="ctr" defTabSz="1828434" rtl="0" eaLnBrk="1" latinLnBrk="0" hangingPunct="1"/>
                      <a:r>
                        <a:rPr lang="en-US" sz="2500" b="1" i="0" kern="1200" dirty="0">
                          <a:solidFill>
                            <a:schemeClr val="tx2"/>
                          </a:solidFill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Title 04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7042661"/>
                  </a:ext>
                </a:extLst>
              </a:tr>
              <a:tr h="662135">
                <a:tc>
                  <a:txBody>
                    <a:bodyPr/>
                    <a:lstStyle/>
                    <a:p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Task 01</a:t>
                      </a:r>
                    </a:p>
                  </a:txBody>
                  <a:tcPr marL="457200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On track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Name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25%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16/07/20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8618059"/>
                  </a:ext>
                </a:extLst>
              </a:tr>
              <a:tr h="662135">
                <a:tc>
                  <a:txBody>
                    <a:bodyPr/>
                    <a:lstStyle/>
                    <a:p>
                      <a:pPr marL="0" marR="0" lvl="0" indent="0" algn="l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Task 02</a:t>
                      </a:r>
                    </a:p>
                  </a:txBody>
                  <a:tcPr marL="457200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Low Risk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Name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25%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7/07/20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7321760"/>
                  </a:ext>
                </a:extLst>
              </a:tr>
              <a:tr h="662135">
                <a:tc>
                  <a:txBody>
                    <a:bodyPr/>
                    <a:lstStyle/>
                    <a:p>
                      <a:pPr marL="0" marR="0" lvl="0" indent="0" algn="l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Task 03</a:t>
                      </a:r>
                    </a:p>
                  </a:txBody>
                  <a:tcPr marL="457200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Med Risk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Name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25%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19/07/20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684791"/>
                  </a:ext>
                </a:extLst>
              </a:tr>
            </a:tbl>
          </a:graphicData>
        </a:graphic>
      </p:graphicFrame>
      <p:sp>
        <p:nvSpPr>
          <p:cNvPr id="3" name="Diamond 2">
            <a:extLst>
              <a:ext uri="{FF2B5EF4-FFF2-40B4-BE49-F238E27FC236}">
                <a16:creationId xmlns:a16="http://schemas.microsoft.com/office/drawing/2014/main" id="{00E44399-934A-DE40-B8C2-1550CEB90C7A}"/>
              </a:ext>
            </a:extLst>
          </p:cNvPr>
          <p:cNvSpPr/>
          <p:nvPr/>
        </p:nvSpPr>
        <p:spPr>
          <a:xfrm>
            <a:off x="11375077" y="2809406"/>
            <a:ext cx="281354" cy="304800"/>
          </a:xfrm>
          <a:prstGeom prst="diamond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" name="Diamond 3">
            <a:extLst>
              <a:ext uri="{FF2B5EF4-FFF2-40B4-BE49-F238E27FC236}">
                <a16:creationId xmlns:a16="http://schemas.microsoft.com/office/drawing/2014/main" id="{A6E884EC-4794-E242-80F7-9B7D20C79B3A}"/>
              </a:ext>
            </a:extLst>
          </p:cNvPr>
          <p:cNvSpPr/>
          <p:nvPr/>
        </p:nvSpPr>
        <p:spPr>
          <a:xfrm>
            <a:off x="11900271" y="2809406"/>
            <a:ext cx="281354" cy="304800"/>
          </a:xfrm>
          <a:prstGeom prst="diamond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" name="Diamond 4">
            <a:extLst>
              <a:ext uri="{FF2B5EF4-FFF2-40B4-BE49-F238E27FC236}">
                <a16:creationId xmlns:a16="http://schemas.microsoft.com/office/drawing/2014/main" id="{482579D0-9B6C-0443-B1DB-699FD3E800C0}"/>
              </a:ext>
            </a:extLst>
          </p:cNvPr>
          <p:cNvSpPr/>
          <p:nvPr/>
        </p:nvSpPr>
        <p:spPr>
          <a:xfrm>
            <a:off x="12425465" y="2809406"/>
            <a:ext cx="281354" cy="304800"/>
          </a:xfrm>
          <a:prstGeom prst="diamond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963621F0-9187-A64D-9A6D-871E281B7529}"/>
              </a:ext>
            </a:extLst>
          </p:cNvPr>
          <p:cNvSpPr/>
          <p:nvPr/>
        </p:nvSpPr>
        <p:spPr>
          <a:xfrm rot="5400000">
            <a:off x="14991611" y="3513877"/>
            <a:ext cx="412267" cy="238710"/>
          </a:xfrm>
          <a:custGeom>
            <a:avLst/>
            <a:gdLst>
              <a:gd name="connsiteX0" fmla="*/ 0 w 412267"/>
              <a:gd name="connsiteY0" fmla="*/ 207821 h 238710"/>
              <a:gd name="connsiteX1" fmla="*/ 4943 w 412267"/>
              <a:gd name="connsiteY1" fmla="*/ 197936 h 238710"/>
              <a:gd name="connsiteX2" fmla="*/ 4943 w 412267"/>
              <a:gd name="connsiteY2" fmla="*/ 192991 h 238710"/>
              <a:gd name="connsiteX3" fmla="*/ 7415 w 412267"/>
              <a:gd name="connsiteY3" fmla="*/ 192991 h 238710"/>
              <a:gd name="connsiteX4" fmla="*/ 103909 w 412267"/>
              <a:gd name="connsiteY4" fmla="*/ 0 h 238710"/>
              <a:gd name="connsiteX5" fmla="*/ 200403 w 412267"/>
              <a:gd name="connsiteY5" fmla="*/ 192991 h 238710"/>
              <a:gd name="connsiteX6" fmla="*/ 412267 w 412267"/>
              <a:gd name="connsiteY6" fmla="*/ 192991 h 238710"/>
              <a:gd name="connsiteX7" fmla="*/ 412267 w 412267"/>
              <a:gd name="connsiteY7" fmla="*/ 238710 h 238710"/>
              <a:gd name="connsiteX8" fmla="*/ 4943 w 412267"/>
              <a:gd name="connsiteY8" fmla="*/ 238710 h 238710"/>
              <a:gd name="connsiteX9" fmla="*/ 4943 w 412267"/>
              <a:gd name="connsiteY9" fmla="*/ 207821 h 238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2267" h="238710">
                <a:moveTo>
                  <a:pt x="0" y="207821"/>
                </a:moveTo>
                <a:lnTo>
                  <a:pt x="4943" y="197936"/>
                </a:lnTo>
                <a:lnTo>
                  <a:pt x="4943" y="192991"/>
                </a:lnTo>
                <a:lnTo>
                  <a:pt x="7415" y="192991"/>
                </a:lnTo>
                <a:lnTo>
                  <a:pt x="103909" y="0"/>
                </a:lnTo>
                <a:lnTo>
                  <a:pt x="200403" y="192991"/>
                </a:lnTo>
                <a:lnTo>
                  <a:pt x="412267" y="192991"/>
                </a:lnTo>
                <a:lnTo>
                  <a:pt x="412267" y="238710"/>
                </a:lnTo>
                <a:lnTo>
                  <a:pt x="4943" y="238710"/>
                </a:lnTo>
                <a:lnTo>
                  <a:pt x="4943" y="20782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8F0D0B9A-8888-B544-B180-557392CCDB24}"/>
              </a:ext>
            </a:extLst>
          </p:cNvPr>
          <p:cNvSpPr/>
          <p:nvPr/>
        </p:nvSpPr>
        <p:spPr>
          <a:xfrm rot="5400000">
            <a:off x="21810868" y="5506603"/>
            <a:ext cx="412267" cy="238710"/>
          </a:xfrm>
          <a:custGeom>
            <a:avLst/>
            <a:gdLst>
              <a:gd name="connsiteX0" fmla="*/ 0 w 412267"/>
              <a:gd name="connsiteY0" fmla="*/ 207821 h 238710"/>
              <a:gd name="connsiteX1" fmla="*/ 4943 w 412267"/>
              <a:gd name="connsiteY1" fmla="*/ 197936 h 238710"/>
              <a:gd name="connsiteX2" fmla="*/ 4943 w 412267"/>
              <a:gd name="connsiteY2" fmla="*/ 192991 h 238710"/>
              <a:gd name="connsiteX3" fmla="*/ 7415 w 412267"/>
              <a:gd name="connsiteY3" fmla="*/ 192991 h 238710"/>
              <a:gd name="connsiteX4" fmla="*/ 103909 w 412267"/>
              <a:gd name="connsiteY4" fmla="*/ 0 h 238710"/>
              <a:gd name="connsiteX5" fmla="*/ 200403 w 412267"/>
              <a:gd name="connsiteY5" fmla="*/ 192991 h 238710"/>
              <a:gd name="connsiteX6" fmla="*/ 412267 w 412267"/>
              <a:gd name="connsiteY6" fmla="*/ 192991 h 238710"/>
              <a:gd name="connsiteX7" fmla="*/ 412267 w 412267"/>
              <a:gd name="connsiteY7" fmla="*/ 238710 h 238710"/>
              <a:gd name="connsiteX8" fmla="*/ 4943 w 412267"/>
              <a:gd name="connsiteY8" fmla="*/ 238710 h 238710"/>
              <a:gd name="connsiteX9" fmla="*/ 4943 w 412267"/>
              <a:gd name="connsiteY9" fmla="*/ 207821 h 238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2267" h="238710">
                <a:moveTo>
                  <a:pt x="0" y="207821"/>
                </a:moveTo>
                <a:lnTo>
                  <a:pt x="4943" y="197936"/>
                </a:lnTo>
                <a:lnTo>
                  <a:pt x="4943" y="192991"/>
                </a:lnTo>
                <a:lnTo>
                  <a:pt x="7415" y="192991"/>
                </a:lnTo>
                <a:lnTo>
                  <a:pt x="103909" y="0"/>
                </a:lnTo>
                <a:lnTo>
                  <a:pt x="200403" y="192991"/>
                </a:lnTo>
                <a:lnTo>
                  <a:pt x="412267" y="192991"/>
                </a:lnTo>
                <a:lnTo>
                  <a:pt x="412267" y="238710"/>
                </a:lnTo>
                <a:lnTo>
                  <a:pt x="4943" y="238710"/>
                </a:lnTo>
                <a:lnTo>
                  <a:pt x="4943" y="20782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3DD14BB9-BD26-BE48-B799-D7746ABFC6FD}"/>
              </a:ext>
            </a:extLst>
          </p:cNvPr>
          <p:cNvSpPr/>
          <p:nvPr/>
        </p:nvSpPr>
        <p:spPr>
          <a:xfrm rot="5400000">
            <a:off x="19196255" y="9478528"/>
            <a:ext cx="412267" cy="238710"/>
          </a:xfrm>
          <a:custGeom>
            <a:avLst/>
            <a:gdLst>
              <a:gd name="connsiteX0" fmla="*/ 0 w 412267"/>
              <a:gd name="connsiteY0" fmla="*/ 207821 h 238710"/>
              <a:gd name="connsiteX1" fmla="*/ 4943 w 412267"/>
              <a:gd name="connsiteY1" fmla="*/ 197936 h 238710"/>
              <a:gd name="connsiteX2" fmla="*/ 4943 w 412267"/>
              <a:gd name="connsiteY2" fmla="*/ 192991 h 238710"/>
              <a:gd name="connsiteX3" fmla="*/ 7415 w 412267"/>
              <a:gd name="connsiteY3" fmla="*/ 192991 h 238710"/>
              <a:gd name="connsiteX4" fmla="*/ 103909 w 412267"/>
              <a:gd name="connsiteY4" fmla="*/ 0 h 238710"/>
              <a:gd name="connsiteX5" fmla="*/ 200403 w 412267"/>
              <a:gd name="connsiteY5" fmla="*/ 192991 h 238710"/>
              <a:gd name="connsiteX6" fmla="*/ 412267 w 412267"/>
              <a:gd name="connsiteY6" fmla="*/ 192991 h 238710"/>
              <a:gd name="connsiteX7" fmla="*/ 412267 w 412267"/>
              <a:gd name="connsiteY7" fmla="*/ 238710 h 238710"/>
              <a:gd name="connsiteX8" fmla="*/ 4943 w 412267"/>
              <a:gd name="connsiteY8" fmla="*/ 238710 h 238710"/>
              <a:gd name="connsiteX9" fmla="*/ 4943 w 412267"/>
              <a:gd name="connsiteY9" fmla="*/ 207821 h 238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2267" h="238710">
                <a:moveTo>
                  <a:pt x="0" y="207821"/>
                </a:moveTo>
                <a:lnTo>
                  <a:pt x="4943" y="197936"/>
                </a:lnTo>
                <a:lnTo>
                  <a:pt x="4943" y="192991"/>
                </a:lnTo>
                <a:lnTo>
                  <a:pt x="7415" y="192991"/>
                </a:lnTo>
                <a:lnTo>
                  <a:pt x="103909" y="0"/>
                </a:lnTo>
                <a:lnTo>
                  <a:pt x="200403" y="192991"/>
                </a:lnTo>
                <a:lnTo>
                  <a:pt x="412267" y="192991"/>
                </a:lnTo>
                <a:lnTo>
                  <a:pt x="412267" y="238710"/>
                </a:lnTo>
                <a:lnTo>
                  <a:pt x="4943" y="238710"/>
                </a:lnTo>
                <a:lnTo>
                  <a:pt x="4943" y="20782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28054F0-4248-8C47-8795-2B8C8A5E6E02}"/>
              </a:ext>
            </a:extLst>
          </p:cNvPr>
          <p:cNvSpPr txBox="1"/>
          <p:nvPr/>
        </p:nvSpPr>
        <p:spPr>
          <a:xfrm>
            <a:off x="1520825" y="12814077"/>
            <a:ext cx="181652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Legend: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15765A6-46CA-1547-9690-ACF1B9B4310A}"/>
              </a:ext>
            </a:extLst>
          </p:cNvPr>
          <p:cNvSpPr/>
          <p:nvPr/>
        </p:nvSpPr>
        <p:spPr>
          <a:xfrm>
            <a:off x="3640139" y="12814077"/>
            <a:ext cx="2045043" cy="5847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AF0009B-18B9-0942-BB34-01B25F68F289}"/>
              </a:ext>
            </a:extLst>
          </p:cNvPr>
          <p:cNvSpPr txBox="1"/>
          <p:nvPr/>
        </p:nvSpPr>
        <p:spPr>
          <a:xfrm>
            <a:off x="3973208" y="12891021"/>
            <a:ext cx="137890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Low Risk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BF11F98-4B7C-5240-86D6-4E0CFA85668A}"/>
              </a:ext>
            </a:extLst>
          </p:cNvPr>
          <p:cNvSpPr/>
          <p:nvPr/>
        </p:nvSpPr>
        <p:spPr>
          <a:xfrm>
            <a:off x="5971396" y="12814077"/>
            <a:ext cx="2045043" cy="5847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A7EA769-8310-E64E-AB31-C6E547EF4405}"/>
              </a:ext>
            </a:extLst>
          </p:cNvPr>
          <p:cNvSpPr txBox="1"/>
          <p:nvPr/>
        </p:nvSpPr>
        <p:spPr>
          <a:xfrm>
            <a:off x="6269199" y="12891021"/>
            <a:ext cx="144943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Med Risk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9EEEA2A-1071-BC4F-B063-0FD1214256D4}"/>
              </a:ext>
            </a:extLst>
          </p:cNvPr>
          <p:cNvSpPr/>
          <p:nvPr/>
        </p:nvSpPr>
        <p:spPr>
          <a:xfrm>
            <a:off x="8302653" y="12814077"/>
            <a:ext cx="2045043" cy="5847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CE33D56-0B31-B644-93E2-54607CBF9460}"/>
              </a:ext>
            </a:extLst>
          </p:cNvPr>
          <p:cNvSpPr txBox="1"/>
          <p:nvPr/>
        </p:nvSpPr>
        <p:spPr>
          <a:xfrm>
            <a:off x="8581220" y="12891021"/>
            <a:ext cx="1487908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High Risk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1F0F0BF-EF89-5440-B496-6EB771752B88}"/>
              </a:ext>
            </a:extLst>
          </p:cNvPr>
          <p:cNvSpPr/>
          <p:nvPr/>
        </p:nvSpPr>
        <p:spPr>
          <a:xfrm>
            <a:off x="10633909" y="12814077"/>
            <a:ext cx="2045043" cy="5847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9872796-F2F4-834F-BDFE-D0BF30BBEAED}"/>
              </a:ext>
            </a:extLst>
          </p:cNvPr>
          <p:cNvSpPr txBox="1"/>
          <p:nvPr/>
        </p:nvSpPr>
        <p:spPr>
          <a:xfrm>
            <a:off x="10925301" y="12891021"/>
            <a:ext cx="1462260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On Track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578FA48-CB04-644D-8C22-86A0E082BB5C}"/>
              </a:ext>
            </a:extLst>
          </p:cNvPr>
          <p:cNvSpPr/>
          <p:nvPr/>
        </p:nvSpPr>
        <p:spPr>
          <a:xfrm>
            <a:off x="12965165" y="12814077"/>
            <a:ext cx="2045043" cy="58477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2A7352B-70DA-3D44-AC1D-8B306E062A8C}"/>
              </a:ext>
            </a:extLst>
          </p:cNvPr>
          <p:cNvSpPr txBox="1"/>
          <p:nvPr/>
        </p:nvSpPr>
        <p:spPr>
          <a:xfrm>
            <a:off x="13044161" y="12891021"/>
            <a:ext cx="188705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Unassigned</a:t>
            </a:r>
          </a:p>
        </p:txBody>
      </p:sp>
    </p:spTree>
    <p:extLst>
      <p:ext uri="{BB962C8B-B14F-4D97-AF65-F5344CB8AC3E}">
        <p14:creationId xmlns:p14="http://schemas.microsoft.com/office/powerpoint/2010/main" val="3489570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CA91203-90EB-1648-A088-D50BFE6630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4485956"/>
              </p:ext>
            </p:extLst>
          </p:nvPr>
        </p:nvGraphicFramePr>
        <p:xfrm>
          <a:off x="0" y="1"/>
          <a:ext cx="24377658" cy="1373082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64973">
                  <a:extLst>
                    <a:ext uri="{9D8B030D-6E8A-4147-A177-3AD203B41FA5}">
                      <a16:colId xmlns:a16="http://schemas.microsoft.com/office/drawing/2014/main" val="2773193844"/>
                    </a:ext>
                  </a:extLst>
                </a:gridCol>
                <a:gridCol w="3327581">
                  <a:extLst>
                    <a:ext uri="{9D8B030D-6E8A-4147-A177-3AD203B41FA5}">
                      <a16:colId xmlns:a16="http://schemas.microsoft.com/office/drawing/2014/main" val="586909572"/>
                    </a:ext>
                  </a:extLst>
                </a:gridCol>
                <a:gridCol w="1420059">
                  <a:extLst>
                    <a:ext uri="{9D8B030D-6E8A-4147-A177-3AD203B41FA5}">
                      <a16:colId xmlns:a16="http://schemas.microsoft.com/office/drawing/2014/main" val="2288368660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2889537247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4240923717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2333271875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541943737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998487584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1997360395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924107645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4118291551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39869486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2308580184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2968737429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2457342699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3210550781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999010085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1577423575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4043751129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2745472791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2808721867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722792218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4274786395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414125642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1756580509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1079041672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3999896637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2538813617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2548629941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3881388051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4265916569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2112098078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3889459545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2146712244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276929172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1514551372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3953188618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3246053144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1817068973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454933862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911278137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16560506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2254431214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2223932514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1161838768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1373314113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3408416704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2762881944"/>
                    </a:ext>
                  </a:extLst>
                </a:gridCol>
              </a:tblGrid>
              <a:tr h="480327">
                <a:tc rowSpan="3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ID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Task Title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Task Owner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</a:schemeClr>
                    </a:solidFill>
                  </a:tcPr>
                </a:tc>
                <a:tc gridSpan="15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Phase One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15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Phase Two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15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Phase Three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0576432"/>
                  </a:ext>
                </a:extLst>
              </a:tr>
              <a:tr h="480327">
                <a:tc v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01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02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03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04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05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06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07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08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09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8750410"/>
                  </a:ext>
                </a:extLst>
              </a:tr>
              <a:tr h="480327">
                <a:tc v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0186547"/>
                  </a:ext>
                </a:extLst>
              </a:tr>
              <a:tr h="480327">
                <a:tc>
                  <a:txBody>
                    <a:bodyPr/>
                    <a:lstStyle/>
                    <a:p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Project Conception &amp; Initiation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3434622"/>
                  </a:ext>
                </a:extLst>
              </a:tr>
              <a:tr h="480327"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1.1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Project Charter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John Doe</a:t>
                      </a:r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8993004"/>
                  </a:ext>
                </a:extLst>
              </a:tr>
              <a:tr h="480327"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1.1.1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Project Charter Revisions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Jane Doe</a:t>
                      </a:r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298554"/>
                  </a:ext>
                </a:extLst>
              </a:tr>
              <a:tr h="480327"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1.2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Research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John Doe</a:t>
                      </a:r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8154647"/>
                  </a:ext>
                </a:extLst>
              </a:tr>
              <a:tr h="480327"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1.3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Projections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Jane Doe</a:t>
                      </a:r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8882462"/>
                  </a:ext>
                </a:extLst>
              </a:tr>
              <a:tr h="480327"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1.4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Stakeholders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i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John Doe</a:t>
                      </a:r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2069671"/>
                  </a:ext>
                </a:extLst>
              </a:tr>
              <a:tr h="480327"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1.5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Guidelines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Jane Doe</a:t>
                      </a:r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3835684"/>
                  </a:ext>
                </a:extLst>
              </a:tr>
              <a:tr h="480327"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1.6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Project Initiation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John Doe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6151256"/>
                  </a:ext>
                </a:extLst>
              </a:tr>
              <a:tr h="480327">
                <a:tc>
                  <a:txBody>
                    <a:bodyPr/>
                    <a:lstStyle/>
                    <a:p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Project Definition and Planning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8674454"/>
                  </a:ext>
                </a:extLst>
              </a:tr>
              <a:tr h="480327"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2.1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Scope &amp; Goal Setting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John Doe</a:t>
                      </a:r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793669"/>
                  </a:ext>
                </a:extLst>
              </a:tr>
              <a:tr h="480327"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2.2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Budget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Jane Doe</a:t>
                      </a:r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7507202"/>
                  </a:ext>
                </a:extLst>
              </a:tr>
              <a:tr h="480327"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2.3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Communication Plan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John Doe</a:t>
                      </a:r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7460695"/>
                  </a:ext>
                </a:extLst>
              </a:tr>
              <a:tr h="480327"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2.4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Risk Management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Jane Doe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3027348"/>
                  </a:ext>
                </a:extLst>
              </a:tr>
              <a:tr h="480327">
                <a:tc>
                  <a:txBody>
                    <a:bodyPr/>
                    <a:lstStyle/>
                    <a:p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Project Launch and Execution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0922208"/>
                  </a:ext>
                </a:extLst>
              </a:tr>
              <a:tr h="480327"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3.1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Status &amp; Tracking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John Doe</a:t>
                      </a:r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5555536"/>
                  </a:ext>
                </a:extLst>
              </a:tr>
              <a:tr h="480327"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3.2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KPIs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Jane Doe</a:t>
                      </a:r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7419218"/>
                  </a:ext>
                </a:extLst>
              </a:tr>
              <a:tr h="480327"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3.2.1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Monitoring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John Doe</a:t>
                      </a:r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542032"/>
                  </a:ext>
                </a:extLst>
              </a:tr>
              <a:tr h="480327"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3.2.2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Forecasts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Jane Doe</a:t>
                      </a:r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1885371"/>
                  </a:ext>
                </a:extLst>
              </a:tr>
              <a:tr h="480327"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3.3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Project Updates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John Doe</a:t>
                      </a:r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5396608"/>
                  </a:ext>
                </a:extLst>
              </a:tr>
              <a:tr h="480327"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3.3.1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Chart Updates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Jane Doe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2034434"/>
                  </a:ext>
                </a:extLst>
              </a:tr>
              <a:tr h="747175">
                <a:tc>
                  <a:txBody>
                    <a:bodyPr/>
                    <a:lstStyle/>
                    <a:p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Project Performance/ Monitoring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4990693"/>
                  </a:ext>
                </a:extLst>
              </a:tr>
              <a:tr h="480327"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4.1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Project Objectives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John Doe</a:t>
                      </a:r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1575334"/>
                  </a:ext>
                </a:extLst>
              </a:tr>
              <a:tr h="480327"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4.2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Quality Deliverables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Jane Doe</a:t>
                      </a:r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5900555"/>
                  </a:ext>
                </a:extLst>
              </a:tr>
              <a:tr h="480327"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4.3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Effort and Cost Tracking 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John Doe</a:t>
                      </a:r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0475652"/>
                  </a:ext>
                </a:extLst>
              </a:tr>
              <a:tr h="480327"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4.4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Project Performance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Jane Doe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32459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62273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7C955FD-B598-7C4C-9C89-4FED5D76EE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4452537"/>
              </p:ext>
            </p:extLst>
          </p:nvPr>
        </p:nvGraphicFramePr>
        <p:xfrm>
          <a:off x="2587625" y="762000"/>
          <a:ext cx="19202400" cy="121920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005840">
                  <a:extLst>
                    <a:ext uri="{9D8B030D-6E8A-4147-A177-3AD203B41FA5}">
                      <a16:colId xmlns:a16="http://schemas.microsoft.com/office/drawing/2014/main" val="2978223752"/>
                    </a:ext>
                  </a:extLst>
                </a:gridCol>
                <a:gridCol w="6675120">
                  <a:extLst>
                    <a:ext uri="{9D8B030D-6E8A-4147-A177-3AD203B41FA5}">
                      <a16:colId xmlns:a16="http://schemas.microsoft.com/office/drawing/2014/main" val="3099838723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3516695196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1229863027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3954231412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3126409301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1640996586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1344021170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3297134330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3638696350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3758927387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37848979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363366940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3571939454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4095577513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310654580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337959474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795553883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3043445531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845062825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algn="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Task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Description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611436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r"/>
                      <a:r>
                        <a:rPr lang="en-US" sz="2500" b="1" i="0" dirty="0">
                          <a:solidFill>
                            <a:schemeClr val="tx1">
                              <a:lumMod val="75000"/>
                            </a:schemeClr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500" b="1" i="0" dirty="0">
                          <a:solidFill>
                            <a:schemeClr val="tx1">
                              <a:lumMod val="75000"/>
                            </a:schemeClr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Development of Methodology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7604751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1.1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Workshop on user needs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09174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1.2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Draft of Methodology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2358158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1.3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Evaluation of Methodology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581479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r"/>
                      <a:r>
                        <a:rPr lang="en-US" sz="2500" b="1" i="0" dirty="0">
                          <a:solidFill>
                            <a:schemeClr val="tx1">
                              <a:lumMod val="75000"/>
                            </a:schemeClr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500" b="1" i="0" dirty="0">
                          <a:solidFill>
                            <a:schemeClr val="tx1">
                              <a:lumMod val="75000"/>
                            </a:schemeClr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Specification of Integrated System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1884327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2.1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Inventory of resources in selected regions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218778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2.2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Review of existing facilities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9214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2.3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Specify technical developments required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639235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2.4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Impact analysis of different scenarios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4134514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2.5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Prepare detailed business plans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3456673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r"/>
                      <a:r>
                        <a:rPr lang="en-US" sz="2500" b="1" i="0" dirty="0">
                          <a:solidFill>
                            <a:schemeClr val="tx1">
                              <a:lumMod val="75000"/>
                            </a:schemeClr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500" b="1" i="0" dirty="0">
                          <a:solidFill>
                            <a:schemeClr val="tx1">
                              <a:lumMod val="75000"/>
                            </a:schemeClr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Feasibility studies for each region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4121728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3.1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Review existing practices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8949094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3.2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Review technologies (state of the art)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7276255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3.3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Sensitivity analysis of scenarios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0158297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3.4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Report on most suitable options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7580277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r"/>
                      <a:r>
                        <a:rPr lang="en-US" sz="2500" b="1" i="0" dirty="0">
                          <a:solidFill>
                            <a:schemeClr val="tx1">
                              <a:lumMod val="75000"/>
                            </a:schemeClr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500" b="1" i="0" dirty="0">
                          <a:solidFill>
                            <a:schemeClr val="tx1">
                              <a:lumMod val="75000"/>
                            </a:schemeClr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Project Management and Coordination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9470617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4.1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Dissemination of information: workshops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8742725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algn="r" defTabSz="1828434" rtl="0" eaLnBrk="1" latinLnBrk="0" hangingPunct="1"/>
                      <a:endParaRPr lang="en-US" sz="2500" b="1" i="0" kern="120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1" i="0" dirty="0">
                          <a:solidFill>
                            <a:schemeClr val="tx1">
                              <a:lumMod val="75000"/>
                            </a:schemeClr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Milestones and Deliverables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1828434" rtl="0" eaLnBrk="1" latinLnBrk="0" hangingPunct="1"/>
                      <a:endParaRPr lang="en-US" sz="2500" b="1" i="0" kern="120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1828434" rtl="0" eaLnBrk="1" latinLnBrk="0" hangingPunct="1"/>
                      <a:endParaRPr lang="en-US" sz="2500" b="1" i="0" kern="120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1828434" rtl="0" eaLnBrk="1" latinLnBrk="0" hangingPunct="1"/>
                      <a:endParaRPr lang="en-US" sz="2500" b="1" i="0" kern="120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1828434" rtl="0" eaLnBrk="1" latinLnBrk="0" hangingPunct="1"/>
                      <a:endParaRPr lang="en-US" sz="2500" b="1" i="0" kern="120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1828434" rtl="0" eaLnBrk="1" latinLnBrk="0" hangingPunct="1"/>
                      <a:endParaRPr lang="en-US" sz="2500" b="1" i="0" kern="120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1828434" rtl="0" eaLnBrk="1" latinLnBrk="0" hangingPunct="1"/>
                      <a:endParaRPr lang="en-US" sz="2500" b="1" i="0" kern="120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1828434" rtl="0" eaLnBrk="1" latinLnBrk="0" hangingPunct="1"/>
                      <a:endParaRPr lang="en-US" sz="2500" b="1" i="0" kern="120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1828434" rtl="0" eaLnBrk="1" latinLnBrk="0" hangingPunct="1"/>
                      <a:endParaRPr lang="en-US" sz="2500" b="1" i="0" kern="120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1828434" rtl="0" eaLnBrk="1" latinLnBrk="0" hangingPunct="1"/>
                      <a:endParaRPr lang="en-US" sz="2500" b="1" i="0" kern="120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1828434" rtl="0" eaLnBrk="1" latinLnBrk="0" hangingPunct="1"/>
                      <a:endParaRPr lang="en-US" sz="2500" b="1" i="0" kern="120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1828434" rtl="0" eaLnBrk="1" latinLnBrk="0" hangingPunct="1"/>
                      <a:endParaRPr lang="en-US" sz="2500" b="1" i="0" kern="120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1828434" rtl="0" eaLnBrk="1" latinLnBrk="0" hangingPunct="1"/>
                      <a:endParaRPr lang="en-US" sz="2500" b="1" i="0" kern="120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1828434" rtl="0" eaLnBrk="1" latinLnBrk="0" hangingPunct="1"/>
                      <a:endParaRPr lang="en-US" sz="2500" b="1" i="0" kern="120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1828434" rtl="0" eaLnBrk="1" latinLnBrk="0" hangingPunct="1"/>
                      <a:endParaRPr lang="en-US" sz="2500" b="1" i="0" kern="120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1828434" rtl="0" eaLnBrk="1" latinLnBrk="0" hangingPunct="1"/>
                      <a:endParaRPr lang="en-US" sz="2500" b="1" i="0" kern="120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1828434" rtl="0" eaLnBrk="1" latinLnBrk="0" hangingPunct="1"/>
                      <a:endParaRPr lang="en-US" sz="2500" b="1" i="0" kern="120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1828434" rtl="0" eaLnBrk="1" latinLnBrk="0" hangingPunct="1"/>
                      <a:endParaRPr lang="en-US" sz="2500" b="1" i="0" kern="120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1828434" rtl="0" eaLnBrk="1" latinLnBrk="0" hangingPunct="1"/>
                      <a:endParaRPr lang="en-US" sz="2500" b="1" i="0" kern="120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29955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Guideline for methodology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6554297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Interim reports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287187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Business plans for four regions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Draft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Final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4247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Public workshop on results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688347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500" b="0" i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Final report</a:t>
                      </a: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44720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1029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60CA64B-8761-BE49-9A40-526E3B6DD00B}"/>
              </a:ext>
            </a:extLst>
          </p:cNvPr>
          <p:cNvSpPr txBox="1"/>
          <p:nvPr/>
        </p:nvSpPr>
        <p:spPr>
          <a:xfrm>
            <a:off x="1520825" y="482419"/>
            <a:ext cx="528221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Gantt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AF5608A-B6F2-EA40-9881-5F593CD74BD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FFC3C8-A238-9444-B0C6-B8ED38178222}"/>
              </a:ext>
            </a:extLst>
          </p:cNvPr>
          <p:cNvSpPr txBox="1"/>
          <p:nvPr/>
        </p:nvSpPr>
        <p:spPr>
          <a:xfrm>
            <a:off x="2796969" y="3886513"/>
            <a:ext cx="167706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B6AD780-9FCA-C94A-B574-32B26F8B163A}"/>
              </a:ext>
            </a:extLst>
          </p:cNvPr>
          <p:cNvSpPr txBox="1"/>
          <p:nvPr/>
        </p:nvSpPr>
        <p:spPr>
          <a:xfrm>
            <a:off x="2710407" y="5063953"/>
            <a:ext cx="176362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343B2C3-3405-4945-A622-493CB71DCB5C}"/>
              </a:ext>
            </a:extLst>
          </p:cNvPr>
          <p:cNvSpPr txBox="1"/>
          <p:nvPr/>
        </p:nvSpPr>
        <p:spPr>
          <a:xfrm>
            <a:off x="2700789" y="6241393"/>
            <a:ext cx="177324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03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A73AC9C-BAF2-C741-A9F6-658C07232A47}"/>
              </a:ext>
            </a:extLst>
          </p:cNvPr>
          <p:cNvSpPr txBox="1"/>
          <p:nvPr/>
        </p:nvSpPr>
        <p:spPr>
          <a:xfrm>
            <a:off x="2675141" y="7418833"/>
            <a:ext cx="179889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04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D5F68EB-9B79-A748-B3FB-CEE15C8A73B4}"/>
              </a:ext>
            </a:extLst>
          </p:cNvPr>
          <p:cNvSpPr txBox="1"/>
          <p:nvPr/>
        </p:nvSpPr>
        <p:spPr>
          <a:xfrm>
            <a:off x="2681553" y="8596273"/>
            <a:ext cx="179247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05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FDCE5EF-A1FC-334E-BBC7-1B5D40242773}"/>
              </a:ext>
            </a:extLst>
          </p:cNvPr>
          <p:cNvSpPr txBox="1"/>
          <p:nvPr/>
        </p:nvSpPr>
        <p:spPr>
          <a:xfrm>
            <a:off x="2683155" y="9773713"/>
            <a:ext cx="179087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06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7FEE9FF-E128-654D-9779-F3DB48F8FB1D}"/>
              </a:ext>
            </a:extLst>
          </p:cNvPr>
          <p:cNvSpPr txBox="1"/>
          <p:nvPr/>
        </p:nvSpPr>
        <p:spPr>
          <a:xfrm>
            <a:off x="2721627" y="10951153"/>
            <a:ext cx="175240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07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A8117F7-1DA7-A240-B405-535A2C3B601D}"/>
              </a:ext>
            </a:extLst>
          </p:cNvPr>
          <p:cNvSpPr txBox="1"/>
          <p:nvPr/>
        </p:nvSpPr>
        <p:spPr>
          <a:xfrm>
            <a:off x="2681553" y="12128595"/>
            <a:ext cx="179247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08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C4041C1-886F-5B42-8872-22305DAA55B4}"/>
              </a:ext>
            </a:extLst>
          </p:cNvPr>
          <p:cNvCxnSpPr>
            <a:cxnSpLocks/>
            <a:stCxn id="42" idx="2"/>
          </p:cNvCxnSpPr>
          <p:nvPr/>
        </p:nvCxnSpPr>
        <p:spPr>
          <a:xfrm>
            <a:off x="4766248" y="3301141"/>
            <a:ext cx="0" cy="9652859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378CE06-A2BF-314E-97FB-74ADCFC7DAF7}"/>
              </a:ext>
            </a:extLst>
          </p:cNvPr>
          <p:cNvCxnSpPr>
            <a:cxnSpLocks/>
            <a:stCxn id="51" idx="2"/>
          </p:cNvCxnSpPr>
          <p:nvPr/>
        </p:nvCxnSpPr>
        <p:spPr>
          <a:xfrm>
            <a:off x="6731861" y="3301141"/>
            <a:ext cx="1" cy="9652859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A335039-B51B-7B42-8BEB-8189D0421A3A}"/>
              </a:ext>
            </a:extLst>
          </p:cNvPr>
          <p:cNvCxnSpPr>
            <a:cxnSpLocks/>
            <a:stCxn id="50" idx="2"/>
          </p:cNvCxnSpPr>
          <p:nvPr/>
        </p:nvCxnSpPr>
        <p:spPr>
          <a:xfrm>
            <a:off x="8697475" y="3301141"/>
            <a:ext cx="1" cy="9652859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8E0DD27-67ED-F243-A933-5F6C86734018}"/>
              </a:ext>
            </a:extLst>
          </p:cNvPr>
          <p:cNvCxnSpPr>
            <a:cxnSpLocks/>
            <a:stCxn id="49" idx="2"/>
          </p:cNvCxnSpPr>
          <p:nvPr/>
        </p:nvCxnSpPr>
        <p:spPr>
          <a:xfrm>
            <a:off x="10663090" y="3301141"/>
            <a:ext cx="0" cy="9652859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D4524AB-6099-3D4F-9D9A-9CB05754B3E2}"/>
              </a:ext>
            </a:extLst>
          </p:cNvPr>
          <p:cNvCxnSpPr>
            <a:cxnSpLocks/>
            <a:stCxn id="48" idx="2"/>
          </p:cNvCxnSpPr>
          <p:nvPr/>
        </p:nvCxnSpPr>
        <p:spPr>
          <a:xfrm>
            <a:off x="12628704" y="3301141"/>
            <a:ext cx="0" cy="9652859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0921606C-F003-3B4A-AFCA-223AC2B9DA2A}"/>
              </a:ext>
            </a:extLst>
          </p:cNvPr>
          <p:cNvCxnSpPr>
            <a:cxnSpLocks/>
            <a:stCxn id="47" idx="2"/>
          </p:cNvCxnSpPr>
          <p:nvPr/>
        </p:nvCxnSpPr>
        <p:spPr>
          <a:xfrm>
            <a:off x="14594318" y="3301141"/>
            <a:ext cx="0" cy="9652859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337B9A0C-3CE9-DA4A-A866-5FC8789D9480}"/>
              </a:ext>
            </a:extLst>
          </p:cNvPr>
          <p:cNvCxnSpPr>
            <a:cxnSpLocks/>
            <a:stCxn id="46" idx="2"/>
          </p:cNvCxnSpPr>
          <p:nvPr/>
        </p:nvCxnSpPr>
        <p:spPr>
          <a:xfrm>
            <a:off x="16559931" y="3301141"/>
            <a:ext cx="1" cy="9652859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B0FA5EB-ABDB-4D40-89EC-3649393FE547}"/>
              </a:ext>
            </a:extLst>
          </p:cNvPr>
          <p:cNvCxnSpPr>
            <a:cxnSpLocks/>
            <a:stCxn id="45" idx="2"/>
          </p:cNvCxnSpPr>
          <p:nvPr/>
        </p:nvCxnSpPr>
        <p:spPr>
          <a:xfrm>
            <a:off x="18525545" y="3301141"/>
            <a:ext cx="1" cy="9652859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7201D6A-98BE-4A49-8476-987F938D6245}"/>
              </a:ext>
            </a:extLst>
          </p:cNvPr>
          <p:cNvCxnSpPr>
            <a:cxnSpLocks/>
            <a:stCxn id="43" idx="2"/>
          </p:cNvCxnSpPr>
          <p:nvPr/>
        </p:nvCxnSpPr>
        <p:spPr>
          <a:xfrm>
            <a:off x="20491159" y="3301141"/>
            <a:ext cx="1" cy="9652859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7B455A86-CB3D-A648-9464-E66989F6CA3E}"/>
              </a:ext>
            </a:extLst>
          </p:cNvPr>
          <p:cNvCxnSpPr>
            <a:cxnSpLocks/>
            <a:stCxn id="44" idx="2"/>
          </p:cNvCxnSpPr>
          <p:nvPr/>
        </p:nvCxnSpPr>
        <p:spPr>
          <a:xfrm>
            <a:off x="22456775" y="3301141"/>
            <a:ext cx="0" cy="9652859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D93D87CC-D223-2C4F-83B5-C80A18E10234}"/>
              </a:ext>
            </a:extLst>
          </p:cNvPr>
          <p:cNvSpPr txBox="1"/>
          <p:nvPr/>
        </p:nvSpPr>
        <p:spPr>
          <a:xfrm>
            <a:off x="4379763" y="2870254"/>
            <a:ext cx="772969" cy="430887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1/24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E7151CC-8CC4-B744-96AE-D069008F4270}"/>
              </a:ext>
            </a:extLst>
          </p:cNvPr>
          <p:cNvSpPr txBox="1"/>
          <p:nvPr/>
        </p:nvSpPr>
        <p:spPr>
          <a:xfrm>
            <a:off x="20073416" y="2870254"/>
            <a:ext cx="835486" cy="430887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3/20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017C666-67AD-C146-9290-5251303FD39E}"/>
              </a:ext>
            </a:extLst>
          </p:cNvPr>
          <p:cNvSpPr txBox="1"/>
          <p:nvPr/>
        </p:nvSpPr>
        <p:spPr>
          <a:xfrm>
            <a:off x="22053459" y="2870254"/>
            <a:ext cx="806631" cy="430887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3/27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893889D-29F5-F544-A825-8340D5267D52}"/>
              </a:ext>
            </a:extLst>
          </p:cNvPr>
          <p:cNvSpPr txBox="1"/>
          <p:nvPr/>
        </p:nvSpPr>
        <p:spPr>
          <a:xfrm>
            <a:off x="18144671" y="2870254"/>
            <a:ext cx="761748" cy="430887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3/13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6BB8C62-369E-7246-8297-E5C7B685D2FF}"/>
              </a:ext>
            </a:extLst>
          </p:cNvPr>
          <p:cNvSpPr txBox="1"/>
          <p:nvPr/>
        </p:nvSpPr>
        <p:spPr>
          <a:xfrm>
            <a:off x="16223941" y="2870254"/>
            <a:ext cx="671980" cy="430887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3/6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03F584EF-2A58-F844-9388-FC212CA8EEE3}"/>
              </a:ext>
            </a:extLst>
          </p:cNvPr>
          <p:cNvSpPr txBox="1"/>
          <p:nvPr/>
        </p:nvSpPr>
        <p:spPr>
          <a:xfrm>
            <a:off x="14180582" y="2870254"/>
            <a:ext cx="827471" cy="430887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2/28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1028CDBF-1BC7-B746-B9ED-96A3314B7AEA}"/>
              </a:ext>
            </a:extLst>
          </p:cNvPr>
          <p:cNvSpPr txBox="1"/>
          <p:nvPr/>
        </p:nvSpPr>
        <p:spPr>
          <a:xfrm>
            <a:off x="12254242" y="2870254"/>
            <a:ext cx="748923" cy="430887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2/21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6AC7C3CE-8C48-AB4D-A033-F85A61D551E2}"/>
              </a:ext>
            </a:extLst>
          </p:cNvPr>
          <p:cNvSpPr txBox="1"/>
          <p:nvPr/>
        </p:nvSpPr>
        <p:spPr>
          <a:xfrm>
            <a:off x="10276605" y="2870254"/>
            <a:ext cx="772969" cy="430887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2/14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85C83809-951C-2345-94A5-4FAD3943EC65}"/>
              </a:ext>
            </a:extLst>
          </p:cNvPr>
          <p:cNvSpPr txBox="1"/>
          <p:nvPr/>
        </p:nvSpPr>
        <p:spPr>
          <a:xfrm>
            <a:off x="8378317" y="2870254"/>
            <a:ext cx="638316" cy="430887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2/7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EECE902-1C60-E348-971C-10894CA3DAD2}"/>
              </a:ext>
            </a:extLst>
          </p:cNvPr>
          <p:cNvSpPr txBox="1"/>
          <p:nvPr/>
        </p:nvSpPr>
        <p:spPr>
          <a:xfrm>
            <a:off x="6383849" y="2870254"/>
            <a:ext cx="696024" cy="430887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1/31</a:t>
            </a: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F2007C43-6748-B84E-9D06-882D129D4DEA}"/>
              </a:ext>
            </a:extLst>
          </p:cNvPr>
          <p:cNvCxnSpPr>
            <a:cxnSpLocks/>
          </p:cNvCxnSpPr>
          <p:nvPr/>
        </p:nvCxnSpPr>
        <p:spPr>
          <a:xfrm>
            <a:off x="4610100" y="3528933"/>
            <a:ext cx="180403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>
            <a:extLst>
              <a:ext uri="{FF2B5EF4-FFF2-40B4-BE49-F238E27FC236}">
                <a16:creationId xmlns:a16="http://schemas.microsoft.com/office/drawing/2014/main" id="{5B64BAC2-5D19-F247-A8BC-0BBD93C423CA}"/>
              </a:ext>
            </a:extLst>
          </p:cNvPr>
          <p:cNvSpPr/>
          <p:nvPr/>
        </p:nvSpPr>
        <p:spPr>
          <a:xfrm>
            <a:off x="4766248" y="3886513"/>
            <a:ext cx="2928780" cy="5847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FF69A874-26B1-C748-9830-5548260262E0}"/>
              </a:ext>
            </a:extLst>
          </p:cNvPr>
          <p:cNvSpPr/>
          <p:nvPr/>
        </p:nvSpPr>
        <p:spPr>
          <a:xfrm>
            <a:off x="6875069" y="5063953"/>
            <a:ext cx="2928780" cy="5847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C8F5A246-EE26-4842-8B7E-85F4E565C4D6}"/>
              </a:ext>
            </a:extLst>
          </p:cNvPr>
          <p:cNvSpPr/>
          <p:nvPr/>
        </p:nvSpPr>
        <p:spPr>
          <a:xfrm>
            <a:off x="8983890" y="6241393"/>
            <a:ext cx="2928780" cy="5847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B5E642F-16EF-964A-A7EE-FD325F2C4379}"/>
              </a:ext>
            </a:extLst>
          </p:cNvPr>
          <p:cNvSpPr/>
          <p:nvPr/>
        </p:nvSpPr>
        <p:spPr>
          <a:xfrm>
            <a:off x="11092711" y="7418833"/>
            <a:ext cx="2928780" cy="5847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232A7118-56F7-E145-AC08-90FFD10BFBA9}"/>
              </a:ext>
            </a:extLst>
          </p:cNvPr>
          <p:cNvSpPr/>
          <p:nvPr/>
        </p:nvSpPr>
        <p:spPr>
          <a:xfrm>
            <a:off x="13201532" y="8596273"/>
            <a:ext cx="2928780" cy="5847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543439AE-4582-C04C-BA44-BD5A43702BE1}"/>
              </a:ext>
            </a:extLst>
          </p:cNvPr>
          <p:cNvSpPr/>
          <p:nvPr/>
        </p:nvSpPr>
        <p:spPr>
          <a:xfrm>
            <a:off x="15310353" y="9773713"/>
            <a:ext cx="2928780" cy="5847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48177E3C-F16D-614F-87EF-14B54AED2019}"/>
              </a:ext>
            </a:extLst>
          </p:cNvPr>
          <p:cNvSpPr/>
          <p:nvPr/>
        </p:nvSpPr>
        <p:spPr>
          <a:xfrm>
            <a:off x="17419174" y="10951153"/>
            <a:ext cx="2928780" cy="5847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C74742F6-57BD-1241-8D06-2A26EBA0D117}"/>
              </a:ext>
            </a:extLst>
          </p:cNvPr>
          <p:cNvSpPr/>
          <p:nvPr/>
        </p:nvSpPr>
        <p:spPr>
          <a:xfrm>
            <a:off x="19527994" y="12128594"/>
            <a:ext cx="2928780" cy="5847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2283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FAA9481-8F9A-5A47-8A71-A814DE12AC9F}"/>
              </a:ext>
            </a:extLst>
          </p:cNvPr>
          <p:cNvSpPr/>
          <p:nvPr/>
        </p:nvSpPr>
        <p:spPr>
          <a:xfrm>
            <a:off x="4444668" y="2823556"/>
            <a:ext cx="2923736" cy="584662"/>
          </a:xfrm>
          <a:prstGeom prst="rect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D01D705-B7C2-8C47-A0DE-77986A74FD7D}"/>
              </a:ext>
            </a:extLst>
          </p:cNvPr>
          <p:cNvSpPr/>
          <p:nvPr/>
        </p:nvSpPr>
        <p:spPr>
          <a:xfrm>
            <a:off x="4444668" y="3408218"/>
            <a:ext cx="584662" cy="584662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68E72DC-918B-844C-9227-AAA3F3601510}"/>
              </a:ext>
            </a:extLst>
          </p:cNvPr>
          <p:cNvSpPr/>
          <p:nvPr/>
        </p:nvSpPr>
        <p:spPr>
          <a:xfrm>
            <a:off x="5029436" y="3408218"/>
            <a:ext cx="584662" cy="584662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98DC914-6124-0E41-A0E0-049442C6CF04}"/>
              </a:ext>
            </a:extLst>
          </p:cNvPr>
          <p:cNvSpPr/>
          <p:nvPr/>
        </p:nvSpPr>
        <p:spPr>
          <a:xfrm>
            <a:off x="5614205" y="3408218"/>
            <a:ext cx="584662" cy="584662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3A3772-ED7A-654B-9FA0-F5F6C8AD9799}"/>
              </a:ext>
            </a:extLst>
          </p:cNvPr>
          <p:cNvSpPr/>
          <p:nvPr/>
        </p:nvSpPr>
        <p:spPr>
          <a:xfrm>
            <a:off x="6198974" y="3408218"/>
            <a:ext cx="584662" cy="584662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A5174C3-8173-EB48-800C-0C8DED183CED}"/>
              </a:ext>
            </a:extLst>
          </p:cNvPr>
          <p:cNvSpPr/>
          <p:nvPr/>
        </p:nvSpPr>
        <p:spPr>
          <a:xfrm>
            <a:off x="6783742" y="3408218"/>
            <a:ext cx="584662" cy="584662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CD98253B-3E9E-F44D-B2CE-01C860C8F1AD}"/>
              </a:ext>
            </a:extLst>
          </p:cNvPr>
          <p:cNvSpPr/>
          <p:nvPr/>
        </p:nvSpPr>
        <p:spPr>
          <a:xfrm>
            <a:off x="1520825" y="3992880"/>
            <a:ext cx="2759345" cy="64008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478F314F-7F95-0646-BCE9-C19AE71E5C01}"/>
              </a:ext>
            </a:extLst>
          </p:cNvPr>
          <p:cNvSpPr/>
          <p:nvPr/>
        </p:nvSpPr>
        <p:spPr>
          <a:xfrm>
            <a:off x="1520825" y="4632960"/>
            <a:ext cx="2759345" cy="640080"/>
          </a:xfrm>
          <a:prstGeom prst="rect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F06B8137-1A7D-2D44-986E-352D5AC3FF32}"/>
              </a:ext>
            </a:extLst>
          </p:cNvPr>
          <p:cNvSpPr/>
          <p:nvPr/>
        </p:nvSpPr>
        <p:spPr>
          <a:xfrm>
            <a:off x="1520825" y="5273040"/>
            <a:ext cx="2759345" cy="640080"/>
          </a:xfrm>
          <a:prstGeom prst="rect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631F997C-2C6C-8D40-B119-FE9EDAFF1B33}"/>
              </a:ext>
            </a:extLst>
          </p:cNvPr>
          <p:cNvSpPr/>
          <p:nvPr/>
        </p:nvSpPr>
        <p:spPr>
          <a:xfrm>
            <a:off x="1520825" y="5913120"/>
            <a:ext cx="2759345" cy="640080"/>
          </a:xfrm>
          <a:prstGeom prst="rect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67D2A95F-3A35-B540-9572-D15452A27237}"/>
              </a:ext>
            </a:extLst>
          </p:cNvPr>
          <p:cNvSpPr/>
          <p:nvPr/>
        </p:nvSpPr>
        <p:spPr>
          <a:xfrm>
            <a:off x="1520825" y="6553200"/>
            <a:ext cx="2759345" cy="64008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A89C79D2-3690-CC4B-A6A8-22955AD0EEEA}"/>
              </a:ext>
            </a:extLst>
          </p:cNvPr>
          <p:cNvSpPr/>
          <p:nvPr/>
        </p:nvSpPr>
        <p:spPr>
          <a:xfrm>
            <a:off x="1520825" y="7193280"/>
            <a:ext cx="2759345" cy="640080"/>
          </a:xfrm>
          <a:prstGeom prst="rect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356DB912-5239-CC4F-96DD-3DB113049037}"/>
              </a:ext>
            </a:extLst>
          </p:cNvPr>
          <p:cNvSpPr/>
          <p:nvPr/>
        </p:nvSpPr>
        <p:spPr>
          <a:xfrm>
            <a:off x="1520825" y="7833360"/>
            <a:ext cx="2759345" cy="640080"/>
          </a:xfrm>
          <a:prstGeom prst="rect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6EB08A20-1EFE-4941-B05F-0FC95C795962}"/>
              </a:ext>
            </a:extLst>
          </p:cNvPr>
          <p:cNvSpPr/>
          <p:nvPr/>
        </p:nvSpPr>
        <p:spPr>
          <a:xfrm>
            <a:off x="1520825" y="8473440"/>
            <a:ext cx="2759345" cy="640080"/>
          </a:xfrm>
          <a:prstGeom prst="rect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FC052F42-6159-044A-9A81-0B45A25A0E26}"/>
              </a:ext>
            </a:extLst>
          </p:cNvPr>
          <p:cNvSpPr/>
          <p:nvPr/>
        </p:nvSpPr>
        <p:spPr>
          <a:xfrm>
            <a:off x="1520825" y="9113520"/>
            <a:ext cx="2759345" cy="64008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D2655105-2747-0046-AE8F-5F167BF91536}"/>
              </a:ext>
            </a:extLst>
          </p:cNvPr>
          <p:cNvSpPr/>
          <p:nvPr/>
        </p:nvSpPr>
        <p:spPr>
          <a:xfrm>
            <a:off x="1520825" y="9753600"/>
            <a:ext cx="2759345" cy="640080"/>
          </a:xfrm>
          <a:prstGeom prst="rect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7D76CA2E-B29B-814B-AF2E-54BCB1C7F3E9}"/>
              </a:ext>
            </a:extLst>
          </p:cNvPr>
          <p:cNvSpPr/>
          <p:nvPr/>
        </p:nvSpPr>
        <p:spPr>
          <a:xfrm>
            <a:off x="1520825" y="10393680"/>
            <a:ext cx="2759345" cy="640080"/>
          </a:xfrm>
          <a:prstGeom prst="rect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5B074E28-A699-9544-9C0C-AEC4A3E1E99E}"/>
              </a:ext>
            </a:extLst>
          </p:cNvPr>
          <p:cNvSpPr/>
          <p:nvPr/>
        </p:nvSpPr>
        <p:spPr>
          <a:xfrm>
            <a:off x="1520825" y="11033760"/>
            <a:ext cx="2759345" cy="640080"/>
          </a:xfrm>
          <a:prstGeom prst="rect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D5153CC7-124C-104E-904B-82F57EB80FAC}"/>
              </a:ext>
            </a:extLst>
          </p:cNvPr>
          <p:cNvSpPr/>
          <p:nvPr/>
        </p:nvSpPr>
        <p:spPr>
          <a:xfrm>
            <a:off x="1520825" y="11673840"/>
            <a:ext cx="2759345" cy="640080"/>
          </a:xfrm>
          <a:prstGeom prst="rect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B65ECDFB-A6B3-CB4B-A493-C2EA20074251}"/>
              </a:ext>
            </a:extLst>
          </p:cNvPr>
          <p:cNvSpPr/>
          <p:nvPr/>
        </p:nvSpPr>
        <p:spPr>
          <a:xfrm>
            <a:off x="1520825" y="12313920"/>
            <a:ext cx="2759345" cy="640080"/>
          </a:xfrm>
          <a:prstGeom prst="rect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C084EA7C-4BAC-8A4E-8D0E-673647706A1A}"/>
              </a:ext>
            </a:extLst>
          </p:cNvPr>
          <p:cNvSpPr/>
          <p:nvPr/>
        </p:nvSpPr>
        <p:spPr>
          <a:xfrm>
            <a:off x="7368404" y="2823556"/>
            <a:ext cx="2923736" cy="584662"/>
          </a:xfrm>
          <a:prstGeom prst="rect">
            <a:avLst/>
          </a:prstGeom>
          <a:solidFill>
            <a:schemeClr val="accent2">
              <a:lumMod val="20000"/>
              <a:lumOff val="80000"/>
              <a:alpha val="5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CD538DD1-3831-AE44-A16E-617A25C43130}"/>
              </a:ext>
            </a:extLst>
          </p:cNvPr>
          <p:cNvSpPr/>
          <p:nvPr/>
        </p:nvSpPr>
        <p:spPr>
          <a:xfrm>
            <a:off x="7368404" y="3408218"/>
            <a:ext cx="584662" cy="584662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EE0A893C-09B7-2344-AE31-674335E586BF}"/>
              </a:ext>
            </a:extLst>
          </p:cNvPr>
          <p:cNvSpPr/>
          <p:nvPr/>
        </p:nvSpPr>
        <p:spPr>
          <a:xfrm>
            <a:off x="7953173" y="3408218"/>
            <a:ext cx="584662" cy="584662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972A59BC-2A35-E840-9AD4-930647886CCD}"/>
              </a:ext>
            </a:extLst>
          </p:cNvPr>
          <p:cNvSpPr/>
          <p:nvPr/>
        </p:nvSpPr>
        <p:spPr>
          <a:xfrm>
            <a:off x="8537941" y="3408218"/>
            <a:ext cx="584662" cy="584662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A568F3DF-BC03-1049-B306-E9CAAE99A290}"/>
              </a:ext>
            </a:extLst>
          </p:cNvPr>
          <p:cNvSpPr/>
          <p:nvPr/>
        </p:nvSpPr>
        <p:spPr>
          <a:xfrm>
            <a:off x="9122710" y="3408218"/>
            <a:ext cx="584662" cy="584662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238769B7-E417-084C-A2F3-7164F6902611}"/>
              </a:ext>
            </a:extLst>
          </p:cNvPr>
          <p:cNvSpPr/>
          <p:nvPr/>
        </p:nvSpPr>
        <p:spPr>
          <a:xfrm>
            <a:off x="9707478" y="3408218"/>
            <a:ext cx="584662" cy="584662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3AFD5E55-30DF-4A43-A1F3-6A932B7D6153}"/>
              </a:ext>
            </a:extLst>
          </p:cNvPr>
          <p:cNvSpPr/>
          <p:nvPr/>
        </p:nvSpPr>
        <p:spPr>
          <a:xfrm>
            <a:off x="10292140" y="2823556"/>
            <a:ext cx="2923736" cy="584662"/>
          </a:xfrm>
          <a:prstGeom prst="rect">
            <a:avLst/>
          </a:prstGeom>
          <a:solidFill>
            <a:schemeClr val="accent3">
              <a:lumMod val="20000"/>
              <a:lumOff val="80000"/>
              <a:alpha val="5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03BD4A9D-2E7F-634B-8521-6AD033EFA24C}"/>
              </a:ext>
            </a:extLst>
          </p:cNvPr>
          <p:cNvSpPr/>
          <p:nvPr/>
        </p:nvSpPr>
        <p:spPr>
          <a:xfrm>
            <a:off x="10292140" y="3408218"/>
            <a:ext cx="584662" cy="584662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1BD921FF-B4D6-C046-A71C-43B181EF48A3}"/>
              </a:ext>
            </a:extLst>
          </p:cNvPr>
          <p:cNvSpPr/>
          <p:nvPr/>
        </p:nvSpPr>
        <p:spPr>
          <a:xfrm>
            <a:off x="10876909" y="3408218"/>
            <a:ext cx="584662" cy="584662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CEE147CB-10B0-334A-88B8-9D495168B41D}"/>
              </a:ext>
            </a:extLst>
          </p:cNvPr>
          <p:cNvSpPr/>
          <p:nvPr/>
        </p:nvSpPr>
        <p:spPr>
          <a:xfrm>
            <a:off x="11461677" y="3408218"/>
            <a:ext cx="584662" cy="584662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F86C3859-4623-9F4B-B1E2-390E4454C721}"/>
              </a:ext>
            </a:extLst>
          </p:cNvPr>
          <p:cNvSpPr/>
          <p:nvPr/>
        </p:nvSpPr>
        <p:spPr>
          <a:xfrm>
            <a:off x="12046446" y="3408218"/>
            <a:ext cx="584662" cy="584662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C527A132-8844-0E43-B09C-D31C89E04BBF}"/>
              </a:ext>
            </a:extLst>
          </p:cNvPr>
          <p:cNvSpPr/>
          <p:nvPr/>
        </p:nvSpPr>
        <p:spPr>
          <a:xfrm>
            <a:off x="12631214" y="3408218"/>
            <a:ext cx="584662" cy="584662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B3F51F6D-AF65-6648-8C28-DBCB3C3AB056}"/>
              </a:ext>
            </a:extLst>
          </p:cNvPr>
          <p:cNvSpPr/>
          <p:nvPr/>
        </p:nvSpPr>
        <p:spPr>
          <a:xfrm>
            <a:off x="13215877" y="2823556"/>
            <a:ext cx="2923736" cy="584662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2F86A9C8-8B3D-004D-91C9-FC48F86D32F6}"/>
              </a:ext>
            </a:extLst>
          </p:cNvPr>
          <p:cNvSpPr/>
          <p:nvPr/>
        </p:nvSpPr>
        <p:spPr>
          <a:xfrm>
            <a:off x="13215877" y="3408218"/>
            <a:ext cx="584662" cy="584662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EE5B6572-6DE1-114A-82CD-352BEAE9FB1D}"/>
              </a:ext>
            </a:extLst>
          </p:cNvPr>
          <p:cNvSpPr/>
          <p:nvPr/>
        </p:nvSpPr>
        <p:spPr>
          <a:xfrm>
            <a:off x="13800646" y="3408218"/>
            <a:ext cx="584662" cy="584662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F38673A3-1D3E-FD47-81B7-FBAFF36EEE32}"/>
              </a:ext>
            </a:extLst>
          </p:cNvPr>
          <p:cNvSpPr/>
          <p:nvPr/>
        </p:nvSpPr>
        <p:spPr>
          <a:xfrm>
            <a:off x="14385414" y="3408218"/>
            <a:ext cx="584662" cy="584662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1E259230-6F18-2D4D-9476-834BDDE880C9}"/>
              </a:ext>
            </a:extLst>
          </p:cNvPr>
          <p:cNvSpPr/>
          <p:nvPr/>
        </p:nvSpPr>
        <p:spPr>
          <a:xfrm>
            <a:off x="14970183" y="3408218"/>
            <a:ext cx="584662" cy="584662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BFAC8097-293F-5F47-A36A-400CE5A84A60}"/>
              </a:ext>
            </a:extLst>
          </p:cNvPr>
          <p:cNvSpPr/>
          <p:nvPr/>
        </p:nvSpPr>
        <p:spPr>
          <a:xfrm>
            <a:off x="15554951" y="3408218"/>
            <a:ext cx="584662" cy="584662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E42A847E-178F-3B4A-AAAA-121AED0EF4F4}"/>
              </a:ext>
            </a:extLst>
          </p:cNvPr>
          <p:cNvSpPr/>
          <p:nvPr/>
        </p:nvSpPr>
        <p:spPr>
          <a:xfrm>
            <a:off x="16139613" y="2823556"/>
            <a:ext cx="2923736" cy="584662"/>
          </a:xfrm>
          <a:prstGeom prst="rect">
            <a:avLst/>
          </a:prstGeom>
          <a:solidFill>
            <a:schemeClr val="accent5">
              <a:lumMod val="20000"/>
              <a:lumOff val="80000"/>
              <a:alpha val="5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F1252735-55CA-3147-8419-00EBD8972500}"/>
              </a:ext>
            </a:extLst>
          </p:cNvPr>
          <p:cNvSpPr/>
          <p:nvPr/>
        </p:nvSpPr>
        <p:spPr>
          <a:xfrm>
            <a:off x="16139613" y="3408218"/>
            <a:ext cx="584662" cy="584662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DBFB9D9E-4005-534E-BCE5-DD4E69F11D19}"/>
              </a:ext>
            </a:extLst>
          </p:cNvPr>
          <p:cNvSpPr/>
          <p:nvPr/>
        </p:nvSpPr>
        <p:spPr>
          <a:xfrm>
            <a:off x="16724382" y="3408218"/>
            <a:ext cx="584662" cy="584662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2E9B2947-7132-8A43-A793-88A85DF06B4B}"/>
              </a:ext>
            </a:extLst>
          </p:cNvPr>
          <p:cNvSpPr/>
          <p:nvPr/>
        </p:nvSpPr>
        <p:spPr>
          <a:xfrm>
            <a:off x="17309150" y="3408218"/>
            <a:ext cx="584662" cy="584662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47AE2553-F596-7F46-B0E8-0A7CA3486920}"/>
              </a:ext>
            </a:extLst>
          </p:cNvPr>
          <p:cNvSpPr/>
          <p:nvPr/>
        </p:nvSpPr>
        <p:spPr>
          <a:xfrm>
            <a:off x="17893919" y="3408218"/>
            <a:ext cx="584662" cy="584662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581590EA-8AF0-8B44-9C77-5AD153B45F2C}"/>
              </a:ext>
            </a:extLst>
          </p:cNvPr>
          <p:cNvSpPr/>
          <p:nvPr/>
        </p:nvSpPr>
        <p:spPr>
          <a:xfrm>
            <a:off x="18478687" y="3408218"/>
            <a:ext cx="584662" cy="584662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03D5A341-EEDA-C645-BF8C-282C23B5AA11}"/>
              </a:ext>
            </a:extLst>
          </p:cNvPr>
          <p:cNvSpPr/>
          <p:nvPr/>
        </p:nvSpPr>
        <p:spPr>
          <a:xfrm>
            <a:off x="19063350" y="2823556"/>
            <a:ext cx="2923736" cy="584662"/>
          </a:xfrm>
          <a:prstGeom prst="rect">
            <a:avLst/>
          </a:prstGeom>
          <a:solidFill>
            <a:schemeClr val="bg2">
              <a:lumMod val="85000"/>
              <a:alpha val="5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A858D181-19D6-8B43-BED8-42158A3D422F}"/>
              </a:ext>
            </a:extLst>
          </p:cNvPr>
          <p:cNvSpPr/>
          <p:nvPr/>
        </p:nvSpPr>
        <p:spPr>
          <a:xfrm>
            <a:off x="19063350" y="3408218"/>
            <a:ext cx="584662" cy="58466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6D88A459-3F48-9E49-A3E1-CA13250A96AD}"/>
              </a:ext>
            </a:extLst>
          </p:cNvPr>
          <p:cNvSpPr/>
          <p:nvPr/>
        </p:nvSpPr>
        <p:spPr>
          <a:xfrm>
            <a:off x="19648119" y="3408218"/>
            <a:ext cx="584662" cy="58466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3D1DA86E-E112-424F-80E8-8B5AFAA4BF79}"/>
              </a:ext>
            </a:extLst>
          </p:cNvPr>
          <p:cNvSpPr/>
          <p:nvPr/>
        </p:nvSpPr>
        <p:spPr>
          <a:xfrm>
            <a:off x="20232887" y="3408218"/>
            <a:ext cx="584662" cy="58466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1EB5228E-1EED-144B-A4E6-0409C07BD779}"/>
              </a:ext>
            </a:extLst>
          </p:cNvPr>
          <p:cNvSpPr/>
          <p:nvPr/>
        </p:nvSpPr>
        <p:spPr>
          <a:xfrm>
            <a:off x="20817656" y="3408218"/>
            <a:ext cx="584662" cy="58466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B1C761F0-48B8-DC42-B46A-02726CB199B9}"/>
              </a:ext>
            </a:extLst>
          </p:cNvPr>
          <p:cNvSpPr/>
          <p:nvPr/>
        </p:nvSpPr>
        <p:spPr>
          <a:xfrm>
            <a:off x="21402424" y="3408218"/>
            <a:ext cx="584662" cy="58466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793845BB-620E-A841-B8F4-65EF6024F8EF}"/>
              </a:ext>
            </a:extLst>
          </p:cNvPr>
          <p:cNvSpPr txBox="1"/>
          <p:nvPr/>
        </p:nvSpPr>
        <p:spPr>
          <a:xfrm>
            <a:off x="5134531" y="2902518"/>
            <a:ext cx="1544012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accent1"/>
                </a:solidFill>
                <a:latin typeface="Poppins SemiBold" pitchFamily="2" charset="77"/>
                <a:cs typeface="Poppins SemiBold" pitchFamily="2" charset="77"/>
              </a:rPr>
              <a:t>Aug 12-16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236721E3-3AE6-234E-BD79-11E6F2CF2B86}"/>
              </a:ext>
            </a:extLst>
          </p:cNvPr>
          <p:cNvSpPr txBox="1"/>
          <p:nvPr/>
        </p:nvSpPr>
        <p:spPr>
          <a:xfrm>
            <a:off x="8027809" y="2902518"/>
            <a:ext cx="1604927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accent2"/>
                </a:solidFill>
                <a:latin typeface="Poppins SemiBold" pitchFamily="2" charset="77"/>
                <a:cs typeface="Poppins SemiBold" pitchFamily="2" charset="77"/>
              </a:rPr>
              <a:t>Aug 19-23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AD609F44-9A17-0042-B811-C934FD467480}"/>
              </a:ext>
            </a:extLst>
          </p:cNvPr>
          <p:cNvSpPr txBox="1"/>
          <p:nvPr/>
        </p:nvSpPr>
        <p:spPr>
          <a:xfrm>
            <a:off x="10909064" y="2902518"/>
            <a:ext cx="168988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accent3"/>
                </a:solidFill>
                <a:latin typeface="Poppins SemiBold" pitchFamily="2" charset="77"/>
                <a:cs typeface="Poppins SemiBold" pitchFamily="2" charset="77"/>
              </a:rPr>
              <a:t>Aug 26-30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F169EE41-094D-C440-B8B8-FBD5303657D9}"/>
              </a:ext>
            </a:extLst>
          </p:cNvPr>
          <p:cNvSpPr txBox="1"/>
          <p:nvPr/>
        </p:nvSpPr>
        <p:spPr>
          <a:xfrm>
            <a:off x="14029170" y="2902518"/>
            <a:ext cx="1297150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accent4"/>
                </a:solidFill>
                <a:latin typeface="Poppins SemiBold" pitchFamily="2" charset="77"/>
                <a:cs typeface="Poppins SemiBold" pitchFamily="2" charset="77"/>
              </a:rPr>
              <a:t>Sep 2-6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8942B864-8E41-8445-9BD0-1320FF71D3D3}"/>
              </a:ext>
            </a:extLst>
          </p:cNvPr>
          <p:cNvSpPr txBox="1"/>
          <p:nvPr/>
        </p:nvSpPr>
        <p:spPr>
          <a:xfrm>
            <a:off x="16900808" y="2902518"/>
            <a:ext cx="140134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accent5"/>
                </a:solidFill>
                <a:latin typeface="Poppins SemiBold" pitchFamily="2" charset="77"/>
                <a:cs typeface="Poppins SemiBold" pitchFamily="2" charset="77"/>
              </a:rPr>
              <a:t>Sep 9-13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290F95FC-D010-B143-89A6-A3600EDF0662}"/>
              </a:ext>
            </a:extLst>
          </p:cNvPr>
          <p:cNvSpPr txBox="1"/>
          <p:nvPr/>
        </p:nvSpPr>
        <p:spPr>
          <a:xfrm>
            <a:off x="19733975" y="2902518"/>
            <a:ext cx="158248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accent6">
                    <a:lumMod val="50000"/>
                  </a:schemeClr>
                </a:solidFill>
                <a:latin typeface="Poppins SemiBold" pitchFamily="2" charset="77"/>
                <a:cs typeface="Poppins SemiBold" pitchFamily="2" charset="77"/>
              </a:rPr>
              <a:t>Sep 16-20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5785E65-60F1-FC4B-83FC-8394F94D06A5}"/>
              </a:ext>
            </a:extLst>
          </p:cNvPr>
          <p:cNvSpPr txBox="1"/>
          <p:nvPr/>
        </p:nvSpPr>
        <p:spPr>
          <a:xfrm>
            <a:off x="4518029" y="3485105"/>
            <a:ext cx="437940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M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BECDE58B-1769-D84F-9E11-9AA7D17CB41E}"/>
              </a:ext>
            </a:extLst>
          </p:cNvPr>
          <p:cNvSpPr txBox="1"/>
          <p:nvPr/>
        </p:nvSpPr>
        <p:spPr>
          <a:xfrm>
            <a:off x="5147682" y="3485105"/>
            <a:ext cx="348172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T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3A53D8BC-0DE7-EC40-8B03-D414EF4B155F}"/>
              </a:ext>
            </a:extLst>
          </p:cNvPr>
          <p:cNvSpPr txBox="1"/>
          <p:nvPr/>
        </p:nvSpPr>
        <p:spPr>
          <a:xfrm>
            <a:off x="5669932" y="3485105"/>
            <a:ext cx="473207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W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72CBE17C-A3D0-D64B-85A5-4FC7EA7FC0FB}"/>
              </a:ext>
            </a:extLst>
          </p:cNvPr>
          <p:cNvSpPr txBox="1"/>
          <p:nvPr/>
        </p:nvSpPr>
        <p:spPr>
          <a:xfrm>
            <a:off x="6317219" y="3485105"/>
            <a:ext cx="348172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T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91EFDD15-9EFE-E841-827F-5A68788C51E6}"/>
              </a:ext>
            </a:extLst>
          </p:cNvPr>
          <p:cNvSpPr txBox="1"/>
          <p:nvPr/>
        </p:nvSpPr>
        <p:spPr>
          <a:xfrm>
            <a:off x="6909094" y="3485105"/>
            <a:ext cx="33374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F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E3DE0C50-2045-CB44-A7A2-17588D16585B}"/>
              </a:ext>
            </a:extLst>
          </p:cNvPr>
          <p:cNvSpPr txBox="1"/>
          <p:nvPr/>
        </p:nvSpPr>
        <p:spPr>
          <a:xfrm>
            <a:off x="7440158" y="3485105"/>
            <a:ext cx="437940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M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D0EC6532-4828-0F4E-B272-6E3AB2359084}"/>
              </a:ext>
            </a:extLst>
          </p:cNvPr>
          <p:cNvSpPr txBox="1"/>
          <p:nvPr/>
        </p:nvSpPr>
        <p:spPr>
          <a:xfrm>
            <a:off x="8069811" y="3485105"/>
            <a:ext cx="348172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T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C09648A8-DAEF-184A-BC92-426B7AFEFE5A}"/>
              </a:ext>
            </a:extLst>
          </p:cNvPr>
          <p:cNvSpPr txBox="1"/>
          <p:nvPr/>
        </p:nvSpPr>
        <p:spPr>
          <a:xfrm>
            <a:off x="8592061" y="3485105"/>
            <a:ext cx="473207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W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DDDDFDD7-D8E8-0E4D-8727-CE1C188C223B}"/>
              </a:ext>
            </a:extLst>
          </p:cNvPr>
          <p:cNvSpPr txBox="1"/>
          <p:nvPr/>
        </p:nvSpPr>
        <p:spPr>
          <a:xfrm>
            <a:off x="9239348" y="3485105"/>
            <a:ext cx="348172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T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E45142ED-75F4-3A47-939D-959B8197ADD5}"/>
              </a:ext>
            </a:extLst>
          </p:cNvPr>
          <p:cNvSpPr txBox="1"/>
          <p:nvPr/>
        </p:nvSpPr>
        <p:spPr>
          <a:xfrm>
            <a:off x="9831223" y="3485105"/>
            <a:ext cx="33374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F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4634102C-C0F4-4146-934B-530A9D71BBBF}"/>
              </a:ext>
            </a:extLst>
          </p:cNvPr>
          <p:cNvSpPr txBox="1"/>
          <p:nvPr/>
        </p:nvSpPr>
        <p:spPr>
          <a:xfrm>
            <a:off x="10363893" y="3485105"/>
            <a:ext cx="437940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M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915E0435-6D80-F041-ABF6-D352DC437CCC}"/>
              </a:ext>
            </a:extLst>
          </p:cNvPr>
          <p:cNvSpPr txBox="1"/>
          <p:nvPr/>
        </p:nvSpPr>
        <p:spPr>
          <a:xfrm>
            <a:off x="10993546" y="3485105"/>
            <a:ext cx="348172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T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32E82D6E-A204-2144-93DF-6FBCF787D383}"/>
              </a:ext>
            </a:extLst>
          </p:cNvPr>
          <p:cNvSpPr txBox="1"/>
          <p:nvPr/>
        </p:nvSpPr>
        <p:spPr>
          <a:xfrm>
            <a:off x="11515796" y="3485105"/>
            <a:ext cx="473207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W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14B8740E-ADBA-4841-902D-085544AF7646}"/>
              </a:ext>
            </a:extLst>
          </p:cNvPr>
          <p:cNvSpPr txBox="1"/>
          <p:nvPr/>
        </p:nvSpPr>
        <p:spPr>
          <a:xfrm>
            <a:off x="12163083" y="3485105"/>
            <a:ext cx="348172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T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5BE38F22-806D-904B-BD06-56A1F5CEC249}"/>
              </a:ext>
            </a:extLst>
          </p:cNvPr>
          <p:cNvSpPr txBox="1"/>
          <p:nvPr/>
        </p:nvSpPr>
        <p:spPr>
          <a:xfrm>
            <a:off x="12754958" y="3485105"/>
            <a:ext cx="33374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F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7C24B2D5-D506-7E4C-84A2-F9BC572F1C93}"/>
              </a:ext>
            </a:extLst>
          </p:cNvPr>
          <p:cNvSpPr txBox="1"/>
          <p:nvPr/>
        </p:nvSpPr>
        <p:spPr>
          <a:xfrm>
            <a:off x="13287631" y="3485105"/>
            <a:ext cx="437940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M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6AB03A9E-CB16-DB45-BDA0-093EBD4D09BE}"/>
              </a:ext>
            </a:extLst>
          </p:cNvPr>
          <p:cNvSpPr txBox="1"/>
          <p:nvPr/>
        </p:nvSpPr>
        <p:spPr>
          <a:xfrm>
            <a:off x="13917284" y="3485105"/>
            <a:ext cx="348172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T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D17B03F2-F263-F34F-88B2-C6F47A8DC283}"/>
              </a:ext>
            </a:extLst>
          </p:cNvPr>
          <p:cNvSpPr txBox="1"/>
          <p:nvPr/>
        </p:nvSpPr>
        <p:spPr>
          <a:xfrm>
            <a:off x="14439534" y="3485105"/>
            <a:ext cx="473207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W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AA5150DE-CFEE-5E40-AA47-D395B05A83E7}"/>
              </a:ext>
            </a:extLst>
          </p:cNvPr>
          <p:cNvSpPr txBox="1"/>
          <p:nvPr/>
        </p:nvSpPr>
        <p:spPr>
          <a:xfrm>
            <a:off x="15086821" y="3485105"/>
            <a:ext cx="348172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T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C13A83DE-3066-004B-B074-3AE3D8CB8B13}"/>
              </a:ext>
            </a:extLst>
          </p:cNvPr>
          <p:cNvSpPr txBox="1"/>
          <p:nvPr/>
        </p:nvSpPr>
        <p:spPr>
          <a:xfrm>
            <a:off x="15678696" y="3485105"/>
            <a:ext cx="33374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F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E687227B-8497-0B4C-AA5A-D1CB242599F7}"/>
              </a:ext>
            </a:extLst>
          </p:cNvPr>
          <p:cNvSpPr txBox="1"/>
          <p:nvPr/>
        </p:nvSpPr>
        <p:spPr>
          <a:xfrm>
            <a:off x="16211367" y="3485105"/>
            <a:ext cx="437940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M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805605BD-7370-6F40-9923-361189C4B140}"/>
              </a:ext>
            </a:extLst>
          </p:cNvPr>
          <p:cNvSpPr txBox="1"/>
          <p:nvPr/>
        </p:nvSpPr>
        <p:spPr>
          <a:xfrm>
            <a:off x="16841020" y="3485105"/>
            <a:ext cx="348172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T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CF1E4629-55BC-914A-8E7C-C3A7722D5CB0}"/>
              </a:ext>
            </a:extLst>
          </p:cNvPr>
          <p:cNvSpPr txBox="1"/>
          <p:nvPr/>
        </p:nvSpPr>
        <p:spPr>
          <a:xfrm>
            <a:off x="17363270" y="3485105"/>
            <a:ext cx="473207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W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2DD87957-0B3E-6548-8F52-87C5181CEC50}"/>
              </a:ext>
            </a:extLst>
          </p:cNvPr>
          <p:cNvSpPr txBox="1"/>
          <p:nvPr/>
        </p:nvSpPr>
        <p:spPr>
          <a:xfrm>
            <a:off x="18010557" y="3485105"/>
            <a:ext cx="348172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T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76BFF9AA-083D-4E44-AF11-FD84EC4B1395}"/>
              </a:ext>
            </a:extLst>
          </p:cNvPr>
          <p:cNvSpPr txBox="1"/>
          <p:nvPr/>
        </p:nvSpPr>
        <p:spPr>
          <a:xfrm>
            <a:off x="18602432" y="3485105"/>
            <a:ext cx="33374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F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84744A6E-20CC-1940-9A17-F1EB8A55210C}"/>
              </a:ext>
            </a:extLst>
          </p:cNvPr>
          <p:cNvSpPr txBox="1"/>
          <p:nvPr/>
        </p:nvSpPr>
        <p:spPr>
          <a:xfrm>
            <a:off x="19137051" y="3485105"/>
            <a:ext cx="437940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M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3EABF5E5-4D3A-CA47-98CF-8266C220BF7D}"/>
              </a:ext>
            </a:extLst>
          </p:cNvPr>
          <p:cNvSpPr txBox="1"/>
          <p:nvPr/>
        </p:nvSpPr>
        <p:spPr>
          <a:xfrm>
            <a:off x="19766704" y="3485105"/>
            <a:ext cx="348172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T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79760F47-84A5-A24C-9AEA-036AF514FD60}"/>
              </a:ext>
            </a:extLst>
          </p:cNvPr>
          <p:cNvSpPr txBox="1"/>
          <p:nvPr/>
        </p:nvSpPr>
        <p:spPr>
          <a:xfrm>
            <a:off x="20288954" y="3485105"/>
            <a:ext cx="473207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W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72F61D90-5F9B-C848-9C7F-6E9E13577858}"/>
              </a:ext>
            </a:extLst>
          </p:cNvPr>
          <p:cNvSpPr txBox="1"/>
          <p:nvPr/>
        </p:nvSpPr>
        <p:spPr>
          <a:xfrm>
            <a:off x="20936241" y="3485105"/>
            <a:ext cx="348172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T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AE13B03B-0476-0A45-888A-97E4230A2217}"/>
              </a:ext>
            </a:extLst>
          </p:cNvPr>
          <p:cNvSpPr txBox="1"/>
          <p:nvPr/>
        </p:nvSpPr>
        <p:spPr>
          <a:xfrm>
            <a:off x="21528116" y="3485105"/>
            <a:ext cx="33374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F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F9C66683-5FAA-FF41-BF94-C94A2D601E7A}"/>
              </a:ext>
            </a:extLst>
          </p:cNvPr>
          <p:cNvSpPr txBox="1"/>
          <p:nvPr/>
        </p:nvSpPr>
        <p:spPr>
          <a:xfrm>
            <a:off x="1520825" y="482419"/>
            <a:ext cx="528221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Gantt Chart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CBFD51CC-E2E5-B34E-9179-22BFEE58829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A67A7A3F-6BDF-E243-AE1D-9ABBE22844CF}"/>
              </a:ext>
            </a:extLst>
          </p:cNvPr>
          <p:cNvSpPr/>
          <p:nvPr/>
        </p:nvSpPr>
        <p:spPr>
          <a:xfrm>
            <a:off x="4444614" y="4632960"/>
            <a:ext cx="17542472" cy="640080"/>
          </a:xfrm>
          <a:prstGeom prst="rect">
            <a:avLst/>
          </a:prstGeom>
          <a:solidFill>
            <a:schemeClr val="bg2">
              <a:lumMod val="9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C62747AE-E98E-3E4F-9BE0-1ABA758FCA12}"/>
              </a:ext>
            </a:extLst>
          </p:cNvPr>
          <p:cNvSpPr/>
          <p:nvPr/>
        </p:nvSpPr>
        <p:spPr>
          <a:xfrm>
            <a:off x="4444614" y="5273040"/>
            <a:ext cx="17542472" cy="640080"/>
          </a:xfrm>
          <a:prstGeom prst="rect">
            <a:avLst/>
          </a:prstGeom>
          <a:solidFill>
            <a:schemeClr val="bg2">
              <a:lumMod val="9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8560D8B1-5BEA-294E-BFE6-3F368A21981C}"/>
              </a:ext>
            </a:extLst>
          </p:cNvPr>
          <p:cNvSpPr/>
          <p:nvPr/>
        </p:nvSpPr>
        <p:spPr>
          <a:xfrm>
            <a:off x="4444614" y="5913120"/>
            <a:ext cx="17542472" cy="640080"/>
          </a:xfrm>
          <a:prstGeom prst="rect">
            <a:avLst/>
          </a:prstGeom>
          <a:solidFill>
            <a:schemeClr val="bg2">
              <a:lumMod val="9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A8857B86-E469-104B-85EF-C7E8B76B3339}"/>
              </a:ext>
            </a:extLst>
          </p:cNvPr>
          <p:cNvSpPr/>
          <p:nvPr/>
        </p:nvSpPr>
        <p:spPr>
          <a:xfrm>
            <a:off x="4444614" y="7193280"/>
            <a:ext cx="17542472" cy="640080"/>
          </a:xfrm>
          <a:prstGeom prst="rect">
            <a:avLst/>
          </a:prstGeom>
          <a:solidFill>
            <a:schemeClr val="bg2">
              <a:lumMod val="9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49F157B0-DD4C-1941-9F7C-0C25E2C25EFA}"/>
              </a:ext>
            </a:extLst>
          </p:cNvPr>
          <p:cNvSpPr/>
          <p:nvPr/>
        </p:nvSpPr>
        <p:spPr>
          <a:xfrm>
            <a:off x="4444614" y="7833360"/>
            <a:ext cx="17542472" cy="640080"/>
          </a:xfrm>
          <a:prstGeom prst="rect">
            <a:avLst/>
          </a:prstGeom>
          <a:solidFill>
            <a:schemeClr val="bg2">
              <a:lumMod val="9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768247A4-4832-D34B-8839-3915A9620A7C}"/>
              </a:ext>
            </a:extLst>
          </p:cNvPr>
          <p:cNvSpPr/>
          <p:nvPr/>
        </p:nvSpPr>
        <p:spPr>
          <a:xfrm>
            <a:off x="4444614" y="8473440"/>
            <a:ext cx="17542472" cy="640080"/>
          </a:xfrm>
          <a:prstGeom prst="rect">
            <a:avLst/>
          </a:prstGeom>
          <a:solidFill>
            <a:schemeClr val="bg2">
              <a:lumMod val="9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DC79F6AB-107A-B649-B833-2AB6C0C0E29D}"/>
              </a:ext>
            </a:extLst>
          </p:cNvPr>
          <p:cNvSpPr/>
          <p:nvPr/>
        </p:nvSpPr>
        <p:spPr>
          <a:xfrm>
            <a:off x="4444614" y="9753600"/>
            <a:ext cx="17542472" cy="640080"/>
          </a:xfrm>
          <a:prstGeom prst="rect">
            <a:avLst/>
          </a:prstGeom>
          <a:solidFill>
            <a:schemeClr val="bg2">
              <a:lumMod val="9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4E6670C9-8F97-3841-95F8-E88ABA8CC81A}"/>
              </a:ext>
            </a:extLst>
          </p:cNvPr>
          <p:cNvSpPr/>
          <p:nvPr/>
        </p:nvSpPr>
        <p:spPr>
          <a:xfrm>
            <a:off x="4444614" y="10393680"/>
            <a:ext cx="17542472" cy="640080"/>
          </a:xfrm>
          <a:prstGeom prst="rect">
            <a:avLst/>
          </a:prstGeom>
          <a:solidFill>
            <a:schemeClr val="bg2">
              <a:lumMod val="9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68EBAE4D-D7A5-D24F-98FE-355F2A3A3446}"/>
              </a:ext>
            </a:extLst>
          </p:cNvPr>
          <p:cNvSpPr/>
          <p:nvPr/>
        </p:nvSpPr>
        <p:spPr>
          <a:xfrm>
            <a:off x="4444614" y="11033760"/>
            <a:ext cx="17542472" cy="640080"/>
          </a:xfrm>
          <a:prstGeom prst="rect">
            <a:avLst/>
          </a:prstGeom>
          <a:solidFill>
            <a:schemeClr val="bg2">
              <a:lumMod val="9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6" name="Rectangle 165">
            <a:extLst>
              <a:ext uri="{FF2B5EF4-FFF2-40B4-BE49-F238E27FC236}">
                <a16:creationId xmlns:a16="http://schemas.microsoft.com/office/drawing/2014/main" id="{5B17FE0D-C8D6-BB4B-9FA8-7CF81C06A093}"/>
              </a:ext>
            </a:extLst>
          </p:cNvPr>
          <p:cNvSpPr/>
          <p:nvPr/>
        </p:nvSpPr>
        <p:spPr>
          <a:xfrm>
            <a:off x="4444614" y="11673840"/>
            <a:ext cx="17542472" cy="640080"/>
          </a:xfrm>
          <a:prstGeom prst="rect">
            <a:avLst/>
          </a:prstGeom>
          <a:solidFill>
            <a:schemeClr val="bg2">
              <a:lumMod val="9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7" name="Rectangle 166">
            <a:extLst>
              <a:ext uri="{FF2B5EF4-FFF2-40B4-BE49-F238E27FC236}">
                <a16:creationId xmlns:a16="http://schemas.microsoft.com/office/drawing/2014/main" id="{38EC0352-F0ED-7B41-8812-E69EB91A481B}"/>
              </a:ext>
            </a:extLst>
          </p:cNvPr>
          <p:cNvSpPr/>
          <p:nvPr/>
        </p:nvSpPr>
        <p:spPr>
          <a:xfrm>
            <a:off x="4444614" y="12313920"/>
            <a:ext cx="17542472" cy="640080"/>
          </a:xfrm>
          <a:prstGeom prst="rect">
            <a:avLst/>
          </a:prstGeom>
          <a:solidFill>
            <a:schemeClr val="bg2">
              <a:lumMod val="9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8" name="Oval 167">
            <a:extLst>
              <a:ext uri="{FF2B5EF4-FFF2-40B4-BE49-F238E27FC236}">
                <a16:creationId xmlns:a16="http://schemas.microsoft.com/office/drawing/2014/main" id="{E1E74627-8723-5D43-8032-07DAA64136E3}"/>
              </a:ext>
            </a:extLst>
          </p:cNvPr>
          <p:cNvSpPr/>
          <p:nvPr/>
        </p:nvSpPr>
        <p:spPr>
          <a:xfrm>
            <a:off x="22128783" y="4632960"/>
            <a:ext cx="640080" cy="640080"/>
          </a:xfrm>
          <a:prstGeom prst="ellipse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9" name="Oval 168">
            <a:extLst>
              <a:ext uri="{FF2B5EF4-FFF2-40B4-BE49-F238E27FC236}">
                <a16:creationId xmlns:a16="http://schemas.microsoft.com/office/drawing/2014/main" id="{972AA89C-F955-3843-A169-0081E1DD920B}"/>
              </a:ext>
            </a:extLst>
          </p:cNvPr>
          <p:cNvSpPr/>
          <p:nvPr/>
        </p:nvSpPr>
        <p:spPr>
          <a:xfrm>
            <a:off x="22128783" y="5273040"/>
            <a:ext cx="640080" cy="640080"/>
          </a:xfrm>
          <a:prstGeom prst="ellipse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0" name="Oval 169">
            <a:extLst>
              <a:ext uri="{FF2B5EF4-FFF2-40B4-BE49-F238E27FC236}">
                <a16:creationId xmlns:a16="http://schemas.microsoft.com/office/drawing/2014/main" id="{FFCC5632-0042-154D-8C45-262637198B8E}"/>
              </a:ext>
            </a:extLst>
          </p:cNvPr>
          <p:cNvSpPr/>
          <p:nvPr/>
        </p:nvSpPr>
        <p:spPr>
          <a:xfrm>
            <a:off x="22128783" y="5913120"/>
            <a:ext cx="640080" cy="640080"/>
          </a:xfrm>
          <a:prstGeom prst="ellipse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1" name="Oval 170">
            <a:extLst>
              <a:ext uri="{FF2B5EF4-FFF2-40B4-BE49-F238E27FC236}">
                <a16:creationId xmlns:a16="http://schemas.microsoft.com/office/drawing/2014/main" id="{4CD74A7E-C5CC-AE4F-AFCA-0ACB260195A4}"/>
              </a:ext>
            </a:extLst>
          </p:cNvPr>
          <p:cNvSpPr/>
          <p:nvPr/>
        </p:nvSpPr>
        <p:spPr>
          <a:xfrm>
            <a:off x="22128783" y="7193280"/>
            <a:ext cx="640080" cy="640080"/>
          </a:xfrm>
          <a:prstGeom prst="ellipse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2" name="Oval 171">
            <a:extLst>
              <a:ext uri="{FF2B5EF4-FFF2-40B4-BE49-F238E27FC236}">
                <a16:creationId xmlns:a16="http://schemas.microsoft.com/office/drawing/2014/main" id="{3FAE9018-8B5D-9D44-9A77-A83A2ED993C5}"/>
              </a:ext>
            </a:extLst>
          </p:cNvPr>
          <p:cNvSpPr/>
          <p:nvPr/>
        </p:nvSpPr>
        <p:spPr>
          <a:xfrm>
            <a:off x="22128783" y="7833360"/>
            <a:ext cx="640080" cy="640080"/>
          </a:xfrm>
          <a:prstGeom prst="ellipse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3" name="Oval 172">
            <a:extLst>
              <a:ext uri="{FF2B5EF4-FFF2-40B4-BE49-F238E27FC236}">
                <a16:creationId xmlns:a16="http://schemas.microsoft.com/office/drawing/2014/main" id="{0235C1D4-F622-4347-862A-7593FF3B9F06}"/>
              </a:ext>
            </a:extLst>
          </p:cNvPr>
          <p:cNvSpPr/>
          <p:nvPr/>
        </p:nvSpPr>
        <p:spPr>
          <a:xfrm>
            <a:off x="22128783" y="8473440"/>
            <a:ext cx="640080" cy="640080"/>
          </a:xfrm>
          <a:prstGeom prst="ellipse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4" name="Oval 173">
            <a:extLst>
              <a:ext uri="{FF2B5EF4-FFF2-40B4-BE49-F238E27FC236}">
                <a16:creationId xmlns:a16="http://schemas.microsoft.com/office/drawing/2014/main" id="{FBD0C03A-9DFD-2B48-9BAE-8A6828B9B79E}"/>
              </a:ext>
            </a:extLst>
          </p:cNvPr>
          <p:cNvSpPr/>
          <p:nvPr/>
        </p:nvSpPr>
        <p:spPr>
          <a:xfrm>
            <a:off x="22128783" y="9753600"/>
            <a:ext cx="640080" cy="640080"/>
          </a:xfrm>
          <a:prstGeom prst="ellipse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5" name="Oval 174">
            <a:extLst>
              <a:ext uri="{FF2B5EF4-FFF2-40B4-BE49-F238E27FC236}">
                <a16:creationId xmlns:a16="http://schemas.microsoft.com/office/drawing/2014/main" id="{6DF4CDE5-962F-0E41-8575-5501AC4A9563}"/>
              </a:ext>
            </a:extLst>
          </p:cNvPr>
          <p:cNvSpPr/>
          <p:nvPr/>
        </p:nvSpPr>
        <p:spPr>
          <a:xfrm>
            <a:off x="22128783" y="10393680"/>
            <a:ext cx="640080" cy="640080"/>
          </a:xfrm>
          <a:prstGeom prst="ellipse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6" name="Oval 175">
            <a:extLst>
              <a:ext uri="{FF2B5EF4-FFF2-40B4-BE49-F238E27FC236}">
                <a16:creationId xmlns:a16="http://schemas.microsoft.com/office/drawing/2014/main" id="{36656BC9-233C-354A-91BD-3B1F505F6727}"/>
              </a:ext>
            </a:extLst>
          </p:cNvPr>
          <p:cNvSpPr/>
          <p:nvPr/>
        </p:nvSpPr>
        <p:spPr>
          <a:xfrm>
            <a:off x="22128783" y="11033760"/>
            <a:ext cx="640080" cy="640080"/>
          </a:xfrm>
          <a:prstGeom prst="ellipse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7" name="Oval 176">
            <a:extLst>
              <a:ext uri="{FF2B5EF4-FFF2-40B4-BE49-F238E27FC236}">
                <a16:creationId xmlns:a16="http://schemas.microsoft.com/office/drawing/2014/main" id="{D74C8D04-A530-2F4D-8856-EA3E25783E18}"/>
              </a:ext>
            </a:extLst>
          </p:cNvPr>
          <p:cNvSpPr/>
          <p:nvPr/>
        </p:nvSpPr>
        <p:spPr>
          <a:xfrm>
            <a:off x="22128783" y="11673840"/>
            <a:ext cx="640080" cy="640080"/>
          </a:xfrm>
          <a:prstGeom prst="ellipse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8" name="Oval 177">
            <a:extLst>
              <a:ext uri="{FF2B5EF4-FFF2-40B4-BE49-F238E27FC236}">
                <a16:creationId xmlns:a16="http://schemas.microsoft.com/office/drawing/2014/main" id="{F69F2622-676A-F449-B0A2-0C3018E6E6FF}"/>
              </a:ext>
            </a:extLst>
          </p:cNvPr>
          <p:cNvSpPr/>
          <p:nvPr/>
        </p:nvSpPr>
        <p:spPr>
          <a:xfrm>
            <a:off x="22128783" y="12313920"/>
            <a:ext cx="640080" cy="640080"/>
          </a:xfrm>
          <a:prstGeom prst="ellipse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FF423E6E-D45E-DE4B-B837-F38A9934CA53}"/>
              </a:ext>
            </a:extLst>
          </p:cNvPr>
          <p:cNvSpPr txBox="1"/>
          <p:nvPr/>
        </p:nvSpPr>
        <p:spPr>
          <a:xfrm>
            <a:off x="2386575" y="4101290"/>
            <a:ext cx="102784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Task 1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01BA7FB1-1220-0440-AE0A-6CFAC29A5C5A}"/>
              </a:ext>
            </a:extLst>
          </p:cNvPr>
          <p:cNvSpPr txBox="1"/>
          <p:nvPr/>
        </p:nvSpPr>
        <p:spPr>
          <a:xfrm>
            <a:off x="2356919" y="6657796"/>
            <a:ext cx="1087157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Task 2</a:t>
            </a:r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30A8B860-1441-F640-A583-978E6277EA80}"/>
              </a:ext>
            </a:extLst>
          </p:cNvPr>
          <p:cNvSpPr txBox="1"/>
          <p:nvPr/>
        </p:nvSpPr>
        <p:spPr>
          <a:xfrm>
            <a:off x="2353713" y="9218116"/>
            <a:ext cx="1093569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Task 3</a:t>
            </a: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902A95E4-037C-104D-8FD5-414481BC7265}"/>
              </a:ext>
            </a:extLst>
          </p:cNvPr>
          <p:cNvSpPr txBox="1"/>
          <p:nvPr/>
        </p:nvSpPr>
        <p:spPr>
          <a:xfrm>
            <a:off x="2175781" y="4710660"/>
            <a:ext cx="1449436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Activity 1</a:t>
            </a:r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416CCF74-EF71-2946-8FEF-F150330FE68D}"/>
              </a:ext>
            </a:extLst>
          </p:cNvPr>
          <p:cNvSpPr txBox="1"/>
          <p:nvPr/>
        </p:nvSpPr>
        <p:spPr>
          <a:xfrm>
            <a:off x="2175781" y="5354553"/>
            <a:ext cx="1449436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Activity 2</a:t>
            </a: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68AFBE5B-33CB-AF47-A391-B0F33D46F003}"/>
              </a:ext>
            </a:extLst>
          </p:cNvPr>
          <p:cNvSpPr txBox="1"/>
          <p:nvPr/>
        </p:nvSpPr>
        <p:spPr>
          <a:xfrm>
            <a:off x="2175781" y="5994633"/>
            <a:ext cx="1449436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Activity 3</a:t>
            </a: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1ECEB7F0-832A-8B45-A743-0C223AB3606F}"/>
              </a:ext>
            </a:extLst>
          </p:cNvPr>
          <p:cNvSpPr txBox="1"/>
          <p:nvPr/>
        </p:nvSpPr>
        <p:spPr>
          <a:xfrm>
            <a:off x="2175781" y="7272887"/>
            <a:ext cx="1449436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Activity 1</a:t>
            </a: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CE873686-BF78-8549-8F73-0F80610F3DE0}"/>
              </a:ext>
            </a:extLst>
          </p:cNvPr>
          <p:cNvSpPr txBox="1"/>
          <p:nvPr/>
        </p:nvSpPr>
        <p:spPr>
          <a:xfrm>
            <a:off x="2175781" y="7916780"/>
            <a:ext cx="1449436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Activity 2</a:t>
            </a: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233B3FA9-938C-F54B-A73B-CC51D416A3EF}"/>
              </a:ext>
            </a:extLst>
          </p:cNvPr>
          <p:cNvSpPr txBox="1"/>
          <p:nvPr/>
        </p:nvSpPr>
        <p:spPr>
          <a:xfrm>
            <a:off x="2175781" y="8556860"/>
            <a:ext cx="1449436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Activity 3</a:t>
            </a:r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9422F8A5-8BA7-F54F-986B-117402B80022}"/>
              </a:ext>
            </a:extLst>
          </p:cNvPr>
          <p:cNvSpPr txBox="1"/>
          <p:nvPr/>
        </p:nvSpPr>
        <p:spPr>
          <a:xfrm>
            <a:off x="2175781" y="9839634"/>
            <a:ext cx="1449436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Activity 1</a:t>
            </a:r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90C67859-7A88-B645-A91A-2C6C25CF4EAD}"/>
              </a:ext>
            </a:extLst>
          </p:cNvPr>
          <p:cNvSpPr txBox="1"/>
          <p:nvPr/>
        </p:nvSpPr>
        <p:spPr>
          <a:xfrm>
            <a:off x="2175781" y="10483527"/>
            <a:ext cx="1449436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Activity 2</a:t>
            </a: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8C4BFECD-3870-4C4A-BB90-4CAF6E87B7A1}"/>
              </a:ext>
            </a:extLst>
          </p:cNvPr>
          <p:cNvSpPr txBox="1"/>
          <p:nvPr/>
        </p:nvSpPr>
        <p:spPr>
          <a:xfrm>
            <a:off x="2175781" y="11123607"/>
            <a:ext cx="1449436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Activity 3</a:t>
            </a:r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9CCB76A8-7718-E84D-9C10-759CC19099EE}"/>
              </a:ext>
            </a:extLst>
          </p:cNvPr>
          <p:cNvSpPr txBox="1"/>
          <p:nvPr/>
        </p:nvSpPr>
        <p:spPr>
          <a:xfrm>
            <a:off x="2175781" y="11759497"/>
            <a:ext cx="1449436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Activity 4</a:t>
            </a:r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A0BEFBE7-DCB5-1F43-815E-3FBED55FED62}"/>
              </a:ext>
            </a:extLst>
          </p:cNvPr>
          <p:cNvSpPr txBox="1"/>
          <p:nvPr/>
        </p:nvSpPr>
        <p:spPr>
          <a:xfrm>
            <a:off x="2175781" y="12399577"/>
            <a:ext cx="1449436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Activity 5</a:t>
            </a:r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F0F008CE-3672-674F-909F-4B96DBC24FD9}"/>
              </a:ext>
            </a:extLst>
          </p:cNvPr>
          <p:cNvSpPr/>
          <p:nvPr/>
        </p:nvSpPr>
        <p:spPr>
          <a:xfrm>
            <a:off x="4449036" y="4632960"/>
            <a:ext cx="2919368" cy="64008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48009CE7-2BD7-9B4C-A42A-4882934C6F8C}"/>
              </a:ext>
            </a:extLst>
          </p:cNvPr>
          <p:cNvSpPr/>
          <p:nvPr/>
        </p:nvSpPr>
        <p:spPr>
          <a:xfrm>
            <a:off x="7372772" y="4632960"/>
            <a:ext cx="2334600" cy="64008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95" name="Rectangle 194">
            <a:extLst>
              <a:ext uri="{FF2B5EF4-FFF2-40B4-BE49-F238E27FC236}">
                <a16:creationId xmlns:a16="http://schemas.microsoft.com/office/drawing/2014/main" id="{06810916-F77F-EB4D-A5EF-8B51AD4BCC9E}"/>
              </a:ext>
            </a:extLst>
          </p:cNvPr>
          <p:cNvSpPr/>
          <p:nvPr/>
        </p:nvSpPr>
        <p:spPr>
          <a:xfrm>
            <a:off x="7372772" y="5273040"/>
            <a:ext cx="2919368" cy="64008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6E0BE72C-7DBB-474D-9DE5-EFA3BAFC3384}"/>
              </a:ext>
            </a:extLst>
          </p:cNvPr>
          <p:cNvSpPr/>
          <p:nvPr/>
        </p:nvSpPr>
        <p:spPr>
          <a:xfrm>
            <a:off x="8537834" y="5918204"/>
            <a:ext cx="1754305" cy="64008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97" name="Rectangle 196">
            <a:extLst>
              <a:ext uri="{FF2B5EF4-FFF2-40B4-BE49-F238E27FC236}">
                <a16:creationId xmlns:a16="http://schemas.microsoft.com/office/drawing/2014/main" id="{117C7F18-034D-E04A-BEC8-88F15073B1F3}"/>
              </a:ext>
            </a:extLst>
          </p:cNvPr>
          <p:cNvSpPr/>
          <p:nvPr/>
        </p:nvSpPr>
        <p:spPr>
          <a:xfrm>
            <a:off x="10296482" y="5273040"/>
            <a:ext cx="2919368" cy="640080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98" name="Rectangle 197">
            <a:extLst>
              <a:ext uri="{FF2B5EF4-FFF2-40B4-BE49-F238E27FC236}">
                <a16:creationId xmlns:a16="http://schemas.microsoft.com/office/drawing/2014/main" id="{AA40FF18-D2C8-D941-8827-F6C522C5065C}"/>
              </a:ext>
            </a:extLst>
          </p:cNvPr>
          <p:cNvSpPr/>
          <p:nvPr/>
        </p:nvSpPr>
        <p:spPr>
          <a:xfrm>
            <a:off x="10296482" y="5911506"/>
            <a:ext cx="2919368" cy="640080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99" name="Rectangle 198">
            <a:extLst>
              <a:ext uri="{FF2B5EF4-FFF2-40B4-BE49-F238E27FC236}">
                <a16:creationId xmlns:a16="http://schemas.microsoft.com/office/drawing/2014/main" id="{67B1D876-3725-8E45-8B2C-00B420DCAC22}"/>
              </a:ext>
            </a:extLst>
          </p:cNvPr>
          <p:cNvSpPr/>
          <p:nvPr/>
        </p:nvSpPr>
        <p:spPr>
          <a:xfrm>
            <a:off x="10875819" y="7198364"/>
            <a:ext cx="2340032" cy="640080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0" name="Rectangle 199">
            <a:extLst>
              <a:ext uri="{FF2B5EF4-FFF2-40B4-BE49-F238E27FC236}">
                <a16:creationId xmlns:a16="http://schemas.microsoft.com/office/drawing/2014/main" id="{88605109-662A-8245-B98C-34A50B86695C}"/>
              </a:ext>
            </a:extLst>
          </p:cNvPr>
          <p:cNvSpPr/>
          <p:nvPr/>
        </p:nvSpPr>
        <p:spPr>
          <a:xfrm>
            <a:off x="12046339" y="7833360"/>
            <a:ext cx="1169512" cy="640080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011DC963-336A-5E42-BCE8-FBE4F96F2339}"/>
              </a:ext>
            </a:extLst>
          </p:cNvPr>
          <p:cNvSpPr/>
          <p:nvPr/>
        </p:nvSpPr>
        <p:spPr>
          <a:xfrm>
            <a:off x="11461572" y="9753600"/>
            <a:ext cx="1754280" cy="640080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2" name="Rectangle 201">
            <a:extLst>
              <a:ext uri="{FF2B5EF4-FFF2-40B4-BE49-F238E27FC236}">
                <a16:creationId xmlns:a16="http://schemas.microsoft.com/office/drawing/2014/main" id="{96B9AB69-FF53-344F-B5E7-6FBBA9DA21CE}"/>
              </a:ext>
            </a:extLst>
          </p:cNvPr>
          <p:cNvSpPr/>
          <p:nvPr/>
        </p:nvSpPr>
        <p:spPr>
          <a:xfrm>
            <a:off x="13215850" y="5911506"/>
            <a:ext cx="2338995" cy="640080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3" name="Rectangle 202">
            <a:extLst>
              <a:ext uri="{FF2B5EF4-FFF2-40B4-BE49-F238E27FC236}">
                <a16:creationId xmlns:a16="http://schemas.microsoft.com/office/drawing/2014/main" id="{86FD7976-D800-1243-9390-25D3471530EC}"/>
              </a:ext>
            </a:extLst>
          </p:cNvPr>
          <p:cNvSpPr/>
          <p:nvPr/>
        </p:nvSpPr>
        <p:spPr>
          <a:xfrm>
            <a:off x="13215850" y="7833360"/>
            <a:ext cx="2923763" cy="640080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4" name="Rectangle 203">
            <a:extLst>
              <a:ext uri="{FF2B5EF4-FFF2-40B4-BE49-F238E27FC236}">
                <a16:creationId xmlns:a16="http://schemas.microsoft.com/office/drawing/2014/main" id="{978E52F1-809B-5947-A126-8502EFAD6E5E}"/>
              </a:ext>
            </a:extLst>
          </p:cNvPr>
          <p:cNvSpPr/>
          <p:nvPr/>
        </p:nvSpPr>
        <p:spPr>
          <a:xfrm>
            <a:off x="13215851" y="7193280"/>
            <a:ext cx="1754226" cy="640080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39A39C16-8B25-FA47-B53B-FCB45CBB94CE}"/>
              </a:ext>
            </a:extLst>
          </p:cNvPr>
          <p:cNvSpPr/>
          <p:nvPr/>
        </p:nvSpPr>
        <p:spPr>
          <a:xfrm>
            <a:off x="14385308" y="8473440"/>
            <a:ext cx="1754305" cy="640080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6" name="Rectangle 205">
            <a:extLst>
              <a:ext uri="{FF2B5EF4-FFF2-40B4-BE49-F238E27FC236}">
                <a16:creationId xmlns:a16="http://schemas.microsoft.com/office/drawing/2014/main" id="{2593B707-67F1-4B43-9DEE-3B99F2C44C6B}"/>
              </a:ext>
            </a:extLst>
          </p:cNvPr>
          <p:cNvSpPr/>
          <p:nvPr/>
        </p:nvSpPr>
        <p:spPr>
          <a:xfrm>
            <a:off x="13215850" y="10393680"/>
            <a:ext cx="2923763" cy="640080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7" name="Rectangle 206">
            <a:extLst>
              <a:ext uri="{FF2B5EF4-FFF2-40B4-BE49-F238E27FC236}">
                <a16:creationId xmlns:a16="http://schemas.microsoft.com/office/drawing/2014/main" id="{374D40C5-E04B-0046-9501-A5B8D64AC67B}"/>
              </a:ext>
            </a:extLst>
          </p:cNvPr>
          <p:cNvSpPr/>
          <p:nvPr/>
        </p:nvSpPr>
        <p:spPr>
          <a:xfrm>
            <a:off x="14385308" y="11673840"/>
            <a:ext cx="1754305" cy="640080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9" name="Rectangle 208">
            <a:extLst>
              <a:ext uri="{FF2B5EF4-FFF2-40B4-BE49-F238E27FC236}">
                <a16:creationId xmlns:a16="http://schemas.microsoft.com/office/drawing/2014/main" id="{901777F5-1386-1E49-B316-8F5E437AFA06}"/>
              </a:ext>
            </a:extLst>
          </p:cNvPr>
          <p:cNvSpPr/>
          <p:nvPr/>
        </p:nvSpPr>
        <p:spPr>
          <a:xfrm>
            <a:off x="16137991" y="8473440"/>
            <a:ext cx="2923763" cy="640080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3C041850-0689-554C-8DEC-9CB404D170F6}"/>
              </a:ext>
            </a:extLst>
          </p:cNvPr>
          <p:cNvSpPr/>
          <p:nvPr/>
        </p:nvSpPr>
        <p:spPr>
          <a:xfrm>
            <a:off x="16137991" y="11673840"/>
            <a:ext cx="2923763" cy="640080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1" name="Rectangle 210">
            <a:extLst>
              <a:ext uri="{FF2B5EF4-FFF2-40B4-BE49-F238E27FC236}">
                <a16:creationId xmlns:a16="http://schemas.microsoft.com/office/drawing/2014/main" id="{BF87DD72-7722-284F-B087-198F6AB165CD}"/>
              </a:ext>
            </a:extLst>
          </p:cNvPr>
          <p:cNvSpPr/>
          <p:nvPr/>
        </p:nvSpPr>
        <p:spPr>
          <a:xfrm>
            <a:off x="16137991" y="12313920"/>
            <a:ext cx="2923763" cy="640080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4" name="Rectangle 213">
            <a:extLst>
              <a:ext uri="{FF2B5EF4-FFF2-40B4-BE49-F238E27FC236}">
                <a16:creationId xmlns:a16="http://schemas.microsoft.com/office/drawing/2014/main" id="{C948A6A3-4003-0F49-B0A5-ADE0FA047831}"/>
              </a:ext>
            </a:extLst>
          </p:cNvPr>
          <p:cNvSpPr/>
          <p:nvPr/>
        </p:nvSpPr>
        <p:spPr>
          <a:xfrm>
            <a:off x="16137991" y="11033760"/>
            <a:ext cx="2923763" cy="640080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94DD66A3-D889-5E4F-8100-C29A1A73F366}"/>
              </a:ext>
            </a:extLst>
          </p:cNvPr>
          <p:cNvSpPr/>
          <p:nvPr/>
        </p:nvSpPr>
        <p:spPr>
          <a:xfrm>
            <a:off x="16137992" y="7833360"/>
            <a:ext cx="2340590" cy="640080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6" name="Rectangle 215">
            <a:extLst>
              <a:ext uri="{FF2B5EF4-FFF2-40B4-BE49-F238E27FC236}">
                <a16:creationId xmlns:a16="http://schemas.microsoft.com/office/drawing/2014/main" id="{A55B304A-5CAC-554B-8EB2-09B5BF9342C3}"/>
              </a:ext>
            </a:extLst>
          </p:cNvPr>
          <p:cNvSpPr/>
          <p:nvPr/>
        </p:nvSpPr>
        <p:spPr>
          <a:xfrm>
            <a:off x="19063324" y="8473440"/>
            <a:ext cx="1169458" cy="64008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7" name="Rectangle 216">
            <a:extLst>
              <a:ext uri="{FF2B5EF4-FFF2-40B4-BE49-F238E27FC236}">
                <a16:creationId xmlns:a16="http://schemas.microsoft.com/office/drawing/2014/main" id="{5694D04D-8839-1343-AABD-396FA7F467C1}"/>
              </a:ext>
            </a:extLst>
          </p:cNvPr>
          <p:cNvSpPr/>
          <p:nvPr/>
        </p:nvSpPr>
        <p:spPr>
          <a:xfrm>
            <a:off x="19063349" y="12313920"/>
            <a:ext cx="2923763" cy="64008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E599A6E3-CB49-4844-A162-81DEC369D0B7}"/>
              </a:ext>
            </a:extLst>
          </p:cNvPr>
          <p:cNvSpPr txBox="1"/>
          <p:nvPr/>
        </p:nvSpPr>
        <p:spPr>
          <a:xfrm>
            <a:off x="22164931" y="4733743"/>
            <a:ext cx="56778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HB</a:t>
            </a: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44EF2777-2B8A-E848-96DC-493C4B50CD98}"/>
              </a:ext>
            </a:extLst>
          </p:cNvPr>
          <p:cNvSpPr txBox="1"/>
          <p:nvPr/>
        </p:nvSpPr>
        <p:spPr>
          <a:xfrm>
            <a:off x="22190579" y="5377636"/>
            <a:ext cx="516488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SJ</a:t>
            </a:r>
          </a:p>
        </p:txBody>
      </p:sp>
      <p:sp>
        <p:nvSpPr>
          <p:cNvPr id="220" name="TextBox 219">
            <a:extLst>
              <a:ext uri="{FF2B5EF4-FFF2-40B4-BE49-F238E27FC236}">
                <a16:creationId xmlns:a16="http://schemas.microsoft.com/office/drawing/2014/main" id="{0F1035F1-0AF0-AF4D-B201-25DA6C20166A}"/>
              </a:ext>
            </a:extLst>
          </p:cNvPr>
          <p:cNvSpPr txBox="1"/>
          <p:nvPr/>
        </p:nvSpPr>
        <p:spPr>
          <a:xfrm>
            <a:off x="22176953" y="6017716"/>
            <a:ext cx="543740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PK</a:t>
            </a:r>
          </a:p>
        </p:txBody>
      </p:sp>
      <p:sp>
        <p:nvSpPr>
          <p:cNvPr id="221" name="TextBox 220">
            <a:extLst>
              <a:ext uri="{FF2B5EF4-FFF2-40B4-BE49-F238E27FC236}">
                <a16:creationId xmlns:a16="http://schemas.microsoft.com/office/drawing/2014/main" id="{C779F979-6124-FF41-AE08-3A4341DD2D01}"/>
              </a:ext>
            </a:extLst>
          </p:cNvPr>
          <p:cNvSpPr txBox="1"/>
          <p:nvPr/>
        </p:nvSpPr>
        <p:spPr>
          <a:xfrm>
            <a:off x="22152908" y="7295970"/>
            <a:ext cx="591830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VN</a:t>
            </a:r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2EF11B13-A6F2-0D41-8CF4-51124746F31D}"/>
              </a:ext>
            </a:extLst>
          </p:cNvPr>
          <p:cNvSpPr txBox="1"/>
          <p:nvPr/>
        </p:nvSpPr>
        <p:spPr>
          <a:xfrm>
            <a:off x="22161725" y="7939863"/>
            <a:ext cx="57419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AK</a:t>
            </a:r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00A0FAA0-0ECA-F243-896B-3EA975778C28}"/>
              </a:ext>
            </a:extLst>
          </p:cNvPr>
          <p:cNvSpPr txBox="1"/>
          <p:nvPr/>
        </p:nvSpPr>
        <p:spPr>
          <a:xfrm>
            <a:off x="22165732" y="8579943"/>
            <a:ext cx="566182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VB</a:t>
            </a:r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A2163F61-ACC9-E841-9D23-9BAC8A5090F7}"/>
              </a:ext>
            </a:extLst>
          </p:cNvPr>
          <p:cNvSpPr txBox="1"/>
          <p:nvPr/>
        </p:nvSpPr>
        <p:spPr>
          <a:xfrm>
            <a:off x="22188976" y="9856290"/>
            <a:ext cx="51969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TP</a:t>
            </a:r>
          </a:p>
        </p:txBody>
      </p:sp>
      <p:sp>
        <p:nvSpPr>
          <p:cNvPr id="225" name="TextBox 224">
            <a:extLst>
              <a:ext uri="{FF2B5EF4-FFF2-40B4-BE49-F238E27FC236}">
                <a16:creationId xmlns:a16="http://schemas.microsoft.com/office/drawing/2014/main" id="{05D8D156-37F5-F34F-88B5-7984DF2201F5}"/>
              </a:ext>
            </a:extLst>
          </p:cNvPr>
          <p:cNvSpPr txBox="1"/>
          <p:nvPr/>
        </p:nvSpPr>
        <p:spPr>
          <a:xfrm>
            <a:off x="22201800" y="10500183"/>
            <a:ext cx="49404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JF</a:t>
            </a:r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95F865F9-C2C0-EA4F-BE7E-281FBBB4A1E3}"/>
              </a:ext>
            </a:extLst>
          </p:cNvPr>
          <p:cNvSpPr txBox="1"/>
          <p:nvPr/>
        </p:nvSpPr>
        <p:spPr>
          <a:xfrm>
            <a:off x="22139283" y="11140263"/>
            <a:ext cx="619080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MR</a:t>
            </a:r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3149FCFC-44FE-E849-A40C-3812225BC0C7}"/>
              </a:ext>
            </a:extLst>
          </p:cNvPr>
          <p:cNvSpPr txBox="1"/>
          <p:nvPr/>
        </p:nvSpPr>
        <p:spPr>
          <a:xfrm>
            <a:off x="22188976" y="11778436"/>
            <a:ext cx="51969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TP</a:t>
            </a:r>
          </a:p>
        </p:txBody>
      </p:sp>
      <p:sp>
        <p:nvSpPr>
          <p:cNvPr id="228" name="TextBox 227">
            <a:extLst>
              <a:ext uri="{FF2B5EF4-FFF2-40B4-BE49-F238E27FC236}">
                <a16:creationId xmlns:a16="http://schemas.microsoft.com/office/drawing/2014/main" id="{C555E78A-B782-C548-BC37-28DC389C711F}"/>
              </a:ext>
            </a:extLst>
          </p:cNvPr>
          <p:cNvSpPr txBox="1"/>
          <p:nvPr/>
        </p:nvSpPr>
        <p:spPr>
          <a:xfrm>
            <a:off x="22164931" y="12418516"/>
            <a:ext cx="56778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HB</a:t>
            </a:r>
          </a:p>
        </p:txBody>
      </p:sp>
    </p:spTree>
    <p:extLst>
      <p:ext uri="{BB962C8B-B14F-4D97-AF65-F5344CB8AC3E}">
        <p14:creationId xmlns:p14="http://schemas.microsoft.com/office/powerpoint/2010/main" val="40920098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5" name="Table 74">
            <a:extLst>
              <a:ext uri="{FF2B5EF4-FFF2-40B4-BE49-F238E27FC236}">
                <a16:creationId xmlns:a16="http://schemas.microsoft.com/office/drawing/2014/main" id="{A128BB9B-1371-6C4B-B13B-8E830A96DE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0790156"/>
              </p:ext>
            </p:extLst>
          </p:nvPr>
        </p:nvGraphicFramePr>
        <p:xfrm>
          <a:off x="7" y="63636"/>
          <a:ext cx="24377636" cy="135887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87633">
                  <a:extLst>
                    <a:ext uri="{9D8B030D-6E8A-4147-A177-3AD203B41FA5}">
                      <a16:colId xmlns:a16="http://schemas.microsoft.com/office/drawing/2014/main" val="2158074755"/>
                    </a:ext>
                  </a:extLst>
                </a:gridCol>
                <a:gridCol w="1595279">
                  <a:extLst>
                    <a:ext uri="{9D8B030D-6E8A-4147-A177-3AD203B41FA5}">
                      <a16:colId xmlns:a16="http://schemas.microsoft.com/office/drawing/2014/main" val="892212510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1902438931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1835899590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852625902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2354056694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3749639407"/>
                    </a:ext>
                  </a:extLst>
                </a:gridCol>
                <a:gridCol w="306957">
                  <a:extLst>
                    <a:ext uri="{9D8B030D-6E8A-4147-A177-3AD203B41FA5}">
                      <a16:colId xmlns:a16="http://schemas.microsoft.com/office/drawing/2014/main" val="1259451204"/>
                    </a:ext>
                  </a:extLst>
                </a:gridCol>
                <a:gridCol w="306957">
                  <a:extLst>
                    <a:ext uri="{9D8B030D-6E8A-4147-A177-3AD203B41FA5}">
                      <a16:colId xmlns:a16="http://schemas.microsoft.com/office/drawing/2014/main" val="1787042918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2996616355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3750109846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27807532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3203677321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3430513948"/>
                    </a:ext>
                  </a:extLst>
                </a:gridCol>
                <a:gridCol w="306957">
                  <a:extLst>
                    <a:ext uri="{9D8B030D-6E8A-4147-A177-3AD203B41FA5}">
                      <a16:colId xmlns:a16="http://schemas.microsoft.com/office/drawing/2014/main" val="546948124"/>
                    </a:ext>
                  </a:extLst>
                </a:gridCol>
                <a:gridCol w="306957">
                  <a:extLst>
                    <a:ext uri="{9D8B030D-6E8A-4147-A177-3AD203B41FA5}">
                      <a16:colId xmlns:a16="http://schemas.microsoft.com/office/drawing/2014/main" val="1600150969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2254777720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3077140750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3199639091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1829971760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127130570"/>
                    </a:ext>
                  </a:extLst>
                </a:gridCol>
                <a:gridCol w="306957">
                  <a:extLst>
                    <a:ext uri="{9D8B030D-6E8A-4147-A177-3AD203B41FA5}">
                      <a16:colId xmlns:a16="http://schemas.microsoft.com/office/drawing/2014/main" val="4101267458"/>
                    </a:ext>
                  </a:extLst>
                </a:gridCol>
                <a:gridCol w="306957">
                  <a:extLst>
                    <a:ext uri="{9D8B030D-6E8A-4147-A177-3AD203B41FA5}">
                      <a16:colId xmlns:a16="http://schemas.microsoft.com/office/drawing/2014/main" val="3998350035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2833955855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2540611717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1721909447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4279447464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3363772336"/>
                    </a:ext>
                  </a:extLst>
                </a:gridCol>
                <a:gridCol w="306957">
                  <a:extLst>
                    <a:ext uri="{9D8B030D-6E8A-4147-A177-3AD203B41FA5}">
                      <a16:colId xmlns:a16="http://schemas.microsoft.com/office/drawing/2014/main" val="4002624289"/>
                    </a:ext>
                  </a:extLst>
                </a:gridCol>
                <a:gridCol w="306957">
                  <a:extLst>
                    <a:ext uri="{9D8B030D-6E8A-4147-A177-3AD203B41FA5}">
                      <a16:colId xmlns:a16="http://schemas.microsoft.com/office/drawing/2014/main" val="4241863189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1609194655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486981676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2460704337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1651655160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877645554"/>
                    </a:ext>
                  </a:extLst>
                </a:gridCol>
                <a:gridCol w="306957">
                  <a:extLst>
                    <a:ext uri="{9D8B030D-6E8A-4147-A177-3AD203B41FA5}">
                      <a16:colId xmlns:a16="http://schemas.microsoft.com/office/drawing/2014/main" val="1509934101"/>
                    </a:ext>
                  </a:extLst>
                </a:gridCol>
                <a:gridCol w="306957">
                  <a:extLst>
                    <a:ext uri="{9D8B030D-6E8A-4147-A177-3AD203B41FA5}">
                      <a16:colId xmlns:a16="http://schemas.microsoft.com/office/drawing/2014/main" val="4028172254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227734801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1355085512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136373268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2286001029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3946882590"/>
                    </a:ext>
                  </a:extLst>
                </a:gridCol>
                <a:gridCol w="306957">
                  <a:extLst>
                    <a:ext uri="{9D8B030D-6E8A-4147-A177-3AD203B41FA5}">
                      <a16:colId xmlns:a16="http://schemas.microsoft.com/office/drawing/2014/main" val="2571263118"/>
                    </a:ext>
                  </a:extLst>
                </a:gridCol>
                <a:gridCol w="306957">
                  <a:extLst>
                    <a:ext uri="{9D8B030D-6E8A-4147-A177-3AD203B41FA5}">
                      <a16:colId xmlns:a16="http://schemas.microsoft.com/office/drawing/2014/main" val="956919642"/>
                    </a:ext>
                  </a:extLst>
                </a:gridCol>
              </a:tblGrid>
              <a:tr h="432024">
                <a:tc rowSpan="2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Activity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Assigned to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01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02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03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04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05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06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6934671"/>
                  </a:ext>
                </a:extLst>
              </a:tr>
              <a:tr h="432024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5707982"/>
                  </a:ext>
                </a:extLst>
              </a:tr>
              <a:tr h="828611">
                <a:tc>
                  <a:txBody>
                    <a:bodyPr/>
                    <a:lstStyle/>
                    <a:p>
                      <a:pPr algn="l"/>
                      <a:r>
                        <a:rPr lang="en-US" sz="2500" b="1" i="0" dirty="0">
                          <a:solidFill>
                            <a:schemeClr val="tx1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Opportunity Assessment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0769263"/>
                  </a:ext>
                </a:extLst>
              </a:tr>
              <a:tr h="649224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Planning Session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9881172"/>
                  </a:ext>
                </a:extLst>
              </a:tr>
              <a:tr h="6480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Define vision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5064599"/>
                  </a:ext>
                </a:extLst>
              </a:tr>
              <a:tr h="6480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Market research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0307291"/>
                  </a:ext>
                </a:extLst>
              </a:tr>
              <a:tr h="6480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Segment Analysis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4165647"/>
                  </a:ext>
                </a:extLst>
              </a:tr>
              <a:tr h="6480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Competitor Analysis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530973"/>
                  </a:ext>
                </a:extLst>
              </a:tr>
              <a:tr h="6480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SWOT Analysis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452698"/>
                  </a:ext>
                </a:extLst>
              </a:tr>
              <a:tr h="648036"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r>
                        <a:rPr lang="en-US" sz="2500" b="1" i="0" kern="1200" dirty="0">
                          <a:solidFill>
                            <a:schemeClr val="tx1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Business model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7071098"/>
                  </a:ext>
                </a:extLst>
              </a:tr>
              <a:tr h="6480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Solution definition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7583857"/>
                  </a:ext>
                </a:extLst>
              </a:tr>
              <a:tr h="6480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Positioning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6273443"/>
                  </a:ext>
                </a:extLst>
              </a:tr>
              <a:tr h="6480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Personas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4547546"/>
                  </a:ext>
                </a:extLst>
              </a:tr>
              <a:tr h="6480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Pricing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0226518"/>
                  </a:ext>
                </a:extLst>
              </a:tr>
              <a:tr h="6480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Go-to-market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8450135"/>
                  </a:ext>
                </a:extLst>
              </a:tr>
              <a:tr h="648036"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r>
                        <a:rPr lang="en-US" sz="2500" b="1" i="0" kern="1200" dirty="0">
                          <a:solidFill>
                            <a:schemeClr val="tx1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Business plan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8650748"/>
                  </a:ext>
                </a:extLst>
              </a:tr>
              <a:tr h="6480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Set business goals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0153248"/>
                  </a:ext>
                </a:extLst>
              </a:tr>
              <a:tr h="6480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Define initiatives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6888450"/>
                  </a:ext>
                </a:extLst>
              </a:tr>
              <a:tr h="828611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Create strategy roadmap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7020389"/>
                  </a:ext>
                </a:extLst>
              </a:tr>
              <a:tr h="6480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Build presentation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5821756"/>
                  </a:ext>
                </a:extLst>
              </a:tr>
              <a:tr h="6480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Present plan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7590729"/>
                  </a:ext>
                </a:extLst>
              </a:tr>
            </a:tbl>
          </a:graphicData>
        </a:graphic>
      </p:graphicFrame>
      <p:grpSp>
        <p:nvGrpSpPr>
          <p:cNvPr id="4" name="Group 3">
            <a:extLst>
              <a:ext uri="{FF2B5EF4-FFF2-40B4-BE49-F238E27FC236}">
                <a16:creationId xmlns:a16="http://schemas.microsoft.com/office/drawing/2014/main" id="{1CACD952-741B-5B4C-BE24-DE7264948EC1}"/>
              </a:ext>
            </a:extLst>
          </p:cNvPr>
          <p:cNvGrpSpPr/>
          <p:nvPr/>
        </p:nvGrpSpPr>
        <p:grpSpPr>
          <a:xfrm>
            <a:off x="4733365" y="1004047"/>
            <a:ext cx="5934635" cy="573742"/>
            <a:chOff x="4733365" y="1004047"/>
            <a:chExt cx="5934635" cy="573742"/>
          </a:xfrm>
          <a:solidFill>
            <a:schemeClr val="accent1"/>
          </a:solidFill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16D3EE55-A832-3E4E-AC12-AF7C86E2D3AB}"/>
                </a:ext>
              </a:extLst>
            </p:cNvPr>
            <p:cNvSpPr/>
            <p:nvPr/>
          </p:nvSpPr>
          <p:spPr>
            <a:xfrm>
              <a:off x="4733365" y="1004047"/>
              <a:ext cx="5934635" cy="25101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3" name="Triangle 2">
              <a:extLst>
                <a:ext uri="{FF2B5EF4-FFF2-40B4-BE49-F238E27FC236}">
                  <a16:creationId xmlns:a16="http://schemas.microsoft.com/office/drawing/2014/main" id="{173364F8-5545-A040-B69F-FF256A6CF69A}"/>
                </a:ext>
              </a:extLst>
            </p:cNvPr>
            <p:cNvSpPr/>
            <p:nvPr/>
          </p:nvSpPr>
          <p:spPr>
            <a:xfrm rot="10800000">
              <a:off x="4830055" y="1255059"/>
              <a:ext cx="394447" cy="32273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Triangle 4">
              <a:extLst>
                <a:ext uri="{FF2B5EF4-FFF2-40B4-BE49-F238E27FC236}">
                  <a16:creationId xmlns:a16="http://schemas.microsoft.com/office/drawing/2014/main" id="{54D43BB3-3B15-A042-912C-58AA35C38D74}"/>
                </a:ext>
              </a:extLst>
            </p:cNvPr>
            <p:cNvSpPr/>
            <p:nvPr/>
          </p:nvSpPr>
          <p:spPr>
            <a:xfrm rot="10800000">
              <a:off x="10174941" y="1255059"/>
              <a:ext cx="394447" cy="32273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C4F15616-3AE2-1046-87BC-8E915B151BB1}"/>
              </a:ext>
            </a:extLst>
          </p:cNvPr>
          <p:cNvGrpSpPr/>
          <p:nvPr/>
        </p:nvGrpSpPr>
        <p:grpSpPr>
          <a:xfrm>
            <a:off x="11310798" y="5711890"/>
            <a:ext cx="5934635" cy="573742"/>
            <a:chOff x="4733365" y="1004047"/>
            <a:chExt cx="5934635" cy="573742"/>
          </a:xfrm>
          <a:solidFill>
            <a:schemeClr val="accent2"/>
          </a:solidFill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800ACC77-5ACE-324A-8178-6D630747F054}"/>
                </a:ext>
              </a:extLst>
            </p:cNvPr>
            <p:cNvSpPr/>
            <p:nvPr/>
          </p:nvSpPr>
          <p:spPr>
            <a:xfrm>
              <a:off x="4733365" y="1004047"/>
              <a:ext cx="5934635" cy="25101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Triangle 8">
              <a:extLst>
                <a:ext uri="{FF2B5EF4-FFF2-40B4-BE49-F238E27FC236}">
                  <a16:creationId xmlns:a16="http://schemas.microsoft.com/office/drawing/2014/main" id="{CF70A6D1-C780-5142-AAA3-9BF3B73B76DB}"/>
                </a:ext>
              </a:extLst>
            </p:cNvPr>
            <p:cNvSpPr/>
            <p:nvPr/>
          </p:nvSpPr>
          <p:spPr>
            <a:xfrm rot="10800000">
              <a:off x="4830055" y="1255059"/>
              <a:ext cx="394447" cy="32273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Triangle 9">
              <a:extLst>
                <a:ext uri="{FF2B5EF4-FFF2-40B4-BE49-F238E27FC236}">
                  <a16:creationId xmlns:a16="http://schemas.microsoft.com/office/drawing/2014/main" id="{854C0BAA-74CD-B74A-BB76-ACAF7C0A9DFE}"/>
                </a:ext>
              </a:extLst>
            </p:cNvPr>
            <p:cNvSpPr/>
            <p:nvPr/>
          </p:nvSpPr>
          <p:spPr>
            <a:xfrm rot="10800000">
              <a:off x="10174941" y="1255059"/>
              <a:ext cx="394447" cy="32273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E7E8CF5-CAA8-834A-A890-EFF08639A9B6}"/>
              </a:ext>
            </a:extLst>
          </p:cNvPr>
          <p:cNvGrpSpPr/>
          <p:nvPr/>
        </p:nvGrpSpPr>
        <p:grpSpPr>
          <a:xfrm>
            <a:off x="17871247" y="9587634"/>
            <a:ext cx="5934635" cy="573742"/>
            <a:chOff x="4733365" y="1004047"/>
            <a:chExt cx="5934635" cy="573742"/>
          </a:xfrm>
          <a:solidFill>
            <a:schemeClr val="accent3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7B60508-65C3-4845-803A-996EDC8819D0}"/>
                </a:ext>
              </a:extLst>
            </p:cNvPr>
            <p:cNvSpPr/>
            <p:nvPr/>
          </p:nvSpPr>
          <p:spPr>
            <a:xfrm>
              <a:off x="4733365" y="1004047"/>
              <a:ext cx="5934635" cy="25101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Triangle 12">
              <a:extLst>
                <a:ext uri="{FF2B5EF4-FFF2-40B4-BE49-F238E27FC236}">
                  <a16:creationId xmlns:a16="http://schemas.microsoft.com/office/drawing/2014/main" id="{896C8E02-794A-2F4D-B3D2-EACC4B432378}"/>
                </a:ext>
              </a:extLst>
            </p:cNvPr>
            <p:cNvSpPr/>
            <p:nvPr/>
          </p:nvSpPr>
          <p:spPr>
            <a:xfrm rot="10800000">
              <a:off x="4830055" y="1255059"/>
              <a:ext cx="394447" cy="32273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4" name="Triangle 13">
              <a:extLst>
                <a:ext uri="{FF2B5EF4-FFF2-40B4-BE49-F238E27FC236}">
                  <a16:creationId xmlns:a16="http://schemas.microsoft.com/office/drawing/2014/main" id="{73619054-1082-AB46-9B99-8F35F81CAD01}"/>
                </a:ext>
              </a:extLst>
            </p:cNvPr>
            <p:cNvSpPr/>
            <p:nvPr/>
          </p:nvSpPr>
          <p:spPr>
            <a:xfrm rot="10800000">
              <a:off x="10174941" y="1255059"/>
              <a:ext cx="394447" cy="32273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6" name="Diamond 5">
            <a:extLst>
              <a:ext uri="{FF2B5EF4-FFF2-40B4-BE49-F238E27FC236}">
                <a16:creationId xmlns:a16="http://schemas.microsoft.com/office/drawing/2014/main" id="{3C803591-98D1-5D40-BEDC-4DEA16830D99}"/>
              </a:ext>
            </a:extLst>
          </p:cNvPr>
          <p:cNvSpPr/>
          <p:nvPr/>
        </p:nvSpPr>
        <p:spPr>
          <a:xfrm>
            <a:off x="5254482" y="1858780"/>
            <a:ext cx="457200" cy="494675"/>
          </a:xfrm>
          <a:prstGeom prst="diamond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83DD1CA-442A-0643-999E-A043EC19E321}"/>
              </a:ext>
            </a:extLst>
          </p:cNvPr>
          <p:cNvSpPr/>
          <p:nvPr/>
        </p:nvSpPr>
        <p:spPr>
          <a:xfrm>
            <a:off x="5486400" y="2518348"/>
            <a:ext cx="749508" cy="479685"/>
          </a:xfrm>
          <a:prstGeom prst="roundRect">
            <a:avLst>
              <a:gd name="adj" fmla="val 2604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803B3DA9-367C-1F45-A621-1E91FA332A80}"/>
              </a:ext>
            </a:extLst>
          </p:cNvPr>
          <p:cNvSpPr/>
          <p:nvPr/>
        </p:nvSpPr>
        <p:spPr>
          <a:xfrm>
            <a:off x="6100998" y="3162926"/>
            <a:ext cx="1364104" cy="479685"/>
          </a:xfrm>
          <a:prstGeom prst="roundRect">
            <a:avLst>
              <a:gd name="adj" fmla="val 2604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413937DD-EB49-CB44-A68D-C391F60A11BC}"/>
              </a:ext>
            </a:extLst>
          </p:cNvPr>
          <p:cNvSpPr/>
          <p:nvPr/>
        </p:nvSpPr>
        <p:spPr>
          <a:xfrm>
            <a:off x="6490739" y="3811617"/>
            <a:ext cx="2368448" cy="479685"/>
          </a:xfrm>
          <a:prstGeom prst="roundRect">
            <a:avLst>
              <a:gd name="adj" fmla="val 2604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E9E1FE8B-3DD7-A043-B6C8-57BDAF88214A}"/>
              </a:ext>
            </a:extLst>
          </p:cNvPr>
          <p:cNvSpPr/>
          <p:nvPr/>
        </p:nvSpPr>
        <p:spPr>
          <a:xfrm>
            <a:off x="8094681" y="4456194"/>
            <a:ext cx="1364111" cy="479685"/>
          </a:xfrm>
          <a:prstGeom prst="roundRect">
            <a:avLst>
              <a:gd name="adj" fmla="val 2604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293D5A54-5E58-6E48-B3AB-E07763AD1858}"/>
              </a:ext>
            </a:extLst>
          </p:cNvPr>
          <p:cNvSpPr/>
          <p:nvPr/>
        </p:nvSpPr>
        <p:spPr>
          <a:xfrm>
            <a:off x="9413820" y="5111132"/>
            <a:ext cx="1155568" cy="479685"/>
          </a:xfrm>
          <a:prstGeom prst="roundRect">
            <a:avLst>
              <a:gd name="adj" fmla="val 2604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cxnSp>
        <p:nvCxnSpPr>
          <p:cNvPr id="21" name="Elbow Connector 20">
            <a:extLst>
              <a:ext uri="{FF2B5EF4-FFF2-40B4-BE49-F238E27FC236}">
                <a16:creationId xmlns:a16="http://schemas.microsoft.com/office/drawing/2014/main" id="{FA19850F-11D0-164B-9592-8DA56C536BBF}"/>
              </a:ext>
            </a:extLst>
          </p:cNvPr>
          <p:cNvCxnSpPr>
            <a:endCxn id="17" idx="0"/>
          </p:cNvCxnSpPr>
          <p:nvPr/>
        </p:nvCxnSpPr>
        <p:spPr>
          <a:xfrm>
            <a:off x="6280879" y="2747021"/>
            <a:ext cx="502171" cy="415905"/>
          </a:xfrm>
          <a:prstGeom prst="bentConnector2">
            <a:avLst/>
          </a:prstGeom>
          <a:ln w="381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lbow Connector 22">
            <a:extLst>
              <a:ext uri="{FF2B5EF4-FFF2-40B4-BE49-F238E27FC236}">
                <a16:creationId xmlns:a16="http://schemas.microsoft.com/office/drawing/2014/main" id="{5F08DD2F-4399-CB45-9ACF-D40BA0196A46}"/>
              </a:ext>
            </a:extLst>
          </p:cNvPr>
          <p:cNvCxnSpPr>
            <a:endCxn id="20" idx="0"/>
          </p:cNvCxnSpPr>
          <p:nvPr/>
        </p:nvCxnSpPr>
        <p:spPr>
          <a:xfrm>
            <a:off x="8859187" y="4062334"/>
            <a:ext cx="1132417" cy="1048798"/>
          </a:xfrm>
          <a:prstGeom prst="bentConnector2">
            <a:avLst/>
          </a:prstGeom>
          <a:ln w="381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>
            <a:extLst>
              <a:ext uri="{FF2B5EF4-FFF2-40B4-BE49-F238E27FC236}">
                <a16:creationId xmlns:a16="http://schemas.microsoft.com/office/drawing/2014/main" id="{F4F7DD18-89C4-D744-B4ED-B7918ADBA187}"/>
              </a:ext>
            </a:extLst>
          </p:cNvPr>
          <p:cNvCxnSpPr>
            <a:endCxn id="20" idx="0"/>
          </p:cNvCxnSpPr>
          <p:nvPr/>
        </p:nvCxnSpPr>
        <p:spPr>
          <a:xfrm>
            <a:off x="9458792" y="4631447"/>
            <a:ext cx="532812" cy="479685"/>
          </a:xfrm>
          <a:prstGeom prst="bentConnector2">
            <a:avLst/>
          </a:prstGeom>
          <a:ln w="381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68698C1E-B1A1-9B4E-AC1A-9E1CBF252093}"/>
              </a:ext>
            </a:extLst>
          </p:cNvPr>
          <p:cNvSpPr/>
          <p:nvPr/>
        </p:nvSpPr>
        <p:spPr>
          <a:xfrm>
            <a:off x="11891875" y="6400798"/>
            <a:ext cx="1364104" cy="479685"/>
          </a:xfrm>
          <a:prstGeom prst="roundRect">
            <a:avLst>
              <a:gd name="adj" fmla="val 2604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0487124B-1BA9-2F48-8344-7B33F331363C}"/>
              </a:ext>
            </a:extLst>
          </p:cNvPr>
          <p:cNvSpPr/>
          <p:nvPr/>
        </p:nvSpPr>
        <p:spPr>
          <a:xfrm>
            <a:off x="12187011" y="7045376"/>
            <a:ext cx="1364104" cy="479685"/>
          </a:xfrm>
          <a:prstGeom prst="roundRect">
            <a:avLst>
              <a:gd name="adj" fmla="val 2604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D522889F-452B-F646-93BD-9B68ECE1739C}"/>
              </a:ext>
            </a:extLst>
          </p:cNvPr>
          <p:cNvSpPr/>
          <p:nvPr/>
        </p:nvSpPr>
        <p:spPr>
          <a:xfrm>
            <a:off x="12396871" y="7689954"/>
            <a:ext cx="1439050" cy="479685"/>
          </a:xfrm>
          <a:prstGeom prst="roundRect">
            <a:avLst>
              <a:gd name="adj" fmla="val 2604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 useBgFill="1">
        <p:nvSpPr>
          <p:cNvPr id="30" name="Rounded Rectangle 29">
            <a:extLst>
              <a:ext uri="{FF2B5EF4-FFF2-40B4-BE49-F238E27FC236}">
                <a16:creationId xmlns:a16="http://schemas.microsoft.com/office/drawing/2014/main" id="{C1D5D45B-F048-0040-83D2-C4517DDD659F}"/>
              </a:ext>
            </a:extLst>
          </p:cNvPr>
          <p:cNvSpPr/>
          <p:nvPr/>
        </p:nvSpPr>
        <p:spPr>
          <a:xfrm>
            <a:off x="12966490" y="8338644"/>
            <a:ext cx="2908093" cy="479685"/>
          </a:xfrm>
          <a:prstGeom prst="roundRect">
            <a:avLst>
              <a:gd name="adj" fmla="val 26042"/>
            </a:avLst>
          </a:prstGeom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97770E04-5E1E-524C-AA34-54E259FC9490}"/>
              </a:ext>
            </a:extLst>
          </p:cNvPr>
          <p:cNvSpPr/>
          <p:nvPr/>
        </p:nvSpPr>
        <p:spPr>
          <a:xfrm>
            <a:off x="14915216" y="8993582"/>
            <a:ext cx="1155568" cy="479685"/>
          </a:xfrm>
          <a:prstGeom prst="roundRect">
            <a:avLst>
              <a:gd name="adj" fmla="val 26042"/>
            </a:avLst>
          </a:prstGeom>
          <a:solidFill>
            <a:schemeClr val="bg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2" name="Diamond 31">
            <a:extLst>
              <a:ext uri="{FF2B5EF4-FFF2-40B4-BE49-F238E27FC236}">
                <a16:creationId xmlns:a16="http://schemas.microsoft.com/office/drawing/2014/main" id="{13A8E56F-914D-0D4B-998C-B723EE6F014D}"/>
              </a:ext>
            </a:extLst>
          </p:cNvPr>
          <p:cNvSpPr/>
          <p:nvPr/>
        </p:nvSpPr>
        <p:spPr>
          <a:xfrm>
            <a:off x="16175714" y="9636278"/>
            <a:ext cx="457200" cy="494675"/>
          </a:xfrm>
          <a:prstGeom prst="diamond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 useBgFill="1">
        <p:nvSpPr>
          <p:cNvPr id="33" name="Rounded Rectangle 32">
            <a:extLst>
              <a:ext uri="{FF2B5EF4-FFF2-40B4-BE49-F238E27FC236}">
                <a16:creationId xmlns:a16="http://schemas.microsoft.com/office/drawing/2014/main" id="{4DFCDE23-2637-8541-84CB-3339FB2737FD}"/>
              </a:ext>
            </a:extLst>
          </p:cNvPr>
          <p:cNvSpPr/>
          <p:nvPr/>
        </p:nvSpPr>
        <p:spPr>
          <a:xfrm>
            <a:off x="17932917" y="10298241"/>
            <a:ext cx="1364104" cy="479685"/>
          </a:xfrm>
          <a:prstGeom prst="roundRect">
            <a:avLst>
              <a:gd name="adj" fmla="val 26042"/>
            </a:avLst>
          </a:prstGeom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 useBgFill="1">
        <p:nvSpPr>
          <p:cNvPr id="34" name="Rounded Rectangle 33">
            <a:extLst>
              <a:ext uri="{FF2B5EF4-FFF2-40B4-BE49-F238E27FC236}">
                <a16:creationId xmlns:a16="http://schemas.microsoft.com/office/drawing/2014/main" id="{18B3C075-C266-ED44-846F-545DDD8BE72B}"/>
              </a:ext>
            </a:extLst>
          </p:cNvPr>
          <p:cNvSpPr/>
          <p:nvPr/>
        </p:nvSpPr>
        <p:spPr>
          <a:xfrm>
            <a:off x="18228053" y="10942819"/>
            <a:ext cx="1364104" cy="479685"/>
          </a:xfrm>
          <a:prstGeom prst="roundRect">
            <a:avLst>
              <a:gd name="adj" fmla="val 26042"/>
            </a:avLst>
          </a:prstGeom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 useBgFill="1">
        <p:nvSpPr>
          <p:cNvPr id="35" name="Rounded Rectangle 34">
            <a:extLst>
              <a:ext uri="{FF2B5EF4-FFF2-40B4-BE49-F238E27FC236}">
                <a16:creationId xmlns:a16="http://schemas.microsoft.com/office/drawing/2014/main" id="{DF12EE1E-B6C7-9C46-A9DF-0838AF8FE43C}"/>
              </a:ext>
            </a:extLst>
          </p:cNvPr>
          <p:cNvSpPr/>
          <p:nvPr/>
        </p:nvSpPr>
        <p:spPr>
          <a:xfrm>
            <a:off x="19547183" y="11692327"/>
            <a:ext cx="1783819" cy="479685"/>
          </a:xfrm>
          <a:prstGeom prst="roundRect">
            <a:avLst>
              <a:gd name="adj" fmla="val 26042"/>
            </a:avLst>
          </a:prstGeom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 useBgFill="1">
        <p:nvSpPr>
          <p:cNvPr id="36" name="Rounded Rectangle 35">
            <a:extLst>
              <a:ext uri="{FF2B5EF4-FFF2-40B4-BE49-F238E27FC236}">
                <a16:creationId xmlns:a16="http://schemas.microsoft.com/office/drawing/2014/main" id="{1C33F2A6-F6DC-524B-A376-4F56EE6A99F6}"/>
              </a:ext>
            </a:extLst>
          </p:cNvPr>
          <p:cNvSpPr/>
          <p:nvPr/>
        </p:nvSpPr>
        <p:spPr>
          <a:xfrm>
            <a:off x="21226077" y="12445947"/>
            <a:ext cx="1364100" cy="479685"/>
          </a:xfrm>
          <a:prstGeom prst="roundRect">
            <a:avLst>
              <a:gd name="adj" fmla="val 26042"/>
            </a:avLst>
          </a:prstGeom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7" name="Diamond 36">
            <a:extLst>
              <a:ext uri="{FF2B5EF4-FFF2-40B4-BE49-F238E27FC236}">
                <a16:creationId xmlns:a16="http://schemas.microsoft.com/office/drawing/2014/main" id="{173A135C-F9FD-F04C-B220-6C96CF41A110}"/>
              </a:ext>
            </a:extLst>
          </p:cNvPr>
          <p:cNvSpPr/>
          <p:nvPr/>
        </p:nvSpPr>
        <p:spPr>
          <a:xfrm>
            <a:off x="22875688" y="13086707"/>
            <a:ext cx="457200" cy="494675"/>
          </a:xfrm>
          <a:prstGeom prst="diamond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cxnSp>
        <p:nvCxnSpPr>
          <p:cNvPr id="38" name="Elbow Connector 37">
            <a:extLst>
              <a:ext uri="{FF2B5EF4-FFF2-40B4-BE49-F238E27FC236}">
                <a16:creationId xmlns:a16="http://schemas.microsoft.com/office/drawing/2014/main" id="{48039CD5-1529-C443-919F-89BC14200350}"/>
              </a:ext>
            </a:extLst>
          </p:cNvPr>
          <p:cNvCxnSpPr>
            <a:endCxn id="37" idx="0"/>
          </p:cNvCxnSpPr>
          <p:nvPr/>
        </p:nvCxnSpPr>
        <p:spPr>
          <a:xfrm>
            <a:off x="22590177" y="12685789"/>
            <a:ext cx="514111" cy="400918"/>
          </a:xfrm>
          <a:prstGeom prst="bentConnector2">
            <a:avLst/>
          </a:prstGeom>
          <a:ln w="381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Elbow Connector 39">
            <a:extLst>
              <a:ext uri="{FF2B5EF4-FFF2-40B4-BE49-F238E27FC236}">
                <a16:creationId xmlns:a16="http://schemas.microsoft.com/office/drawing/2014/main" id="{C6DA1779-24C9-3849-8BD9-909CB67D29A1}"/>
              </a:ext>
            </a:extLst>
          </p:cNvPr>
          <p:cNvCxnSpPr>
            <a:stCxn id="35" idx="3"/>
          </p:cNvCxnSpPr>
          <p:nvPr/>
        </p:nvCxnSpPr>
        <p:spPr>
          <a:xfrm>
            <a:off x="21331002" y="11932170"/>
            <a:ext cx="269824" cy="513777"/>
          </a:xfrm>
          <a:prstGeom prst="bentConnector2">
            <a:avLst/>
          </a:prstGeom>
          <a:ln w="381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Elbow Connector 41">
            <a:extLst>
              <a:ext uri="{FF2B5EF4-FFF2-40B4-BE49-F238E27FC236}">
                <a16:creationId xmlns:a16="http://schemas.microsoft.com/office/drawing/2014/main" id="{6C94CF70-E9ED-C843-A3E3-8DBA39DA80A0}"/>
              </a:ext>
            </a:extLst>
          </p:cNvPr>
          <p:cNvCxnSpPr>
            <a:cxnSpLocks/>
            <a:stCxn id="34" idx="3"/>
          </p:cNvCxnSpPr>
          <p:nvPr/>
        </p:nvCxnSpPr>
        <p:spPr>
          <a:xfrm>
            <a:off x="19592157" y="11182662"/>
            <a:ext cx="359750" cy="509665"/>
          </a:xfrm>
          <a:prstGeom prst="bentConnector2">
            <a:avLst/>
          </a:prstGeom>
          <a:ln w="381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Elbow Connector 44">
            <a:extLst>
              <a:ext uri="{FF2B5EF4-FFF2-40B4-BE49-F238E27FC236}">
                <a16:creationId xmlns:a16="http://schemas.microsoft.com/office/drawing/2014/main" id="{320F3A45-D196-3342-ACC1-3F51B3CD30EB}"/>
              </a:ext>
            </a:extLst>
          </p:cNvPr>
          <p:cNvCxnSpPr>
            <a:cxnSpLocks/>
            <a:stCxn id="33" idx="3"/>
          </p:cNvCxnSpPr>
          <p:nvPr/>
        </p:nvCxnSpPr>
        <p:spPr>
          <a:xfrm>
            <a:off x="19297021" y="10538084"/>
            <a:ext cx="250163" cy="349379"/>
          </a:xfrm>
          <a:prstGeom prst="bentConnector2">
            <a:avLst/>
          </a:prstGeom>
          <a:ln w="381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99803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F217DF6-88E5-344B-8C30-414FCEC825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1126223"/>
              </p:ext>
            </p:extLst>
          </p:nvPr>
        </p:nvGraphicFramePr>
        <p:xfrm>
          <a:off x="27305" y="2594918"/>
          <a:ext cx="24323040" cy="10359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1840">
                  <a:extLst>
                    <a:ext uri="{9D8B030D-6E8A-4147-A177-3AD203B41FA5}">
                      <a16:colId xmlns:a16="http://schemas.microsoft.com/office/drawing/2014/main" val="142198544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901115668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4173048442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880890552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139919487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330001728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333744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800015742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3602887552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309619930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3364511169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722292193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368475955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074781784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3085636838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554092748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772916504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453959386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330324909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51079446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3866361184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576017415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96456867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231702909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590220388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50473104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307116252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390350309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3926230033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57655576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3956685055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545562633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203173803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150544343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811403256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309102995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583782130"/>
                    </a:ext>
                  </a:extLst>
                </a:gridCol>
              </a:tblGrid>
              <a:tr h="678698">
                <a:tc rowSpan="2"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Activity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Duration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30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8397802"/>
                  </a:ext>
                </a:extLst>
              </a:tr>
              <a:tr h="67869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5764077"/>
                  </a:ext>
                </a:extLst>
              </a:tr>
              <a:tr h="750141"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Activity 01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2540367"/>
                  </a:ext>
                </a:extLst>
              </a:tr>
              <a:tr h="750141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Activity 02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7073109"/>
                  </a:ext>
                </a:extLst>
              </a:tr>
              <a:tr h="750141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Activity 03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7243462"/>
                  </a:ext>
                </a:extLst>
              </a:tr>
              <a:tr h="750141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Activity 04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8378131"/>
                  </a:ext>
                </a:extLst>
              </a:tr>
              <a:tr h="750141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Activity 05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6249740"/>
                  </a:ext>
                </a:extLst>
              </a:tr>
              <a:tr h="750141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Activity 06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2961563"/>
                  </a:ext>
                </a:extLst>
              </a:tr>
              <a:tr h="750141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Activity 07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9495399"/>
                  </a:ext>
                </a:extLst>
              </a:tr>
              <a:tr h="750141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Activity 08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3867726"/>
                  </a:ext>
                </a:extLst>
              </a:tr>
              <a:tr h="750141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Activity 09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4777225"/>
                  </a:ext>
                </a:extLst>
              </a:tr>
              <a:tr h="750141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Activity 10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871810"/>
                  </a:ext>
                </a:extLst>
              </a:tr>
              <a:tr h="750141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Activity 11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0210317"/>
                  </a:ext>
                </a:extLst>
              </a:tr>
              <a:tr h="750141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Activity 12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4908052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3C7646D-53EC-2F4B-8D4C-35E4D95A8F95}"/>
              </a:ext>
            </a:extLst>
          </p:cNvPr>
          <p:cNvSpPr txBox="1"/>
          <p:nvPr/>
        </p:nvSpPr>
        <p:spPr>
          <a:xfrm>
            <a:off x="1520825" y="482419"/>
            <a:ext cx="528221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Gantt Chart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ED75485-8A51-5B4A-ACAB-39F8BB29784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1926240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8A87D65-3E83-A042-8D05-20D91AFC15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2528791"/>
              </p:ext>
            </p:extLst>
          </p:nvPr>
        </p:nvGraphicFramePr>
        <p:xfrm>
          <a:off x="1520825" y="3039767"/>
          <a:ext cx="21335998" cy="95641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64429">
                  <a:extLst>
                    <a:ext uri="{9D8B030D-6E8A-4147-A177-3AD203B41FA5}">
                      <a16:colId xmlns:a16="http://schemas.microsoft.com/office/drawing/2014/main" val="916715771"/>
                    </a:ext>
                  </a:extLst>
                </a:gridCol>
                <a:gridCol w="2467367">
                  <a:extLst>
                    <a:ext uri="{9D8B030D-6E8A-4147-A177-3AD203B41FA5}">
                      <a16:colId xmlns:a16="http://schemas.microsoft.com/office/drawing/2014/main" val="3889745015"/>
                    </a:ext>
                  </a:extLst>
                </a:gridCol>
                <a:gridCol w="2467367">
                  <a:extLst>
                    <a:ext uri="{9D8B030D-6E8A-4147-A177-3AD203B41FA5}">
                      <a16:colId xmlns:a16="http://schemas.microsoft.com/office/drawing/2014/main" val="196805854"/>
                    </a:ext>
                  </a:extLst>
                </a:gridCol>
                <a:gridCol w="2467367">
                  <a:extLst>
                    <a:ext uri="{9D8B030D-6E8A-4147-A177-3AD203B41FA5}">
                      <a16:colId xmlns:a16="http://schemas.microsoft.com/office/drawing/2014/main" val="1279997263"/>
                    </a:ext>
                  </a:extLst>
                </a:gridCol>
                <a:gridCol w="2467367">
                  <a:extLst>
                    <a:ext uri="{9D8B030D-6E8A-4147-A177-3AD203B41FA5}">
                      <a16:colId xmlns:a16="http://schemas.microsoft.com/office/drawing/2014/main" val="2831235122"/>
                    </a:ext>
                  </a:extLst>
                </a:gridCol>
                <a:gridCol w="2467367">
                  <a:extLst>
                    <a:ext uri="{9D8B030D-6E8A-4147-A177-3AD203B41FA5}">
                      <a16:colId xmlns:a16="http://schemas.microsoft.com/office/drawing/2014/main" val="1323995472"/>
                    </a:ext>
                  </a:extLst>
                </a:gridCol>
                <a:gridCol w="2467367">
                  <a:extLst>
                    <a:ext uri="{9D8B030D-6E8A-4147-A177-3AD203B41FA5}">
                      <a16:colId xmlns:a16="http://schemas.microsoft.com/office/drawing/2014/main" val="3354277115"/>
                    </a:ext>
                  </a:extLst>
                </a:gridCol>
                <a:gridCol w="2467367">
                  <a:extLst>
                    <a:ext uri="{9D8B030D-6E8A-4147-A177-3AD203B41FA5}">
                      <a16:colId xmlns:a16="http://schemas.microsoft.com/office/drawing/2014/main" val="1672106884"/>
                    </a:ext>
                  </a:extLst>
                </a:gridCol>
              </a:tblGrid>
              <a:tr h="1366304"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4217054"/>
                  </a:ext>
                </a:extLst>
              </a:tr>
              <a:tr h="1366304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Task 01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1333578"/>
                  </a:ext>
                </a:extLst>
              </a:tr>
              <a:tr h="1366304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Task 02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4548993"/>
                  </a:ext>
                </a:extLst>
              </a:tr>
              <a:tr h="1366304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Task 03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8276420"/>
                  </a:ext>
                </a:extLst>
              </a:tr>
              <a:tr h="1366304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Task 04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719391"/>
                  </a:ext>
                </a:extLst>
              </a:tr>
              <a:tr h="1366304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Task 05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9314216"/>
                  </a:ext>
                </a:extLst>
              </a:tr>
              <a:tr h="1366304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Task 06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55673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3F3A942-996B-3A4B-A006-A67B02DF537B}"/>
              </a:ext>
            </a:extLst>
          </p:cNvPr>
          <p:cNvSpPr txBox="1"/>
          <p:nvPr/>
        </p:nvSpPr>
        <p:spPr>
          <a:xfrm>
            <a:off x="1520825" y="482419"/>
            <a:ext cx="528221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Gantt Chart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DB8F37-2060-FA44-A06D-06DBA32A769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A7409B-FB96-7D41-BD55-6AE6EF1EBF4C}"/>
              </a:ext>
            </a:extLst>
          </p:cNvPr>
          <p:cNvSpPr/>
          <p:nvPr/>
        </p:nvSpPr>
        <p:spPr>
          <a:xfrm>
            <a:off x="5585253" y="4633783"/>
            <a:ext cx="4942704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522341-DBA7-734D-8524-651B4C9DE11B}"/>
              </a:ext>
            </a:extLst>
          </p:cNvPr>
          <p:cNvSpPr txBox="1"/>
          <p:nvPr/>
        </p:nvSpPr>
        <p:spPr>
          <a:xfrm>
            <a:off x="6986441" y="4798595"/>
            <a:ext cx="214033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Research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4DD2569-2EFD-4D4D-98C5-D02A99BDCD7C}"/>
              </a:ext>
            </a:extLst>
          </p:cNvPr>
          <p:cNvSpPr/>
          <p:nvPr/>
        </p:nvSpPr>
        <p:spPr>
          <a:xfrm>
            <a:off x="8056605" y="6005385"/>
            <a:ext cx="4942704" cy="914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E3F3177-DADF-FA44-8C16-15D89B49CCE8}"/>
              </a:ext>
            </a:extLst>
          </p:cNvPr>
          <p:cNvSpPr txBox="1"/>
          <p:nvPr/>
        </p:nvSpPr>
        <p:spPr>
          <a:xfrm>
            <a:off x="9717479" y="6170197"/>
            <a:ext cx="162095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Design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F77A720-728B-144E-9877-4DCE82C6F1BF}"/>
              </a:ext>
            </a:extLst>
          </p:cNvPr>
          <p:cNvSpPr/>
          <p:nvPr/>
        </p:nvSpPr>
        <p:spPr>
          <a:xfrm>
            <a:off x="8056604" y="7364631"/>
            <a:ext cx="7389341" cy="9144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3E2196C-7AC2-174C-B045-F66E0EE761CB}"/>
              </a:ext>
            </a:extLst>
          </p:cNvPr>
          <p:cNvSpPr txBox="1"/>
          <p:nvPr/>
        </p:nvSpPr>
        <p:spPr>
          <a:xfrm>
            <a:off x="10955222" y="7529443"/>
            <a:ext cx="159210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Layout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B34798A-3D63-3A4A-9901-A84E9D5D006F}"/>
              </a:ext>
            </a:extLst>
          </p:cNvPr>
          <p:cNvSpPr/>
          <p:nvPr/>
        </p:nvSpPr>
        <p:spPr>
          <a:xfrm>
            <a:off x="12999309" y="8748588"/>
            <a:ext cx="7389341" cy="9144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E738B9D-9581-BA46-BF48-9935245D75E7}"/>
              </a:ext>
            </a:extLst>
          </p:cNvPr>
          <p:cNvSpPr txBox="1"/>
          <p:nvPr/>
        </p:nvSpPr>
        <p:spPr>
          <a:xfrm>
            <a:off x="15419433" y="8913400"/>
            <a:ext cx="254909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Developing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236DCB7-37CA-4840-BE1B-AE55258199AC}"/>
              </a:ext>
            </a:extLst>
          </p:cNvPr>
          <p:cNvSpPr/>
          <p:nvPr/>
        </p:nvSpPr>
        <p:spPr>
          <a:xfrm>
            <a:off x="15445945" y="10095479"/>
            <a:ext cx="4942704" cy="914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B60A476-CD6D-7C40-8B8E-CBAA1B4BDCB4}"/>
              </a:ext>
            </a:extLst>
          </p:cNvPr>
          <p:cNvSpPr txBox="1"/>
          <p:nvPr/>
        </p:nvSpPr>
        <p:spPr>
          <a:xfrm>
            <a:off x="17076361" y="10260291"/>
            <a:ext cx="168187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Upload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CCE5C10-FF38-B540-9447-3DB661AB3E95}"/>
              </a:ext>
            </a:extLst>
          </p:cNvPr>
          <p:cNvSpPr/>
          <p:nvPr/>
        </p:nvSpPr>
        <p:spPr>
          <a:xfrm>
            <a:off x="17914119" y="11467074"/>
            <a:ext cx="4942704" cy="9144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8F13CCD-93C4-C54A-BBBB-F31E865D28FF}"/>
              </a:ext>
            </a:extLst>
          </p:cNvPr>
          <p:cNvSpPr txBox="1"/>
          <p:nvPr/>
        </p:nvSpPr>
        <p:spPr>
          <a:xfrm>
            <a:off x="19355383" y="11631886"/>
            <a:ext cx="206017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Finishing</a:t>
            </a:r>
          </a:p>
        </p:txBody>
      </p:sp>
    </p:spTree>
    <p:extLst>
      <p:ext uri="{BB962C8B-B14F-4D97-AF65-F5344CB8AC3E}">
        <p14:creationId xmlns:p14="http://schemas.microsoft.com/office/powerpoint/2010/main" val="31573438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A760FA2-8B3F-654F-AFCF-DECBEC51F1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5820254"/>
              </p:ext>
            </p:extLst>
          </p:nvPr>
        </p:nvGraphicFramePr>
        <p:xfrm>
          <a:off x="1520825" y="762000"/>
          <a:ext cx="18732113" cy="1219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92753">
                  <a:extLst>
                    <a:ext uri="{9D8B030D-6E8A-4147-A177-3AD203B41FA5}">
                      <a16:colId xmlns:a16="http://schemas.microsoft.com/office/drawing/2014/main" val="4147696097"/>
                    </a:ext>
                  </a:extLst>
                </a:gridCol>
                <a:gridCol w="5394960">
                  <a:extLst>
                    <a:ext uri="{9D8B030D-6E8A-4147-A177-3AD203B41FA5}">
                      <a16:colId xmlns:a16="http://schemas.microsoft.com/office/drawing/2014/main" val="2350220982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580582339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3384070700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751972088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640036540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3238848510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3695685100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3908653552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401680547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1507963659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1556364837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3737422057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761241425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598860431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1170624716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1339199673"/>
                    </a:ext>
                  </a:extLst>
                </a:gridCol>
              </a:tblGrid>
              <a:tr h="508000"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Task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15"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9026607"/>
                  </a:ext>
                </a:extLst>
              </a:tr>
              <a:tr h="508000">
                <a:tc gridSpan="2"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3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4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5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6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7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8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9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10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11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12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13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14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15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6044663"/>
                  </a:ext>
                </a:extLst>
              </a:tr>
              <a:tr h="508000">
                <a:tc rowSpan="2"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en-US" sz="25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You can customize anything you see in this text-box.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0530402"/>
                  </a:ext>
                </a:extLst>
              </a:tr>
              <a:tr h="508000"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776879"/>
                  </a:ext>
                </a:extLst>
              </a:tr>
              <a:tr h="508000">
                <a:tc rowSpan="2"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en-US" sz="25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You can customize anything you see in this text-box.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7062340"/>
                  </a:ext>
                </a:extLst>
              </a:tr>
              <a:tr h="508000"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3284305"/>
                  </a:ext>
                </a:extLst>
              </a:tr>
              <a:tr h="508000">
                <a:tc rowSpan="2"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3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You can customize anything you see in this text-box.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8460410"/>
                  </a:ext>
                </a:extLst>
              </a:tr>
              <a:tr h="508000"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7322102"/>
                  </a:ext>
                </a:extLst>
              </a:tr>
              <a:tr h="508000">
                <a:tc rowSpan="2"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4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You can customize anything you see in this text-box.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0762193"/>
                  </a:ext>
                </a:extLst>
              </a:tr>
              <a:tr h="508000"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9810079"/>
                  </a:ext>
                </a:extLst>
              </a:tr>
              <a:tr h="508000">
                <a:tc rowSpan="2"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5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You can customize anything you see in this text-box.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1554549"/>
                  </a:ext>
                </a:extLst>
              </a:tr>
              <a:tr h="508000"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1023844"/>
                  </a:ext>
                </a:extLst>
              </a:tr>
              <a:tr h="508000">
                <a:tc rowSpan="2"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6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You can customize anything you see in this text-box.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0522202"/>
                  </a:ext>
                </a:extLst>
              </a:tr>
              <a:tr h="508000"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8921482"/>
                  </a:ext>
                </a:extLst>
              </a:tr>
              <a:tr h="508000">
                <a:tc rowSpan="2"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7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You can customize anything you see in this text-box.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6691120"/>
                  </a:ext>
                </a:extLst>
              </a:tr>
              <a:tr h="508000"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9941427"/>
                  </a:ext>
                </a:extLst>
              </a:tr>
              <a:tr h="508000">
                <a:tc rowSpan="2"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8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You can customize anything you see in this text-box.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4540619"/>
                  </a:ext>
                </a:extLst>
              </a:tr>
              <a:tr h="508000"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2181502"/>
                  </a:ext>
                </a:extLst>
              </a:tr>
              <a:tr h="508000">
                <a:tc rowSpan="2"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9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You can customize anything you see in this text-box.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6381001"/>
                  </a:ext>
                </a:extLst>
              </a:tr>
              <a:tr h="508000"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4571534"/>
                  </a:ext>
                </a:extLst>
              </a:tr>
              <a:tr h="508000">
                <a:tc rowSpan="2"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10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You can customize anything you see in this text-box.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973311"/>
                  </a:ext>
                </a:extLst>
              </a:tr>
              <a:tr h="508000"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9270951"/>
                  </a:ext>
                </a:extLst>
              </a:tr>
              <a:tr h="508000">
                <a:tc rowSpan="2"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11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You can customize anything you see in this text-box.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0102999"/>
                  </a:ext>
                </a:extLst>
              </a:tr>
              <a:tr h="508000"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8071891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319E35E6-1A8B-2441-9F0C-B2EBF2DDA0FB}"/>
              </a:ext>
            </a:extLst>
          </p:cNvPr>
          <p:cNvSpPr/>
          <p:nvPr/>
        </p:nvSpPr>
        <p:spPr>
          <a:xfrm>
            <a:off x="21105636" y="4829175"/>
            <a:ext cx="820914" cy="4057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645D19C-B3BC-1D46-88F9-4C8FA79DFF84}"/>
              </a:ext>
            </a:extLst>
          </p:cNvPr>
          <p:cNvSpPr/>
          <p:nvPr/>
        </p:nvSpPr>
        <p:spPr>
          <a:xfrm>
            <a:off x="22035911" y="4829175"/>
            <a:ext cx="820914" cy="4057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36706E4-4962-C24C-9F5F-E4D1634D2F51}"/>
              </a:ext>
            </a:extLst>
          </p:cNvPr>
          <p:cNvSpPr txBox="1"/>
          <p:nvPr/>
        </p:nvSpPr>
        <p:spPr>
          <a:xfrm rot="5400000">
            <a:off x="19847212" y="6642557"/>
            <a:ext cx="333777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Projected Work Period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C90847-56C9-8440-AD0B-EF479D2B93D9}"/>
              </a:ext>
            </a:extLst>
          </p:cNvPr>
          <p:cNvSpPr txBox="1"/>
          <p:nvPr/>
        </p:nvSpPr>
        <p:spPr>
          <a:xfrm rot="5400000">
            <a:off x="21005915" y="6642557"/>
            <a:ext cx="2880917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Actual work period</a:t>
            </a:r>
          </a:p>
        </p:txBody>
      </p:sp>
    </p:spTree>
    <p:extLst>
      <p:ext uri="{BB962C8B-B14F-4D97-AF65-F5344CB8AC3E}">
        <p14:creationId xmlns:p14="http://schemas.microsoft.com/office/powerpoint/2010/main" val="25802276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98B508C-8943-FC45-A6B2-D8B24E2A66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0233679"/>
              </p:ext>
            </p:extLst>
          </p:nvPr>
        </p:nvGraphicFramePr>
        <p:xfrm>
          <a:off x="1520825" y="2926080"/>
          <a:ext cx="21305520" cy="100279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40480">
                  <a:extLst>
                    <a:ext uri="{9D8B030D-6E8A-4147-A177-3AD203B41FA5}">
                      <a16:colId xmlns:a16="http://schemas.microsoft.com/office/drawing/2014/main" val="3873981736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4021441322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966814222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4155611422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367470085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577433265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1776378406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1657571074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123122256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1965963256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3834340390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3144644588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1084007735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7839410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W10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W11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W12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0489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500" b="1" i="0" dirty="0">
                          <a:solidFill>
                            <a:schemeClr val="accent1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Planning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32659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Needs assessment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13851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Project agreement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23522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Site map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50114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500" b="1" i="0" dirty="0">
                          <a:solidFill>
                            <a:schemeClr val="accent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Design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96454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Wireframe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4495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Mock-ups + Review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8975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Slice and code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3563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500" b="1" i="0" dirty="0">
                          <a:solidFill>
                            <a:schemeClr val="accent3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Development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2250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Framework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9556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Page templates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13682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Load + Edit content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9817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Testing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55126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500" b="1" i="0" dirty="0">
                          <a:solidFill>
                            <a:schemeClr val="accent4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Launch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37266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Review + Refine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28399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Cross Browser check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979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Mobile Testing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8527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500" b="1" i="0" dirty="0">
                          <a:solidFill>
                            <a:schemeClr val="accent5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Post Launch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4631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Package source files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51829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Monitor + finalize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3513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4DBFFA7-53A4-2145-B0E8-C40D04129909}"/>
              </a:ext>
            </a:extLst>
          </p:cNvPr>
          <p:cNvSpPr txBox="1"/>
          <p:nvPr/>
        </p:nvSpPr>
        <p:spPr>
          <a:xfrm>
            <a:off x="1520825" y="482419"/>
            <a:ext cx="528221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Gantt Chart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D1EBC78-100A-5A46-A6A8-6D17059E927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66E2371-367A-A44D-95DE-408A534FCF13}"/>
              </a:ext>
            </a:extLst>
          </p:cNvPr>
          <p:cNvSpPr/>
          <p:nvPr/>
        </p:nvSpPr>
        <p:spPr>
          <a:xfrm>
            <a:off x="5359078" y="4109012"/>
            <a:ext cx="1192193" cy="1851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DC84243-58CE-E84F-8061-C5948D5E719F}"/>
              </a:ext>
            </a:extLst>
          </p:cNvPr>
          <p:cNvSpPr/>
          <p:nvPr/>
        </p:nvSpPr>
        <p:spPr>
          <a:xfrm>
            <a:off x="5359078" y="4583573"/>
            <a:ext cx="1192193" cy="1851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6277652-EBB7-F44A-B0B6-81D63D9EC83C}"/>
              </a:ext>
            </a:extLst>
          </p:cNvPr>
          <p:cNvSpPr/>
          <p:nvPr/>
        </p:nvSpPr>
        <p:spPr>
          <a:xfrm>
            <a:off x="5359078" y="5058135"/>
            <a:ext cx="1796303" cy="1851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1DCEEE9-E829-494C-864A-FAEB02246621}"/>
              </a:ext>
            </a:extLst>
          </p:cNvPr>
          <p:cNvSpPr/>
          <p:nvPr/>
        </p:nvSpPr>
        <p:spPr>
          <a:xfrm>
            <a:off x="6551271" y="5998333"/>
            <a:ext cx="2373788" cy="18519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BADE613-590D-CB47-A913-4A563BE899E4}"/>
              </a:ext>
            </a:extLst>
          </p:cNvPr>
          <p:cNvSpPr/>
          <p:nvPr/>
        </p:nvSpPr>
        <p:spPr>
          <a:xfrm>
            <a:off x="7738165" y="6472894"/>
            <a:ext cx="3563046" cy="18519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A991948-9C68-F04C-A141-3043A691FEE0}"/>
              </a:ext>
            </a:extLst>
          </p:cNvPr>
          <p:cNvSpPr/>
          <p:nvPr/>
        </p:nvSpPr>
        <p:spPr>
          <a:xfrm>
            <a:off x="10116354" y="6947456"/>
            <a:ext cx="2382592" cy="18519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0F7A042-A0DF-444A-AF16-725BD7194DA5}"/>
              </a:ext>
            </a:extLst>
          </p:cNvPr>
          <p:cNvSpPr/>
          <p:nvPr/>
        </p:nvSpPr>
        <p:spPr>
          <a:xfrm>
            <a:off x="10116354" y="7889240"/>
            <a:ext cx="2373788" cy="18519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C324A7-7CB6-2B4F-A5DF-0F315B08D7BB}"/>
              </a:ext>
            </a:extLst>
          </p:cNvPr>
          <p:cNvSpPr/>
          <p:nvPr/>
        </p:nvSpPr>
        <p:spPr>
          <a:xfrm>
            <a:off x="11303248" y="8363801"/>
            <a:ext cx="2373788" cy="18519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D35CED-7255-0C4C-BF52-32194A28183E}"/>
              </a:ext>
            </a:extLst>
          </p:cNvPr>
          <p:cNvSpPr/>
          <p:nvPr/>
        </p:nvSpPr>
        <p:spPr>
          <a:xfrm>
            <a:off x="12498946" y="8838363"/>
            <a:ext cx="2382592" cy="18519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7B4EE17-37DA-E84A-96E1-33E390FBC5F0}"/>
              </a:ext>
            </a:extLst>
          </p:cNvPr>
          <p:cNvSpPr/>
          <p:nvPr/>
        </p:nvSpPr>
        <p:spPr>
          <a:xfrm>
            <a:off x="13677036" y="9312783"/>
            <a:ext cx="2382592" cy="18519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8FDF81D-8E35-2742-BBA4-2ADA04A0F3BD}"/>
              </a:ext>
            </a:extLst>
          </p:cNvPr>
          <p:cNvSpPr/>
          <p:nvPr/>
        </p:nvSpPr>
        <p:spPr>
          <a:xfrm>
            <a:off x="16064030" y="10261277"/>
            <a:ext cx="2373788" cy="18519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4F83EEE-2618-6048-8FA7-38327365C6C7}"/>
              </a:ext>
            </a:extLst>
          </p:cNvPr>
          <p:cNvSpPr/>
          <p:nvPr/>
        </p:nvSpPr>
        <p:spPr>
          <a:xfrm>
            <a:off x="16059628" y="11210400"/>
            <a:ext cx="2382592" cy="18519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DFBB163-0363-5044-849B-43CEF25728DC}"/>
              </a:ext>
            </a:extLst>
          </p:cNvPr>
          <p:cNvSpPr/>
          <p:nvPr/>
        </p:nvSpPr>
        <p:spPr>
          <a:xfrm>
            <a:off x="16064030" y="10737884"/>
            <a:ext cx="2373788" cy="18519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F72BE61-5047-274D-A7F6-40F9EA46B95C}"/>
              </a:ext>
            </a:extLst>
          </p:cNvPr>
          <p:cNvSpPr/>
          <p:nvPr/>
        </p:nvSpPr>
        <p:spPr>
          <a:xfrm>
            <a:off x="17855852" y="12622105"/>
            <a:ext cx="1773262" cy="18519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2EABA5A-F37D-6D4B-9631-550128E37E0C}"/>
              </a:ext>
            </a:extLst>
          </p:cNvPr>
          <p:cNvSpPr/>
          <p:nvPr/>
        </p:nvSpPr>
        <p:spPr>
          <a:xfrm>
            <a:off x="16673408" y="12149589"/>
            <a:ext cx="1773262" cy="18519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8CC13BB6-4936-8845-AAE3-7A50DFB34B17}"/>
              </a:ext>
            </a:extLst>
          </p:cNvPr>
          <p:cNvSpPr/>
          <p:nvPr/>
        </p:nvSpPr>
        <p:spPr>
          <a:xfrm>
            <a:off x="19858183" y="7810022"/>
            <a:ext cx="2736326" cy="366958"/>
          </a:xfrm>
          <a:prstGeom prst="roundRect">
            <a:avLst>
              <a:gd name="adj" fmla="val 50000"/>
            </a:avLst>
          </a:prstGeom>
          <a:solidFill>
            <a:schemeClr val="accent6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556BD4FD-1C9F-5941-A07F-43220EA7B5D7}"/>
              </a:ext>
            </a:extLst>
          </p:cNvPr>
          <p:cNvSpPr/>
          <p:nvPr/>
        </p:nvSpPr>
        <p:spPr>
          <a:xfrm>
            <a:off x="19858183" y="8272919"/>
            <a:ext cx="2736326" cy="366958"/>
          </a:xfrm>
          <a:prstGeom prst="roundRect">
            <a:avLst>
              <a:gd name="adj" fmla="val 50000"/>
            </a:avLst>
          </a:prstGeom>
          <a:solidFill>
            <a:schemeClr val="accent6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4433D6AB-2510-7C41-9A9A-AFB5E2BD8CAE}"/>
              </a:ext>
            </a:extLst>
          </p:cNvPr>
          <p:cNvSpPr/>
          <p:nvPr/>
        </p:nvSpPr>
        <p:spPr>
          <a:xfrm>
            <a:off x="19858183" y="8763518"/>
            <a:ext cx="2736326" cy="334884"/>
          </a:xfrm>
          <a:prstGeom prst="roundRect">
            <a:avLst>
              <a:gd name="adj" fmla="val 50000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B08E844D-D724-F146-A439-C9912933BA22}"/>
              </a:ext>
            </a:extLst>
          </p:cNvPr>
          <p:cNvSpPr/>
          <p:nvPr/>
        </p:nvSpPr>
        <p:spPr>
          <a:xfrm>
            <a:off x="19858183" y="9237938"/>
            <a:ext cx="2736326" cy="334884"/>
          </a:xfrm>
          <a:prstGeom prst="roundRect">
            <a:avLst>
              <a:gd name="adj" fmla="val 50000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A82A4A81-8EAE-9A47-98E0-D9AA7ECC5931}"/>
              </a:ext>
            </a:extLst>
          </p:cNvPr>
          <p:cNvSpPr/>
          <p:nvPr/>
        </p:nvSpPr>
        <p:spPr>
          <a:xfrm>
            <a:off x="19858183" y="10186432"/>
            <a:ext cx="2736326" cy="334884"/>
          </a:xfrm>
          <a:prstGeom prst="roundRect">
            <a:avLst>
              <a:gd name="adj" fmla="val 50000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090B36B1-3C85-0B4F-B29F-D19546119DAD}"/>
              </a:ext>
            </a:extLst>
          </p:cNvPr>
          <p:cNvSpPr/>
          <p:nvPr/>
        </p:nvSpPr>
        <p:spPr>
          <a:xfrm>
            <a:off x="19858183" y="10657364"/>
            <a:ext cx="2736326" cy="334884"/>
          </a:xfrm>
          <a:prstGeom prst="roundRect">
            <a:avLst>
              <a:gd name="adj" fmla="val 50000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A2FAEA94-AEEB-BC42-81B4-198C271320B5}"/>
              </a:ext>
            </a:extLst>
          </p:cNvPr>
          <p:cNvSpPr/>
          <p:nvPr/>
        </p:nvSpPr>
        <p:spPr>
          <a:xfrm>
            <a:off x="19858183" y="11132873"/>
            <a:ext cx="2736326" cy="334884"/>
          </a:xfrm>
          <a:prstGeom prst="roundRect">
            <a:avLst>
              <a:gd name="adj" fmla="val 50000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2" name="Rounded Rectangle 31">
            <a:extLst>
              <a:ext uri="{FF2B5EF4-FFF2-40B4-BE49-F238E27FC236}">
                <a16:creationId xmlns:a16="http://schemas.microsoft.com/office/drawing/2014/main" id="{527F2AC8-D8DE-5B49-ABC4-8794A52B7E33}"/>
              </a:ext>
            </a:extLst>
          </p:cNvPr>
          <p:cNvSpPr/>
          <p:nvPr/>
        </p:nvSpPr>
        <p:spPr>
          <a:xfrm>
            <a:off x="19858183" y="12081855"/>
            <a:ext cx="2736326" cy="334884"/>
          </a:xfrm>
          <a:prstGeom prst="roundRect">
            <a:avLst>
              <a:gd name="adj" fmla="val 50000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9940D5FE-11C2-1249-9960-0B4EEF5642E3}"/>
              </a:ext>
            </a:extLst>
          </p:cNvPr>
          <p:cNvSpPr/>
          <p:nvPr/>
        </p:nvSpPr>
        <p:spPr>
          <a:xfrm>
            <a:off x="19858183" y="12546805"/>
            <a:ext cx="2736326" cy="334884"/>
          </a:xfrm>
          <a:prstGeom prst="roundRect">
            <a:avLst>
              <a:gd name="adj" fmla="val 50000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7C960B1A-3076-5245-AF65-764A1D964FF0}"/>
              </a:ext>
            </a:extLst>
          </p:cNvPr>
          <p:cNvSpPr/>
          <p:nvPr/>
        </p:nvSpPr>
        <p:spPr>
          <a:xfrm>
            <a:off x="19858183" y="5921528"/>
            <a:ext cx="2736326" cy="366958"/>
          </a:xfrm>
          <a:prstGeom prst="roundRect">
            <a:avLst>
              <a:gd name="adj" fmla="val 50000"/>
            </a:avLst>
          </a:prstGeom>
          <a:solidFill>
            <a:schemeClr val="accent6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6" name="Rounded Rectangle 35">
            <a:extLst>
              <a:ext uri="{FF2B5EF4-FFF2-40B4-BE49-F238E27FC236}">
                <a16:creationId xmlns:a16="http://schemas.microsoft.com/office/drawing/2014/main" id="{6F651CFA-3CE6-ED4A-97A0-A0E177F9029F}"/>
              </a:ext>
            </a:extLst>
          </p:cNvPr>
          <p:cNvSpPr/>
          <p:nvPr/>
        </p:nvSpPr>
        <p:spPr>
          <a:xfrm>
            <a:off x="19858183" y="6396090"/>
            <a:ext cx="2736326" cy="366958"/>
          </a:xfrm>
          <a:prstGeom prst="roundRect">
            <a:avLst>
              <a:gd name="adj" fmla="val 50000"/>
            </a:avLst>
          </a:prstGeom>
          <a:solidFill>
            <a:schemeClr val="accent6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7" name="Rounded Rectangle 36">
            <a:extLst>
              <a:ext uri="{FF2B5EF4-FFF2-40B4-BE49-F238E27FC236}">
                <a16:creationId xmlns:a16="http://schemas.microsoft.com/office/drawing/2014/main" id="{F5A69891-4861-F24C-A6D9-CE4AA782611F}"/>
              </a:ext>
            </a:extLst>
          </p:cNvPr>
          <p:cNvSpPr/>
          <p:nvPr/>
        </p:nvSpPr>
        <p:spPr>
          <a:xfrm>
            <a:off x="19858183" y="6870510"/>
            <a:ext cx="2736326" cy="366958"/>
          </a:xfrm>
          <a:prstGeom prst="roundRect">
            <a:avLst>
              <a:gd name="adj" fmla="val 50000"/>
            </a:avLst>
          </a:prstGeom>
          <a:solidFill>
            <a:schemeClr val="accent6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0" name="Rounded Rectangle 39">
            <a:extLst>
              <a:ext uri="{FF2B5EF4-FFF2-40B4-BE49-F238E27FC236}">
                <a16:creationId xmlns:a16="http://schemas.microsoft.com/office/drawing/2014/main" id="{A323BFB7-126D-B941-B7B3-3732E8F12D17}"/>
              </a:ext>
            </a:extLst>
          </p:cNvPr>
          <p:cNvSpPr/>
          <p:nvPr/>
        </p:nvSpPr>
        <p:spPr>
          <a:xfrm>
            <a:off x="19858183" y="4022986"/>
            <a:ext cx="2736326" cy="366958"/>
          </a:xfrm>
          <a:prstGeom prst="roundRect">
            <a:avLst>
              <a:gd name="adj" fmla="val 50000"/>
            </a:avLst>
          </a:prstGeom>
          <a:solidFill>
            <a:schemeClr val="accent6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1" name="Rounded Rectangle 40">
            <a:extLst>
              <a:ext uri="{FF2B5EF4-FFF2-40B4-BE49-F238E27FC236}">
                <a16:creationId xmlns:a16="http://schemas.microsoft.com/office/drawing/2014/main" id="{C84908B9-A067-0645-815E-180DEB223004}"/>
              </a:ext>
            </a:extLst>
          </p:cNvPr>
          <p:cNvSpPr/>
          <p:nvPr/>
        </p:nvSpPr>
        <p:spPr>
          <a:xfrm>
            <a:off x="19858183" y="4497548"/>
            <a:ext cx="2736326" cy="366958"/>
          </a:xfrm>
          <a:prstGeom prst="roundRect">
            <a:avLst>
              <a:gd name="adj" fmla="val 50000"/>
            </a:avLst>
          </a:prstGeom>
          <a:solidFill>
            <a:schemeClr val="accent6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2" name="Rounded Rectangle 41">
            <a:extLst>
              <a:ext uri="{FF2B5EF4-FFF2-40B4-BE49-F238E27FC236}">
                <a16:creationId xmlns:a16="http://schemas.microsoft.com/office/drawing/2014/main" id="{9684469E-FB6C-7D4E-B939-8B0E8BBD3999}"/>
              </a:ext>
            </a:extLst>
          </p:cNvPr>
          <p:cNvSpPr/>
          <p:nvPr/>
        </p:nvSpPr>
        <p:spPr>
          <a:xfrm>
            <a:off x="19858183" y="4971968"/>
            <a:ext cx="2736326" cy="366958"/>
          </a:xfrm>
          <a:prstGeom prst="roundRect">
            <a:avLst>
              <a:gd name="adj" fmla="val 50000"/>
            </a:avLst>
          </a:prstGeom>
          <a:solidFill>
            <a:schemeClr val="accent6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0BD6FEF-B2D9-B148-9B42-B86380C3FA75}"/>
              </a:ext>
            </a:extLst>
          </p:cNvPr>
          <p:cNvSpPr txBox="1"/>
          <p:nvPr/>
        </p:nvSpPr>
        <p:spPr>
          <a:xfrm>
            <a:off x="20580176" y="3990804"/>
            <a:ext cx="129234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Sonja J.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48D8602-4135-8E4D-8082-9C775424F600}"/>
              </a:ext>
            </a:extLst>
          </p:cNvPr>
          <p:cNvSpPr txBox="1"/>
          <p:nvPr/>
        </p:nvSpPr>
        <p:spPr>
          <a:xfrm>
            <a:off x="20580176" y="4470248"/>
            <a:ext cx="129234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Sonja J.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EEB1D35-8A12-6645-954B-BC64FD2705C8}"/>
              </a:ext>
            </a:extLst>
          </p:cNvPr>
          <p:cNvSpPr txBox="1"/>
          <p:nvPr/>
        </p:nvSpPr>
        <p:spPr>
          <a:xfrm>
            <a:off x="20580176" y="4932937"/>
            <a:ext cx="129234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Sonja J.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D761A1D-3D3E-9E49-B434-3742E92DD63C}"/>
              </a:ext>
            </a:extLst>
          </p:cNvPr>
          <p:cNvSpPr txBox="1"/>
          <p:nvPr/>
        </p:nvSpPr>
        <p:spPr>
          <a:xfrm>
            <a:off x="20580176" y="5891939"/>
            <a:ext cx="129234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Sonja J.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096891BE-11ED-764D-9B04-7428B8D8DD64}"/>
              </a:ext>
            </a:extLst>
          </p:cNvPr>
          <p:cNvSpPr txBox="1"/>
          <p:nvPr/>
        </p:nvSpPr>
        <p:spPr>
          <a:xfrm>
            <a:off x="20580176" y="6362961"/>
            <a:ext cx="129234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Sonja J.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EE951166-C458-0341-B397-8BF3FDD74BE8}"/>
              </a:ext>
            </a:extLst>
          </p:cNvPr>
          <p:cNvSpPr txBox="1"/>
          <p:nvPr/>
        </p:nvSpPr>
        <p:spPr>
          <a:xfrm>
            <a:off x="20580176" y="6836312"/>
            <a:ext cx="129234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Sonja J.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C44F063-F866-C540-B38C-33DEEA5129B6}"/>
              </a:ext>
            </a:extLst>
          </p:cNvPr>
          <p:cNvSpPr txBox="1"/>
          <p:nvPr/>
        </p:nvSpPr>
        <p:spPr>
          <a:xfrm>
            <a:off x="20580176" y="7782137"/>
            <a:ext cx="129234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Sonja J.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F367E42-E2CA-C247-8CE0-C2603A77D4CF}"/>
              </a:ext>
            </a:extLst>
          </p:cNvPr>
          <p:cNvSpPr txBox="1"/>
          <p:nvPr/>
        </p:nvSpPr>
        <p:spPr>
          <a:xfrm>
            <a:off x="20580176" y="8240954"/>
            <a:ext cx="129234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Sonja J.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A18C522-9E9D-AC4B-B977-BDACE84C0E69}"/>
              </a:ext>
            </a:extLst>
          </p:cNvPr>
          <p:cNvSpPr txBox="1"/>
          <p:nvPr/>
        </p:nvSpPr>
        <p:spPr>
          <a:xfrm>
            <a:off x="20580176" y="8713241"/>
            <a:ext cx="129234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Sonja J.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3DADFD83-418E-4E4F-B1BE-C85EDB43EC02}"/>
              </a:ext>
            </a:extLst>
          </p:cNvPr>
          <p:cNvSpPr txBox="1"/>
          <p:nvPr/>
        </p:nvSpPr>
        <p:spPr>
          <a:xfrm>
            <a:off x="20580176" y="9189936"/>
            <a:ext cx="129234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Sonja J.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6C92429-6F92-5E48-98C6-FB3A41C86A60}"/>
              </a:ext>
            </a:extLst>
          </p:cNvPr>
          <p:cNvSpPr txBox="1"/>
          <p:nvPr/>
        </p:nvSpPr>
        <p:spPr>
          <a:xfrm>
            <a:off x="20580176" y="10138430"/>
            <a:ext cx="129234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Sonja J.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2D7C6C1-0117-8F45-8F7E-593F8FEC8D3C}"/>
              </a:ext>
            </a:extLst>
          </p:cNvPr>
          <p:cNvSpPr txBox="1"/>
          <p:nvPr/>
        </p:nvSpPr>
        <p:spPr>
          <a:xfrm>
            <a:off x="20580176" y="10621974"/>
            <a:ext cx="129234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Sonja J.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083E3E8-0551-6B48-BC0B-5EA4A6472992}"/>
              </a:ext>
            </a:extLst>
          </p:cNvPr>
          <p:cNvSpPr txBox="1"/>
          <p:nvPr/>
        </p:nvSpPr>
        <p:spPr>
          <a:xfrm>
            <a:off x="20580176" y="11086924"/>
            <a:ext cx="129234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Sonja J.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913CDD33-2A0A-F347-ACDC-95FB1617A313}"/>
              </a:ext>
            </a:extLst>
          </p:cNvPr>
          <p:cNvSpPr txBox="1"/>
          <p:nvPr/>
        </p:nvSpPr>
        <p:spPr>
          <a:xfrm>
            <a:off x="20580176" y="12026742"/>
            <a:ext cx="129234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Sonja J.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EE33058-3816-FC46-87EF-1B3A2DF5108A}"/>
              </a:ext>
            </a:extLst>
          </p:cNvPr>
          <p:cNvSpPr txBox="1"/>
          <p:nvPr/>
        </p:nvSpPr>
        <p:spPr>
          <a:xfrm>
            <a:off x="20580176" y="12498803"/>
            <a:ext cx="129234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Sonja J.</a:t>
            </a:r>
          </a:p>
        </p:txBody>
      </p:sp>
    </p:spTree>
    <p:extLst>
      <p:ext uri="{BB962C8B-B14F-4D97-AF65-F5344CB8AC3E}">
        <p14:creationId xmlns:p14="http://schemas.microsoft.com/office/powerpoint/2010/main" val="2312086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7D8635-F04F-C540-99B1-D93C249D47A2}"/>
              </a:ext>
            </a:extLst>
          </p:cNvPr>
          <p:cNvSpPr txBox="1"/>
          <p:nvPr/>
        </p:nvSpPr>
        <p:spPr>
          <a:xfrm>
            <a:off x="1520825" y="482419"/>
            <a:ext cx="528221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Gantt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8CF4E74-3D37-684C-BF95-2C190AAE04A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2B663B5-3DF2-864F-99D8-ECF1904CD4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4169659"/>
              </p:ext>
            </p:extLst>
          </p:nvPr>
        </p:nvGraphicFramePr>
        <p:xfrm>
          <a:off x="1520825" y="3026026"/>
          <a:ext cx="21336002" cy="9927978"/>
        </p:xfrm>
        <a:graphic>
          <a:graphicData uri="http://schemas.openxmlformats.org/drawingml/2006/table">
            <a:tbl>
              <a:tblPr firstRow="1" firstCol="1" bandRow="1">
                <a:tableStyleId>{68D230F3-CF80-4859-8CE7-A43EE81993B5}</a:tableStyleId>
              </a:tblPr>
              <a:tblGrid>
                <a:gridCol w="4583413">
                  <a:extLst>
                    <a:ext uri="{9D8B030D-6E8A-4147-A177-3AD203B41FA5}">
                      <a16:colId xmlns:a16="http://schemas.microsoft.com/office/drawing/2014/main" val="3322146610"/>
                    </a:ext>
                  </a:extLst>
                </a:gridCol>
                <a:gridCol w="2393227">
                  <a:extLst>
                    <a:ext uri="{9D8B030D-6E8A-4147-A177-3AD203B41FA5}">
                      <a16:colId xmlns:a16="http://schemas.microsoft.com/office/drawing/2014/main" val="398933015"/>
                    </a:ext>
                  </a:extLst>
                </a:gridCol>
                <a:gridCol w="2393227">
                  <a:extLst>
                    <a:ext uri="{9D8B030D-6E8A-4147-A177-3AD203B41FA5}">
                      <a16:colId xmlns:a16="http://schemas.microsoft.com/office/drawing/2014/main" val="203310340"/>
                    </a:ext>
                  </a:extLst>
                </a:gridCol>
                <a:gridCol w="2393227">
                  <a:extLst>
                    <a:ext uri="{9D8B030D-6E8A-4147-A177-3AD203B41FA5}">
                      <a16:colId xmlns:a16="http://schemas.microsoft.com/office/drawing/2014/main" val="4207620463"/>
                    </a:ext>
                  </a:extLst>
                </a:gridCol>
                <a:gridCol w="2393227">
                  <a:extLst>
                    <a:ext uri="{9D8B030D-6E8A-4147-A177-3AD203B41FA5}">
                      <a16:colId xmlns:a16="http://schemas.microsoft.com/office/drawing/2014/main" val="1411884266"/>
                    </a:ext>
                  </a:extLst>
                </a:gridCol>
                <a:gridCol w="2393227">
                  <a:extLst>
                    <a:ext uri="{9D8B030D-6E8A-4147-A177-3AD203B41FA5}">
                      <a16:colId xmlns:a16="http://schemas.microsoft.com/office/drawing/2014/main" val="349546548"/>
                    </a:ext>
                  </a:extLst>
                </a:gridCol>
                <a:gridCol w="2393227">
                  <a:extLst>
                    <a:ext uri="{9D8B030D-6E8A-4147-A177-3AD203B41FA5}">
                      <a16:colId xmlns:a16="http://schemas.microsoft.com/office/drawing/2014/main" val="770599865"/>
                    </a:ext>
                  </a:extLst>
                </a:gridCol>
                <a:gridCol w="2393227">
                  <a:extLst>
                    <a:ext uri="{9D8B030D-6E8A-4147-A177-3AD203B41FA5}">
                      <a16:colId xmlns:a16="http://schemas.microsoft.com/office/drawing/2014/main" val="218834151"/>
                    </a:ext>
                  </a:extLst>
                </a:gridCol>
              </a:tblGrid>
              <a:tr h="906882"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Mon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Tue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Wed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Thu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Fri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Sat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Sun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1944876"/>
                  </a:ext>
                </a:extLst>
              </a:tr>
              <a:tr h="1002344">
                <a:tc>
                  <a:txBody>
                    <a:bodyPr/>
                    <a:lstStyle/>
                    <a:p>
                      <a:pPr algn="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Task 01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5833959"/>
                  </a:ext>
                </a:extLst>
              </a:tr>
              <a:tr h="1002344">
                <a:tc>
                  <a:txBody>
                    <a:bodyPr/>
                    <a:lstStyle/>
                    <a:p>
                      <a:pPr algn="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Task 02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6803019"/>
                  </a:ext>
                </a:extLst>
              </a:tr>
              <a:tr h="1002344">
                <a:tc>
                  <a:txBody>
                    <a:bodyPr/>
                    <a:lstStyle/>
                    <a:p>
                      <a:pPr algn="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Task 03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6074663"/>
                  </a:ext>
                </a:extLst>
              </a:tr>
              <a:tr h="1002344">
                <a:tc>
                  <a:txBody>
                    <a:bodyPr/>
                    <a:lstStyle/>
                    <a:p>
                      <a:pPr algn="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Task 04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8932923"/>
                  </a:ext>
                </a:extLst>
              </a:tr>
              <a:tr h="1002344">
                <a:tc>
                  <a:txBody>
                    <a:bodyPr/>
                    <a:lstStyle/>
                    <a:p>
                      <a:pPr algn="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Task 05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9969703"/>
                  </a:ext>
                </a:extLst>
              </a:tr>
              <a:tr h="1002344">
                <a:tc>
                  <a:txBody>
                    <a:bodyPr/>
                    <a:lstStyle/>
                    <a:p>
                      <a:pPr algn="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Task 06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0549374"/>
                  </a:ext>
                </a:extLst>
              </a:tr>
              <a:tr h="1002344">
                <a:tc>
                  <a:txBody>
                    <a:bodyPr/>
                    <a:lstStyle/>
                    <a:p>
                      <a:pPr algn="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Task 07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024693"/>
                  </a:ext>
                </a:extLst>
              </a:tr>
              <a:tr h="1002344">
                <a:tc>
                  <a:txBody>
                    <a:bodyPr/>
                    <a:lstStyle/>
                    <a:p>
                      <a:pPr algn="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Task 08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9620349"/>
                  </a:ext>
                </a:extLst>
              </a:tr>
              <a:tr h="1002344">
                <a:tc>
                  <a:txBody>
                    <a:bodyPr/>
                    <a:lstStyle/>
                    <a:p>
                      <a:pPr algn="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Task 09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8630036"/>
                  </a:ext>
                </a:extLst>
              </a:tr>
            </a:tbl>
          </a:graphicData>
        </a:graphic>
      </p:graphicFrame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B788E407-5A22-E046-BEA6-5CD2FDA11AC8}"/>
              </a:ext>
            </a:extLst>
          </p:cNvPr>
          <p:cNvSpPr/>
          <p:nvPr/>
        </p:nvSpPr>
        <p:spPr>
          <a:xfrm>
            <a:off x="6301946" y="4099592"/>
            <a:ext cx="6845643" cy="6717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D25134F5-7FEA-B44A-B771-886F9F0876E9}"/>
              </a:ext>
            </a:extLst>
          </p:cNvPr>
          <p:cNvSpPr/>
          <p:nvPr/>
        </p:nvSpPr>
        <p:spPr>
          <a:xfrm>
            <a:off x="11042388" y="5100335"/>
            <a:ext cx="9290980" cy="6717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D9D715B7-C8AE-D944-B191-7931075B7F84}"/>
              </a:ext>
            </a:extLst>
          </p:cNvPr>
          <p:cNvSpPr/>
          <p:nvPr/>
        </p:nvSpPr>
        <p:spPr>
          <a:xfrm>
            <a:off x="8638674" y="6101078"/>
            <a:ext cx="4508915" cy="6717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AC1EDB67-A21A-6E47-8B9E-F56598D8F8C1}"/>
              </a:ext>
            </a:extLst>
          </p:cNvPr>
          <p:cNvSpPr/>
          <p:nvPr/>
        </p:nvSpPr>
        <p:spPr>
          <a:xfrm>
            <a:off x="15824453" y="7101821"/>
            <a:ext cx="4508915" cy="671700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DE6ABB04-ADF3-184C-B247-507A9C6CC74E}"/>
              </a:ext>
            </a:extLst>
          </p:cNvPr>
          <p:cNvSpPr/>
          <p:nvPr/>
        </p:nvSpPr>
        <p:spPr>
          <a:xfrm>
            <a:off x="20619524" y="8102564"/>
            <a:ext cx="2105201" cy="671700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4C57A106-990C-F14E-8422-B2C1E2BB1276}"/>
              </a:ext>
            </a:extLst>
          </p:cNvPr>
          <p:cNvSpPr/>
          <p:nvPr/>
        </p:nvSpPr>
        <p:spPr>
          <a:xfrm>
            <a:off x="8638674" y="9103307"/>
            <a:ext cx="9290980" cy="6717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6E9598AA-10D5-3047-A323-4A2A7E9822B8}"/>
              </a:ext>
            </a:extLst>
          </p:cNvPr>
          <p:cNvSpPr/>
          <p:nvPr/>
        </p:nvSpPr>
        <p:spPr>
          <a:xfrm>
            <a:off x="11084011" y="10104050"/>
            <a:ext cx="6845643" cy="6717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11421A76-4CF4-1941-ADAC-F22AEFB887F1}"/>
              </a:ext>
            </a:extLst>
          </p:cNvPr>
          <p:cNvSpPr/>
          <p:nvPr/>
        </p:nvSpPr>
        <p:spPr>
          <a:xfrm>
            <a:off x="6301947" y="11104793"/>
            <a:ext cx="2047970" cy="6717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B9EDC67C-2F08-A54C-8EBE-D7D262BE5D69}"/>
              </a:ext>
            </a:extLst>
          </p:cNvPr>
          <p:cNvSpPr/>
          <p:nvPr/>
        </p:nvSpPr>
        <p:spPr>
          <a:xfrm>
            <a:off x="11099619" y="12105535"/>
            <a:ext cx="11627708" cy="671700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25056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EE601BF-9B08-254C-AE72-285734BDE7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5380277"/>
              </p:ext>
            </p:extLst>
          </p:nvPr>
        </p:nvGraphicFramePr>
        <p:xfrm>
          <a:off x="1520825" y="3026025"/>
          <a:ext cx="21336000" cy="7297068"/>
        </p:xfrm>
        <a:graphic>
          <a:graphicData uri="http://schemas.openxmlformats.org/drawingml/2006/table">
            <a:tbl>
              <a:tblPr firstRow="1" firstCol="1" bandRow="1">
                <a:tableStyleId>{E8B1032C-EA38-4F05-BA0D-38AFFFC7BED3}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4692918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934095955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10532381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940788973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846531099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864206014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747642580"/>
                    </a:ext>
                  </a:extLst>
                </a:gridCol>
              </a:tblGrid>
              <a:tr h="1216178"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69435237"/>
                  </a:ext>
                </a:extLst>
              </a:tr>
              <a:tr h="1216178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Task 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98889734"/>
                  </a:ext>
                </a:extLst>
              </a:tr>
              <a:tr h="1216178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Task 02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83691067"/>
                  </a:ext>
                </a:extLst>
              </a:tr>
              <a:tr h="1216178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Task 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7894593"/>
                  </a:ext>
                </a:extLst>
              </a:tr>
              <a:tr h="1216178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Task 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9711477"/>
                  </a:ext>
                </a:extLst>
              </a:tr>
              <a:tr h="1216178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Task 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4340269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CB46136-FE33-2E40-B86B-E467534FE66A}"/>
              </a:ext>
            </a:extLst>
          </p:cNvPr>
          <p:cNvSpPr txBox="1"/>
          <p:nvPr/>
        </p:nvSpPr>
        <p:spPr>
          <a:xfrm>
            <a:off x="1520825" y="482419"/>
            <a:ext cx="528221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Gantt Chart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9EC490-5A2D-B040-B1DA-9F288574579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46B42B8-1AF2-A247-9BC8-6EA53E8B34C8}"/>
              </a:ext>
            </a:extLst>
          </p:cNvPr>
          <p:cNvSpPr/>
          <p:nvPr/>
        </p:nvSpPr>
        <p:spPr>
          <a:xfrm>
            <a:off x="4934363" y="4633431"/>
            <a:ext cx="7791933" cy="454936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2684556-8448-604B-86C2-CC57887AFBDA}"/>
              </a:ext>
            </a:extLst>
          </p:cNvPr>
          <p:cNvSpPr/>
          <p:nvPr/>
        </p:nvSpPr>
        <p:spPr>
          <a:xfrm>
            <a:off x="8292858" y="5846745"/>
            <a:ext cx="7791933" cy="454936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14F99A85-7058-9B41-A6D4-D7BB968D8D5F}"/>
              </a:ext>
            </a:extLst>
          </p:cNvPr>
          <p:cNvSpPr/>
          <p:nvPr/>
        </p:nvSpPr>
        <p:spPr>
          <a:xfrm>
            <a:off x="8027719" y="7060059"/>
            <a:ext cx="5237019" cy="454936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A83A4FAA-2140-B846-8FB3-77D37FBA710F}"/>
              </a:ext>
            </a:extLst>
          </p:cNvPr>
          <p:cNvSpPr/>
          <p:nvPr/>
        </p:nvSpPr>
        <p:spPr>
          <a:xfrm>
            <a:off x="11335163" y="8273373"/>
            <a:ext cx="7791933" cy="454936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FABF09F2-57CC-244E-B607-2193A47FC5F9}"/>
              </a:ext>
            </a:extLst>
          </p:cNvPr>
          <p:cNvSpPr/>
          <p:nvPr/>
        </p:nvSpPr>
        <p:spPr>
          <a:xfrm>
            <a:off x="11335163" y="9486688"/>
            <a:ext cx="11144733" cy="454936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E6F4554-4666-7A41-8E95-9A31FC46BBC1}"/>
              </a:ext>
            </a:extLst>
          </p:cNvPr>
          <p:cNvSpPr/>
          <p:nvPr/>
        </p:nvSpPr>
        <p:spPr>
          <a:xfrm>
            <a:off x="1520825" y="11235690"/>
            <a:ext cx="571500" cy="5715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1ACDEB4-BC85-DA44-B916-A6E7D9F3CAF4}"/>
              </a:ext>
            </a:extLst>
          </p:cNvPr>
          <p:cNvSpPr txBox="1"/>
          <p:nvPr/>
        </p:nvSpPr>
        <p:spPr>
          <a:xfrm>
            <a:off x="2240734" y="11282913"/>
            <a:ext cx="2699778" cy="4770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Julia K., Marketing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BB3431C-9773-E446-AD81-7B99F72DBA21}"/>
              </a:ext>
            </a:extLst>
          </p:cNvPr>
          <p:cNvSpPr/>
          <p:nvPr/>
        </p:nvSpPr>
        <p:spPr>
          <a:xfrm>
            <a:off x="5999903" y="11235690"/>
            <a:ext cx="571500" cy="5715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7C4CA0C-5797-4045-B92E-BC9E3011D4EB}"/>
              </a:ext>
            </a:extLst>
          </p:cNvPr>
          <p:cNvSpPr txBox="1"/>
          <p:nvPr/>
        </p:nvSpPr>
        <p:spPr>
          <a:xfrm>
            <a:off x="6719812" y="11282913"/>
            <a:ext cx="2517036" cy="4770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Julia K., Analytics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452C261-9FC2-A642-83A4-741C945BE974}"/>
              </a:ext>
            </a:extLst>
          </p:cNvPr>
          <p:cNvSpPr/>
          <p:nvPr/>
        </p:nvSpPr>
        <p:spPr>
          <a:xfrm>
            <a:off x="10478981" y="11235690"/>
            <a:ext cx="571500" cy="5715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E38BF56-442B-8F43-B0F2-3ADC5C1A9B71}"/>
              </a:ext>
            </a:extLst>
          </p:cNvPr>
          <p:cNvSpPr txBox="1"/>
          <p:nvPr/>
        </p:nvSpPr>
        <p:spPr>
          <a:xfrm>
            <a:off x="11198890" y="11282913"/>
            <a:ext cx="2587568" cy="4770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Julia K., Research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F36B579-875C-8547-A2CF-6ABD889DF2D3}"/>
              </a:ext>
            </a:extLst>
          </p:cNvPr>
          <p:cNvSpPr/>
          <p:nvPr/>
        </p:nvSpPr>
        <p:spPr>
          <a:xfrm>
            <a:off x="14958059" y="11235690"/>
            <a:ext cx="571500" cy="5715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AAFDA1A-2E4F-1442-8791-D0ECD5548EFB}"/>
              </a:ext>
            </a:extLst>
          </p:cNvPr>
          <p:cNvSpPr txBox="1"/>
          <p:nvPr/>
        </p:nvSpPr>
        <p:spPr>
          <a:xfrm>
            <a:off x="15677968" y="11282913"/>
            <a:ext cx="2699778" cy="4770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Julia K., Marketing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E230E58B-1845-DC4B-92FC-947023CB1887}"/>
              </a:ext>
            </a:extLst>
          </p:cNvPr>
          <p:cNvSpPr/>
          <p:nvPr/>
        </p:nvSpPr>
        <p:spPr>
          <a:xfrm>
            <a:off x="19437138" y="11235690"/>
            <a:ext cx="571500" cy="5715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3E58A3A-B8ED-CB4F-AD04-65E4AC49E3EC}"/>
              </a:ext>
            </a:extLst>
          </p:cNvPr>
          <p:cNvSpPr txBox="1"/>
          <p:nvPr/>
        </p:nvSpPr>
        <p:spPr>
          <a:xfrm>
            <a:off x="20157047" y="11282913"/>
            <a:ext cx="2539478" cy="4770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Julia K., Business</a:t>
            </a:r>
          </a:p>
        </p:txBody>
      </p:sp>
    </p:spTree>
    <p:extLst>
      <p:ext uri="{BB962C8B-B14F-4D97-AF65-F5344CB8AC3E}">
        <p14:creationId xmlns:p14="http://schemas.microsoft.com/office/powerpoint/2010/main" val="24764934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5F2AA72-B31F-6945-98CD-70BCD5C40BC5}"/>
              </a:ext>
            </a:extLst>
          </p:cNvPr>
          <p:cNvSpPr txBox="1"/>
          <p:nvPr/>
        </p:nvSpPr>
        <p:spPr>
          <a:xfrm>
            <a:off x="1520825" y="482419"/>
            <a:ext cx="528221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Gantt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C74CEA-D726-3140-80B0-EAAF74462CA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B8934CC-53FE-B146-883D-06A1E59038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5515495"/>
              </p:ext>
            </p:extLst>
          </p:nvPr>
        </p:nvGraphicFramePr>
        <p:xfrm>
          <a:off x="1520825" y="2636874"/>
          <a:ext cx="21335992" cy="897100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792580">
                  <a:extLst>
                    <a:ext uri="{9D8B030D-6E8A-4147-A177-3AD203B41FA5}">
                      <a16:colId xmlns:a16="http://schemas.microsoft.com/office/drawing/2014/main" val="1561604531"/>
                    </a:ext>
                  </a:extLst>
                </a:gridCol>
                <a:gridCol w="1461951">
                  <a:extLst>
                    <a:ext uri="{9D8B030D-6E8A-4147-A177-3AD203B41FA5}">
                      <a16:colId xmlns:a16="http://schemas.microsoft.com/office/drawing/2014/main" val="3476035806"/>
                    </a:ext>
                  </a:extLst>
                </a:gridCol>
                <a:gridCol w="1461951">
                  <a:extLst>
                    <a:ext uri="{9D8B030D-6E8A-4147-A177-3AD203B41FA5}">
                      <a16:colId xmlns:a16="http://schemas.microsoft.com/office/drawing/2014/main" val="1049731044"/>
                    </a:ext>
                  </a:extLst>
                </a:gridCol>
                <a:gridCol w="1461951">
                  <a:extLst>
                    <a:ext uri="{9D8B030D-6E8A-4147-A177-3AD203B41FA5}">
                      <a16:colId xmlns:a16="http://schemas.microsoft.com/office/drawing/2014/main" val="3929758293"/>
                    </a:ext>
                  </a:extLst>
                </a:gridCol>
                <a:gridCol w="1461951">
                  <a:extLst>
                    <a:ext uri="{9D8B030D-6E8A-4147-A177-3AD203B41FA5}">
                      <a16:colId xmlns:a16="http://schemas.microsoft.com/office/drawing/2014/main" val="3182854707"/>
                    </a:ext>
                  </a:extLst>
                </a:gridCol>
                <a:gridCol w="1461951">
                  <a:extLst>
                    <a:ext uri="{9D8B030D-6E8A-4147-A177-3AD203B41FA5}">
                      <a16:colId xmlns:a16="http://schemas.microsoft.com/office/drawing/2014/main" val="2267662866"/>
                    </a:ext>
                  </a:extLst>
                </a:gridCol>
                <a:gridCol w="1461951">
                  <a:extLst>
                    <a:ext uri="{9D8B030D-6E8A-4147-A177-3AD203B41FA5}">
                      <a16:colId xmlns:a16="http://schemas.microsoft.com/office/drawing/2014/main" val="2573423768"/>
                    </a:ext>
                  </a:extLst>
                </a:gridCol>
                <a:gridCol w="1461951">
                  <a:extLst>
                    <a:ext uri="{9D8B030D-6E8A-4147-A177-3AD203B41FA5}">
                      <a16:colId xmlns:a16="http://schemas.microsoft.com/office/drawing/2014/main" val="394404165"/>
                    </a:ext>
                  </a:extLst>
                </a:gridCol>
                <a:gridCol w="1461951">
                  <a:extLst>
                    <a:ext uri="{9D8B030D-6E8A-4147-A177-3AD203B41FA5}">
                      <a16:colId xmlns:a16="http://schemas.microsoft.com/office/drawing/2014/main" val="1045697922"/>
                    </a:ext>
                  </a:extLst>
                </a:gridCol>
                <a:gridCol w="1461951">
                  <a:extLst>
                    <a:ext uri="{9D8B030D-6E8A-4147-A177-3AD203B41FA5}">
                      <a16:colId xmlns:a16="http://schemas.microsoft.com/office/drawing/2014/main" val="3781156380"/>
                    </a:ext>
                  </a:extLst>
                </a:gridCol>
                <a:gridCol w="1461951">
                  <a:extLst>
                    <a:ext uri="{9D8B030D-6E8A-4147-A177-3AD203B41FA5}">
                      <a16:colId xmlns:a16="http://schemas.microsoft.com/office/drawing/2014/main" val="419230539"/>
                    </a:ext>
                  </a:extLst>
                </a:gridCol>
                <a:gridCol w="1461951">
                  <a:extLst>
                    <a:ext uri="{9D8B030D-6E8A-4147-A177-3AD203B41FA5}">
                      <a16:colId xmlns:a16="http://schemas.microsoft.com/office/drawing/2014/main" val="3700839126"/>
                    </a:ext>
                  </a:extLst>
                </a:gridCol>
                <a:gridCol w="1461951">
                  <a:extLst>
                    <a:ext uri="{9D8B030D-6E8A-4147-A177-3AD203B41FA5}">
                      <a16:colId xmlns:a16="http://schemas.microsoft.com/office/drawing/2014/main" val="2148642718"/>
                    </a:ext>
                  </a:extLst>
                </a:gridCol>
              </a:tblGrid>
              <a:tr h="628963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Project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Jan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Feb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Mar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Apr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May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Jun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Jul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Aug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Sep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Oct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Nov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Dec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8335288"/>
                  </a:ext>
                </a:extLst>
              </a:tr>
              <a:tr h="695170"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Task 01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645151"/>
                  </a:ext>
                </a:extLst>
              </a:tr>
              <a:tr h="695170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Task 02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1232325"/>
                  </a:ext>
                </a:extLst>
              </a:tr>
              <a:tr h="695170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Task 03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6594823"/>
                  </a:ext>
                </a:extLst>
              </a:tr>
              <a:tr h="695170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Task 04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3541179"/>
                  </a:ext>
                </a:extLst>
              </a:tr>
              <a:tr h="695170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Task 05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5159650"/>
                  </a:ext>
                </a:extLst>
              </a:tr>
              <a:tr h="695170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Task 06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2548599"/>
                  </a:ext>
                </a:extLst>
              </a:tr>
              <a:tr h="695170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Task 07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8639875"/>
                  </a:ext>
                </a:extLst>
              </a:tr>
              <a:tr h="695170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Task 08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7600349"/>
                  </a:ext>
                </a:extLst>
              </a:tr>
              <a:tr h="695170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Task 09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9160490"/>
                  </a:ext>
                </a:extLst>
              </a:tr>
              <a:tr h="695170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Task 10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8585369"/>
                  </a:ext>
                </a:extLst>
              </a:tr>
              <a:tr h="695170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Task 11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0400727"/>
                  </a:ext>
                </a:extLst>
              </a:tr>
              <a:tr h="695170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Task 12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4373541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C80DF0E1-ED54-CC49-A0B9-C696962FB202}"/>
              </a:ext>
            </a:extLst>
          </p:cNvPr>
          <p:cNvSpPr/>
          <p:nvPr/>
        </p:nvSpPr>
        <p:spPr>
          <a:xfrm>
            <a:off x="1520825" y="12109048"/>
            <a:ext cx="694944" cy="69609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3F3B20E-462E-E14A-9839-04E194D87FAB}"/>
              </a:ext>
            </a:extLst>
          </p:cNvPr>
          <p:cNvSpPr txBox="1"/>
          <p:nvPr/>
        </p:nvSpPr>
        <p:spPr>
          <a:xfrm>
            <a:off x="2393134" y="11898289"/>
            <a:ext cx="3055166" cy="111761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01D40D8-7948-884B-8559-ECE6124242A5}"/>
              </a:ext>
            </a:extLst>
          </p:cNvPr>
          <p:cNvSpPr/>
          <p:nvPr/>
        </p:nvSpPr>
        <p:spPr>
          <a:xfrm>
            <a:off x="13126509" y="12109048"/>
            <a:ext cx="694944" cy="69609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B8C5BA4-2F32-7D47-8499-C11C22F77F49}"/>
              </a:ext>
            </a:extLst>
          </p:cNvPr>
          <p:cNvSpPr txBox="1"/>
          <p:nvPr/>
        </p:nvSpPr>
        <p:spPr>
          <a:xfrm>
            <a:off x="13998818" y="11898289"/>
            <a:ext cx="3055166" cy="111761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AD0513F-AE54-6041-B4DF-2CB3F6B801B4}"/>
              </a:ext>
            </a:extLst>
          </p:cNvPr>
          <p:cNvSpPr/>
          <p:nvPr/>
        </p:nvSpPr>
        <p:spPr>
          <a:xfrm>
            <a:off x="7323667" y="12109048"/>
            <a:ext cx="694944" cy="69609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2856252-3C08-694B-8988-C9F55AD01D10}"/>
              </a:ext>
            </a:extLst>
          </p:cNvPr>
          <p:cNvSpPr txBox="1"/>
          <p:nvPr/>
        </p:nvSpPr>
        <p:spPr>
          <a:xfrm>
            <a:off x="8195976" y="11898289"/>
            <a:ext cx="3055166" cy="111761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095FF03-208D-5445-8AB6-A906591B7D32}"/>
              </a:ext>
            </a:extLst>
          </p:cNvPr>
          <p:cNvSpPr/>
          <p:nvPr/>
        </p:nvSpPr>
        <p:spPr>
          <a:xfrm>
            <a:off x="18929350" y="12109048"/>
            <a:ext cx="694944" cy="69609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477BA9D-7278-C241-A4B0-B6AFBAA0748C}"/>
              </a:ext>
            </a:extLst>
          </p:cNvPr>
          <p:cNvSpPr txBox="1"/>
          <p:nvPr/>
        </p:nvSpPr>
        <p:spPr>
          <a:xfrm>
            <a:off x="19801659" y="11898289"/>
            <a:ext cx="3055166" cy="111761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7" name="Pentagon 16">
            <a:extLst>
              <a:ext uri="{FF2B5EF4-FFF2-40B4-BE49-F238E27FC236}">
                <a16:creationId xmlns:a16="http://schemas.microsoft.com/office/drawing/2014/main" id="{F580C477-6B6F-DF43-B136-7185C864DDE0}"/>
              </a:ext>
            </a:extLst>
          </p:cNvPr>
          <p:cNvSpPr/>
          <p:nvPr/>
        </p:nvSpPr>
        <p:spPr>
          <a:xfrm>
            <a:off x="5448300" y="3328244"/>
            <a:ext cx="2143347" cy="574158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8" name="Pentagon 17">
            <a:extLst>
              <a:ext uri="{FF2B5EF4-FFF2-40B4-BE49-F238E27FC236}">
                <a16:creationId xmlns:a16="http://schemas.microsoft.com/office/drawing/2014/main" id="{548089DD-8FB4-474E-BE86-7F1846445953}"/>
              </a:ext>
            </a:extLst>
          </p:cNvPr>
          <p:cNvSpPr/>
          <p:nvPr/>
        </p:nvSpPr>
        <p:spPr>
          <a:xfrm>
            <a:off x="6880860" y="4023512"/>
            <a:ext cx="4130851" cy="574158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9" name="Pentagon 18">
            <a:extLst>
              <a:ext uri="{FF2B5EF4-FFF2-40B4-BE49-F238E27FC236}">
                <a16:creationId xmlns:a16="http://schemas.microsoft.com/office/drawing/2014/main" id="{ED5FB9BA-6B8E-6E4A-A503-5DD5C5B09465}"/>
              </a:ext>
            </a:extLst>
          </p:cNvPr>
          <p:cNvSpPr/>
          <p:nvPr/>
        </p:nvSpPr>
        <p:spPr>
          <a:xfrm>
            <a:off x="8293251" y="4718780"/>
            <a:ext cx="2815735" cy="574158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" name="Pentagon 19">
            <a:extLst>
              <a:ext uri="{FF2B5EF4-FFF2-40B4-BE49-F238E27FC236}">
                <a16:creationId xmlns:a16="http://schemas.microsoft.com/office/drawing/2014/main" id="{C2DB57E9-48FB-FA4E-A790-81FACEC59DFD}"/>
              </a:ext>
            </a:extLst>
          </p:cNvPr>
          <p:cNvSpPr/>
          <p:nvPr/>
        </p:nvSpPr>
        <p:spPr>
          <a:xfrm>
            <a:off x="6880860" y="5414048"/>
            <a:ext cx="5628910" cy="574158"/>
          </a:xfrm>
          <a:prstGeom prst="homePlat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" name="Pentagon 20">
            <a:extLst>
              <a:ext uri="{FF2B5EF4-FFF2-40B4-BE49-F238E27FC236}">
                <a16:creationId xmlns:a16="http://schemas.microsoft.com/office/drawing/2014/main" id="{5EA433FA-1F13-5045-8E2E-C085FA4DDC6B}"/>
              </a:ext>
            </a:extLst>
          </p:cNvPr>
          <p:cNvSpPr/>
          <p:nvPr/>
        </p:nvSpPr>
        <p:spPr>
          <a:xfrm>
            <a:off x="9801379" y="6109316"/>
            <a:ext cx="4197439" cy="574158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2" name="Pentagon 21">
            <a:extLst>
              <a:ext uri="{FF2B5EF4-FFF2-40B4-BE49-F238E27FC236}">
                <a16:creationId xmlns:a16="http://schemas.microsoft.com/office/drawing/2014/main" id="{C6D7BD97-B097-B040-BB50-1B9751563876}"/>
              </a:ext>
            </a:extLst>
          </p:cNvPr>
          <p:cNvSpPr/>
          <p:nvPr/>
        </p:nvSpPr>
        <p:spPr>
          <a:xfrm>
            <a:off x="5448300" y="6804584"/>
            <a:ext cx="11458372" cy="574158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3" name="Pentagon 22">
            <a:extLst>
              <a:ext uri="{FF2B5EF4-FFF2-40B4-BE49-F238E27FC236}">
                <a16:creationId xmlns:a16="http://schemas.microsoft.com/office/drawing/2014/main" id="{6B2673F6-08FB-0D4A-AA48-3DB3C375CE28}"/>
              </a:ext>
            </a:extLst>
          </p:cNvPr>
          <p:cNvSpPr/>
          <p:nvPr/>
        </p:nvSpPr>
        <p:spPr>
          <a:xfrm>
            <a:off x="12691414" y="7499852"/>
            <a:ext cx="4215258" cy="574158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4" name="Pentagon 23">
            <a:extLst>
              <a:ext uri="{FF2B5EF4-FFF2-40B4-BE49-F238E27FC236}">
                <a16:creationId xmlns:a16="http://schemas.microsoft.com/office/drawing/2014/main" id="{F802F4D3-8368-2C45-9B32-641FC9ADD8EE}"/>
              </a:ext>
            </a:extLst>
          </p:cNvPr>
          <p:cNvSpPr/>
          <p:nvPr/>
        </p:nvSpPr>
        <p:spPr>
          <a:xfrm>
            <a:off x="15701496" y="8195120"/>
            <a:ext cx="2936901" cy="574158"/>
          </a:xfrm>
          <a:prstGeom prst="homePlat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5" name="Pentagon 24">
            <a:extLst>
              <a:ext uri="{FF2B5EF4-FFF2-40B4-BE49-F238E27FC236}">
                <a16:creationId xmlns:a16="http://schemas.microsoft.com/office/drawing/2014/main" id="{E69DA8BC-728D-224E-805C-2E0D5F824C73}"/>
              </a:ext>
            </a:extLst>
          </p:cNvPr>
          <p:cNvSpPr/>
          <p:nvPr/>
        </p:nvSpPr>
        <p:spPr>
          <a:xfrm>
            <a:off x="13365805" y="8890388"/>
            <a:ext cx="6258490" cy="574158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6" name="Pentagon 25">
            <a:extLst>
              <a:ext uri="{FF2B5EF4-FFF2-40B4-BE49-F238E27FC236}">
                <a16:creationId xmlns:a16="http://schemas.microsoft.com/office/drawing/2014/main" id="{96A59A82-D9C9-7C44-B89C-2CC486774FA8}"/>
              </a:ext>
            </a:extLst>
          </p:cNvPr>
          <p:cNvSpPr/>
          <p:nvPr/>
        </p:nvSpPr>
        <p:spPr>
          <a:xfrm>
            <a:off x="14844813" y="9585656"/>
            <a:ext cx="4123717" cy="574158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7" name="Pentagon 26">
            <a:extLst>
              <a:ext uri="{FF2B5EF4-FFF2-40B4-BE49-F238E27FC236}">
                <a16:creationId xmlns:a16="http://schemas.microsoft.com/office/drawing/2014/main" id="{12E0B3DA-417E-8A4D-89B8-EBCC61D4CE2F}"/>
              </a:ext>
            </a:extLst>
          </p:cNvPr>
          <p:cNvSpPr/>
          <p:nvPr/>
        </p:nvSpPr>
        <p:spPr>
          <a:xfrm>
            <a:off x="15701496" y="10280924"/>
            <a:ext cx="5563411" cy="574158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8" name="Pentagon 27">
            <a:extLst>
              <a:ext uri="{FF2B5EF4-FFF2-40B4-BE49-F238E27FC236}">
                <a16:creationId xmlns:a16="http://schemas.microsoft.com/office/drawing/2014/main" id="{525E6B49-7ADB-C842-8AA2-786CE6C837E3}"/>
              </a:ext>
            </a:extLst>
          </p:cNvPr>
          <p:cNvSpPr/>
          <p:nvPr/>
        </p:nvSpPr>
        <p:spPr>
          <a:xfrm>
            <a:off x="20616195" y="10976188"/>
            <a:ext cx="2143347" cy="574158"/>
          </a:xfrm>
          <a:prstGeom prst="homePlat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5509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53460DE-A194-6641-9681-890A9D1CCE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0062680"/>
              </p:ext>
            </p:extLst>
          </p:nvPr>
        </p:nvGraphicFramePr>
        <p:xfrm>
          <a:off x="1520825" y="3170694"/>
          <a:ext cx="21335995" cy="97338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26461">
                  <a:extLst>
                    <a:ext uri="{9D8B030D-6E8A-4147-A177-3AD203B41FA5}">
                      <a16:colId xmlns:a16="http://schemas.microsoft.com/office/drawing/2014/main" val="912212804"/>
                    </a:ext>
                  </a:extLst>
                </a:gridCol>
                <a:gridCol w="2100649">
                  <a:extLst>
                    <a:ext uri="{9D8B030D-6E8A-4147-A177-3AD203B41FA5}">
                      <a16:colId xmlns:a16="http://schemas.microsoft.com/office/drawing/2014/main" val="121997394"/>
                    </a:ext>
                  </a:extLst>
                </a:gridCol>
                <a:gridCol w="1473535">
                  <a:extLst>
                    <a:ext uri="{9D8B030D-6E8A-4147-A177-3AD203B41FA5}">
                      <a16:colId xmlns:a16="http://schemas.microsoft.com/office/drawing/2014/main" val="290174564"/>
                    </a:ext>
                  </a:extLst>
                </a:gridCol>
                <a:gridCol w="1473535">
                  <a:extLst>
                    <a:ext uri="{9D8B030D-6E8A-4147-A177-3AD203B41FA5}">
                      <a16:colId xmlns:a16="http://schemas.microsoft.com/office/drawing/2014/main" val="3398876818"/>
                    </a:ext>
                  </a:extLst>
                </a:gridCol>
                <a:gridCol w="1473535">
                  <a:extLst>
                    <a:ext uri="{9D8B030D-6E8A-4147-A177-3AD203B41FA5}">
                      <a16:colId xmlns:a16="http://schemas.microsoft.com/office/drawing/2014/main" val="883024248"/>
                    </a:ext>
                  </a:extLst>
                </a:gridCol>
                <a:gridCol w="1473535">
                  <a:extLst>
                    <a:ext uri="{9D8B030D-6E8A-4147-A177-3AD203B41FA5}">
                      <a16:colId xmlns:a16="http://schemas.microsoft.com/office/drawing/2014/main" val="857513007"/>
                    </a:ext>
                  </a:extLst>
                </a:gridCol>
                <a:gridCol w="1473535">
                  <a:extLst>
                    <a:ext uri="{9D8B030D-6E8A-4147-A177-3AD203B41FA5}">
                      <a16:colId xmlns:a16="http://schemas.microsoft.com/office/drawing/2014/main" val="1544866997"/>
                    </a:ext>
                  </a:extLst>
                </a:gridCol>
                <a:gridCol w="1473535">
                  <a:extLst>
                    <a:ext uri="{9D8B030D-6E8A-4147-A177-3AD203B41FA5}">
                      <a16:colId xmlns:a16="http://schemas.microsoft.com/office/drawing/2014/main" val="1514516070"/>
                    </a:ext>
                  </a:extLst>
                </a:gridCol>
                <a:gridCol w="1473535">
                  <a:extLst>
                    <a:ext uri="{9D8B030D-6E8A-4147-A177-3AD203B41FA5}">
                      <a16:colId xmlns:a16="http://schemas.microsoft.com/office/drawing/2014/main" val="2833530458"/>
                    </a:ext>
                  </a:extLst>
                </a:gridCol>
                <a:gridCol w="1473535">
                  <a:extLst>
                    <a:ext uri="{9D8B030D-6E8A-4147-A177-3AD203B41FA5}">
                      <a16:colId xmlns:a16="http://schemas.microsoft.com/office/drawing/2014/main" val="2964727901"/>
                    </a:ext>
                  </a:extLst>
                </a:gridCol>
                <a:gridCol w="1473535">
                  <a:extLst>
                    <a:ext uri="{9D8B030D-6E8A-4147-A177-3AD203B41FA5}">
                      <a16:colId xmlns:a16="http://schemas.microsoft.com/office/drawing/2014/main" val="988224644"/>
                    </a:ext>
                  </a:extLst>
                </a:gridCol>
                <a:gridCol w="1473535">
                  <a:extLst>
                    <a:ext uri="{9D8B030D-6E8A-4147-A177-3AD203B41FA5}">
                      <a16:colId xmlns:a16="http://schemas.microsoft.com/office/drawing/2014/main" val="4260463266"/>
                    </a:ext>
                  </a:extLst>
                </a:gridCol>
                <a:gridCol w="1473535">
                  <a:extLst>
                    <a:ext uri="{9D8B030D-6E8A-4147-A177-3AD203B41FA5}">
                      <a16:colId xmlns:a16="http://schemas.microsoft.com/office/drawing/2014/main" val="3666372563"/>
                    </a:ext>
                  </a:extLst>
                </a:gridCol>
              </a:tblGrid>
              <a:tr h="973388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Events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Dates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27 Jan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28 Jan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29 Jan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 Feb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 Feb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3 Feb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4 Feb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7 Feb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8 Feb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12 Feb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13 Feb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5322580"/>
                  </a:ext>
                </a:extLst>
              </a:tr>
              <a:tr h="973388">
                <a:tc gridSpan="2"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Project #1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9661341"/>
                  </a:ext>
                </a:extLst>
              </a:tr>
              <a:tr h="973388">
                <a:tc gridSpan="2"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Task #1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4356010"/>
                  </a:ext>
                </a:extLst>
              </a:tr>
              <a:tr h="973388">
                <a:tc gridSpan="2"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Task #2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3356858"/>
                  </a:ext>
                </a:extLst>
              </a:tr>
              <a:tr h="973388">
                <a:tc gridSpan="2"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Project #2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9060974"/>
                  </a:ext>
                </a:extLst>
              </a:tr>
              <a:tr h="973388">
                <a:tc gridSpan="2"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Project #3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1379839"/>
                  </a:ext>
                </a:extLst>
              </a:tr>
              <a:tr h="973388">
                <a:tc gridSpan="2"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Revision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5918256"/>
                  </a:ext>
                </a:extLst>
              </a:tr>
              <a:tr h="973388">
                <a:tc gridSpan="2"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Task #3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8718026"/>
                  </a:ext>
                </a:extLst>
              </a:tr>
              <a:tr h="973388">
                <a:tc gridSpan="2"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Project #4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9024682"/>
                  </a:ext>
                </a:extLst>
              </a:tr>
              <a:tr h="973388">
                <a:tc gridSpan="2"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Project End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103104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5B2AFA51-FFDF-8B44-95F4-E9ECBA122A1A}"/>
              </a:ext>
            </a:extLst>
          </p:cNvPr>
          <p:cNvSpPr txBox="1"/>
          <p:nvPr/>
        </p:nvSpPr>
        <p:spPr>
          <a:xfrm>
            <a:off x="1520825" y="482419"/>
            <a:ext cx="528221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Gantt Chart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A09AC4-27DE-0541-954B-CC2890F0717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F1D6BEC6-2974-BF46-85EB-294FCD788F88}"/>
              </a:ext>
            </a:extLst>
          </p:cNvPr>
          <p:cNvSpPr/>
          <p:nvPr/>
        </p:nvSpPr>
        <p:spPr>
          <a:xfrm>
            <a:off x="8203475" y="4293089"/>
            <a:ext cx="10998926" cy="667265"/>
          </a:xfrm>
          <a:prstGeom prst="roundRect">
            <a:avLst>
              <a:gd name="adj" fmla="val 3037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53B7D59E-0D50-0044-981B-47506429FC84}"/>
              </a:ext>
            </a:extLst>
          </p:cNvPr>
          <p:cNvSpPr/>
          <p:nvPr/>
        </p:nvSpPr>
        <p:spPr>
          <a:xfrm>
            <a:off x="8203474" y="5266893"/>
            <a:ext cx="7190855" cy="667265"/>
          </a:xfrm>
          <a:prstGeom prst="roundRect">
            <a:avLst>
              <a:gd name="adj" fmla="val 30371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92DA3ED6-4FB6-DF40-BBCF-BAA7C1106E50}"/>
              </a:ext>
            </a:extLst>
          </p:cNvPr>
          <p:cNvSpPr/>
          <p:nvPr/>
        </p:nvSpPr>
        <p:spPr>
          <a:xfrm>
            <a:off x="9735811" y="6240697"/>
            <a:ext cx="10143246" cy="667265"/>
          </a:xfrm>
          <a:prstGeom prst="roundRect">
            <a:avLst>
              <a:gd name="adj" fmla="val 30371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F0B02E06-02D2-8B41-B3B7-38CCCAE49A9B}"/>
              </a:ext>
            </a:extLst>
          </p:cNvPr>
          <p:cNvSpPr/>
          <p:nvPr/>
        </p:nvSpPr>
        <p:spPr>
          <a:xfrm>
            <a:off x="17040333" y="8188304"/>
            <a:ext cx="4264015" cy="667265"/>
          </a:xfrm>
          <a:prstGeom prst="roundRect">
            <a:avLst>
              <a:gd name="adj" fmla="val 30371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0884B34E-0641-F548-920E-E4A01247F95E}"/>
              </a:ext>
            </a:extLst>
          </p:cNvPr>
          <p:cNvSpPr/>
          <p:nvPr/>
        </p:nvSpPr>
        <p:spPr>
          <a:xfrm>
            <a:off x="11736729" y="7214501"/>
            <a:ext cx="6568034" cy="667265"/>
          </a:xfrm>
          <a:prstGeom prst="roundRect">
            <a:avLst>
              <a:gd name="adj" fmla="val 30371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4677D65F-374B-BE4C-BD01-3314E7507F2C}"/>
              </a:ext>
            </a:extLst>
          </p:cNvPr>
          <p:cNvSpPr/>
          <p:nvPr/>
        </p:nvSpPr>
        <p:spPr>
          <a:xfrm>
            <a:off x="9735811" y="10135913"/>
            <a:ext cx="7082618" cy="667265"/>
          </a:xfrm>
          <a:prstGeom prst="roundRect">
            <a:avLst>
              <a:gd name="adj" fmla="val 30371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80BF5890-6CEB-8448-AEE3-0767B2A0120C}"/>
              </a:ext>
            </a:extLst>
          </p:cNvPr>
          <p:cNvSpPr/>
          <p:nvPr/>
        </p:nvSpPr>
        <p:spPr>
          <a:xfrm>
            <a:off x="11736729" y="11109717"/>
            <a:ext cx="6016012" cy="667265"/>
          </a:xfrm>
          <a:prstGeom prst="roundRect">
            <a:avLst>
              <a:gd name="adj" fmla="val 30371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9F7F8231-4871-FC4C-98CB-4A5855E362EC}"/>
              </a:ext>
            </a:extLst>
          </p:cNvPr>
          <p:cNvSpPr/>
          <p:nvPr/>
        </p:nvSpPr>
        <p:spPr>
          <a:xfrm>
            <a:off x="13238922" y="9162109"/>
            <a:ext cx="4513819" cy="667265"/>
          </a:xfrm>
          <a:prstGeom prst="roundRect">
            <a:avLst>
              <a:gd name="adj" fmla="val 3037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A4DB822F-1D17-A24E-94D9-51FF54432872}"/>
              </a:ext>
            </a:extLst>
          </p:cNvPr>
          <p:cNvSpPr/>
          <p:nvPr/>
        </p:nvSpPr>
        <p:spPr>
          <a:xfrm>
            <a:off x="17194695" y="12083521"/>
            <a:ext cx="3538331" cy="667265"/>
          </a:xfrm>
          <a:prstGeom prst="roundRect">
            <a:avLst>
              <a:gd name="adj" fmla="val 30371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cxnSp>
        <p:nvCxnSpPr>
          <p:cNvPr id="15" name="Elbow Connector 14">
            <a:extLst>
              <a:ext uri="{FF2B5EF4-FFF2-40B4-BE49-F238E27FC236}">
                <a16:creationId xmlns:a16="http://schemas.microsoft.com/office/drawing/2014/main" id="{E67A45BD-4A7D-154F-A125-99C55C458E27}"/>
              </a:ext>
            </a:extLst>
          </p:cNvPr>
          <p:cNvCxnSpPr>
            <a:cxnSpLocks/>
            <a:stCxn id="12" idx="3"/>
            <a:endCxn id="11" idx="3"/>
          </p:cNvCxnSpPr>
          <p:nvPr/>
        </p:nvCxnSpPr>
        <p:spPr>
          <a:xfrm>
            <a:off x="17752741" y="9495742"/>
            <a:ext cx="12700" cy="1947608"/>
          </a:xfrm>
          <a:prstGeom prst="bentConnector3">
            <a:avLst>
              <a:gd name="adj1" fmla="val 1800000"/>
            </a:avLst>
          </a:prstGeom>
          <a:ln w="381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lbow Connector 17">
            <a:extLst>
              <a:ext uri="{FF2B5EF4-FFF2-40B4-BE49-F238E27FC236}">
                <a16:creationId xmlns:a16="http://schemas.microsoft.com/office/drawing/2014/main" id="{8B83147C-F6F9-E740-91AD-211BDAF642A8}"/>
              </a:ext>
            </a:extLst>
          </p:cNvPr>
          <p:cNvCxnSpPr>
            <a:cxnSpLocks/>
            <a:stCxn id="12" idx="3"/>
            <a:endCxn id="10" idx="3"/>
          </p:cNvCxnSpPr>
          <p:nvPr/>
        </p:nvCxnSpPr>
        <p:spPr>
          <a:xfrm flipH="1">
            <a:off x="16818429" y="9495742"/>
            <a:ext cx="934312" cy="973804"/>
          </a:xfrm>
          <a:prstGeom prst="bentConnector3">
            <a:avLst>
              <a:gd name="adj1" fmla="val -24467"/>
            </a:avLst>
          </a:prstGeom>
          <a:ln w="381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lbow Connector 20">
            <a:extLst>
              <a:ext uri="{FF2B5EF4-FFF2-40B4-BE49-F238E27FC236}">
                <a16:creationId xmlns:a16="http://schemas.microsoft.com/office/drawing/2014/main" id="{85FD728F-C927-074E-A2DC-940938394C59}"/>
              </a:ext>
            </a:extLst>
          </p:cNvPr>
          <p:cNvCxnSpPr>
            <a:cxnSpLocks/>
            <a:stCxn id="7" idx="3"/>
            <a:endCxn id="9" idx="3"/>
          </p:cNvCxnSpPr>
          <p:nvPr/>
        </p:nvCxnSpPr>
        <p:spPr>
          <a:xfrm flipH="1">
            <a:off x="18304763" y="6574330"/>
            <a:ext cx="1574294" cy="973804"/>
          </a:xfrm>
          <a:prstGeom prst="bentConnector3">
            <a:avLst>
              <a:gd name="adj1" fmla="val -14521"/>
            </a:avLst>
          </a:prstGeom>
          <a:ln w="381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lbow Connector 23">
            <a:extLst>
              <a:ext uri="{FF2B5EF4-FFF2-40B4-BE49-F238E27FC236}">
                <a16:creationId xmlns:a16="http://schemas.microsoft.com/office/drawing/2014/main" id="{221E769B-68BD-0044-99C6-73861D21D1C5}"/>
              </a:ext>
            </a:extLst>
          </p:cNvPr>
          <p:cNvCxnSpPr>
            <a:stCxn id="9" idx="1"/>
          </p:cNvCxnSpPr>
          <p:nvPr/>
        </p:nvCxnSpPr>
        <p:spPr>
          <a:xfrm rot="10800000" flipH="1" flipV="1">
            <a:off x="11736729" y="7548134"/>
            <a:ext cx="5303604" cy="973802"/>
          </a:xfrm>
          <a:prstGeom prst="bentConnector3">
            <a:avLst>
              <a:gd name="adj1" fmla="val -4310"/>
            </a:avLst>
          </a:prstGeom>
          <a:ln w="381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lbow Connector 25">
            <a:extLst>
              <a:ext uri="{FF2B5EF4-FFF2-40B4-BE49-F238E27FC236}">
                <a16:creationId xmlns:a16="http://schemas.microsoft.com/office/drawing/2014/main" id="{91EA5FA0-3889-4C4D-B86C-25CD50347AF8}"/>
              </a:ext>
            </a:extLst>
          </p:cNvPr>
          <p:cNvCxnSpPr>
            <a:stCxn id="5" idx="1"/>
          </p:cNvCxnSpPr>
          <p:nvPr/>
        </p:nvCxnSpPr>
        <p:spPr>
          <a:xfrm rot="10800000" flipH="1" flipV="1">
            <a:off x="8203475" y="4626721"/>
            <a:ext cx="8991220" cy="7790431"/>
          </a:xfrm>
          <a:prstGeom prst="bentConnector3">
            <a:avLst>
              <a:gd name="adj1" fmla="val -9254"/>
            </a:avLst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>
            <a:extLst>
              <a:ext uri="{FF2B5EF4-FFF2-40B4-BE49-F238E27FC236}">
                <a16:creationId xmlns:a16="http://schemas.microsoft.com/office/drawing/2014/main" id="{472EF86C-1801-6E40-8C02-40CB469422DF}"/>
              </a:ext>
            </a:extLst>
          </p:cNvPr>
          <p:cNvCxnSpPr>
            <a:cxnSpLocks/>
            <a:stCxn id="5" idx="1"/>
            <a:endCxn id="6" idx="1"/>
          </p:cNvCxnSpPr>
          <p:nvPr/>
        </p:nvCxnSpPr>
        <p:spPr>
          <a:xfrm rot="10800000" flipV="1">
            <a:off x="8203475" y="4626722"/>
            <a:ext cx="1" cy="973804"/>
          </a:xfrm>
          <a:prstGeom prst="bentConnector3">
            <a:avLst>
              <a:gd name="adj1" fmla="val 22860100000"/>
            </a:avLst>
          </a:prstGeom>
          <a:ln w="381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4">
            <a:extLst>
              <a:ext uri="{FF2B5EF4-FFF2-40B4-BE49-F238E27FC236}">
                <a16:creationId xmlns:a16="http://schemas.microsoft.com/office/drawing/2014/main" id="{EC8B2922-5731-344C-93E2-C0A92F72C12E}"/>
              </a:ext>
            </a:extLst>
          </p:cNvPr>
          <p:cNvCxnSpPr>
            <a:cxnSpLocks/>
            <a:stCxn id="5" idx="1"/>
            <a:endCxn id="7" idx="1"/>
          </p:cNvCxnSpPr>
          <p:nvPr/>
        </p:nvCxnSpPr>
        <p:spPr>
          <a:xfrm rot="10800000" flipH="1" flipV="1">
            <a:off x="8203475" y="4626722"/>
            <a:ext cx="1532336" cy="1947608"/>
          </a:xfrm>
          <a:prstGeom prst="bentConnector3">
            <a:avLst>
              <a:gd name="adj1" fmla="val -14918"/>
            </a:avLst>
          </a:prstGeom>
          <a:ln w="381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Elbow Connector 37">
            <a:extLst>
              <a:ext uri="{FF2B5EF4-FFF2-40B4-BE49-F238E27FC236}">
                <a16:creationId xmlns:a16="http://schemas.microsoft.com/office/drawing/2014/main" id="{C334D215-7476-2D4A-ADFD-6A2FD2EC7CC2}"/>
              </a:ext>
            </a:extLst>
          </p:cNvPr>
          <p:cNvCxnSpPr>
            <a:cxnSpLocks/>
            <a:stCxn id="5" idx="1"/>
            <a:endCxn id="12" idx="1"/>
          </p:cNvCxnSpPr>
          <p:nvPr/>
        </p:nvCxnSpPr>
        <p:spPr>
          <a:xfrm rot="10800000" flipH="1" flipV="1">
            <a:off x="8203474" y="4626722"/>
            <a:ext cx="5035447" cy="4869020"/>
          </a:xfrm>
          <a:prstGeom prst="bentConnector3">
            <a:avLst>
              <a:gd name="adj1" fmla="val -4540"/>
            </a:avLst>
          </a:prstGeom>
          <a:ln w="381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9682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Rectangle 1">
            <a:extLst>
              <a:ext uri="{FF2B5EF4-FFF2-40B4-BE49-F238E27FC236}">
                <a16:creationId xmlns:a16="http://schemas.microsoft.com/office/drawing/2014/main" id="{6CE7E6C5-9496-A34C-BE41-71C50C7FDC75}"/>
              </a:ext>
            </a:extLst>
          </p:cNvPr>
          <p:cNvSpPr/>
          <p:nvPr/>
        </p:nvSpPr>
        <p:spPr>
          <a:xfrm>
            <a:off x="22544623" y="420130"/>
            <a:ext cx="1334530" cy="14828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E06D92-A828-6F42-B9B1-F02D3D842DE7}"/>
              </a:ext>
            </a:extLst>
          </p:cNvPr>
          <p:cNvCxnSpPr>
            <a:cxnSpLocks/>
          </p:cNvCxnSpPr>
          <p:nvPr/>
        </p:nvCxnSpPr>
        <p:spPr>
          <a:xfrm>
            <a:off x="6641525" y="890569"/>
            <a:ext cx="0" cy="1282543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2338318-FE52-DA47-8BBE-388EF45E115B}"/>
              </a:ext>
            </a:extLst>
          </p:cNvPr>
          <p:cNvCxnSpPr>
            <a:cxnSpLocks/>
          </p:cNvCxnSpPr>
          <p:nvPr/>
        </p:nvCxnSpPr>
        <p:spPr>
          <a:xfrm>
            <a:off x="7323684" y="890569"/>
            <a:ext cx="0" cy="1282543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8262052-3066-A842-86B0-DC133AA94DF7}"/>
              </a:ext>
            </a:extLst>
          </p:cNvPr>
          <p:cNvCxnSpPr>
            <a:cxnSpLocks/>
          </p:cNvCxnSpPr>
          <p:nvPr/>
        </p:nvCxnSpPr>
        <p:spPr>
          <a:xfrm>
            <a:off x="8005843" y="890569"/>
            <a:ext cx="0" cy="1282543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51E7429-86E8-C04A-AFA8-45F296ADD322}"/>
              </a:ext>
            </a:extLst>
          </p:cNvPr>
          <p:cNvCxnSpPr>
            <a:cxnSpLocks/>
          </p:cNvCxnSpPr>
          <p:nvPr/>
        </p:nvCxnSpPr>
        <p:spPr>
          <a:xfrm>
            <a:off x="8688002" y="890569"/>
            <a:ext cx="0" cy="1282543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35B1009-3A5D-EA45-BD8E-8B41B66481E2}"/>
              </a:ext>
            </a:extLst>
          </p:cNvPr>
          <p:cNvCxnSpPr>
            <a:cxnSpLocks/>
          </p:cNvCxnSpPr>
          <p:nvPr/>
        </p:nvCxnSpPr>
        <p:spPr>
          <a:xfrm>
            <a:off x="9370161" y="890569"/>
            <a:ext cx="0" cy="1282543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E5C9563-E00C-934F-BD2B-42414A83FC75}"/>
              </a:ext>
            </a:extLst>
          </p:cNvPr>
          <p:cNvCxnSpPr>
            <a:cxnSpLocks/>
          </p:cNvCxnSpPr>
          <p:nvPr/>
        </p:nvCxnSpPr>
        <p:spPr>
          <a:xfrm>
            <a:off x="10052320" y="890569"/>
            <a:ext cx="0" cy="1282543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F8AFC6B-6161-BB46-B516-E9AD1863B5D9}"/>
              </a:ext>
            </a:extLst>
          </p:cNvPr>
          <p:cNvCxnSpPr>
            <a:cxnSpLocks/>
          </p:cNvCxnSpPr>
          <p:nvPr/>
        </p:nvCxnSpPr>
        <p:spPr>
          <a:xfrm>
            <a:off x="10734479" y="0"/>
            <a:ext cx="0" cy="1371600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CC1BACD-3FD6-C640-83FC-175B7E6477EE}"/>
              </a:ext>
            </a:extLst>
          </p:cNvPr>
          <p:cNvCxnSpPr>
            <a:cxnSpLocks/>
          </p:cNvCxnSpPr>
          <p:nvPr/>
        </p:nvCxnSpPr>
        <p:spPr>
          <a:xfrm>
            <a:off x="11416638" y="890569"/>
            <a:ext cx="0" cy="1282543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F0F9CC6-618F-5B4C-B91A-76B2FD2CD556}"/>
              </a:ext>
            </a:extLst>
          </p:cNvPr>
          <p:cNvCxnSpPr>
            <a:cxnSpLocks/>
          </p:cNvCxnSpPr>
          <p:nvPr/>
        </p:nvCxnSpPr>
        <p:spPr>
          <a:xfrm>
            <a:off x="12098797" y="890569"/>
            <a:ext cx="0" cy="1282543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B2A37F1-ADBF-2541-B73D-724EFF608EE1}"/>
              </a:ext>
            </a:extLst>
          </p:cNvPr>
          <p:cNvCxnSpPr>
            <a:cxnSpLocks/>
          </p:cNvCxnSpPr>
          <p:nvPr/>
        </p:nvCxnSpPr>
        <p:spPr>
          <a:xfrm>
            <a:off x="12780956" y="890569"/>
            <a:ext cx="0" cy="1282543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3913489-B02E-0847-BABF-ABDBFCA22439}"/>
              </a:ext>
            </a:extLst>
          </p:cNvPr>
          <p:cNvCxnSpPr>
            <a:cxnSpLocks/>
          </p:cNvCxnSpPr>
          <p:nvPr/>
        </p:nvCxnSpPr>
        <p:spPr>
          <a:xfrm>
            <a:off x="13463115" y="890569"/>
            <a:ext cx="0" cy="1282543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375EBA9-AE81-C94B-BC22-2DBD1688F916}"/>
              </a:ext>
            </a:extLst>
          </p:cNvPr>
          <p:cNvCxnSpPr>
            <a:cxnSpLocks/>
          </p:cNvCxnSpPr>
          <p:nvPr/>
        </p:nvCxnSpPr>
        <p:spPr>
          <a:xfrm>
            <a:off x="14145274" y="890569"/>
            <a:ext cx="0" cy="1282543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0827FAB-8977-A74C-AD3F-8F76DE198487}"/>
              </a:ext>
            </a:extLst>
          </p:cNvPr>
          <p:cNvCxnSpPr>
            <a:cxnSpLocks/>
          </p:cNvCxnSpPr>
          <p:nvPr/>
        </p:nvCxnSpPr>
        <p:spPr>
          <a:xfrm>
            <a:off x="14827433" y="890569"/>
            <a:ext cx="0" cy="1282543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4EC2069-B214-AD4E-91D5-75E2D23444D8}"/>
              </a:ext>
            </a:extLst>
          </p:cNvPr>
          <p:cNvCxnSpPr>
            <a:cxnSpLocks/>
          </p:cNvCxnSpPr>
          <p:nvPr/>
        </p:nvCxnSpPr>
        <p:spPr>
          <a:xfrm>
            <a:off x="15509592" y="0"/>
            <a:ext cx="0" cy="1371600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F412D72-15FB-8945-BF89-084F7CD27CE3}"/>
              </a:ext>
            </a:extLst>
          </p:cNvPr>
          <p:cNvCxnSpPr>
            <a:cxnSpLocks/>
          </p:cNvCxnSpPr>
          <p:nvPr/>
        </p:nvCxnSpPr>
        <p:spPr>
          <a:xfrm>
            <a:off x="16191751" y="890569"/>
            <a:ext cx="0" cy="1282543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5747E25-5345-BA44-B430-C379E69845FF}"/>
              </a:ext>
            </a:extLst>
          </p:cNvPr>
          <p:cNvCxnSpPr>
            <a:cxnSpLocks/>
          </p:cNvCxnSpPr>
          <p:nvPr/>
        </p:nvCxnSpPr>
        <p:spPr>
          <a:xfrm>
            <a:off x="16873910" y="890569"/>
            <a:ext cx="0" cy="1282543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22EA12B-1B1A-4946-B862-FCF052320EBE}"/>
              </a:ext>
            </a:extLst>
          </p:cNvPr>
          <p:cNvCxnSpPr>
            <a:cxnSpLocks/>
          </p:cNvCxnSpPr>
          <p:nvPr/>
        </p:nvCxnSpPr>
        <p:spPr>
          <a:xfrm>
            <a:off x="17556069" y="890569"/>
            <a:ext cx="0" cy="1282543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374C1521-51FD-8C4A-8DBF-6321AF00E020}"/>
              </a:ext>
            </a:extLst>
          </p:cNvPr>
          <p:cNvCxnSpPr>
            <a:cxnSpLocks/>
          </p:cNvCxnSpPr>
          <p:nvPr/>
        </p:nvCxnSpPr>
        <p:spPr>
          <a:xfrm>
            <a:off x="18238228" y="890569"/>
            <a:ext cx="0" cy="1282543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0D415DC-F8CA-5147-80EB-64C2C6538EE4}"/>
              </a:ext>
            </a:extLst>
          </p:cNvPr>
          <p:cNvCxnSpPr>
            <a:cxnSpLocks/>
          </p:cNvCxnSpPr>
          <p:nvPr/>
        </p:nvCxnSpPr>
        <p:spPr>
          <a:xfrm>
            <a:off x="18920387" y="890569"/>
            <a:ext cx="0" cy="1282543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47FF04C-10DF-AC4D-BA95-FC9321A9BD08}"/>
              </a:ext>
            </a:extLst>
          </p:cNvPr>
          <p:cNvCxnSpPr>
            <a:cxnSpLocks/>
          </p:cNvCxnSpPr>
          <p:nvPr/>
        </p:nvCxnSpPr>
        <p:spPr>
          <a:xfrm>
            <a:off x="19602546" y="890569"/>
            <a:ext cx="0" cy="1282543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D3AE275-96A3-A449-BBA7-DD1749167E5A}"/>
              </a:ext>
            </a:extLst>
          </p:cNvPr>
          <p:cNvCxnSpPr>
            <a:cxnSpLocks/>
          </p:cNvCxnSpPr>
          <p:nvPr/>
        </p:nvCxnSpPr>
        <p:spPr>
          <a:xfrm>
            <a:off x="20284705" y="0"/>
            <a:ext cx="0" cy="1371600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19D97089-2056-AF4B-9B8E-DDE3A14A9DB5}"/>
              </a:ext>
            </a:extLst>
          </p:cNvPr>
          <p:cNvCxnSpPr>
            <a:cxnSpLocks/>
          </p:cNvCxnSpPr>
          <p:nvPr/>
        </p:nvCxnSpPr>
        <p:spPr>
          <a:xfrm>
            <a:off x="20966864" y="890569"/>
            <a:ext cx="0" cy="1282543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CD07896F-8CB1-DF4A-B8B0-E95DD2F9181B}"/>
              </a:ext>
            </a:extLst>
          </p:cNvPr>
          <p:cNvCxnSpPr>
            <a:cxnSpLocks/>
          </p:cNvCxnSpPr>
          <p:nvPr/>
        </p:nvCxnSpPr>
        <p:spPr>
          <a:xfrm>
            <a:off x="21649023" y="890569"/>
            <a:ext cx="0" cy="1282543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E7D2BAA9-C7E2-1349-9976-49BF61629E09}"/>
              </a:ext>
            </a:extLst>
          </p:cNvPr>
          <p:cNvCxnSpPr>
            <a:cxnSpLocks/>
          </p:cNvCxnSpPr>
          <p:nvPr/>
        </p:nvCxnSpPr>
        <p:spPr>
          <a:xfrm>
            <a:off x="22331182" y="890569"/>
            <a:ext cx="0" cy="1282543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CE4D724-090D-F74E-B166-491094CC61DA}"/>
              </a:ext>
            </a:extLst>
          </p:cNvPr>
          <p:cNvCxnSpPr>
            <a:cxnSpLocks/>
          </p:cNvCxnSpPr>
          <p:nvPr/>
        </p:nvCxnSpPr>
        <p:spPr>
          <a:xfrm>
            <a:off x="23013341" y="890569"/>
            <a:ext cx="0" cy="1282543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8A13DDF-857A-EC48-9014-83E73E8FD133}"/>
              </a:ext>
            </a:extLst>
          </p:cNvPr>
          <p:cNvCxnSpPr>
            <a:cxnSpLocks/>
          </p:cNvCxnSpPr>
          <p:nvPr/>
        </p:nvCxnSpPr>
        <p:spPr>
          <a:xfrm>
            <a:off x="23695500" y="890569"/>
            <a:ext cx="0" cy="1282543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8E8B459F-5BE6-7244-89B5-EF95A5DC17B8}"/>
              </a:ext>
            </a:extLst>
          </p:cNvPr>
          <p:cNvCxnSpPr>
            <a:cxnSpLocks/>
          </p:cNvCxnSpPr>
          <p:nvPr/>
        </p:nvCxnSpPr>
        <p:spPr>
          <a:xfrm>
            <a:off x="24377650" y="0"/>
            <a:ext cx="0" cy="1371600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11FA5179-3907-524D-A200-4AA7E4D7E9DC}"/>
              </a:ext>
            </a:extLst>
          </p:cNvPr>
          <p:cNvCxnSpPr>
            <a:cxnSpLocks/>
          </p:cNvCxnSpPr>
          <p:nvPr/>
        </p:nvCxnSpPr>
        <p:spPr>
          <a:xfrm flipH="1">
            <a:off x="0" y="890569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39AAFB5C-5112-AE44-AEB7-1304831E677E}"/>
              </a:ext>
            </a:extLst>
          </p:cNvPr>
          <p:cNvCxnSpPr>
            <a:cxnSpLocks/>
          </p:cNvCxnSpPr>
          <p:nvPr/>
        </p:nvCxnSpPr>
        <p:spPr>
          <a:xfrm flipH="1">
            <a:off x="0" y="2814385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976304A1-34A3-7742-9F2A-66245774A09A}"/>
              </a:ext>
            </a:extLst>
          </p:cNvPr>
          <p:cNvCxnSpPr>
            <a:cxnSpLocks/>
          </p:cNvCxnSpPr>
          <p:nvPr/>
        </p:nvCxnSpPr>
        <p:spPr>
          <a:xfrm flipH="1">
            <a:off x="0" y="3455657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81216120-5AE3-814E-AB32-3DC75A907D5E}"/>
              </a:ext>
            </a:extLst>
          </p:cNvPr>
          <p:cNvCxnSpPr>
            <a:cxnSpLocks/>
          </p:cNvCxnSpPr>
          <p:nvPr/>
        </p:nvCxnSpPr>
        <p:spPr>
          <a:xfrm flipH="1">
            <a:off x="0" y="4096929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A63B9A22-2532-CF46-8856-58899DF22647}"/>
              </a:ext>
            </a:extLst>
          </p:cNvPr>
          <p:cNvCxnSpPr>
            <a:cxnSpLocks/>
          </p:cNvCxnSpPr>
          <p:nvPr/>
        </p:nvCxnSpPr>
        <p:spPr>
          <a:xfrm flipH="1">
            <a:off x="0" y="4738201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63C1ECCF-4F8F-B54B-B456-515BEEBAE407}"/>
              </a:ext>
            </a:extLst>
          </p:cNvPr>
          <p:cNvCxnSpPr>
            <a:cxnSpLocks/>
          </p:cNvCxnSpPr>
          <p:nvPr/>
        </p:nvCxnSpPr>
        <p:spPr>
          <a:xfrm flipH="1">
            <a:off x="0" y="5379473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623F6376-71CD-4544-815D-575B063102F9}"/>
              </a:ext>
            </a:extLst>
          </p:cNvPr>
          <p:cNvCxnSpPr>
            <a:cxnSpLocks/>
          </p:cNvCxnSpPr>
          <p:nvPr/>
        </p:nvCxnSpPr>
        <p:spPr>
          <a:xfrm flipH="1">
            <a:off x="0" y="6020745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BFD117F0-DB2B-5E45-A915-A3B77B9DA4B7}"/>
              </a:ext>
            </a:extLst>
          </p:cNvPr>
          <p:cNvCxnSpPr>
            <a:cxnSpLocks/>
          </p:cNvCxnSpPr>
          <p:nvPr/>
        </p:nvCxnSpPr>
        <p:spPr>
          <a:xfrm flipH="1">
            <a:off x="0" y="6662017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434649AA-C99D-7D48-96FD-5EEE478629BE}"/>
              </a:ext>
            </a:extLst>
          </p:cNvPr>
          <p:cNvCxnSpPr>
            <a:cxnSpLocks/>
          </p:cNvCxnSpPr>
          <p:nvPr/>
        </p:nvCxnSpPr>
        <p:spPr>
          <a:xfrm flipH="1">
            <a:off x="0" y="7303289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508199F2-DAB4-A74F-938A-151924DAC0BA}"/>
              </a:ext>
            </a:extLst>
          </p:cNvPr>
          <p:cNvCxnSpPr>
            <a:cxnSpLocks/>
          </p:cNvCxnSpPr>
          <p:nvPr/>
        </p:nvCxnSpPr>
        <p:spPr>
          <a:xfrm flipH="1">
            <a:off x="0" y="7944561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5D151588-7223-D449-9055-F6E5C39BC737}"/>
              </a:ext>
            </a:extLst>
          </p:cNvPr>
          <p:cNvCxnSpPr>
            <a:cxnSpLocks/>
          </p:cNvCxnSpPr>
          <p:nvPr/>
        </p:nvCxnSpPr>
        <p:spPr>
          <a:xfrm flipH="1">
            <a:off x="0" y="8585833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D872B87B-0F93-5B4E-B18B-2235F727EB9F}"/>
              </a:ext>
            </a:extLst>
          </p:cNvPr>
          <p:cNvCxnSpPr>
            <a:cxnSpLocks/>
          </p:cNvCxnSpPr>
          <p:nvPr/>
        </p:nvCxnSpPr>
        <p:spPr>
          <a:xfrm flipH="1">
            <a:off x="0" y="9227105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DD6488B3-3993-C140-BC7C-0EB6B008E9DC}"/>
              </a:ext>
            </a:extLst>
          </p:cNvPr>
          <p:cNvCxnSpPr>
            <a:cxnSpLocks/>
          </p:cNvCxnSpPr>
          <p:nvPr/>
        </p:nvCxnSpPr>
        <p:spPr>
          <a:xfrm flipH="1">
            <a:off x="0" y="9868377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61269F32-2AC4-594A-B885-0B969D30CF22}"/>
              </a:ext>
            </a:extLst>
          </p:cNvPr>
          <p:cNvCxnSpPr>
            <a:cxnSpLocks/>
          </p:cNvCxnSpPr>
          <p:nvPr/>
        </p:nvCxnSpPr>
        <p:spPr>
          <a:xfrm flipH="1">
            <a:off x="0" y="10509649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703AED68-8881-374B-92B5-EADB7084B7D6}"/>
              </a:ext>
            </a:extLst>
          </p:cNvPr>
          <p:cNvCxnSpPr>
            <a:cxnSpLocks/>
          </p:cNvCxnSpPr>
          <p:nvPr/>
        </p:nvCxnSpPr>
        <p:spPr>
          <a:xfrm flipH="1">
            <a:off x="0" y="11150921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ED284868-85F0-5242-815E-2E431AD76C6E}"/>
              </a:ext>
            </a:extLst>
          </p:cNvPr>
          <p:cNvCxnSpPr>
            <a:cxnSpLocks/>
          </p:cNvCxnSpPr>
          <p:nvPr/>
        </p:nvCxnSpPr>
        <p:spPr>
          <a:xfrm flipH="1">
            <a:off x="0" y="11792193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7F45408F-2B7B-FC48-AE8A-13F9F88C825C}"/>
              </a:ext>
            </a:extLst>
          </p:cNvPr>
          <p:cNvCxnSpPr>
            <a:cxnSpLocks/>
          </p:cNvCxnSpPr>
          <p:nvPr/>
        </p:nvCxnSpPr>
        <p:spPr>
          <a:xfrm flipH="1">
            <a:off x="0" y="12433465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CE259F42-9BC9-5C4F-B301-86ECB7E63199}"/>
              </a:ext>
            </a:extLst>
          </p:cNvPr>
          <p:cNvCxnSpPr>
            <a:cxnSpLocks/>
          </p:cNvCxnSpPr>
          <p:nvPr/>
        </p:nvCxnSpPr>
        <p:spPr>
          <a:xfrm flipH="1">
            <a:off x="0" y="13074737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CC9749F8-8C11-B048-9807-61985794A671}"/>
              </a:ext>
            </a:extLst>
          </p:cNvPr>
          <p:cNvCxnSpPr>
            <a:cxnSpLocks/>
          </p:cNvCxnSpPr>
          <p:nvPr/>
        </p:nvCxnSpPr>
        <p:spPr>
          <a:xfrm flipH="1">
            <a:off x="0" y="13716000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A099B2B6-A269-9143-8C3A-9A1F0E9F8917}"/>
              </a:ext>
            </a:extLst>
          </p:cNvPr>
          <p:cNvCxnSpPr>
            <a:cxnSpLocks/>
          </p:cNvCxnSpPr>
          <p:nvPr/>
        </p:nvCxnSpPr>
        <p:spPr>
          <a:xfrm>
            <a:off x="5867362" y="1531088"/>
            <a:ext cx="0" cy="121849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FF98651D-D386-A441-8D15-A8840B196CF2}"/>
              </a:ext>
            </a:extLst>
          </p:cNvPr>
          <p:cNvCxnSpPr>
            <a:cxnSpLocks/>
          </p:cNvCxnSpPr>
          <p:nvPr/>
        </p:nvCxnSpPr>
        <p:spPr>
          <a:xfrm>
            <a:off x="3470220" y="1531088"/>
            <a:ext cx="0" cy="121849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Rectangle 111">
            <a:extLst>
              <a:ext uri="{FF2B5EF4-FFF2-40B4-BE49-F238E27FC236}">
                <a16:creationId xmlns:a16="http://schemas.microsoft.com/office/drawing/2014/main" id="{9E0F4345-07B7-1C49-B1E7-2FC4412BB010}"/>
              </a:ext>
            </a:extLst>
          </p:cNvPr>
          <p:cNvSpPr/>
          <p:nvPr/>
        </p:nvSpPr>
        <p:spPr>
          <a:xfrm>
            <a:off x="6632530" y="0"/>
            <a:ext cx="4775113" cy="890569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8D4C2FB0-FAEE-5346-9C9C-7C7CDC5AA513}"/>
              </a:ext>
            </a:extLst>
          </p:cNvPr>
          <p:cNvSpPr/>
          <p:nvPr/>
        </p:nvSpPr>
        <p:spPr>
          <a:xfrm>
            <a:off x="11407643" y="0"/>
            <a:ext cx="4775113" cy="890569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5CF6E48C-B6A4-734A-8A2A-78D724107C1A}"/>
              </a:ext>
            </a:extLst>
          </p:cNvPr>
          <p:cNvSpPr/>
          <p:nvPr/>
        </p:nvSpPr>
        <p:spPr>
          <a:xfrm>
            <a:off x="16181309" y="0"/>
            <a:ext cx="4775113" cy="890569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8043E04E-1C66-2F49-8DDD-F49E5531F30F}"/>
              </a:ext>
            </a:extLst>
          </p:cNvPr>
          <p:cNvSpPr/>
          <p:nvPr/>
        </p:nvSpPr>
        <p:spPr>
          <a:xfrm>
            <a:off x="20957868" y="0"/>
            <a:ext cx="3419781" cy="890569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C0C28374-E53E-944B-9F9C-92574C9E5C21}"/>
              </a:ext>
            </a:extLst>
          </p:cNvPr>
          <p:cNvSpPr txBox="1"/>
          <p:nvPr/>
        </p:nvSpPr>
        <p:spPr>
          <a:xfrm>
            <a:off x="8220106" y="147519"/>
            <a:ext cx="1598515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Week 1</a:t>
            </a:r>
          </a:p>
        </p:txBody>
      </p:sp>
      <p:grpSp>
        <p:nvGrpSpPr>
          <p:cNvPr id="153" name="Group 152">
            <a:extLst>
              <a:ext uri="{FF2B5EF4-FFF2-40B4-BE49-F238E27FC236}">
                <a16:creationId xmlns:a16="http://schemas.microsoft.com/office/drawing/2014/main" id="{5DF969ED-4D8D-104E-B13F-F42BDD3F28E9}"/>
              </a:ext>
            </a:extLst>
          </p:cNvPr>
          <p:cNvGrpSpPr/>
          <p:nvPr/>
        </p:nvGrpSpPr>
        <p:grpSpPr>
          <a:xfrm>
            <a:off x="6628203" y="890569"/>
            <a:ext cx="4774901" cy="640520"/>
            <a:chOff x="5955039" y="890569"/>
            <a:chExt cx="4774901" cy="640520"/>
          </a:xfrm>
        </p:grpSpPr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5D24CCB1-810A-D94F-88D5-BF9FACDB1310}"/>
                </a:ext>
              </a:extLst>
            </p:cNvPr>
            <p:cNvSpPr/>
            <p:nvPr/>
          </p:nvSpPr>
          <p:spPr>
            <a:xfrm>
              <a:off x="5955039" y="890569"/>
              <a:ext cx="686485" cy="64052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F2C7C3F2-E3A0-984C-BF17-BBB9E97544B5}"/>
                </a:ext>
              </a:extLst>
            </p:cNvPr>
            <p:cNvSpPr txBox="1"/>
            <p:nvPr/>
          </p:nvSpPr>
          <p:spPr>
            <a:xfrm>
              <a:off x="6084576" y="991187"/>
              <a:ext cx="437940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M</a:t>
              </a:r>
            </a:p>
          </p:txBody>
        </p:sp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4CF2FC48-12EC-1D45-81F5-A1929F8CC7D7}"/>
                </a:ext>
              </a:extLst>
            </p:cNvPr>
            <p:cNvSpPr/>
            <p:nvPr/>
          </p:nvSpPr>
          <p:spPr>
            <a:xfrm>
              <a:off x="6637188" y="890569"/>
              <a:ext cx="686485" cy="64052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34" name="TextBox 133">
              <a:extLst>
                <a:ext uri="{FF2B5EF4-FFF2-40B4-BE49-F238E27FC236}">
                  <a16:creationId xmlns:a16="http://schemas.microsoft.com/office/drawing/2014/main" id="{C6C74D29-74BF-7846-B3F4-F53033B98BAC}"/>
                </a:ext>
              </a:extLst>
            </p:cNvPr>
            <p:cNvSpPr txBox="1"/>
            <p:nvPr/>
          </p:nvSpPr>
          <p:spPr>
            <a:xfrm>
              <a:off x="6811609" y="991187"/>
              <a:ext cx="348172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T</a:t>
              </a:r>
            </a:p>
          </p:txBody>
        </p:sp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093656C3-2AA4-DE48-B0CE-BF2DB0F08000}"/>
                </a:ext>
              </a:extLst>
            </p:cNvPr>
            <p:cNvSpPr/>
            <p:nvPr/>
          </p:nvSpPr>
          <p:spPr>
            <a:xfrm>
              <a:off x="7324845" y="890569"/>
              <a:ext cx="686485" cy="64052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BEFA4516-9D0C-7C49-9FE5-C0ECE2563A75}"/>
                </a:ext>
              </a:extLst>
            </p:cNvPr>
            <p:cNvSpPr txBox="1"/>
            <p:nvPr/>
          </p:nvSpPr>
          <p:spPr>
            <a:xfrm>
              <a:off x="7436748" y="991187"/>
              <a:ext cx="473207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W</a:t>
              </a:r>
            </a:p>
          </p:txBody>
        </p:sp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055D25DE-7247-EC46-BE57-FD273A8D85BB}"/>
                </a:ext>
              </a:extLst>
            </p:cNvPr>
            <p:cNvSpPr/>
            <p:nvPr/>
          </p:nvSpPr>
          <p:spPr>
            <a:xfrm>
              <a:off x="8008729" y="890569"/>
              <a:ext cx="686485" cy="64052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6A2F163C-1C3A-C444-8DA2-9C678F4610C8}"/>
                </a:ext>
              </a:extLst>
            </p:cNvPr>
            <p:cNvSpPr txBox="1"/>
            <p:nvPr/>
          </p:nvSpPr>
          <p:spPr>
            <a:xfrm>
              <a:off x="8090175" y="991187"/>
              <a:ext cx="534122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Th</a:t>
              </a:r>
            </a:p>
          </p:txBody>
        </p:sp>
        <p:sp>
          <p:nvSpPr>
            <p:cNvPr id="142" name="Rectangle 141">
              <a:extLst>
                <a:ext uri="{FF2B5EF4-FFF2-40B4-BE49-F238E27FC236}">
                  <a16:creationId xmlns:a16="http://schemas.microsoft.com/office/drawing/2014/main" id="{1A6B96BB-F5E3-CE48-BE72-92F2CC3B4A22}"/>
                </a:ext>
              </a:extLst>
            </p:cNvPr>
            <p:cNvSpPr/>
            <p:nvPr/>
          </p:nvSpPr>
          <p:spPr>
            <a:xfrm>
              <a:off x="8692996" y="890569"/>
              <a:ext cx="686485" cy="64052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43" name="TextBox 142">
              <a:extLst>
                <a:ext uri="{FF2B5EF4-FFF2-40B4-BE49-F238E27FC236}">
                  <a16:creationId xmlns:a16="http://schemas.microsoft.com/office/drawing/2014/main" id="{BC4652F0-FD01-F741-8EAF-CA52C8119275}"/>
                </a:ext>
              </a:extLst>
            </p:cNvPr>
            <p:cNvSpPr txBox="1"/>
            <p:nvPr/>
          </p:nvSpPr>
          <p:spPr>
            <a:xfrm>
              <a:off x="8874630" y="991187"/>
              <a:ext cx="333746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F</a:t>
              </a:r>
            </a:p>
          </p:txBody>
        </p:sp>
        <p:sp>
          <p:nvSpPr>
            <p:cNvPr id="145" name="Rectangle 144">
              <a:extLst>
                <a:ext uri="{FF2B5EF4-FFF2-40B4-BE49-F238E27FC236}">
                  <a16:creationId xmlns:a16="http://schemas.microsoft.com/office/drawing/2014/main" id="{0409E61E-CEC8-D446-9DB3-374665CCAE5E}"/>
                </a:ext>
              </a:extLst>
            </p:cNvPr>
            <p:cNvSpPr/>
            <p:nvPr/>
          </p:nvSpPr>
          <p:spPr>
            <a:xfrm>
              <a:off x="9373046" y="890569"/>
              <a:ext cx="686485" cy="64052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7F4A8651-5B9A-B240-ABE8-CD54AA605574}"/>
                </a:ext>
              </a:extLst>
            </p:cNvPr>
            <p:cNvSpPr txBox="1"/>
            <p:nvPr/>
          </p:nvSpPr>
          <p:spPr>
            <a:xfrm>
              <a:off x="9448081" y="991187"/>
              <a:ext cx="546945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Sa</a:t>
              </a:r>
            </a:p>
          </p:txBody>
        </p:sp>
        <p:sp>
          <p:nvSpPr>
            <p:cNvPr id="148" name="Rectangle 147">
              <a:extLst>
                <a:ext uri="{FF2B5EF4-FFF2-40B4-BE49-F238E27FC236}">
                  <a16:creationId xmlns:a16="http://schemas.microsoft.com/office/drawing/2014/main" id="{6AD0DD4F-2648-2644-9019-0AC18E1DC48A}"/>
                </a:ext>
              </a:extLst>
            </p:cNvPr>
            <p:cNvSpPr/>
            <p:nvPr/>
          </p:nvSpPr>
          <p:spPr>
            <a:xfrm>
              <a:off x="10052033" y="890569"/>
              <a:ext cx="677907" cy="64052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49" name="TextBox 148">
              <a:extLst>
                <a:ext uri="{FF2B5EF4-FFF2-40B4-BE49-F238E27FC236}">
                  <a16:creationId xmlns:a16="http://schemas.microsoft.com/office/drawing/2014/main" id="{F66094DB-22C6-A44D-8C66-3027797548BF}"/>
                </a:ext>
              </a:extLst>
            </p:cNvPr>
            <p:cNvSpPr txBox="1"/>
            <p:nvPr/>
          </p:nvSpPr>
          <p:spPr>
            <a:xfrm>
              <a:off x="10129472" y="991187"/>
              <a:ext cx="542136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Su</a:t>
              </a:r>
            </a:p>
          </p:txBody>
        </p:sp>
      </p:grpSp>
      <p:sp>
        <p:nvSpPr>
          <p:cNvPr id="150" name="TextBox 149">
            <a:extLst>
              <a:ext uri="{FF2B5EF4-FFF2-40B4-BE49-F238E27FC236}">
                <a16:creationId xmlns:a16="http://schemas.microsoft.com/office/drawing/2014/main" id="{735AA496-39AB-9848-A7BC-015427B8FFC1}"/>
              </a:ext>
            </a:extLst>
          </p:cNvPr>
          <p:cNvSpPr txBox="1"/>
          <p:nvPr/>
        </p:nvSpPr>
        <p:spPr>
          <a:xfrm>
            <a:off x="12952660" y="147519"/>
            <a:ext cx="1685077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Week 2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9449DC9F-7CFA-4D45-8BD3-AD9DD5435C84}"/>
              </a:ext>
            </a:extLst>
          </p:cNvPr>
          <p:cNvSpPr txBox="1"/>
          <p:nvPr/>
        </p:nvSpPr>
        <p:spPr>
          <a:xfrm>
            <a:off x="17722241" y="147519"/>
            <a:ext cx="169469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Week 3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6D49DC43-8E9C-C548-BAFE-510A0A26F6A9}"/>
              </a:ext>
            </a:extLst>
          </p:cNvPr>
          <p:cNvSpPr txBox="1"/>
          <p:nvPr/>
        </p:nvSpPr>
        <p:spPr>
          <a:xfrm>
            <a:off x="21800783" y="147519"/>
            <a:ext cx="172034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Week 4</a:t>
            </a:r>
          </a:p>
        </p:txBody>
      </p: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C8EBBE13-E7C0-EC40-B02A-FDDBC635A322}"/>
              </a:ext>
            </a:extLst>
          </p:cNvPr>
          <p:cNvGrpSpPr/>
          <p:nvPr/>
        </p:nvGrpSpPr>
        <p:grpSpPr>
          <a:xfrm>
            <a:off x="11401045" y="890568"/>
            <a:ext cx="4783479" cy="640520"/>
            <a:chOff x="5955039" y="890569"/>
            <a:chExt cx="4783479" cy="640520"/>
          </a:xfrm>
        </p:grpSpPr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152DF89A-428E-514D-9995-A1B5E61E8A8D}"/>
                </a:ext>
              </a:extLst>
            </p:cNvPr>
            <p:cNvSpPr/>
            <p:nvPr/>
          </p:nvSpPr>
          <p:spPr>
            <a:xfrm>
              <a:off x="5955039" y="890569"/>
              <a:ext cx="686485" cy="64052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77DEEA9A-0D9E-AA47-806A-CCEA0B001A25}"/>
                </a:ext>
              </a:extLst>
            </p:cNvPr>
            <p:cNvSpPr txBox="1"/>
            <p:nvPr/>
          </p:nvSpPr>
          <p:spPr>
            <a:xfrm>
              <a:off x="6084576" y="991187"/>
              <a:ext cx="437940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M</a:t>
              </a:r>
            </a:p>
          </p:txBody>
        </p:sp>
        <p:sp>
          <p:nvSpPr>
            <p:cNvPr id="157" name="Rectangle 156">
              <a:extLst>
                <a:ext uri="{FF2B5EF4-FFF2-40B4-BE49-F238E27FC236}">
                  <a16:creationId xmlns:a16="http://schemas.microsoft.com/office/drawing/2014/main" id="{634FE1CA-C22E-AD48-A307-F6A310741775}"/>
                </a:ext>
              </a:extLst>
            </p:cNvPr>
            <p:cNvSpPr/>
            <p:nvPr/>
          </p:nvSpPr>
          <p:spPr>
            <a:xfrm>
              <a:off x="6637188" y="890569"/>
              <a:ext cx="686485" cy="64052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58" name="TextBox 157">
              <a:extLst>
                <a:ext uri="{FF2B5EF4-FFF2-40B4-BE49-F238E27FC236}">
                  <a16:creationId xmlns:a16="http://schemas.microsoft.com/office/drawing/2014/main" id="{0D9BBB48-9AF3-2A40-B944-C10441A4A24F}"/>
                </a:ext>
              </a:extLst>
            </p:cNvPr>
            <p:cNvSpPr txBox="1"/>
            <p:nvPr/>
          </p:nvSpPr>
          <p:spPr>
            <a:xfrm>
              <a:off x="6811609" y="991187"/>
              <a:ext cx="348172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T</a:t>
              </a:r>
            </a:p>
          </p:txBody>
        </p:sp>
        <p:sp>
          <p:nvSpPr>
            <p:cNvPr id="159" name="Rectangle 158">
              <a:extLst>
                <a:ext uri="{FF2B5EF4-FFF2-40B4-BE49-F238E27FC236}">
                  <a16:creationId xmlns:a16="http://schemas.microsoft.com/office/drawing/2014/main" id="{4E725F5B-77E2-6041-BB29-1338F83BF3C5}"/>
                </a:ext>
              </a:extLst>
            </p:cNvPr>
            <p:cNvSpPr/>
            <p:nvPr/>
          </p:nvSpPr>
          <p:spPr>
            <a:xfrm>
              <a:off x="7324845" y="890569"/>
              <a:ext cx="686485" cy="64052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D4274F62-5624-C24E-8794-BFE6B82940D4}"/>
                </a:ext>
              </a:extLst>
            </p:cNvPr>
            <p:cNvSpPr txBox="1"/>
            <p:nvPr/>
          </p:nvSpPr>
          <p:spPr>
            <a:xfrm>
              <a:off x="7436748" y="991187"/>
              <a:ext cx="473207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W</a:t>
              </a:r>
            </a:p>
          </p:txBody>
        </p:sp>
        <p:sp>
          <p:nvSpPr>
            <p:cNvPr id="161" name="Rectangle 160">
              <a:extLst>
                <a:ext uri="{FF2B5EF4-FFF2-40B4-BE49-F238E27FC236}">
                  <a16:creationId xmlns:a16="http://schemas.microsoft.com/office/drawing/2014/main" id="{26FF3AF0-5A6A-E541-9D20-E52B343DF8C7}"/>
                </a:ext>
              </a:extLst>
            </p:cNvPr>
            <p:cNvSpPr/>
            <p:nvPr/>
          </p:nvSpPr>
          <p:spPr>
            <a:xfrm>
              <a:off x="8008729" y="890569"/>
              <a:ext cx="686485" cy="64052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62" name="TextBox 161">
              <a:extLst>
                <a:ext uri="{FF2B5EF4-FFF2-40B4-BE49-F238E27FC236}">
                  <a16:creationId xmlns:a16="http://schemas.microsoft.com/office/drawing/2014/main" id="{DD6F72C7-BBC6-4543-A09F-AA0115EB9D40}"/>
                </a:ext>
              </a:extLst>
            </p:cNvPr>
            <p:cNvSpPr txBox="1"/>
            <p:nvPr/>
          </p:nvSpPr>
          <p:spPr>
            <a:xfrm>
              <a:off x="8090175" y="991187"/>
              <a:ext cx="534122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Th</a:t>
              </a:r>
            </a:p>
          </p:txBody>
        </p:sp>
        <p:sp>
          <p:nvSpPr>
            <p:cNvPr id="163" name="Rectangle 162">
              <a:extLst>
                <a:ext uri="{FF2B5EF4-FFF2-40B4-BE49-F238E27FC236}">
                  <a16:creationId xmlns:a16="http://schemas.microsoft.com/office/drawing/2014/main" id="{9830B7F8-B64F-134A-9E7A-BDEAD7D716F9}"/>
                </a:ext>
              </a:extLst>
            </p:cNvPr>
            <p:cNvSpPr/>
            <p:nvPr/>
          </p:nvSpPr>
          <p:spPr>
            <a:xfrm>
              <a:off x="8692996" y="890569"/>
              <a:ext cx="686485" cy="64052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64" name="TextBox 163">
              <a:extLst>
                <a:ext uri="{FF2B5EF4-FFF2-40B4-BE49-F238E27FC236}">
                  <a16:creationId xmlns:a16="http://schemas.microsoft.com/office/drawing/2014/main" id="{2F8C21B8-083B-BB46-8EDD-85A05C4D8D73}"/>
                </a:ext>
              </a:extLst>
            </p:cNvPr>
            <p:cNvSpPr txBox="1"/>
            <p:nvPr/>
          </p:nvSpPr>
          <p:spPr>
            <a:xfrm>
              <a:off x="8874630" y="991187"/>
              <a:ext cx="333746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F</a:t>
              </a:r>
            </a:p>
          </p:txBody>
        </p:sp>
        <p:sp>
          <p:nvSpPr>
            <p:cNvPr id="165" name="Rectangle 164">
              <a:extLst>
                <a:ext uri="{FF2B5EF4-FFF2-40B4-BE49-F238E27FC236}">
                  <a16:creationId xmlns:a16="http://schemas.microsoft.com/office/drawing/2014/main" id="{00AB561A-61E0-C046-AECD-99165570C5EC}"/>
                </a:ext>
              </a:extLst>
            </p:cNvPr>
            <p:cNvSpPr/>
            <p:nvPr/>
          </p:nvSpPr>
          <p:spPr>
            <a:xfrm>
              <a:off x="9373046" y="890569"/>
              <a:ext cx="686485" cy="64052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66" name="TextBox 165">
              <a:extLst>
                <a:ext uri="{FF2B5EF4-FFF2-40B4-BE49-F238E27FC236}">
                  <a16:creationId xmlns:a16="http://schemas.microsoft.com/office/drawing/2014/main" id="{155486CF-266A-B84B-96A2-D0524943285B}"/>
                </a:ext>
              </a:extLst>
            </p:cNvPr>
            <p:cNvSpPr txBox="1"/>
            <p:nvPr/>
          </p:nvSpPr>
          <p:spPr>
            <a:xfrm>
              <a:off x="9448081" y="991187"/>
              <a:ext cx="546945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Sa</a:t>
              </a:r>
            </a:p>
          </p:txBody>
        </p:sp>
        <p:sp>
          <p:nvSpPr>
            <p:cNvPr id="167" name="Rectangle 166">
              <a:extLst>
                <a:ext uri="{FF2B5EF4-FFF2-40B4-BE49-F238E27FC236}">
                  <a16:creationId xmlns:a16="http://schemas.microsoft.com/office/drawing/2014/main" id="{D90522D1-CEB4-2441-B2F3-D9C4748811CF}"/>
                </a:ext>
              </a:extLst>
            </p:cNvPr>
            <p:cNvSpPr/>
            <p:nvPr/>
          </p:nvSpPr>
          <p:spPr>
            <a:xfrm>
              <a:off x="10052033" y="890569"/>
              <a:ext cx="686485" cy="64052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D8DCB0E8-0EAA-9D44-815B-0FA0F6CCC631}"/>
                </a:ext>
              </a:extLst>
            </p:cNvPr>
            <p:cNvSpPr txBox="1"/>
            <p:nvPr/>
          </p:nvSpPr>
          <p:spPr>
            <a:xfrm>
              <a:off x="10129472" y="991187"/>
              <a:ext cx="542136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Su</a:t>
              </a:r>
            </a:p>
          </p:txBody>
        </p:sp>
      </p:grpSp>
      <p:grpSp>
        <p:nvGrpSpPr>
          <p:cNvPr id="169" name="Group 168">
            <a:extLst>
              <a:ext uri="{FF2B5EF4-FFF2-40B4-BE49-F238E27FC236}">
                <a16:creationId xmlns:a16="http://schemas.microsoft.com/office/drawing/2014/main" id="{5B36D5B3-6FA1-BD45-B906-22265DCDCB6B}"/>
              </a:ext>
            </a:extLst>
          </p:cNvPr>
          <p:cNvGrpSpPr/>
          <p:nvPr/>
        </p:nvGrpSpPr>
        <p:grpSpPr>
          <a:xfrm>
            <a:off x="16186794" y="890568"/>
            <a:ext cx="4766413" cy="640520"/>
            <a:chOff x="5955039" y="890569"/>
            <a:chExt cx="4766413" cy="640520"/>
          </a:xfrm>
        </p:grpSpPr>
        <p:sp>
          <p:nvSpPr>
            <p:cNvPr id="170" name="Rectangle 169">
              <a:extLst>
                <a:ext uri="{FF2B5EF4-FFF2-40B4-BE49-F238E27FC236}">
                  <a16:creationId xmlns:a16="http://schemas.microsoft.com/office/drawing/2014/main" id="{41F81BAE-D01E-EE42-84F8-3B299A27E65F}"/>
                </a:ext>
              </a:extLst>
            </p:cNvPr>
            <p:cNvSpPr/>
            <p:nvPr/>
          </p:nvSpPr>
          <p:spPr>
            <a:xfrm>
              <a:off x="5955039" y="890569"/>
              <a:ext cx="686485" cy="64052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71" name="TextBox 170">
              <a:extLst>
                <a:ext uri="{FF2B5EF4-FFF2-40B4-BE49-F238E27FC236}">
                  <a16:creationId xmlns:a16="http://schemas.microsoft.com/office/drawing/2014/main" id="{10906324-A575-C04F-BBAC-BEB7DC5F85EF}"/>
                </a:ext>
              </a:extLst>
            </p:cNvPr>
            <p:cNvSpPr txBox="1"/>
            <p:nvPr/>
          </p:nvSpPr>
          <p:spPr>
            <a:xfrm>
              <a:off x="6084576" y="991187"/>
              <a:ext cx="437940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M</a:t>
              </a:r>
            </a:p>
          </p:txBody>
        </p:sp>
        <p:sp>
          <p:nvSpPr>
            <p:cNvPr id="172" name="Rectangle 171">
              <a:extLst>
                <a:ext uri="{FF2B5EF4-FFF2-40B4-BE49-F238E27FC236}">
                  <a16:creationId xmlns:a16="http://schemas.microsoft.com/office/drawing/2014/main" id="{82B00BC0-DB1D-EA4F-81C1-2FC9D94C6AD1}"/>
                </a:ext>
              </a:extLst>
            </p:cNvPr>
            <p:cNvSpPr/>
            <p:nvPr/>
          </p:nvSpPr>
          <p:spPr>
            <a:xfrm>
              <a:off x="6637188" y="890569"/>
              <a:ext cx="686485" cy="64052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EFDADF44-6FDF-2B4F-BCED-1642501CA8C1}"/>
                </a:ext>
              </a:extLst>
            </p:cNvPr>
            <p:cNvSpPr txBox="1"/>
            <p:nvPr/>
          </p:nvSpPr>
          <p:spPr>
            <a:xfrm>
              <a:off x="6811609" y="991187"/>
              <a:ext cx="348172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T</a:t>
              </a:r>
            </a:p>
          </p:txBody>
        </p:sp>
        <p:sp>
          <p:nvSpPr>
            <p:cNvPr id="174" name="Rectangle 173">
              <a:extLst>
                <a:ext uri="{FF2B5EF4-FFF2-40B4-BE49-F238E27FC236}">
                  <a16:creationId xmlns:a16="http://schemas.microsoft.com/office/drawing/2014/main" id="{C13FCC3B-6AC9-1747-BF02-86C3FEDB7BE1}"/>
                </a:ext>
              </a:extLst>
            </p:cNvPr>
            <p:cNvSpPr/>
            <p:nvPr/>
          </p:nvSpPr>
          <p:spPr>
            <a:xfrm>
              <a:off x="7324845" y="890569"/>
              <a:ext cx="686485" cy="64052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75" name="TextBox 174">
              <a:extLst>
                <a:ext uri="{FF2B5EF4-FFF2-40B4-BE49-F238E27FC236}">
                  <a16:creationId xmlns:a16="http://schemas.microsoft.com/office/drawing/2014/main" id="{8F0BF043-D76B-BA4D-BB9F-D4EAA833F846}"/>
                </a:ext>
              </a:extLst>
            </p:cNvPr>
            <p:cNvSpPr txBox="1"/>
            <p:nvPr/>
          </p:nvSpPr>
          <p:spPr>
            <a:xfrm>
              <a:off x="7436748" y="991187"/>
              <a:ext cx="473207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W</a:t>
              </a:r>
            </a:p>
          </p:txBody>
        </p:sp>
        <p:sp>
          <p:nvSpPr>
            <p:cNvPr id="176" name="Rectangle 175">
              <a:extLst>
                <a:ext uri="{FF2B5EF4-FFF2-40B4-BE49-F238E27FC236}">
                  <a16:creationId xmlns:a16="http://schemas.microsoft.com/office/drawing/2014/main" id="{461CA4C0-D7D4-E34E-AFB0-0B679B886C4C}"/>
                </a:ext>
              </a:extLst>
            </p:cNvPr>
            <p:cNvSpPr/>
            <p:nvPr/>
          </p:nvSpPr>
          <p:spPr>
            <a:xfrm>
              <a:off x="8008729" y="890569"/>
              <a:ext cx="686485" cy="64052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77" name="TextBox 176">
              <a:extLst>
                <a:ext uri="{FF2B5EF4-FFF2-40B4-BE49-F238E27FC236}">
                  <a16:creationId xmlns:a16="http://schemas.microsoft.com/office/drawing/2014/main" id="{89470B38-353E-4049-9043-E0EF29655CE5}"/>
                </a:ext>
              </a:extLst>
            </p:cNvPr>
            <p:cNvSpPr txBox="1"/>
            <p:nvPr/>
          </p:nvSpPr>
          <p:spPr>
            <a:xfrm>
              <a:off x="8090175" y="991187"/>
              <a:ext cx="534122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Th</a:t>
              </a:r>
            </a:p>
          </p:txBody>
        </p:sp>
        <p:sp>
          <p:nvSpPr>
            <p:cNvPr id="178" name="Rectangle 177">
              <a:extLst>
                <a:ext uri="{FF2B5EF4-FFF2-40B4-BE49-F238E27FC236}">
                  <a16:creationId xmlns:a16="http://schemas.microsoft.com/office/drawing/2014/main" id="{29D75250-BACA-E24F-B716-5FA3797DA1A4}"/>
                </a:ext>
              </a:extLst>
            </p:cNvPr>
            <p:cNvSpPr/>
            <p:nvPr/>
          </p:nvSpPr>
          <p:spPr>
            <a:xfrm>
              <a:off x="8692996" y="890569"/>
              <a:ext cx="686485" cy="64052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79" name="TextBox 178">
              <a:extLst>
                <a:ext uri="{FF2B5EF4-FFF2-40B4-BE49-F238E27FC236}">
                  <a16:creationId xmlns:a16="http://schemas.microsoft.com/office/drawing/2014/main" id="{53341C70-64C9-B345-9438-5D82556DFA27}"/>
                </a:ext>
              </a:extLst>
            </p:cNvPr>
            <p:cNvSpPr txBox="1"/>
            <p:nvPr/>
          </p:nvSpPr>
          <p:spPr>
            <a:xfrm>
              <a:off x="8874630" y="991187"/>
              <a:ext cx="333746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F</a:t>
              </a:r>
            </a:p>
          </p:txBody>
        </p:sp>
        <p:sp>
          <p:nvSpPr>
            <p:cNvPr id="180" name="Rectangle 179">
              <a:extLst>
                <a:ext uri="{FF2B5EF4-FFF2-40B4-BE49-F238E27FC236}">
                  <a16:creationId xmlns:a16="http://schemas.microsoft.com/office/drawing/2014/main" id="{E954AB2E-EC9C-8B4D-907E-7FCFE51733F4}"/>
                </a:ext>
              </a:extLst>
            </p:cNvPr>
            <p:cNvSpPr/>
            <p:nvPr/>
          </p:nvSpPr>
          <p:spPr>
            <a:xfrm>
              <a:off x="9373046" y="890569"/>
              <a:ext cx="686485" cy="64052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81" name="TextBox 180">
              <a:extLst>
                <a:ext uri="{FF2B5EF4-FFF2-40B4-BE49-F238E27FC236}">
                  <a16:creationId xmlns:a16="http://schemas.microsoft.com/office/drawing/2014/main" id="{382B28BC-2EA4-A646-A048-4F0CB43F5631}"/>
                </a:ext>
              </a:extLst>
            </p:cNvPr>
            <p:cNvSpPr txBox="1"/>
            <p:nvPr/>
          </p:nvSpPr>
          <p:spPr>
            <a:xfrm>
              <a:off x="9448081" y="991187"/>
              <a:ext cx="546945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Sa</a:t>
              </a:r>
            </a:p>
          </p:txBody>
        </p:sp>
        <p:sp>
          <p:nvSpPr>
            <p:cNvPr id="182" name="Rectangle 181">
              <a:extLst>
                <a:ext uri="{FF2B5EF4-FFF2-40B4-BE49-F238E27FC236}">
                  <a16:creationId xmlns:a16="http://schemas.microsoft.com/office/drawing/2014/main" id="{D68AF08E-D244-7F43-B4C0-F839639F8F79}"/>
                </a:ext>
              </a:extLst>
            </p:cNvPr>
            <p:cNvSpPr/>
            <p:nvPr/>
          </p:nvSpPr>
          <p:spPr>
            <a:xfrm>
              <a:off x="10052033" y="890569"/>
              <a:ext cx="669419" cy="64052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83" name="TextBox 182">
              <a:extLst>
                <a:ext uri="{FF2B5EF4-FFF2-40B4-BE49-F238E27FC236}">
                  <a16:creationId xmlns:a16="http://schemas.microsoft.com/office/drawing/2014/main" id="{1026FAEF-CAAF-A941-974A-CFF251BF73B9}"/>
                </a:ext>
              </a:extLst>
            </p:cNvPr>
            <p:cNvSpPr txBox="1"/>
            <p:nvPr/>
          </p:nvSpPr>
          <p:spPr>
            <a:xfrm>
              <a:off x="10129472" y="991187"/>
              <a:ext cx="542136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Su</a:t>
              </a:r>
            </a:p>
          </p:txBody>
        </p:sp>
      </p:grpSp>
      <p:grpSp>
        <p:nvGrpSpPr>
          <p:cNvPr id="184" name="Group 183">
            <a:extLst>
              <a:ext uri="{FF2B5EF4-FFF2-40B4-BE49-F238E27FC236}">
                <a16:creationId xmlns:a16="http://schemas.microsoft.com/office/drawing/2014/main" id="{57FF38B3-DD63-2F43-88B7-D5DBC44E72D3}"/>
              </a:ext>
            </a:extLst>
          </p:cNvPr>
          <p:cNvGrpSpPr/>
          <p:nvPr/>
        </p:nvGrpSpPr>
        <p:grpSpPr>
          <a:xfrm>
            <a:off x="20953207" y="890568"/>
            <a:ext cx="3424442" cy="640520"/>
            <a:chOff x="5955039" y="890569"/>
            <a:chExt cx="3424442" cy="640520"/>
          </a:xfrm>
        </p:grpSpPr>
        <p:sp>
          <p:nvSpPr>
            <p:cNvPr id="185" name="Rectangle 184">
              <a:extLst>
                <a:ext uri="{FF2B5EF4-FFF2-40B4-BE49-F238E27FC236}">
                  <a16:creationId xmlns:a16="http://schemas.microsoft.com/office/drawing/2014/main" id="{B1083488-F579-7B4B-B3D9-CE2059E10BAF}"/>
                </a:ext>
              </a:extLst>
            </p:cNvPr>
            <p:cNvSpPr/>
            <p:nvPr/>
          </p:nvSpPr>
          <p:spPr>
            <a:xfrm>
              <a:off x="5955039" y="890569"/>
              <a:ext cx="686485" cy="64052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86" name="TextBox 185">
              <a:extLst>
                <a:ext uri="{FF2B5EF4-FFF2-40B4-BE49-F238E27FC236}">
                  <a16:creationId xmlns:a16="http://schemas.microsoft.com/office/drawing/2014/main" id="{6E964C4A-968B-154D-BFFF-B2B849AFBAB5}"/>
                </a:ext>
              </a:extLst>
            </p:cNvPr>
            <p:cNvSpPr txBox="1"/>
            <p:nvPr/>
          </p:nvSpPr>
          <p:spPr>
            <a:xfrm>
              <a:off x="6084576" y="991187"/>
              <a:ext cx="437940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M</a:t>
              </a:r>
            </a:p>
          </p:txBody>
        </p:sp>
        <p:sp>
          <p:nvSpPr>
            <p:cNvPr id="187" name="Rectangle 186">
              <a:extLst>
                <a:ext uri="{FF2B5EF4-FFF2-40B4-BE49-F238E27FC236}">
                  <a16:creationId xmlns:a16="http://schemas.microsoft.com/office/drawing/2014/main" id="{7A116AC6-5B0F-CC4E-A506-1C1F269AD40F}"/>
                </a:ext>
              </a:extLst>
            </p:cNvPr>
            <p:cNvSpPr/>
            <p:nvPr/>
          </p:nvSpPr>
          <p:spPr>
            <a:xfrm>
              <a:off x="6637188" y="890569"/>
              <a:ext cx="686485" cy="64052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88" name="TextBox 187">
              <a:extLst>
                <a:ext uri="{FF2B5EF4-FFF2-40B4-BE49-F238E27FC236}">
                  <a16:creationId xmlns:a16="http://schemas.microsoft.com/office/drawing/2014/main" id="{6B42CD54-7029-6445-BF48-4AFFE0E305D1}"/>
                </a:ext>
              </a:extLst>
            </p:cNvPr>
            <p:cNvSpPr txBox="1"/>
            <p:nvPr/>
          </p:nvSpPr>
          <p:spPr>
            <a:xfrm>
              <a:off x="6811609" y="991187"/>
              <a:ext cx="348172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T</a:t>
              </a:r>
            </a:p>
          </p:txBody>
        </p:sp>
        <p:sp>
          <p:nvSpPr>
            <p:cNvPr id="189" name="Rectangle 188">
              <a:extLst>
                <a:ext uri="{FF2B5EF4-FFF2-40B4-BE49-F238E27FC236}">
                  <a16:creationId xmlns:a16="http://schemas.microsoft.com/office/drawing/2014/main" id="{125635A5-1BDB-9D41-B389-5ADAB5C8EF48}"/>
                </a:ext>
              </a:extLst>
            </p:cNvPr>
            <p:cNvSpPr/>
            <p:nvPr/>
          </p:nvSpPr>
          <p:spPr>
            <a:xfrm>
              <a:off x="7324845" y="890569"/>
              <a:ext cx="686485" cy="64052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90" name="TextBox 189">
              <a:extLst>
                <a:ext uri="{FF2B5EF4-FFF2-40B4-BE49-F238E27FC236}">
                  <a16:creationId xmlns:a16="http://schemas.microsoft.com/office/drawing/2014/main" id="{2E4D622E-5A39-F34C-89FA-B64E08A1C4F6}"/>
                </a:ext>
              </a:extLst>
            </p:cNvPr>
            <p:cNvSpPr txBox="1"/>
            <p:nvPr/>
          </p:nvSpPr>
          <p:spPr>
            <a:xfrm>
              <a:off x="7436748" y="991187"/>
              <a:ext cx="473207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W</a:t>
              </a:r>
            </a:p>
          </p:txBody>
        </p:sp>
        <p:sp>
          <p:nvSpPr>
            <p:cNvPr id="191" name="Rectangle 190">
              <a:extLst>
                <a:ext uri="{FF2B5EF4-FFF2-40B4-BE49-F238E27FC236}">
                  <a16:creationId xmlns:a16="http://schemas.microsoft.com/office/drawing/2014/main" id="{15D2DA1C-9ED5-744E-82DC-C8572B7F7B27}"/>
                </a:ext>
              </a:extLst>
            </p:cNvPr>
            <p:cNvSpPr/>
            <p:nvPr/>
          </p:nvSpPr>
          <p:spPr>
            <a:xfrm>
              <a:off x="8008729" y="890569"/>
              <a:ext cx="686485" cy="64052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92" name="TextBox 191">
              <a:extLst>
                <a:ext uri="{FF2B5EF4-FFF2-40B4-BE49-F238E27FC236}">
                  <a16:creationId xmlns:a16="http://schemas.microsoft.com/office/drawing/2014/main" id="{0CB201F4-C189-884B-B9BD-68332101DCA2}"/>
                </a:ext>
              </a:extLst>
            </p:cNvPr>
            <p:cNvSpPr txBox="1"/>
            <p:nvPr/>
          </p:nvSpPr>
          <p:spPr>
            <a:xfrm>
              <a:off x="8090175" y="991187"/>
              <a:ext cx="534122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Th</a:t>
              </a:r>
            </a:p>
          </p:txBody>
        </p:sp>
        <p:sp>
          <p:nvSpPr>
            <p:cNvPr id="193" name="Rectangle 192">
              <a:extLst>
                <a:ext uri="{FF2B5EF4-FFF2-40B4-BE49-F238E27FC236}">
                  <a16:creationId xmlns:a16="http://schemas.microsoft.com/office/drawing/2014/main" id="{C01FE435-7AEC-9840-9065-ACFC9092F955}"/>
                </a:ext>
              </a:extLst>
            </p:cNvPr>
            <p:cNvSpPr/>
            <p:nvPr/>
          </p:nvSpPr>
          <p:spPr>
            <a:xfrm>
              <a:off x="8692996" y="890569"/>
              <a:ext cx="686485" cy="64052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94" name="TextBox 193">
              <a:extLst>
                <a:ext uri="{FF2B5EF4-FFF2-40B4-BE49-F238E27FC236}">
                  <a16:creationId xmlns:a16="http://schemas.microsoft.com/office/drawing/2014/main" id="{999AC7FF-62D5-8F43-9C77-78735ACC320A}"/>
                </a:ext>
              </a:extLst>
            </p:cNvPr>
            <p:cNvSpPr txBox="1"/>
            <p:nvPr/>
          </p:nvSpPr>
          <p:spPr>
            <a:xfrm>
              <a:off x="8874630" y="991187"/>
              <a:ext cx="333746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F</a:t>
              </a:r>
            </a:p>
          </p:txBody>
        </p:sp>
      </p:grp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4813A0D4-56F3-2442-92FD-4C6B7AD8407F}"/>
              </a:ext>
            </a:extLst>
          </p:cNvPr>
          <p:cNvCxnSpPr>
            <a:cxnSpLocks/>
          </p:cNvCxnSpPr>
          <p:nvPr/>
        </p:nvCxnSpPr>
        <p:spPr>
          <a:xfrm flipH="1">
            <a:off x="0" y="1531841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702C7F4D-2D30-5844-BA83-BC5EC8441A42}"/>
              </a:ext>
            </a:extLst>
          </p:cNvPr>
          <p:cNvCxnSpPr>
            <a:cxnSpLocks/>
          </p:cNvCxnSpPr>
          <p:nvPr/>
        </p:nvCxnSpPr>
        <p:spPr>
          <a:xfrm flipH="1">
            <a:off x="0" y="2173113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0" name="Rectangle 199">
            <a:extLst>
              <a:ext uri="{FF2B5EF4-FFF2-40B4-BE49-F238E27FC236}">
                <a16:creationId xmlns:a16="http://schemas.microsoft.com/office/drawing/2014/main" id="{E5959785-07F5-D64E-B889-27FD3C3E8783}"/>
              </a:ext>
            </a:extLst>
          </p:cNvPr>
          <p:cNvSpPr/>
          <p:nvPr/>
        </p:nvSpPr>
        <p:spPr>
          <a:xfrm>
            <a:off x="0" y="1531088"/>
            <a:ext cx="586532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68782097-0603-D843-8CDB-AD74883A4835}"/>
              </a:ext>
            </a:extLst>
          </p:cNvPr>
          <p:cNvSpPr/>
          <p:nvPr/>
        </p:nvSpPr>
        <p:spPr>
          <a:xfrm>
            <a:off x="5869644" y="1531088"/>
            <a:ext cx="758347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2" name="Rectangle 201">
            <a:extLst>
              <a:ext uri="{FF2B5EF4-FFF2-40B4-BE49-F238E27FC236}">
                <a16:creationId xmlns:a16="http://schemas.microsoft.com/office/drawing/2014/main" id="{624396F1-5729-2B4C-BF4C-AD3CE6C137B2}"/>
              </a:ext>
            </a:extLst>
          </p:cNvPr>
          <p:cNvSpPr/>
          <p:nvPr/>
        </p:nvSpPr>
        <p:spPr>
          <a:xfrm>
            <a:off x="6628202" y="1531088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3" name="Rectangle 202">
            <a:extLst>
              <a:ext uri="{FF2B5EF4-FFF2-40B4-BE49-F238E27FC236}">
                <a16:creationId xmlns:a16="http://schemas.microsoft.com/office/drawing/2014/main" id="{F943C9EE-9522-B441-BBC6-CBB22C8382BE}"/>
              </a:ext>
            </a:extLst>
          </p:cNvPr>
          <p:cNvSpPr/>
          <p:nvPr/>
        </p:nvSpPr>
        <p:spPr>
          <a:xfrm>
            <a:off x="7307686" y="1531088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4" name="Rectangle 203">
            <a:extLst>
              <a:ext uri="{FF2B5EF4-FFF2-40B4-BE49-F238E27FC236}">
                <a16:creationId xmlns:a16="http://schemas.microsoft.com/office/drawing/2014/main" id="{5785D04B-4F2D-D145-8E92-C149F4A0FA3F}"/>
              </a:ext>
            </a:extLst>
          </p:cNvPr>
          <p:cNvSpPr/>
          <p:nvPr/>
        </p:nvSpPr>
        <p:spPr>
          <a:xfrm>
            <a:off x="7993887" y="1531088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CE23BE26-528E-0847-9A5F-F73990A90BD1}"/>
              </a:ext>
            </a:extLst>
          </p:cNvPr>
          <p:cNvSpPr/>
          <p:nvPr/>
        </p:nvSpPr>
        <p:spPr>
          <a:xfrm>
            <a:off x="8677729" y="1531088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6" name="Rectangle 205">
            <a:extLst>
              <a:ext uri="{FF2B5EF4-FFF2-40B4-BE49-F238E27FC236}">
                <a16:creationId xmlns:a16="http://schemas.microsoft.com/office/drawing/2014/main" id="{C23F07F5-49FB-6F4F-82A5-3D1AD4673E38}"/>
              </a:ext>
            </a:extLst>
          </p:cNvPr>
          <p:cNvSpPr/>
          <p:nvPr/>
        </p:nvSpPr>
        <p:spPr>
          <a:xfrm>
            <a:off x="9363425" y="1531088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7" name="Rectangle 206">
            <a:extLst>
              <a:ext uri="{FF2B5EF4-FFF2-40B4-BE49-F238E27FC236}">
                <a16:creationId xmlns:a16="http://schemas.microsoft.com/office/drawing/2014/main" id="{D687E9EA-13D0-D840-9AB5-0DAFD51A1004}"/>
              </a:ext>
            </a:extLst>
          </p:cNvPr>
          <p:cNvSpPr/>
          <p:nvPr/>
        </p:nvSpPr>
        <p:spPr>
          <a:xfrm>
            <a:off x="10048932" y="1531088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8" name="Rectangle 207">
            <a:extLst>
              <a:ext uri="{FF2B5EF4-FFF2-40B4-BE49-F238E27FC236}">
                <a16:creationId xmlns:a16="http://schemas.microsoft.com/office/drawing/2014/main" id="{70F900E5-8708-024D-A2B9-96463167898C}"/>
              </a:ext>
            </a:extLst>
          </p:cNvPr>
          <p:cNvSpPr/>
          <p:nvPr/>
        </p:nvSpPr>
        <p:spPr>
          <a:xfrm>
            <a:off x="10720907" y="1531088"/>
            <a:ext cx="686486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9" name="Rectangle 208">
            <a:extLst>
              <a:ext uri="{FF2B5EF4-FFF2-40B4-BE49-F238E27FC236}">
                <a16:creationId xmlns:a16="http://schemas.microsoft.com/office/drawing/2014/main" id="{1CE86B2E-7495-2745-84EB-7FED89D652E2}"/>
              </a:ext>
            </a:extLst>
          </p:cNvPr>
          <p:cNvSpPr/>
          <p:nvPr/>
        </p:nvSpPr>
        <p:spPr>
          <a:xfrm>
            <a:off x="11403533" y="1531088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9308031E-B97B-8B47-99E6-FFEB906B6127}"/>
              </a:ext>
            </a:extLst>
          </p:cNvPr>
          <p:cNvSpPr/>
          <p:nvPr/>
        </p:nvSpPr>
        <p:spPr>
          <a:xfrm>
            <a:off x="12083017" y="153108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1" name="Rectangle 210">
            <a:extLst>
              <a:ext uri="{FF2B5EF4-FFF2-40B4-BE49-F238E27FC236}">
                <a16:creationId xmlns:a16="http://schemas.microsoft.com/office/drawing/2014/main" id="{734087E4-DFC7-EC45-877D-2B043B7242A5}"/>
              </a:ext>
            </a:extLst>
          </p:cNvPr>
          <p:cNvSpPr/>
          <p:nvPr/>
        </p:nvSpPr>
        <p:spPr>
          <a:xfrm>
            <a:off x="12769218" y="153108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2" name="Rectangle 211">
            <a:extLst>
              <a:ext uri="{FF2B5EF4-FFF2-40B4-BE49-F238E27FC236}">
                <a16:creationId xmlns:a16="http://schemas.microsoft.com/office/drawing/2014/main" id="{F8723E48-23AD-154D-8C25-85879D6D0391}"/>
              </a:ext>
            </a:extLst>
          </p:cNvPr>
          <p:cNvSpPr/>
          <p:nvPr/>
        </p:nvSpPr>
        <p:spPr>
          <a:xfrm>
            <a:off x="13453060" y="153108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3" name="Rectangle 212">
            <a:extLst>
              <a:ext uri="{FF2B5EF4-FFF2-40B4-BE49-F238E27FC236}">
                <a16:creationId xmlns:a16="http://schemas.microsoft.com/office/drawing/2014/main" id="{A2BDEE0A-1CE0-F745-A876-C4128775640B}"/>
              </a:ext>
            </a:extLst>
          </p:cNvPr>
          <p:cNvSpPr/>
          <p:nvPr/>
        </p:nvSpPr>
        <p:spPr>
          <a:xfrm>
            <a:off x="14138756" y="153108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4" name="Rectangle 213">
            <a:extLst>
              <a:ext uri="{FF2B5EF4-FFF2-40B4-BE49-F238E27FC236}">
                <a16:creationId xmlns:a16="http://schemas.microsoft.com/office/drawing/2014/main" id="{F7D6FC19-16B2-774F-B593-0BACDD21A589}"/>
              </a:ext>
            </a:extLst>
          </p:cNvPr>
          <p:cNvSpPr/>
          <p:nvPr/>
        </p:nvSpPr>
        <p:spPr>
          <a:xfrm>
            <a:off x="14824263" y="153108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0A088106-74C5-A84B-A32A-D4310FECB36F}"/>
              </a:ext>
            </a:extLst>
          </p:cNvPr>
          <p:cNvSpPr/>
          <p:nvPr/>
        </p:nvSpPr>
        <p:spPr>
          <a:xfrm>
            <a:off x="15496238" y="1531088"/>
            <a:ext cx="686486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6" name="Rectangle 215">
            <a:extLst>
              <a:ext uri="{FF2B5EF4-FFF2-40B4-BE49-F238E27FC236}">
                <a16:creationId xmlns:a16="http://schemas.microsoft.com/office/drawing/2014/main" id="{A1F56518-4BC5-1F4F-AC4F-F4A37F439858}"/>
              </a:ext>
            </a:extLst>
          </p:cNvPr>
          <p:cNvSpPr/>
          <p:nvPr/>
        </p:nvSpPr>
        <p:spPr>
          <a:xfrm>
            <a:off x="16183359" y="153108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7" name="Rectangle 216">
            <a:extLst>
              <a:ext uri="{FF2B5EF4-FFF2-40B4-BE49-F238E27FC236}">
                <a16:creationId xmlns:a16="http://schemas.microsoft.com/office/drawing/2014/main" id="{F065B832-8AB4-F547-A711-93E82D64851A}"/>
              </a:ext>
            </a:extLst>
          </p:cNvPr>
          <p:cNvSpPr/>
          <p:nvPr/>
        </p:nvSpPr>
        <p:spPr>
          <a:xfrm>
            <a:off x="16862843" y="153108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8" name="Rectangle 217">
            <a:extLst>
              <a:ext uri="{FF2B5EF4-FFF2-40B4-BE49-F238E27FC236}">
                <a16:creationId xmlns:a16="http://schemas.microsoft.com/office/drawing/2014/main" id="{C13936BE-405E-9743-8B2C-0A2E96955A86}"/>
              </a:ext>
            </a:extLst>
          </p:cNvPr>
          <p:cNvSpPr/>
          <p:nvPr/>
        </p:nvSpPr>
        <p:spPr>
          <a:xfrm>
            <a:off x="17549044" y="153108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9" name="Rectangle 218">
            <a:extLst>
              <a:ext uri="{FF2B5EF4-FFF2-40B4-BE49-F238E27FC236}">
                <a16:creationId xmlns:a16="http://schemas.microsoft.com/office/drawing/2014/main" id="{6F06F0E4-81EC-FC4A-904B-07D766564B3D}"/>
              </a:ext>
            </a:extLst>
          </p:cNvPr>
          <p:cNvSpPr/>
          <p:nvPr/>
        </p:nvSpPr>
        <p:spPr>
          <a:xfrm>
            <a:off x="18232886" y="153108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20" name="Rectangle 219">
            <a:extLst>
              <a:ext uri="{FF2B5EF4-FFF2-40B4-BE49-F238E27FC236}">
                <a16:creationId xmlns:a16="http://schemas.microsoft.com/office/drawing/2014/main" id="{E22177E7-363D-E540-A253-F58442C840CA}"/>
              </a:ext>
            </a:extLst>
          </p:cNvPr>
          <p:cNvSpPr/>
          <p:nvPr/>
        </p:nvSpPr>
        <p:spPr>
          <a:xfrm>
            <a:off x="18918582" y="153108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21" name="Rectangle 220">
            <a:extLst>
              <a:ext uri="{FF2B5EF4-FFF2-40B4-BE49-F238E27FC236}">
                <a16:creationId xmlns:a16="http://schemas.microsoft.com/office/drawing/2014/main" id="{3BAE8EA1-1AA9-CD4F-933F-05ADCB2D9C93}"/>
              </a:ext>
            </a:extLst>
          </p:cNvPr>
          <p:cNvSpPr/>
          <p:nvPr/>
        </p:nvSpPr>
        <p:spPr>
          <a:xfrm>
            <a:off x="19604089" y="153108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22" name="Rectangle 221">
            <a:extLst>
              <a:ext uri="{FF2B5EF4-FFF2-40B4-BE49-F238E27FC236}">
                <a16:creationId xmlns:a16="http://schemas.microsoft.com/office/drawing/2014/main" id="{255FA70D-3870-0D42-A492-C40174830837}"/>
              </a:ext>
            </a:extLst>
          </p:cNvPr>
          <p:cNvSpPr/>
          <p:nvPr/>
        </p:nvSpPr>
        <p:spPr>
          <a:xfrm>
            <a:off x="20276064" y="1531088"/>
            <a:ext cx="686486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23" name="Rectangle 222">
            <a:extLst>
              <a:ext uri="{FF2B5EF4-FFF2-40B4-BE49-F238E27FC236}">
                <a16:creationId xmlns:a16="http://schemas.microsoft.com/office/drawing/2014/main" id="{65065639-04AA-054A-A26B-044943BB2E36}"/>
              </a:ext>
            </a:extLst>
          </p:cNvPr>
          <p:cNvSpPr/>
          <p:nvPr/>
        </p:nvSpPr>
        <p:spPr>
          <a:xfrm>
            <a:off x="20952135" y="153108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1DB80A58-CDD7-2845-9E41-0AEA9F8F335B}"/>
              </a:ext>
            </a:extLst>
          </p:cNvPr>
          <p:cNvSpPr/>
          <p:nvPr/>
        </p:nvSpPr>
        <p:spPr>
          <a:xfrm>
            <a:off x="21631619" y="153108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25" name="Rectangle 224">
            <a:extLst>
              <a:ext uri="{FF2B5EF4-FFF2-40B4-BE49-F238E27FC236}">
                <a16:creationId xmlns:a16="http://schemas.microsoft.com/office/drawing/2014/main" id="{ACD9DBC8-F357-7D43-A46D-FC65C62EA483}"/>
              </a:ext>
            </a:extLst>
          </p:cNvPr>
          <p:cNvSpPr/>
          <p:nvPr/>
        </p:nvSpPr>
        <p:spPr>
          <a:xfrm>
            <a:off x="22317820" y="153108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4E800F3D-950B-134B-84DD-22E8557C183D}"/>
              </a:ext>
            </a:extLst>
          </p:cNvPr>
          <p:cNvSpPr/>
          <p:nvPr/>
        </p:nvSpPr>
        <p:spPr>
          <a:xfrm>
            <a:off x="23001662" y="153108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27" name="Rectangle 226">
            <a:extLst>
              <a:ext uri="{FF2B5EF4-FFF2-40B4-BE49-F238E27FC236}">
                <a16:creationId xmlns:a16="http://schemas.microsoft.com/office/drawing/2014/main" id="{5C71460F-3209-5641-ADBB-891829AF0410}"/>
              </a:ext>
            </a:extLst>
          </p:cNvPr>
          <p:cNvSpPr/>
          <p:nvPr/>
        </p:nvSpPr>
        <p:spPr>
          <a:xfrm>
            <a:off x="23687358" y="153108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24" name="TextBox 323">
            <a:extLst>
              <a:ext uri="{FF2B5EF4-FFF2-40B4-BE49-F238E27FC236}">
                <a16:creationId xmlns:a16="http://schemas.microsoft.com/office/drawing/2014/main" id="{19283A2E-0E79-5842-BFFD-42D1A7267CB3}"/>
              </a:ext>
            </a:extLst>
          </p:cNvPr>
          <p:cNvSpPr txBox="1"/>
          <p:nvPr/>
        </p:nvSpPr>
        <p:spPr>
          <a:xfrm>
            <a:off x="88125" y="1636655"/>
            <a:ext cx="2117887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Development</a:t>
            </a:r>
          </a:p>
        </p:txBody>
      </p:sp>
      <p:sp>
        <p:nvSpPr>
          <p:cNvPr id="325" name="TextBox 324">
            <a:extLst>
              <a:ext uri="{FF2B5EF4-FFF2-40B4-BE49-F238E27FC236}">
                <a16:creationId xmlns:a16="http://schemas.microsoft.com/office/drawing/2014/main" id="{71976E60-7B5A-2E42-9476-F52074611BBB}"/>
              </a:ext>
            </a:extLst>
          </p:cNvPr>
          <p:cNvSpPr txBox="1"/>
          <p:nvPr/>
        </p:nvSpPr>
        <p:spPr>
          <a:xfrm>
            <a:off x="5961276" y="1636655"/>
            <a:ext cx="623890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6 d</a:t>
            </a:r>
          </a:p>
        </p:txBody>
      </p:sp>
      <p:cxnSp>
        <p:nvCxnSpPr>
          <p:cNvPr id="328" name="Straight Connector 327">
            <a:extLst>
              <a:ext uri="{FF2B5EF4-FFF2-40B4-BE49-F238E27FC236}">
                <a16:creationId xmlns:a16="http://schemas.microsoft.com/office/drawing/2014/main" id="{EA335B85-FDC2-2446-AC3E-F76817A08B00}"/>
              </a:ext>
            </a:extLst>
          </p:cNvPr>
          <p:cNvCxnSpPr>
            <a:cxnSpLocks/>
          </p:cNvCxnSpPr>
          <p:nvPr/>
        </p:nvCxnSpPr>
        <p:spPr>
          <a:xfrm flipH="1">
            <a:off x="0" y="4096930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Straight Connector 328">
            <a:extLst>
              <a:ext uri="{FF2B5EF4-FFF2-40B4-BE49-F238E27FC236}">
                <a16:creationId xmlns:a16="http://schemas.microsoft.com/office/drawing/2014/main" id="{97BB48AE-EC9A-9547-A933-E25A2C4FCF6E}"/>
              </a:ext>
            </a:extLst>
          </p:cNvPr>
          <p:cNvCxnSpPr>
            <a:cxnSpLocks/>
          </p:cNvCxnSpPr>
          <p:nvPr/>
        </p:nvCxnSpPr>
        <p:spPr>
          <a:xfrm flipH="1">
            <a:off x="0" y="4738202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0" name="Rectangle 329">
            <a:extLst>
              <a:ext uri="{FF2B5EF4-FFF2-40B4-BE49-F238E27FC236}">
                <a16:creationId xmlns:a16="http://schemas.microsoft.com/office/drawing/2014/main" id="{D6C7A47B-3565-1445-BBF5-98DC902752E1}"/>
              </a:ext>
            </a:extLst>
          </p:cNvPr>
          <p:cNvSpPr/>
          <p:nvPr/>
        </p:nvSpPr>
        <p:spPr>
          <a:xfrm>
            <a:off x="0" y="4096177"/>
            <a:ext cx="5863045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31" name="Rectangle 330">
            <a:extLst>
              <a:ext uri="{FF2B5EF4-FFF2-40B4-BE49-F238E27FC236}">
                <a16:creationId xmlns:a16="http://schemas.microsoft.com/office/drawing/2014/main" id="{557FCEEB-CA16-1445-8BB9-DF5C903AE93C}"/>
              </a:ext>
            </a:extLst>
          </p:cNvPr>
          <p:cNvSpPr/>
          <p:nvPr/>
        </p:nvSpPr>
        <p:spPr>
          <a:xfrm>
            <a:off x="5867362" y="4096177"/>
            <a:ext cx="760630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32" name="Rectangle 331">
            <a:extLst>
              <a:ext uri="{FF2B5EF4-FFF2-40B4-BE49-F238E27FC236}">
                <a16:creationId xmlns:a16="http://schemas.microsoft.com/office/drawing/2014/main" id="{9DA1ED9E-C29C-B14D-9EFE-9C8364EFD19B}"/>
              </a:ext>
            </a:extLst>
          </p:cNvPr>
          <p:cNvSpPr/>
          <p:nvPr/>
        </p:nvSpPr>
        <p:spPr>
          <a:xfrm>
            <a:off x="6628202" y="4096177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33" name="Rectangle 332">
            <a:extLst>
              <a:ext uri="{FF2B5EF4-FFF2-40B4-BE49-F238E27FC236}">
                <a16:creationId xmlns:a16="http://schemas.microsoft.com/office/drawing/2014/main" id="{A5390D98-C6B6-A74C-AF7D-C2F474403439}"/>
              </a:ext>
            </a:extLst>
          </p:cNvPr>
          <p:cNvSpPr/>
          <p:nvPr/>
        </p:nvSpPr>
        <p:spPr>
          <a:xfrm>
            <a:off x="7307686" y="4096177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34" name="Rectangle 333">
            <a:extLst>
              <a:ext uri="{FF2B5EF4-FFF2-40B4-BE49-F238E27FC236}">
                <a16:creationId xmlns:a16="http://schemas.microsoft.com/office/drawing/2014/main" id="{2543E4C1-1EDD-704A-A668-56A685C64948}"/>
              </a:ext>
            </a:extLst>
          </p:cNvPr>
          <p:cNvSpPr/>
          <p:nvPr/>
        </p:nvSpPr>
        <p:spPr>
          <a:xfrm>
            <a:off x="7993887" y="4096177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35" name="Rectangle 334">
            <a:extLst>
              <a:ext uri="{FF2B5EF4-FFF2-40B4-BE49-F238E27FC236}">
                <a16:creationId xmlns:a16="http://schemas.microsoft.com/office/drawing/2014/main" id="{4C5AA369-3551-2948-A661-ED0B34F983DA}"/>
              </a:ext>
            </a:extLst>
          </p:cNvPr>
          <p:cNvSpPr/>
          <p:nvPr/>
        </p:nvSpPr>
        <p:spPr>
          <a:xfrm>
            <a:off x="8677729" y="4096177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36" name="Rectangle 335">
            <a:extLst>
              <a:ext uri="{FF2B5EF4-FFF2-40B4-BE49-F238E27FC236}">
                <a16:creationId xmlns:a16="http://schemas.microsoft.com/office/drawing/2014/main" id="{926594AA-CC03-AD43-9F41-311166633E6A}"/>
              </a:ext>
            </a:extLst>
          </p:cNvPr>
          <p:cNvSpPr/>
          <p:nvPr/>
        </p:nvSpPr>
        <p:spPr>
          <a:xfrm>
            <a:off x="9363425" y="4096177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37" name="Rectangle 336">
            <a:extLst>
              <a:ext uri="{FF2B5EF4-FFF2-40B4-BE49-F238E27FC236}">
                <a16:creationId xmlns:a16="http://schemas.microsoft.com/office/drawing/2014/main" id="{B025ECB2-C3CE-AB4E-A7C0-88F259A778C0}"/>
              </a:ext>
            </a:extLst>
          </p:cNvPr>
          <p:cNvSpPr/>
          <p:nvPr/>
        </p:nvSpPr>
        <p:spPr>
          <a:xfrm>
            <a:off x="10048932" y="4096177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38" name="Rectangle 337">
            <a:extLst>
              <a:ext uri="{FF2B5EF4-FFF2-40B4-BE49-F238E27FC236}">
                <a16:creationId xmlns:a16="http://schemas.microsoft.com/office/drawing/2014/main" id="{A37B40D9-0A5B-6E46-8F2A-CEB4FD95A5A5}"/>
              </a:ext>
            </a:extLst>
          </p:cNvPr>
          <p:cNvSpPr/>
          <p:nvPr/>
        </p:nvSpPr>
        <p:spPr>
          <a:xfrm>
            <a:off x="10720907" y="4096177"/>
            <a:ext cx="686486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39" name="Rectangle 338">
            <a:extLst>
              <a:ext uri="{FF2B5EF4-FFF2-40B4-BE49-F238E27FC236}">
                <a16:creationId xmlns:a16="http://schemas.microsoft.com/office/drawing/2014/main" id="{2F9F511D-BD9F-3A47-93E7-C0D9B69F7312}"/>
              </a:ext>
            </a:extLst>
          </p:cNvPr>
          <p:cNvSpPr/>
          <p:nvPr/>
        </p:nvSpPr>
        <p:spPr>
          <a:xfrm>
            <a:off x="11403533" y="4096177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40" name="Rectangle 339">
            <a:extLst>
              <a:ext uri="{FF2B5EF4-FFF2-40B4-BE49-F238E27FC236}">
                <a16:creationId xmlns:a16="http://schemas.microsoft.com/office/drawing/2014/main" id="{3BA6E31D-0117-D84A-ADE9-AC154C0C38CA}"/>
              </a:ext>
            </a:extLst>
          </p:cNvPr>
          <p:cNvSpPr/>
          <p:nvPr/>
        </p:nvSpPr>
        <p:spPr>
          <a:xfrm>
            <a:off x="12083017" y="4096177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41" name="Rectangle 340">
            <a:extLst>
              <a:ext uri="{FF2B5EF4-FFF2-40B4-BE49-F238E27FC236}">
                <a16:creationId xmlns:a16="http://schemas.microsoft.com/office/drawing/2014/main" id="{C32DF95A-8CAB-8844-A304-109CDC02750C}"/>
              </a:ext>
            </a:extLst>
          </p:cNvPr>
          <p:cNvSpPr/>
          <p:nvPr/>
        </p:nvSpPr>
        <p:spPr>
          <a:xfrm>
            <a:off x="12769218" y="4096177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42" name="Rectangle 341">
            <a:extLst>
              <a:ext uri="{FF2B5EF4-FFF2-40B4-BE49-F238E27FC236}">
                <a16:creationId xmlns:a16="http://schemas.microsoft.com/office/drawing/2014/main" id="{EE6E5AD1-49D2-0C46-9A06-8CE6B71F07C6}"/>
              </a:ext>
            </a:extLst>
          </p:cNvPr>
          <p:cNvSpPr/>
          <p:nvPr/>
        </p:nvSpPr>
        <p:spPr>
          <a:xfrm>
            <a:off x="13453060" y="4096177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43" name="Rectangle 342">
            <a:extLst>
              <a:ext uri="{FF2B5EF4-FFF2-40B4-BE49-F238E27FC236}">
                <a16:creationId xmlns:a16="http://schemas.microsoft.com/office/drawing/2014/main" id="{D3E749C7-620A-C949-844F-CA925DF55745}"/>
              </a:ext>
            </a:extLst>
          </p:cNvPr>
          <p:cNvSpPr/>
          <p:nvPr/>
        </p:nvSpPr>
        <p:spPr>
          <a:xfrm>
            <a:off x="14138756" y="4096177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44" name="Rectangle 343">
            <a:extLst>
              <a:ext uri="{FF2B5EF4-FFF2-40B4-BE49-F238E27FC236}">
                <a16:creationId xmlns:a16="http://schemas.microsoft.com/office/drawing/2014/main" id="{FFC4F620-6273-2A47-B78E-F5EC7BD13BB8}"/>
              </a:ext>
            </a:extLst>
          </p:cNvPr>
          <p:cNvSpPr/>
          <p:nvPr/>
        </p:nvSpPr>
        <p:spPr>
          <a:xfrm>
            <a:off x="14824263" y="4096177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45" name="Rectangle 344">
            <a:extLst>
              <a:ext uri="{FF2B5EF4-FFF2-40B4-BE49-F238E27FC236}">
                <a16:creationId xmlns:a16="http://schemas.microsoft.com/office/drawing/2014/main" id="{E5669968-6129-6C45-BB67-3C1E37627FBE}"/>
              </a:ext>
            </a:extLst>
          </p:cNvPr>
          <p:cNvSpPr/>
          <p:nvPr/>
        </p:nvSpPr>
        <p:spPr>
          <a:xfrm>
            <a:off x="15496238" y="4096177"/>
            <a:ext cx="686486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46" name="Rectangle 345">
            <a:extLst>
              <a:ext uri="{FF2B5EF4-FFF2-40B4-BE49-F238E27FC236}">
                <a16:creationId xmlns:a16="http://schemas.microsoft.com/office/drawing/2014/main" id="{67DACDFB-9527-644A-AC67-F82FEEB6089C}"/>
              </a:ext>
            </a:extLst>
          </p:cNvPr>
          <p:cNvSpPr/>
          <p:nvPr/>
        </p:nvSpPr>
        <p:spPr>
          <a:xfrm>
            <a:off x="16183359" y="4096177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47" name="Rectangle 346">
            <a:extLst>
              <a:ext uri="{FF2B5EF4-FFF2-40B4-BE49-F238E27FC236}">
                <a16:creationId xmlns:a16="http://schemas.microsoft.com/office/drawing/2014/main" id="{96A0411B-EE0A-644E-907D-BBBF0895CBFB}"/>
              </a:ext>
            </a:extLst>
          </p:cNvPr>
          <p:cNvSpPr/>
          <p:nvPr/>
        </p:nvSpPr>
        <p:spPr>
          <a:xfrm>
            <a:off x="16862843" y="4096177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48" name="Rectangle 347">
            <a:extLst>
              <a:ext uri="{FF2B5EF4-FFF2-40B4-BE49-F238E27FC236}">
                <a16:creationId xmlns:a16="http://schemas.microsoft.com/office/drawing/2014/main" id="{1D79CED7-2B44-5D47-A4CF-81EF310A07F1}"/>
              </a:ext>
            </a:extLst>
          </p:cNvPr>
          <p:cNvSpPr/>
          <p:nvPr/>
        </p:nvSpPr>
        <p:spPr>
          <a:xfrm>
            <a:off x="17549044" y="4096177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49" name="Rectangle 348">
            <a:extLst>
              <a:ext uri="{FF2B5EF4-FFF2-40B4-BE49-F238E27FC236}">
                <a16:creationId xmlns:a16="http://schemas.microsoft.com/office/drawing/2014/main" id="{943E2B1F-7D3E-0C4F-8006-65EBAE4BF3F9}"/>
              </a:ext>
            </a:extLst>
          </p:cNvPr>
          <p:cNvSpPr/>
          <p:nvPr/>
        </p:nvSpPr>
        <p:spPr>
          <a:xfrm>
            <a:off x="18232886" y="4096177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50" name="Rectangle 349">
            <a:extLst>
              <a:ext uri="{FF2B5EF4-FFF2-40B4-BE49-F238E27FC236}">
                <a16:creationId xmlns:a16="http://schemas.microsoft.com/office/drawing/2014/main" id="{E850590C-F796-AB43-8E0A-1899094A5A5E}"/>
              </a:ext>
            </a:extLst>
          </p:cNvPr>
          <p:cNvSpPr/>
          <p:nvPr/>
        </p:nvSpPr>
        <p:spPr>
          <a:xfrm>
            <a:off x="18918582" y="4096177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51" name="Rectangle 350">
            <a:extLst>
              <a:ext uri="{FF2B5EF4-FFF2-40B4-BE49-F238E27FC236}">
                <a16:creationId xmlns:a16="http://schemas.microsoft.com/office/drawing/2014/main" id="{37F53DF2-70FE-FE40-BF7B-4A592193C4BA}"/>
              </a:ext>
            </a:extLst>
          </p:cNvPr>
          <p:cNvSpPr/>
          <p:nvPr/>
        </p:nvSpPr>
        <p:spPr>
          <a:xfrm>
            <a:off x="19604089" y="4096177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52" name="Rectangle 351">
            <a:extLst>
              <a:ext uri="{FF2B5EF4-FFF2-40B4-BE49-F238E27FC236}">
                <a16:creationId xmlns:a16="http://schemas.microsoft.com/office/drawing/2014/main" id="{1B3E76EE-FDCE-5C48-AAC4-798A26B1B362}"/>
              </a:ext>
            </a:extLst>
          </p:cNvPr>
          <p:cNvSpPr/>
          <p:nvPr/>
        </p:nvSpPr>
        <p:spPr>
          <a:xfrm>
            <a:off x="20276064" y="4096177"/>
            <a:ext cx="686486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53" name="Rectangle 352">
            <a:extLst>
              <a:ext uri="{FF2B5EF4-FFF2-40B4-BE49-F238E27FC236}">
                <a16:creationId xmlns:a16="http://schemas.microsoft.com/office/drawing/2014/main" id="{6B39A5CA-7D0A-864A-BE95-845C7C7ED317}"/>
              </a:ext>
            </a:extLst>
          </p:cNvPr>
          <p:cNvSpPr/>
          <p:nvPr/>
        </p:nvSpPr>
        <p:spPr>
          <a:xfrm>
            <a:off x="20952135" y="4096177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54" name="Rectangle 353">
            <a:extLst>
              <a:ext uri="{FF2B5EF4-FFF2-40B4-BE49-F238E27FC236}">
                <a16:creationId xmlns:a16="http://schemas.microsoft.com/office/drawing/2014/main" id="{AC60BD92-CCC8-1249-BCFA-1E809C8CCDD6}"/>
              </a:ext>
            </a:extLst>
          </p:cNvPr>
          <p:cNvSpPr/>
          <p:nvPr/>
        </p:nvSpPr>
        <p:spPr>
          <a:xfrm>
            <a:off x="21631619" y="4096177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55" name="Rectangle 354">
            <a:extLst>
              <a:ext uri="{FF2B5EF4-FFF2-40B4-BE49-F238E27FC236}">
                <a16:creationId xmlns:a16="http://schemas.microsoft.com/office/drawing/2014/main" id="{B6B19F22-CEFC-0148-9465-11575A03000F}"/>
              </a:ext>
            </a:extLst>
          </p:cNvPr>
          <p:cNvSpPr/>
          <p:nvPr/>
        </p:nvSpPr>
        <p:spPr>
          <a:xfrm>
            <a:off x="22317820" y="4096177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56" name="Rectangle 355">
            <a:extLst>
              <a:ext uri="{FF2B5EF4-FFF2-40B4-BE49-F238E27FC236}">
                <a16:creationId xmlns:a16="http://schemas.microsoft.com/office/drawing/2014/main" id="{6F8DB81B-5ABC-7142-B900-462071611EA0}"/>
              </a:ext>
            </a:extLst>
          </p:cNvPr>
          <p:cNvSpPr/>
          <p:nvPr/>
        </p:nvSpPr>
        <p:spPr>
          <a:xfrm>
            <a:off x="23001662" y="4096177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57" name="Rectangle 356">
            <a:extLst>
              <a:ext uri="{FF2B5EF4-FFF2-40B4-BE49-F238E27FC236}">
                <a16:creationId xmlns:a16="http://schemas.microsoft.com/office/drawing/2014/main" id="{F9815BEF-074B-9047-ABB6-54CD38D2ED2A}"/>
              </a:ext>
            </a:extLst>
          </p:cNvPr>
          <p:cNvSpPr/>
          <p:nvPr/>
        </p:nvSpPr>
        <p:spPr>
          <a:xfrm>
            <a:off x="23687358" y="4096177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58" name="TextBox 357">
            <a:extLst>
              <a:ext uri="{FF2B5EF4-FFF2-40B4-BE49-F238E27FC236}">
                <a16:creationId xmlns:a16="http://schemas.microsoft.com/office/drawing/2014/main" id="{3CADE41F-F2A7-4547-B26A-E23D8C0371C5}"/>
              </a:ext>
            </a:extLst>
          </p:cNvPr>
          <p:cNvSpPr txBox="1"/>
          <p:nvPr/>
        </p:nvSpPr>
        <p:spPr>
          <a:xfrm>
            <a:off x="88125" y="4201744"/>
            <a:ext cx="2374368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Pre-Production</a:t>
            </a:r>
          </a:p>
        </p:txBody>
      </p:sp>
      <p:sp>
        <p:nvSpPr>
          <p:cNvPr id="359" name="TextBox 358">
            <a:extLst>
              <a:ext uri="{FF2B5EF4-FFF2-40B4-BE49-F238E27FC236}">
                <a16:creationId xmlns:a16="http://schemas.microsoft.com/office/drawing/2014/main" id="{BE04A2FB-D598-2144-8C8B-103570F9BE06}"/>
              </a:ext>
            </a:extLst>
          </p:cNvPr>
          <p:cNvSpPr txBox="1"/>
          <p:nvPr/>
        </p:nvSpPr>
        <p:spPr>
          <a:xfrm>
            <a:off x="5909179" y="4201744"/>
            <a:ext cx="72808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10 d</a:t>
            </a:r>
          </a:p>
        </p:txBody>
      </p:sp>
      <p:cxnSp>
        <p:nvCxnSpPr>
          <p:cNvPr id="361" name="Straight Connector 360">
            <a:extLst>
              <a:ext uri="{FF2B5EF4-FFF2-40B4-BE49-F238E27FC236}">
                <a16:creationId xmlns:a16="http://schemas.microsoft.com/office/drawing/2014/main" id="{B5E4840B-FB71-5F47-93B7-ACE15F4F0DC8}"/>
              </a:ext>
            </a:extLst>
          </p:cNvPr>
          <p:cNvCxnSpPr>
            <a:cxnSpLocks/>
          </p:cNvCxnSpPr>
          <p:nvPr/>
        </p:nvCxnSpPr>
        <p:spPr>
          <a:xfrm flipH="1">
            <a:off x="0" y="8585453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2" name="Straight Connector 361">
            <a:extLst>
              <a:ext uri="{FF2B5EF4-FFF2-40B4-BE49-F238E27FC236}">
                <a16:creationId xmlns:a16="http://schemas.microsoft.com/office/drawing/2014/main" id="{3CF592A1-0A8D-5342-8EFF-99464FFD4901}"/>
              </a:ext>
            </a:extLst>
          </p:cNvPr>
          <p:cNvCxnSpPr>
            <a:cxnSpLocks/>
          </p:cNvCxnSpPr>
          <p:nvPr/>
        </p:nvCxnSpPr>
        <p:spPr>
          <a:xfrm flipH="1">
            <a:off x="0" y="9226725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3" name="Rectangle 362">
            <a:extLst>
              <a:ext uri="{FF2B5EF4-FFF2-40B4-BE49-F238E27FC236}">
                <a16:creationId xmlns:a16="http://schemas.microsoft.com/office/drawing/2014/main" id="{2B3B2F13-ED40-A742-A16D-0B1626BCCCA8}"/>
              </a:ext>
            </a:extLst>
          </p:cNvPr>
          <p:cNvSpPr/>
          <p:nvPr/>
        </p:nvSpPr>
        <p:spPr>
          <a:xfrm>
            <a:off x="0" y="8584700"/>
            <a:ext cx="5871307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64" name="Rectangle 363">
            <a:extLst>
              <a:ext uri="{FF2B5EF4-FFF2-40B4-BE49-F238E27FC236}">
                <a16:creationId xmlns:a16="http://schemas.microsoft.com/office/drawing/2014/main" id="{CF3B749A-E55E-7A45-BE00-0FAE82D72FEF}"/>
              </a:ext>
            </a:extLst>
          </p:cNvPr>
          <p:cNvSpPr/>
          <p:nvPr/>
        </p:nvSpPr>
        <p:spPr>
          <a:xfrm>
            <a:off x="5867362" y="8584700"/>
            <a:ext cx="760630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65" name="Rectangle 364">
            <a:extLst>
              <a:ext uri="{FF2B5EF4-FFF2-40B4-BE49-F238E27FC236}">
                <a16:creationId xmlns:a16="http://schemas.microsoft.com/office/drawing/2014/main" id="{22902238-D5E8-4C43-8D92-7B80BC1A30C9}"/>
              </a:ext>
            </a:extLst>
          </p:cNvPr>
          <p:cNvSpPr/>
          <p:nvPr/>
        </p:nvSpPr>
        <p:spPr>
          <a:xfrm>
            <a:off x="6628202" y="8584700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66" name="Rectangle 365">
            <a:extLst>
              <a:ext uri="{FF2B5EF4-FFF2-40B4-BE49-F238E27FC236}">
                <a16:creationId xmlns:a16="http://schemas.microsoft.com/office/drawing/2014/main" id="{4E2438AF-FB6E-4846-91F6-F525E0920B91}"/>
              </a:ext>
            </a:extLst>
          </p:cNvPr>
          <p:cNvSpPr/>
          <p:nvPr/>
        </p:nvSpPr>
        <p:spPr>
          <a:xfrm>
            <a:off x="7307686" y="8584700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67" name="Rectangle 366">
            <a:extLst>
              <a:ext uri="{FF2B5EF4-FFF2-40B4-BE49-F238E27FC236}">
                <a16:creationId xmlns:a16="http://schemas.microsoft.com/office/drawing/2014/main" id="{29F54C6D-4C44-674A-958A-4E2A0AD6DC13}"/>
              </a:ext>
            </a:extLst>
          </p:cNvPr>
          <p:cNvSpPr/>
          <p:nvPr/>
        </p:nvSpPr>
        <p:spPr>
          <a:xfrm>
            <a:off x="7993887" y="8584700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68" name="Rectangle 367">
            <a:extLst>
              <a:ext uri="{FF2B5EF4-FFF2-40B4-BE49-F238E27FC236}">
                <a16:creationId xmlns:a16="http://schemas.microsoft.com/office/drawing/2014/main" id="{A69AA182-E9CE-E746-B243-FC29EA1B1CEE}"/>
              </a:ext>
            </a:extLst>
          </p:cNvPr>
          <p:cNvSpPr/>
          <p:nvPr/>
        </p:nvSpPr>
        <p:spPr>
          <a:xfrm>
            <a:off x="8677729" y="8584700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69" name="Rectangle 368">
            <a:extLst>
              <a:ext uri="{FF2B5EF4-FFF2-40B4-BE49-F238E27FC236}">
                <a16:creationId xmlns:a16="http://schemas.microsoft.com/office/drawing/2014/main" id="{BF48AF94-8988-D940-9505-ADD407F20C1D}"/>
              </a:ext>
            </a:extLst>
          </p:cNvPr>
          <p:cNvSpPr/>
          <p:nvPr/>
        </p:nvSpPr>
        <p:spPr>
          <a:xfrm>
            <a:off x="9363425" y="8584700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70" name="Rectangle 369">
            <a:extLst>
              <a:ext uri="{FF2B5EF4-FFF2-40B4-BE49-F238E27FC236}">
                <a16:creationId xmlns:a16="http://schemas.microsoft.com/office/drawing/2014/main" id="{CDB342F1-784E-E14C-9219-45EF27426426}"/>
              </a:ext>
            </a:extLst>
          </p:cNvPr>
          <p:cNvSpPr/>
          <p:nvPr/>
        </p:nvSpPr>
        <p:spPr>
          <a:xfrm>
            <a:off x="10048932" y="8584700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71" name="Rectangle 370">
            <a:extLst>
              <a:ext uri="{FF2B5EF4-FFF2-40B4-BE49-F238E27FC236}">
                <a16:creationId xmlns:a16="http://schemas.microsoft.com/office/drawing/2014/main" id="{FED0E067-6889-144B-982D-C06F292106DC}"/>
              </a:ext>
            </a:extLst>
          </p:cNvPr>
          <p:cNvSpPr/>
          <p:nvPr/>
        </p:nvSpPr>
        <p:spPr>
          <a:xfrm>
            <a:off x="10720907" y="8584700"/>
            <a:ext cx="686486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72" name="Rectangle 371">
            <a:extLst>
              <a:ext uri="{FF2B5EF4-FFF2-40B4-BE49-F238E27FC236}">
                <a16:creationId xmlns:a16="http://schemas.microsoft.com/office/drawing/2014/main" id="{B7EE015C-0E30-8F48-81E5-E04892112E9C}"/>
              </a:ext>
            </a:extLst>
          </p:cNvPr>
          <p:cNvSpPr/>
          <p:nvPr/>
        </p:nvSpPr>
        <p:spPr>
          <a:xfrm>
            <a:off x="11403533" y="8584700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73" name="Rectangle 372">
            <a:extLst>
              <a:ext uri="{FF2B5EF4-FFF2-40B4-BE49-F238E27FC236}">
                <a16:creationId xmlns:a16="http://schemas.microsoft.com/office/drawing/2014/main" id="{E96C5698-B049-2F4D-B7CB-BCDB591977D6}"/>
              </a:ext>
            </a:extLst>
          </p:cNvPr>
          <p:cNvSpPr/>
          <p:nvPr/>
        </p:nvSpPr>
        <p:spPr>
          <a:xfrm>
            <a:off x="12083017" y="8584700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74" name="Rectangle 373">
            <a:extLst>
              <a:ext uri="{FF2B5EF4-FFF2-40B4-BE49-F238E27FC236}">
                <a16:creationId xmlns:a16="http://schemas.microsoft.com/office/drawing/2014/main" id="{1E1A72B5-EB8C-9D49-836C-C17A9877685D}"/>
              </a:ext>
            </a:extLst>
          </p:cNvPr>
          <p:cNvSpPr/>
          <p:nvPr/>
        </p:nvSpPr>
        <p:spPr>
          <a:xfrm>
            <a:off x="12769218" y="8584700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75" name="Rectangle 374">
            <a:extLst>
              <a:ext uri="{FF2B5EF4-FFF2-40B4-BE49-F238E27FC236}">
                <a16:creationId xmlns:a16="http://schemas.microsoft.com/office/drawing/2014/main" id="{3678496C-3FF2-DE42-829D-C9D634C86F06}"/>
              </a:ext>
            </a:extLst>
          </p:cNvPr>
          <p:cNvSpPr/>
          <p:nvPr/>
        </p:nvSpPr>
        <p:spPr>
          <a:xfrm>
            <a:off x="13453060" y="8584700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76" name="Rectangle 375">
            <a:extLst>
              <a:ext uri="{FF2B5EF4-FFF2-40B4-BE49-F238E27FC236}">
                <a16:creationId xmlns:a16="http://schemas.microsoft.com/office/drawing/2014/main" id="{72F511D5-1E05-C844-A43D-D1416305CD47}"/>
              </a:ext>
            </a:extLst>
          </p:cNvPr>
          <p:cNvSpPr/>
          <p:nvPr/>
        </p:nvSpPr>
        <p:spPr>
          <a:xfrm>
            <a:off x="14138756" y="8584700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77" name="Rectangle 376">
            <a:extLst>
              <a:ext uri="{FF2B5EF4-FFF2-40B4-BE49-F238E27FC236}">
                <a16:creationId xmlns:a16="http://schemas.microsoft.com/office/drawing/2014/main" id="{F1585B3B-00CD-C143-97B6-9CC1149C1EDB}"/>
              </a:ext>
            </a:extLst>
          </p:cNvPr>
          <p:cNvSpPr/>
          <p:nvPr/>
        </p:nvSpPr>
        <p:spPr>
          <a:xfrm>
            <a:off x="14824263" y="8584700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78" name="Rectangle 377">
            <a:extLst>
              <a:ext uri="{FF2B5EF4-FFF2-40B4-BE49-F238E27FC236}">
                <a16:creationId xmlns:a16="http://schemas.microsoft.com/office/drawing/2014/main" id="{6222E9DD-A5AB-8343-A7D7-9174F41457A3}"/>
              </a:ext>
            </a:extLst>
          </p:cNvPr>
          <p:cNvSpPr/>
          <p:nvPr/>
        </p:nvSpPr>
        <p:spPr>
          <a:xfrm>
            <a:off x="15496238" y="8584700"/>
            <a:ext cx="686486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79" name="Rectangle 378">
            <a:extLst>
              <a:ext uri="{FF2B5EF4-FFF2-40B4-BE49-F238E27FC236}">
                <a16:creationId xmlns:a16="http://schemas.microsoft.com/office/drawing/2014/main" id="{405D931C-AA9A-9246-8CE8-F2610DA8EBEC}"/>
              </a:ext>
            </a:extLst>
          </p:cNvPr>
          <p:cNvSpPr/>
          <p:nvPr/>
        </p:nvSpPr>
        <p:spPr>
          <a:xfrm>
            <a:off x="16183359" y="8584700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80" name="Rectangle 379">
            <a:extLst>
              <a:ext uri="{FF2B5EF4-FFF2-40B4-BE49-F238E27FC236}">
                <a16:creationId xmlns:a16="http://schemas.microsoft.com/office/drawing/2014/main" id="{DB30CDB3-4768-1940-AD89-8BB4974C7C6A}"/>
              </a:ext>
            </a:extLst>
          </p:cNvPr>
          <p:cNvSpPr/>
          <p:nvPr/>
        </p:nvSpPr>
        <p:spPr>
          <a:xfrm>
            <a:off x="16862843" y="8584700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81" name="Rectangle 380">
            <a:extLst>
              <a:ext uri="{FF2B5EF4-FFF2-40B4-BE49-F238E27FC236}">
                <a16:creationId xmlns:a16="http://schemas.microsoft.com/office/drawing/2014/main" id="{1C1C0B91-0C3E-3347-A480-EC8B3119D168}"/>
              </a:ext>
            </a:extLst>
          </p:cNvPr>
          <p:cNvSpPr/>
          <p:nvPr/>
        </p:nvSpPr>
        <p:spPr>
          <a:xfrm>
            <a:off x="17549044" y="8584700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82" name="Rectangle 381">
            <a:extLst>
              <a:ext uri="{FF2B5EF4-FFF2-40B4-BE49-F238E27FC236}">
                <a16:creationId xmlns:a16="http://schemas.microsoft.com/office/drawing/2014/main" id="{554EBEDA-1D4F-ED4F-AF1B-AA49ED238C90}"/>
              </a:ext>
            </a:extLst>
          </p:cNvPr>
          <p:cNvSpPr/>
          <p:nvPr/>
        </p:nvSpPr>
        <p:spPr>
          <a:xfrm>
            <a:off x="18232886" y="8584700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83" name="Rectangle 382">
            <a:extLst>
              <a:ext uri="{FF2B5EF4-FFF2-40B4-BE49-F238E27FC236}">
                <a16:creationId xmlns:a16="http://schemas.microsoft.com/office/drawing/2014/main" id="{B5109745-924A-5141-A8EE-214734C24D87}"/>
              </a:ext>
            </a:extLst>
          </p:cNvPr>
          <p:cNvSpPr/>
          <p:nvPr/>
        </p:nvSpPr>
        <p:spPr>
          <a:xfrm>
            <a:off x="18918582" y="8584700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84" name="Rectangle 383">
            <a:extLst>
              <a:ext uri="{FF2B5EF4-FFF2-40B4-BE49-F238E27FC236}">
                <a16:creationId xmlns:a16="http://schemas.microsoft.com/office/drawing/2014/main" id="{33280E6A-9FD6-9D4E-8E44-16F4D40E4403}"/>
              </a:ext>
            </a:extLst>
          </p:cNvPr>
          <p:cNvSpPr/>
          <p:nvPr/>
        </p:nvSpPr>
        <p:spPr>
          <a:xfrm>
            <a:off x="19604089" y="8584700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85" name="Rectangle 384">
            <a:extLst>
              <a:ext uri="{FF2B5EF4-FFF2-40B4-BE49-F238E27FC236}">
                <a16:creationId xmlns:a16="http://schemas.microsoft.com/office/drawing/2014/main" id="{700B680F-9D6F-474F-899A-686E24F13961}"/>
              </a:ext>
            </a:extLst>
          </p:cNvPr>
          <p:cNvSpPr/>
          <p:nvPr/>
        </p:nvSpPr>
        <p:spPr>
          <a:xfrm>
            <a:off x="20276064" y="8584700"/>
            <a:ext cx="686486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86" name="Rectangle 385">
            <a:extLst>
              <a:ext uri="{FF2B5EF4-FFF2-40B4-BE49-F238E27FC236}">
                <a16:creationId xmlns:a16="http://schemas.microsoft.com/office/drawing/2014/main" id="{B1FDA638-ECF3-574A-90A1-2798F3871095}"/>
              </a:ext>
            </a:extLst>
          </p:cNvPr>
          <p:cNvSpPr/>
          <p:nvPr/>
        </p:nvSpPr>
        <p:spPr>
          <a:xfrm>
            <a:off x="20952135" y="8584700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87" name="Rectangle 386">
            <a:extLst>
              <a:ext uri="{FF2B5EF4-FFF2-40B4-BE49-F238E27FC236}">
                <a16:creationId xmlns:a16="http://schemas.microsoft.com/office/drawing/2014/main" id="{FA35C3B0-7624-0B4F-8F5F-F325137AACCC}"/>
              </a:ext>
            </a:extLst>
          </p:cNvPr>
          <p:cNvSpPr/>
          <p:nvPr/>
        </p:nvSpPr>
        <p:spPr>
          <a:xfrm>
            <a:off x="21631619" y="8584700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88" name="Rectangle 387">
            <a:extLst>
              <a:ext uri="{FF2B5EF4-FFF2-40B4-BE49-F238E27FC236}">
                <a16:creationId xmlns:a16="http://schemas.microsoft.com/office/drawing/2014/main" id="{504D7D52-48AE-1444-9E19-7D33E17C7951}"/>
              </a:ext>
            </a:extLst>
          </p:cNvPr>
          <p:cNvSpPr/>
          <p:nvPr/>
        </p:nvSpPr>
        <p:spPr>
          <a:xfrm>
            <a:off x="22317820" y="8584700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89" name="Rectangle 388">
            <a:extLst>
              <a:ext uri="{FF2B5EF4-FFF2-40B4-BE49-F238E27FC236}">
                <a16:creationId xmlns:a16="http://schemas.microsoft.com/office/drawing/2014/main" id="{EF8445FF-3FF8-3D45-B068-7779A269C2AF}"/>
              </a:ext>
            </a:extLst>
          </p:cNvPr>
          <p:cNvSpPr/>
          <p:nvPr/>
        </p:nvSpPr>
        <p:spPr>
          <a:xfrm>
            <a:off x="23001662" y="8584700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90" name="Rectangle 389">
            <a:extLst>
              <a:ext uri="{FF2B5EF4-FFF2-40B4-BE49-F238E27FC236}">
                <a16:creationId xmlns:a16="http://schemas.microsoft.com/office/drawing/2014/main" id="{7F0E6427-1AF6-494A-9795-594869827970}"/>
              </a:ext>
            </a:extLst>
          </p:cNvPr>
          <p:cNvSpPr/>
          <p:nvPr/>
        </p:nvSpPr>
        <p:spPr>
          <a:xfrm>
            <a:off x="23687358" y="8584700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91" name="TextBox 390">
            <a:extLst>
              <a:ext uri="{FF2B5EF4-FFF2-40B4-BE49-F238E27FC236}">
                <a16:creationId xmlns:a16="http://schemas.microsoft.com/office/drawing/2014/main" id="{220F2C50-9F92-1843-9CFB-DFFC72C1C3C4}"/>
              </a:ext>
            </a:extLst>
          </p:cNvPr>
          <p:cNvSpPr txBox="1"/>
          <p:nvPr/>
        </p:nvSpPr>
        <p:spPr>
          <a:xfrm>
            <a:off x="88125" y="8690267"/>
            <a:ext cx="1749197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Production</a:t>
            </a:r>
          </a:p>
        </p:txBody>
      </p:sp>
      <p:sp>
        <p:nvSpPr>
          <p:cNvPr id="392" name="TextBox 391">
            <a:extLst>
              <a:ext uri="{FF2B5EF4-FFF2-40B4-BE49-F238E27FC236}">
                <a16:creationId xmlns:a16="http://schemas.microsoft.com/office/drawing/2014/main" id="{E05BDE33-A72F-7541-8215-47981B2BFC77}"/>
              </a:ext>
            </a:extLst>
          </p:cNvPr>
          <p:cNvSpPr txBox="1"/>
          <p:nvPr/>
        </p:nvSpPr>
        <p:spPr>
          <a:xfrm>
            <a:off x="5974902" y="8690267"/>
            <a:ext cx="596638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7 d</a:t>
            </a:r>
          </a:p>
        </p:txBody>
      </p:sp>
      <p:cxnSp>
        <p:nvCxnSpPr>
          <p:cNvPr id="394" name="Straight Connector 393">
            <a:extLst>
              <a:ext uri="{FF2B5EF4-FFF2-40B4-BE49-F238E27FC236}">
                <a16:creationId xmlns:a16="http://schemas.microsoft.com/office/drawing/2014/main" id="{634AB848-EC63-1741-AB4E-7D9134997AD0}"/>
              </a:ext>
            </a:extLst>
          </p:cNvPr>
          <p:cNvCxnSpPr>
            <a:cxnSpLocks/>
          </p:cNvCxnSpPr>
          <p:nvPr/>
        </p:nvCxnSpPr>
        <p:spPr>
          <a:xfrm flipH="1">
            <a:off x="0" y="11150921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5" name="Straight Connector 394">
            <a:extLst>
              <a:ext uri="{FF2B5EF4-FFF2-40B4-BE49-F238E27FC236}">
                <a16:creationId xmlns:a16="http://schemas.microsoft.com/office/drawing/2014/main" id="{2DBBE25D-B2DE-BE41-B673-CFEF4E6F5A27}"/>
              </a:ext>
            </a:extLst>
          </p:cNvPr>
          <p:cNvCxnSpPr>
            <a:cxnSpLocks/>
          </p:cNvCxnSpPr>
          <p:nvPr/>
        </p:nvCxnSpPr>
        <p:spPr>
          <a:xfrm flipH="1">
            <a:off x="0" y="11792193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6" name="Rectangle 395">
            <a:extLst>
              <a:ext uri="{FF2B5EF4-FFF2-40B4-BE49-F238E27FC236}">
                <a16:creationId xmlns:a16="http://schemas.microsoft.com/office/drawing/2014/main" id="{370E1FE0-4ED2-2E45-9137-1F34A0F667BA}"/>
              </a:ext>
            </a:extLst>
          </p:cNvPr>
          <p:cNvSpPr/>
          <p:nvPr/>
        </p:nvSpPr>
        <p:spPr>
          <a:xfrm>
            <a:off x="0" y="11150168"/>
            <a:ext cx="5869643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97" name="Rectangle 396">
            <a:extLst>
              <a:ext uri="{FF2B5EF4-FFF2-40B4-BE49-F238E27FC236}">
                <a16:creationId xmlns:a16="http://schemas.microsoft.com/office/drawing/2014/main" id="{386952F3-4F92-9246-A0CE-11AA13F98B9F}"/>
              </a:ext>
            </a:extLst>
          </p:cNvPr>
          <p:cNvSpPr/>
          <p:nvPr/>
        </p:nvSpPr>
        <p:spPr>
          <a:xfrm>
            <a:off x="5863044" y="11150168"/>
            <a:ext cx="764947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98" name="Rectangle 397">
            <a:extLst>
              <a:ext uri="{FF2B5EF4-FFF2-40B4-BE49-F238E27FC236}">
                <a16:creationId xmlns:a16="http://schemas.microsoft.com/office/drawing/2014/main" id="{142A2A70-53C2-A84E-A095-985BD0F77033}"/>
              </a:ext>
            </a:extLst>
          </p:cNvPr>
          <p:cNvSpPr/>
          <p:nvPr/>
        </p:nvSpPr>
        <p:spPr>
          <a:xfrm>
            <a:off x="6628202" y="1115016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99" name="Rectangle 398">
            <a:extLst>
              <a:ext uri="{FF2B5EF4-FFF2-40B4-BE49-F238E27FC236}">
                <a16:creationId xmlns:a16="http://schemas.microsoft.com/office/drawing/2014/main" id="{33F0CB56-0BD1-4446-B5B3-5FFA4A461C34}"/>
              </a:ext>
            </a:extLst>
          </p:cNvPr>
          <p:cNvSpPr/>
          <p:nvPr/>
        </p:nvSpPr>
        <p:spPr>
          <a:xfrm>
            <a:off x="7307686" y="1115016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00" name="Rectangle 399">
            <a:extLst>
              <a:ext uri="{FF2B5EF4-FFF2-40B4-BE49-F238E27FC236}">
                <a16:creationId xmlns:a16="http://schemas.microsoft.com/office/drawing/2014/main" id="{D7049F5A-A176-A643-9830-EE2EF097063C}"/>
              </a:ext>
            </a:extLst>
          </p:cNvPr>
          <p:cNvSpPr/>
          <p:nvPr/>
        </p:nvSpPr>
        <p:spPr>
          <a:xfrm>
            <a:off x="7993887" y="1115016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01" name="Rectangle 400">
            <a:extLst>
              <a:ext uri="{FF2B5EF4-FFF2-40B4-BE49-F238E27FC236}">
                <a16:creationId xmlns:a16="http://schemas.microsoft.com/office/drawing/2014/main" id="{2FB762DB-1918-7644-BB56-E7438F22597C}"/>
              </a:ext>
            </a:extLst>
          </p:cNvPr>
          <p:cNvSpPr/>
          <p:nvPr/>
        </p:nvSpPr>
        <p:spPr>
          <a:xfrm>
            <a:off x="8677729" y="1115016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02" name="Rectangle 401">
            <a:extLst>
              <a:ext uri="{FF2B5EF4-FFF2-40B4-BE49-F238E27FC236}">
                <a16:creationId xmlns:a16="http://schemas.microsoft.com/office/drawing/2014/main" id="{5F2EC119-35D1-F040-88E2-1EF533AB10E4}"/>
              </a:ext>
            </a:extLst>
          </p:cNvPr>
          <p:cNvSpPr/>
          <p:nvPr/>
        </p:nvSpPr>
        <p:spPr>
          <a:xfrm>
            <a:off x="9363425" y="1115016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03" name="Rectangle 402">
            <a:extLst>
              <a:ext uri="{FF2B5EF4-FFF2-40B4-BE49-F238E27FC236}">
                <a16:creationId xmlns:a16="http://schemas.microsoft.com/office/drawing/2014/main" id="{6E7CA671-9B44-7649-8EB8-C822575CFFCE}"/>
              </a:ext>
            </a:extLst>
          </p:cNvPr>
          <p:cNvSpPr/>
          <p:nvPr/>
        </p:nvSpPr>
        <p:spPr>
          <a:xfrm>
            <a:off x="10048932" y="1115016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04" name="Rectangle 403">
            <a:extLst>
              <a:ext uri="{FF2B5EF4-FFF2-40B4-BE49-F238E27FC236}">
                <a16:creationId xmlns:a16="http://schemas.microsoft.com/office/drawing/2014/main" id="{061F52E2-D4E3-EC4F-9F4F-680685CD12D6}"/>
              </a:ext>
            </a:extLst>
          </p:cNvPr>
          <p:cNvSpPr/>
          <p:nvPr/>
        </p:nvSpPr>
        <p:spPr>
          <a:xfrm>
            <a:off x="10720907" y="11150168"/>
            <a:ext cx="686486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05" name="Rectangle 404">
            <a:extLst>
              <a:ext uri="{FF2B5EF4-FFF2-40B4-BE49-F238E27FC236}">
                <a16:creationId xmlns:a16="http://schemas.microsoft.com/office/drawing/2014/main" id="{EC8AEAA4-7A04-E844-812C-5E0502549355}"/>
              </a:ext>
            </a:extLst>
          </p:cNvPr>
          <p:cNvSpPr/>
          <p:nvPr/>
        </p:nvSpPr>
        <p:spPr>
          <a:xfrm>
            <a:off x="11403533" y="1115016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06" name="Rectangle 405">
            <a:extLst>
              <a:ext uri="{FF2B5EF4-FFF2-40B4-BE49-F238E27FC236}">
                <a16:creationId xmlns:a16="http://schemas.microsoft.com/office/drawing/2014/main" id="{15FDDFB9-EF0B-0841-8161-8B6943F23FBA}"/>
              </a:ext>
            </a:extLst>
          </p:cNvPr>
          <p:cNvSpPr/>
          <p:nvPr/>
        </p:nvSpPr>
        <p:spPr>
          <a:xfrm>
            <a:off x="12083017" y="1115016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07" name="Rectangle 406">
            <a:extLst>
              <a:ext uri="{FF2B5EF4-FFF2-40B4-BE49-F238E27FC236}">
                <a16:creationId xmlns:a16="http://schemas.microsoft.com/office/drawing/2014/main" id="{21047550-E74A-BB4C-A552-ECBDFB3F632D}"/>
              </a:ext>
            </a:extLst>
          </p:cNvPr>
          <p:cNvSpPr/>
          <p:nvPr/>
        </p:nvSpPr>
        <p:spPr>
          <a:xfrm>
            <a:off x="12769218" y="1115016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08" name="Rectangle 407">
            <a:extLst>
              <a:ext uri="{FF2B5EF4-FFF2-40B4-BE49-F238E27FC236}">
                <a16:creationId xmlns:a16="http://schemas.microsoft.com/office/drawing/2014/main" id="{8DD25095-45EC-BC46-BFFA-D1017419F8FE}"/>
              </a:ext>
            </a:extLst>
          </p:cNvPr>
          <p:cNvSpPr/>
          <p:nvPr/>
        </p:nvSpPr>
        <p:spPr>
          <a:xfrm>
            <a:off x="13453060" y="1115016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09" name="Rectangle 408">
            <a:extLst>
              <a:ext uri="{FF2B5EF4-FFF2-40B4-BE49-F238E27FC236}">
                <a16:creationId xmlns:a16="http://schemas.microsoft.com/office/drawing/2014/main" id="{980C050A-C706-6540-A93E-29747A6D61FB}"/>
              </a:ext>
            </a:extLst>
          </p:cNvPr>
          <p:cNvSpPr/>
          <p:nvPr/>
        </p:nvSpPr>
        <p:spPr>
          <a:xfrm>
            <a:off x="14138756" y="1115016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10" name="Rectangle 409">
            <a:extLst>
              <a:ext uri="{FF2B5EF4-FFF2-40B4-BE49-F238E27FC236}">
                <a16:creationId xmlns:a16="http://schemas.microsoft.com/office/drawing/2014/main" id="{3B088D4C-C264-5E4C-878F-0F569B56EC41}"/>
              </a:ext>
            </a:extLst>
          </p:cNvPr>
          <p:cNvSpPr/>
          <p:nvPr/>
        </p:nvSpPr>
        <p:spPr>
          <a:xfrm>
            <a:off x="14824263" y="1115016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11" name="Rectangle 410">
            <a:extLst>
              <a:ext uri="{FF2B5EF4-FFF2-40B4-BE49-F238E27FC236}">
                <a16:creationId xmlns:a16="http://schemas.microsoft.com/office/drawing/2014/main" id="{B08D652F-29A3-004A-89C4-4B3FD0D3EBF5}"/>
              </a:ext>
            </a:extLst>
          </p:cNvPr>
          <p:cNvSpPr/>
          <p:nvPr/>
        </p:nvSpPr>
        <p:spPr>
          <a:xfrm>
            <a:off x="15496238" y="11150168"/>
            <a:ext cx="686486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12" name="Rectangle 411">
            <a:extLst>
              <a:ext uri="{FF2B5EF4-FFF2-40B4-BE49-F238E27FC236}">
                <a16:creationId xmlns:a16="http://schemas.microsoft.com/office/drawing/2014/main" id="{F463575E-F1D1-5246-982A-C0D5C2C279A5}"/>
              </a:ext>
            </a:extLst>
          </p:cNvPr>
          <p:cNvSpPr/>
          <p:nvPr/>
        </p:nvSpPr>
        <p:spPr>
          <a:xfrm>
            <a:off x="16183359" y="1115016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13" name="Rectangle 412">
            <a:extLst>
              <a:ext uri="{FF2B5EF4-FFF2-40B4-BE49-F238E27FC236}">
                <a16:creationId xmlns:a16="http://schemas.microsoft.com/office/drawing/2014/main" id="{DAD8DDA2-FCC9-1348-BB0F-2F18F744B497}"/>
              </a:ext>
            </a:extLst>
          </p:cNvPr>
          <p:cNvSpPr/>
          <p:nvPr/>
        </p:nvSpPr>
        <p:spPr>
          <a:xfrm>
            <a:off x="16862843" y="1115016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14" name="Rectangle 413">
            <a:extLst>
              <a:ext uri="{FF2B5EF4-FFF2-40B4-BE49-F238E27FC236}">
                <a16:creationId xmlns:a16="http://schemas.microsoft.com/office/drawing/2014/main" id="{5D1D23ED-D451-834C-B151-3F9D32964C88}"/>
              </a:ext>
            </a:extLst>
          </p:cNvPr>
          <p:cNvSpPr/>
          <p:nvPr/>
        </p:nvSpPr>
        <p:spPr>
          <a:xfrm>
            <a:off x="17549044" y="1115016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15" name="Rectangle 414">
            <a:extLst>
              <a:ext uri="{FF2B5EF4-FFF2-40B4-BE49-F238E27FC236}">
                <a16:creationId xmlns:a16="http://schemas.microsoft.com/office/drawing/2014/main" id="{76F379C9-9023-B142-A79F-8044DC13D4AA}"/>
              </a:ext>
            </a:extLst>
          </p:cNvPr>
          <p:cNvSpPr/>
          <p:nvPr/>
        </p:nvSpPr>
        <p:spPr>
          <a:xfrm>
            <a:off x="18232886" y="1115016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16" name="Rectangle 415">
            <a:extLst>
              <a:ext uri="{FF2B5EF4-FFF2-40B4-BE49-F238E27FC236}">
                <a16:creationId xmlns:a16="http://schemas.microsoft.com/office/drawing/2014/main" id="{3E00B579-228D-2242-9A2A-4FC9FEDBC6AC}"/>
              </a:ext>
            </a:extLst>
          </p:cNvPr>
          <p:cNvSpPr/>
          <p:nvPr/>
        </p:nvSpPr>
        <p:spPr>
          <a:xfrm>
            <a:off x="18918582" y="1115016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17" name="Rectangle 416">
            <a:extLst>
              <a:ext uri="{FF2B5EF4-FFF2-40B4-BE49-F238E27FC236}">
                <a16:creationId xmlns:a16="http://schemas.microsoft.com/office/drawing/2014/main" id="{1F4872E5-D642-3842-A41A-64B9254F0B85}"/>
              </a:ext>
            </a:extLst>
          </p:cNvPr>
          <p:cNvSpPr/>
          <p:nvPr/>
        </p:nvSpPr>
        <p:spPr>
          <a:xfrm>
            <a:off x="19604089" y="1115016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18" name="Rectangle 417">
            <a:extLst>
              <a:ext uri="{FF2B5EF4-FFF2-40B4-BE49-F238E27FC236}">
                <a16:creationId xmlns:a16="http://schemas.microsoft.com/office/drawing/2014/main" id="{8564BE58-DC2A-AA4F-A7CC-2CA342EE5C62}"/>
              </a:ext>
            </a:extLst>
          </p:cNvPr>
          <p:cNvSpPr/>
          <p:nvPr/>
        </p:nvSpPr>
        <p:spPr>
          <a:xfrm>
            <a:off x="20276064" y="11150168"/>
            <a:ext cx="686486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19" name="Rectangle 418">
            <a:extLst>
              <a:ext uri="{FF2B5EF4-FFF2-40B4-BE49-F238E27FC236}">
                <a16:creationId xmlns:a16="http://schemas.microsoft.com/office/drawing/2014/main" id="{9AB9815F-35BB-444E-9F1E-8E1BC6653249}"/>
              </a:ext>
            </a:extLst>
          </p:cNvPr>
          <p:cNvSpPr/>
          <p:nvPr/>
        </p:nvSpPr>
        <p:spPr>
          <a:xfrm>
            <a:off x="20952135" y="11150168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20" name="Rectangle 419">
            <a:extLst>
              <a:ext uri="{FF2B5EF4-FFF2-40B4-BE49-F238E27FC236}">
                <a16:creationId xmlns:a16="http://schemas.microsoft.com/office/drawing/2014/main" id="{38B2A097-6C9F-6049-893B-0DA6BAFB8636}"/>
              </a:ext>
            </a:extLst>
          </p:cNvPr>
          <p:cNvSpPr/>
          <p:nvPr/>
        </p:nvSpPr>
        <p:spPr>
          <a:xfrm>
            <a:off x="21631619" y="11150168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21" name="Rectangle 420">
            <a:extLst>
              <a:ext uri="{FF2B5EF4-FFF2-40B4-BE49-F238E27FC236}">
                <a16:creationId xmlns:a16="http://schemas.microsoft.com/office/drawing/2014/main" id="{0EB65F2F-2B39-C844-A04B-52CE5EC997D9}"/>
              </a:ext>
            </a:extLst>
          </p:cNvPr>
          <p:cNvSpPr/>
          <p:nvPr/>
        </p:nvSpPr>
        <p:spPr>
          <a:xfrm>
            <a:off x="22317820" y="11150168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22" name="Rectangle 421">
            <a:extLst>
              <a:ext uri="{FF2B5EF4-FFF2-40B4-BE49-F238E27FC236}">
                <a16:creationId xmlns:a16="http://schemas.microsoft.com/office/drawing/2014/main" id="{8AABA81A-1E7B-0C40-BD5A-1566985E4F1D}"/>
              </a:ext>
            </a:extLst>
          </p:cNvPr>
          <p:cNvSpPr/>
          <p:nvPr/>
        </p:nvSpPr>
        <p:spPr>
          <a:xfrm>
            <a:off x="23001662" y="11150168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23" name="Rectangle 422">
            <a:extLst>
              <a:ext uri="{FF2B5EF4-FFF2-40B4-BE49-F238E27FC236}">
                <a16:creationId xmlns:a16="http://schemas.microsoft.com/office/drawing/2014/main" id="{BEA00358-146F-A043-9DFA-650951363AFE}"/>
              </a:ext>
            </a:extLst>
          </p:cNvPr>
          <p:cNvSpPr/>
          <p:nvPr/>
        </p:nvSpPr>
        <p:spPr>
          <a:xfrm>
            <a:off x="23687358" y="11150168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24" name="TextBox 423">
            <a:extLst>
              <a:ext uri="{FF2B5EF4-FFF2-40B4-BE49-F238E27FC236}">
                <a16:creationId xmlns:a16="http://schemas.microsoft.com/office/drawing/2014/main" id="{74A51624-4547-DA47-BBDE-A14376E005D2}"/>
              </a:ext>
            </a:extLst>
          </p:cNvPr>
          <p:cNvSpPr txBox="1"/>
          <p:nvPr/>
        </p:nvSpPr>
        <p:spPr>
          <a:xfrm>
            <a:off x="88125" y="11255735"/>
            <a:ext cx="252825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Post-Production</a:t>
            </a:r>
          </a:p>
        </p:txBody>
      </p:sp>
      <p:sp>
        <p:nvSpPr>
          <p:cNvPr id="425" name="TextBox 424">
            <a:extLst>
              <a:ext uri="{FF2B5EF4-FFF2-40B4-BE49-F238E27FC236}">
                <a16:creationId xmlns:a16="http://schemas.microsoft.com/office/drawing/2014/main" id="{593C6AB0-E3DF-1F42-A9F0-1041D5779CA2}"/>
              </a:ext>
            </a:extLst>
          </p:cNvPr>
          <p:cNvSpPr txBox="1"/>
          <p:nvPr/>
        </p:nvSpPr>
        <p:spPr>
          <a:xfrm>
            <a:off x="5963681" y="11255735"/>
            <a:ext cx="619080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9 d</a:t>
            </a:r>
          </a:p>
        </p:txBody>
      </p:sp>
      <p:sp>
        <p:nvSpPr>
          <p:cNvPr id="426" name="TextBox 425">
            <a:extLst>
              <a:ext uri="{FF2B5EF4-FFF2-40B4-BE49-F238E27FC236}">
                <a16:creationId xmlns:a16="http://schemas.microsoft.com/office/drawing/2014/main" id="{617AA361-4166-F146-8158-07DACC828629}"/>
              </a:ext>
            </a:extLst>
          </p:cNvPr>
          <p:cNvSpPr txBox="1"/>
          <p:nvPr/>
        </p:nvSpPr>
        <p:spPr>
          <a:xfrm>
            <a:off x="88125" y="2254655"/>
            <a:ext cx="2124299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Finalize script</a:t>
            </a:r>
          </a:p>
        </p:txBody>
      </p:sp>
      <p:sp>
        <p:nvSpPr>
          <p:cNvPr id="244" name="TextBox 243">
            <a:extLst>
              <a:ext uri="{FF2B5EF4-FFF2-40B4-BE49-F238E27FC236}">
                <a16:creationId xmlns:a16="http://schemas.microsoft.com/office/drawing/2014/main" id="{937319E8-128B-614F-800B-66D0F6874FB3}"/>
              </a:ext>
            </a:extLst>
          </p:cNvPr>
          <p:cNvSpPr txBox="1"/>
          <p:nvPr/>
        </p:nvSpPr>
        <p:spPr>
          <a:xfrm>
            <a:off x="88125" y="2895928"/>
            <a:ext cx="1859805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Attachment</a:t>
            </a:r>
          </a:p>
        </p:txBody>
      </p:sp>
      <p:sp>
        <p:nvSpPr>
          <p:cNvPr id="245" name="TextBox 244">
            <a:extLst>
              <a:ext uri="{FF2B5EF4-FFF2-40B4-BE49-F238E27FC236}">
                <a16:creationId xmlns:a16="http://schemas.microsoft.com/office/drawing/2014/main" id="{1C8BA93E-620F-F149-A26C-3FFF028DAD6C}"/>
              </a:ext>
            </a:extLst>
          </p:cNvPr>
          <p:cNvSpPr txBox="1"/>
          <p:nvPr/>
        </p:nvSpPr>
        <p:spPr>
          <a:xfrm>
            <a:off x="88125" y="3537015"/>
            <a:ext cx="1547218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Financing</a:t>
            </a:r>
          </a:p>
        </p:txBody>
      </p:sp>
      <p:sp>
        <p:nvSpPr>
          <p:cNvPr id="246" name="TextBox 245">
            <a:extLst>
              <a:ext uri="{FF2B5EF4-FFF2-40B4-BE49-F238E27FC236}">
                <a16:creationId xmlns:a16="http://schemas.microsoft.com/office/drawing/2014/main" id="{C3362949-A37C-F948-ABC4-6C0A579C0106}"/>
              </a:ext>
            </a:extLst>
          </p:cNvPr>
          <p:cNvSpPr txBox="1"/>
          <p:nvPr/>
        </p:nvSpPr>
        <p:spPr>
          <a:xfrm>
            <a:off x="88125" y="4819744"/>
            <a:ext cx="1239442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Casting</a:t>
            </a:r>
          </a:p>
        </p:txBody>
      </p:sp>
      <p:sp>
        <p:nvSpPr>
          <p:cNvPr id="247" name="TextBox 246">
            <a:extLst>
              <a:ext uri="{FF2B5EF4-FFF2-40B4-BE49-F238E27FC236}">
                <a16:creationId xmlns:a16="http://schemas.microsoft.com/office/drawing/2014/main" id="{97467F22-8700-C34B-858F-742840A2F0F4}"/>
              </a:ext>
            </a:extLst>
          </p:cNvPr>
          <p:cNvSpPr txBox="1"/>
          <p:nvPr/>
        </p:nvSpPr>
        <p:spPr>
          <a:xfrm>
            <a:off x="88125" y="5461016"/>
            <a:ext cx="1672253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Set design</a:t>
            </a:r>
          </a:p>
        </p:txBody>
      </p:sp>
      <p:sp>
        <p:nvSpPr>
          <p:cNvPr id="248" name="TextBox 247">
            <a:extLst>
              <a:ext uri="{FF2B5EF4-FFF2-40B4-BE49-F238E27FC236}">
                <a16:creationId xmlns:a16="http://schemas.microsoft.com/office/drawing/2014/main" id="{4616FE80-A078-5745-A7C0-08B43AD23020}"/>
              </a:ext>
            </a:extLst>
          </p:cNvPr>
          <p:cNvSpPr txBox="1"/>
          <p:nvPr/>
        </p:nvSpPr>
        <p:spPr>
          <a:xfrm>
            <a:off x="88125" y="6102288"/>
            <a:ext cx="1415772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Location</a:t>
            </a:r>
          </a:p>
        </p:txBody>
      </p:sp>
      <p:sp>
        <p:nvSpPr>
          <p:cNvPr id="249" name="TextBox 248">
            <a:extLst>
              <a:ext uri="{FF2B5EF4-FFF2-40B4-BE49-F238E27FC236}">
                <a16:creationId xmlns:a16="http://schemas.microsoft.com/office/drawing/2014/main" id="{606220D0-2EDC-7341-955E-2B9369A75CA6}"/>
              </a:ext>
            </a:extLst>
          </p:cNvPr>
          <p:cNvSpPr txBox="1"/>
          <p:nvPr/>
        </p:nvSpPr>
        <p:spPr>
          <a:xfrm>
            <a:off x="88125" y="6743560"/>
            <a:ext cx="1625766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Costumes</a:t>
            </a:r>
          </a:p>
        </p:txBody>
      </p:sp>
      <p:sp>
        <p:nvSpPr>
          <p:cNvPr id="250" name="TextBox 249">
            <a:extLst>
              <a:ext uri="{FF2B5EF4-FFF2-40B4-BE49-F238E27FC236}">
                <a16:creationId xmlns:a16="http://schemas.microsoft.com/office/drawing/2014/main" id="{667F9AB2-8738-2841-A962-AC74C6EB01A9}"/>
              </a:ext>
            </a:extLst>
          </p:cNvPr>
          <p:cNvSpPr txBox="1"/>
          <p:nvPr/>
        </p:nvSpPr>
        <p:spPr>
          <a:xfrm>
            <a:off x="88125" y="7385017"/>
            <a:ext cx="782587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Hair</a:t>
            </a:r>
          </a:p>
        </p:txBody>
      </p:sp>
      <p:sp>
        <p:nvSpPr>
          <p:cNvPr id="251" name="TextBox 250">
            <a:extLst>
              <a:ext uri="{FF2B5EF4-FFF2-40B4-BE49-F238E27FC236}">
                <a16:creationId xmlns:a16="http://schemas.microsoft.com/office/drawing/2014/main" id="{C55D59D7-E9BD-134C-B81C-8E582ABCE3D1}"/>
              </a:ext>
            </a:extLst>
          </p:cNvPr>
          <p:cNvSpPr txBox="1"/>
          <p:nvPr/>
        </p:nvSpPr>
        <p:spPr>
          <a:xfrm>
            <a:off x="88125" y="8025538"/>
            <a:ext cx="1337226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Makeup</a:t>
            </a:r>
          </a:p>
        </p:txBody>
      </p:sp>
      <p:sp>
        <p:nvSpPr>
          <p:cNvPr id="252" name="TextBox 251">
            <a:extLst>
              <a:ext uri="{FF2B5EF4-FFF2-40B4-BE49-F238E27FC236}">
                <a16:creationId xmlns:a16="http://schemas.microsoft.com/office/drawing/2014/main" id="{9A7A8683-3D81-AF45-BB57-9A043CBB29CB}"/>
              </a:ext>
            </a:extLst>
          </p:cNvPr>
          <p:cNvSpPr txBox="1"/>
          <p:nvPr/>
        </p:nvSpPr>
        <p:spPr>
          <a:xfrm>
            <a:off x="88125" y="9311055"/>
            <a:ext cx="1752403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Rehearsals</a:t>
            </a:r>
          </a:p>
        </p:txBody>
      </p:sp>
      <p:sp>
        <p:nvSpPr>
          <p:cNvPr id="253" name="TextBox 252">
            <a:extLst>
              <a:ext uri="{FF2B5EF4-FFF2-40B4-BE49-F238E27FC236}">
                <a16:creationId xmlns:a16="http://schemas.microsoft.com/office/drawing/2014/main" id="{505E8E2F-EFB1-1C47-96A8-78B29AAA875C}"/>
              </a:ext>
            </a:extLst>
          </p:cNvPr>
          <p:cNvSpPr txBox="1"/>
          <p:nvPr/>
        </p:nvSpPr>
        <p:spPr>
          <a:xfrm>
            <a:off x="88125" y="9952328"/>
            <a:ext cx="3342582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Principal Photography</a:t>
            </a:r>
          </a:p>
        </p:txBody>
      </p:sp>
      <p:sp>
        <p:nvSpPr>
          <p:cNvPr id="254" name="TextBox 253">
            <a:extLst>
              <a:ext uri="{FF2B5EF4-FFF2-40B4-BE49-F238E27FC236}">
                <a16:creationId xmlns:a16="http://schemas.microsoft.com/office/drawing/2014/main" id="{1BDBF456-55EB-A042-BE13-841F3DCB6A32}"/>
              </a:ext>
            </a:extLst>
          </p:cNvPr>
          <p:cNvSpPr txBox="1"/>
          <p:nvPr/>
        </p:nvSpPr>
        <p:spPr>
          <a:xfrm>
            <a:off x="88125" y="10593415"/>
            <a:ext cx="1938351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Second Unit</a:t>
            </a:r>
          </a:p>
        </p:txBody>
      </p:sp>
      <p:sp>
        <p:nvSpPr>
          <p:cNvPr id="255" name="TextBox 254">
            <a:extLst>
              <a:ext uri="{FF2B5EF4-FFF2-40B4-BE49-F238E27FC236}">
                <a16:creationId xmlns:a16="http://schemas.microsoft.com/office/drawing/2014/main" id="{FC8E1F63-DF37-AC4F-8108-634F482D43D5}"/>
              </a:ext>
            </a:extLst>
          </p:cNvPr>
          <p:cNvSpPr txBox="1"/>
          <p:nvPr/>
        </p:nvSpPr>
        <p:spPr>
          <a:xfrm>
            <a:off x="88125" y="11878911"/>
            <a:ext cx="1160895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Editing</a:t>
            </a:r>
          </a:p>
        </p:txBody>
      </p:sp>
      <p:sp>
        <p:nvSpPr>
          <p:cNvPr id="256" name="TextBox 255">
            <a:extLst>
              <a:ext uri="{FF2B5EF4-FFF2-40B4-BE49-F238E27FC236}">
                <a16:creationId xmlns:a16="http://schemas.microsoft.com/office/drawing/2014/main" id="{35A50238-E931-F04E-A395-F7494478B76B}"/>
              </a:ext>
            </a:extLst>
          </p:cNvPr>
          <p:cNvSpPr txBox="1"/>
          <p:nvPr/>
        </p:nvSpPr>
        <p:spPr>
          <a:xfrm>
            <a:off x="88125" y="12520184"/>
            <a:ext cx="702436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VFX</a:t>
            </a:r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10761339-2165-8042-A1BC-52FB73578ED9}"/>
              </a:ext>
            </a:extLst>
          </p:cNvPr>
          <p:cNvSpPr txBox="1"/>
          <p:nvPr/>
        </p:nvSpPr>
        <p:spPr>
          <a:xfrm>
            <a:off x="88125" y="13161271"/>
            <a:ext cx="1253869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Scoring</a:t>
            </a:r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F1568A18-45B4-184E-AB22-8BD5F2DE3A82}"/>
              </a:ext>
            </a:extLst>
          </p:cNvPr>
          <p:cNvSpPr txBox="1"/>
          <p:nvPr/>
        </p:nvSpPr>
        <p:spPr>
          <a:xfrm>
            <a:off x="5954626" y="2254655"/>
            <a:ext cx="641522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 d</a:t>
            </a:r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FCFAFF6B-C198-5147-AD01-31289D5905B4}"/>
              </a:ext>
            </a:extLst>
          </p:cNvPr>
          <p:cNvSpPr txBox="1"/>
          <p:nvPr/>
        </p:nvSpPr>
        <p:spPr>
          <a:xfrm>
            <a:off x="5954626" y="2895928"/>
            <a:ext cx="641522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d</a:t>
            </a:r>
          </a:p>
        </p:txBody>
      </p:sp>
      <p:sp>
        <p:nvSpPr>
          <p:cNvPr id="260" name="TextBox 259">
            <a:extLst>
              <a:ext uri="{FF2B5EF4-FFF2-40B4-BE49-F238E27FC236}">
                <a16:creationId xmlns:a16="http://schemas.microsoft.com/office/drawing/2014/main" id="{7D1524A3-942A-704B-9F37-FF41E1C9B3CC}"/>
              </a:ext>
            </a:extLst>
          </p:cNvPr>
          <p:cNvSpPr txBox="1"/>
          <p:nvPr/>
        </p:nvSpPr>
        <p:spPr>
          <a:xfrm>
            <a:off x="5954626" y="3539901"/>
            <a:ext cx="641522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6 d</a:t>
            </a:r>
          </a:p>
        </p:txBody>
      </p:sp>
      <p:sp>
        <p:nvSpPr>
          <p:cNvPr id="261" name="TextBox 260">
            <a:extLst>
              <a:ext uri="{FF2B5EF4-FFF2-40B4-BE49-F238E27FC236}">
                <a16:creationId xmlns:a16="http://schemas.microsoft.com/office/drawing/2014/main" id="{17979542-7B43-4E46-B88E-C59A6815A486}"/>
              </a:ext>
            </a:extLst>
          </p:cNvPr>
          <p:cNvSpPr txBox="1"/>
          <p:nvPr/>
        </p:nvSpPr>
        <p:spPr>
          <a:xfrm>
            <a:off x="5954626" y="4826081"/>
            <a:ext cx="641522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d</a:t>
            </a:r>
          </a:p>
        </p:txBody>
      </p:sp>
      <p:sp>
        <p:nvSpPr>
          <p:cNvPr id="262" name="TextBox 261">
            <a:extLst>
              <a:ext uri="{FF2B5EF4-FFF2-40B4-BE49-F238E27FC236}">
                <a16:creationId xmlns:a16="http://schemas.microsoft.com/office/drawing/2014/main" id="{AF497D50-953A-904F-BD79-D43A7F2A4F2C}"/>
              </a:ext>
            </a:extLst>
          </p:cNvPr>
          <p:cNvSpPr txBox="1"/>
          <p:nvPr/>
        </p:nvSpPr>
        <p:spPr>
          <a:xfrm>
            <a:off x="5954626" y="5467354"/>
            <a:ext cx="641522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d</a:t>
            </a:r>
          </a:p>
        </p:txBody>
      </p:sp>
      <p:sp>
        <p:nvSpPr>
          <p:cNvPr id="263" name="TextBox 262">
            <a:extLst>
              <a:ext uri="{FF2B5EF4-FFF2-40B4-BE49-F238E27FC236}">
                <a16:creationId xmlns:a16="http://schemas.microsoft.com/office/drawing/2014/main" id="{C8801C32-1B40-6F4E-80A3-26C2C9F531CF}"/>
              </a:ext>
            </a:extLst>
          </p:cNvPr>
          <p:cNvSpPr txBox="1"/>
          <p:nvPr/>
        </p:nvSpPr>
        <p:spPr>
          <a:xfrm>
            <a:off x="5954626" y="6111327"/>
            <a:ext cx="641522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 d</a:t>
            </a:r>
          </a:p>
        </p:txBody>
      </p:sp>
      <p:sp>
        <p:nvSpPr>
          <p:cNvPr id="264" name="TextBox 263">
            <a:extLst>
              <a:ext uri="{FF2B5EF4-FFF2-40B4-BE49-F238E27FC236}">
                <a16:creationId xmlns:a16="http://schemas.microsoft.com/office/drawing/2014/main" id="{4F7E1BD8-1CEE-FC40-83F8-B5AB1547523D}"/>
              </a:ext>
            </a:extLst>
          </p:cNvPr>
          <p:cNvSpPr txBox="1"/>
          <p:nvPr/>
        </p:nvSpPr>
        <p:spPr>
          <a:xfrm>
            <a:off x="5954626" y="6748014"/>
            <a:ext cx="641522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d</a:t>
            </a:r>
          </a:p>
        </p:txBody>
      </p:sp>
      <p:sp>
        <p:nvSpPr>
          <p:cNvPr id="265" name="TextBox 264">
            <a:extLst>
              <a:ext uri="{FF2B5EF4-FFF2-40B4-BE49-F238E27FC236}">
                <a16:creationId xmlns:a16="http://schemas.microsoft.com/office/drawing/2014/main" id="{68D35DEC-C239-7D4A-B37A-539174F9943C}"/>
              </a:ext>
            </a:extLst>
          </p:cNvPr>
          <p:cNvSpPr txBox="1"/>
          <p:nvPr/>
        </p:nvSpPr>
        <p:spPr>
          <a:xfrm>
            <a:off x="5954626" y="7389287"/>
            <a:ext cx="641522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d</a:t>
            </a:r>
          </a:p>
        </p:txBody>
      </p:sp>
      <p:sp>
        <p:nvSpPr>
          <p:cNvPr id="266" name="TextBox 265">
            <a:extLst>
              <a:ext uri="{FF2B5EF4-FFF2-40B4-BE49-F238E27FC236}">
                <a16:creationId xmlns:a16="http://schemas.microsoft.com/office/drawing/2014/main" id="{B027DE85-EE3A-2E4C-8CD3-C424045D5F97}"/>
              </a:ext>
            </a:extLst>
          </p:cNvPr>
          <p:cNvSpPr txBox="1"/>
          <p:nvPr/>
        </p:nvSpPr>
        <p:spPr>
          <a:xfrm>
            <a:off x="5954626" y="8033260"/>
            <a:ext cx="641522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d</a:t>
            </a:r>
          </a:p>
        </p:txBody>
      </p:sp>
      <p:sp>
        <p:nvSpPr>
          <p:cNvPr id="267" name="TextBox 266">
            <a:extLst>
              <a:ext uri="{FF2B5EF4-FFF2-40B4-BE49-F238E27FC236}">
                <a16:creationId xmlns:a16="http://schemas.microsoft.com/office/drawing/2014/main" id="{1905CFF5-B201-CB40-8236-64153AFF81BE}"/>
              </a:ext>
            </a:extLst>
          </p:cNvPr>
          <p:cNvSpPr txBox="1"/>
          <p:nvPr/>
        </p:nvSpPr>
        <p:spPr>
          <a:xfrm>
            <a:off x="5954626" y="9313415"/>
            <a:ext cx="641522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d</a:t>
            </a:r>
          </a:p>
        </p:txBody>
      </p:sp>
      <p:sp>
        <p:nvSpPr>
          <p:cNvPr id="268" name="TextBox 267">
            <a:extLst>
              <a:ext uri="{FF2B5EF4-FFF2-40B4-BE49-F238E27FC236}">
                <a16:creationId xmlns:a16="http://schemas.microsoft.com/office/drawing/2014/main" id="{4397D4A7-7C14-5646-9018-68CA3AB3C469}"/>
              </a:ext>
            </a:extLst>
          </p:cNvPr>
          <p:cNvSpPr txBox="1"/>
          <p:nvPr/>
        </p:nvSpPr>
        <p:spPr>
          <a:xfrm>
            <a:off x="5954626" y="9954688"/>
            <a:ext cx="641522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 d</a:t>
            </a:r>
          </a:p>
        </p:txBody>
      </p:sp>
      <p:sp>
        <p:nvSpPr>
          <p:cNvPr id="269" name="TextBox 268">
            <a:extLst>
              <a:ext uri="{FF2B5EF4-FFF2-40B4-BE49-F238E27FC236}">
                <a16:creationId xmlns:a16="http://schemas.microsoft.com/office/drawing/2014/main" id="{4CB3F75A-8BFA-5647-A1BE-49C018A7E3C6}"/>
              </a:ext>
            </a:extLst>
          </p:cNvPr>
          <p:cNvSpPr txBox="1"/>
          <p:nvPr/>
        </p:nvSpPr>
        <p:spPr>
          <a:xfrm>
            <a:off x="5954626" y="10598661"/>
            <a:ext cx="641522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d</a:t>
            </a:r>
          </a:p>
        </p:txBody>
      </p:sp>
      <p:sp>
        <p:nvSpPr>
          <p:cNvPr id="270" name="TextBox 269">
            <a:extLst>
              <a:ext uri="{FF2B5EF4-FFF2-40B4-BE49-F238E27FC236}">
                <a16:creationId xmlns:a16="http://schemas.microsoft.com/office/drawing/2014/main" id="{3900A9B7-3E60-AD48-B517-936D09BF475A}"/>
              </a:ext>
            </a:extLst>
          </p:cNvPr>
          <p:cNvSpPr txBox="1"/>
          <p:nvPr/>
        </p:nvSpPr>
        <p:spPr>
          <a:xfrm>
            <a:off x="5954626" y="11883153"/>
            <a:ext cx="641522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7 d</a:t>
            </a:r>
          </a:p>
        </p:txBody>
      </p:sp>
      <p:sp>
        <p:nvSpPr>
          <p:cNvPr id="271" name="TextBox 270">
            <a:extLst>
              <a:ext uri="{FF2B5EF4-FFF2-40B4-BE49-F238E27FC236}">
                <a16:creationId xmlns:a16="http://schemas.microsoft.com/office/drawing/2014/main" id="{6DAB6497-857F-D14F-8EC0-EB17E844BAA5}"/>
              </a:ext>
            </a:extLst>
          </p:cNvPr>
          <p:cNvSpPr txBox="1"/>
          <p:nvPr/>
        </p:nvSpPr>
        <p:spPr>
          <a:xfrm>
            <a:off x="5954626" y="12524426"/>
            <a:ext cx="641522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d</a:t>
            </a:r>
          </a:p>
        </p:txBody>
      </p:sp>
      <p:sp>
        <p:nvSpPr>
          <p:cNvPr id="272" name="TextBox 271">
            <a:extLst>
              <a:ext uri="{FF2B5EF4-FFF2-40B4-BE49-F238E27FC236}">
                <a16:creationId xmlns:a16="http://schemas.microsoft.com/office/drawing/2014/main" id="{426F0CCA-5C17-EB45-9451-85497B0E22C3}"/>
              </a:ext>
            </a:extLst>
          </p:cNvPr>
          <p:cNvSpPr txBox="1"/>
          <p:nvPr/>
        </p:nvSpPr>
        <p:spPr>
          <a:xfrm>
            <a:off x="5954626" y="13168399"/>
            <a:ext cx="641522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 d</a:t>
            </a:r>
          </a:p>
        </p:txBody>
      </p:sp>
      <p:sp>
        <p:nvSpPr>
          <p:cNvPr id="273" name="TextBox 272">
            <a:extLst>
              <a:ext uri="{FF2B5EF4-FFF2-40B4-BE49-F238E27FC236}">
                <a16:creationId xmlns:a16="http://schemas.microsoft.com/office/drawing/2014/main" id="{47E81DA7-5195-3D4C-AACB-7D36DE410E34}"/>
              </a:ext>
            </a:extLst>
          </p:cNvPr>
          <p:cNvSpPr txBox="1"/>
          <p:nvPr/>
        </p:nvSpPr>
        <p:spPr>
          <a:xfrm>
            <a:off x="3860718" y="9313415"/>
            <a:ext cx="1616148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C. DeMille</a:t>
            </a:r>
          </a:p>
        </p:txBody>
      </p:sp>
      <p:sp>
        <p:nvSpPr>
          <p:cNvPr id="274" name="TextBox 273">
            <a:extLst>
              <a:ext uri="{FF2B5EF4-FFF2-40B4-BE49-F238E27FC236}">
                <a16:creationId xmlns:a16="http://schemas.microsoft.com/office/drawing/2014/main" id="{4A1A9467-4725-244F-9668-C27AD325D161}"/>
              </a:ext>
            </a:extLst>
          </p:cNvPr>
          <p:cNvSpPr txBox="1"/>
          <p:nvPr/>
        </p:nvSpPr>
        <p:spPr>
          <a:xfrm>
            <a:off x="3860718" y="9950482"/>
            <a:ext cx="1616148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C. DeMille</a:t>
            </a:r>
          </a:p>
        </p:txBody>
      </p:sp>
      <p:sp>
        <p:nvSpPr>
          <p:cNvPr id="275" name="TextBox 274">
            <a:extLst>
              <a:ext uri="{FF2B5EF4-FFF2-40B4-BE49-F238E27FC236}">
                <a16:creationId xmlns:a16="http://schemas.microsoft.com/office/drawing/2014/main" id="{72182449-B994-7841-BA10-4D6CF5809B27}"/>
              </a:ext>
            </a:extLst>
          </p:cNvPr>
          <p:cNvSpPr txBox="1"/>
          <p:nvPr/>
        </p:nvSpPr>
        <p:spPr>
          <a:xfrm>
            <a:off x="3737257" y="10591754"/>
            <a:ext cx="1863075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S. Spielberg</a:t>
            </a:r>
          </a:p>
        </p:txBody>
      </p:sp>
      <p:sp>
        <p:nvSpPr>
          <p:cNvPr id="276" name="TextBox 275">
            <a:extLst>
              <a:ext uri="{FF2B5EF4-FFF2-40B4-BE49-F238E27FC236}">
                <a16:creationId xmlns:a16="http://schemas.microsoft.com/office/drawing/2014/main" id="{469FED12-6843-B443-A74A-E795658CF7DB}"/>
              </a:ext>
            </a:extLst>
          </p:cNvPr>
          <p:cNvSpPr txBox="1"/>
          <p:nvPr/>
        </p:nvSpPr>
        <p:spPr>
          <a:xfrm>
            <a:off x="3706831" y="11878815"/>
            <a:ext cx="1923925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Q. Tarantino</a:t>
            </a:r>
          </a:p>
        </p:txBody>
      </p:sp>
      <p:sp>
        <p:nvSpPr>
          <p:cNvPr id="277" name="TextBox 276">
            <a:extLst>
              <a:ext uri="{FF2B5EF4-FFF2-40B4-BE49-F238E27FC236}">
                <a16:creationId xmlns:a16="http://schemas.microsoft.com/office/drawing/2014/main" id="{2E16859A-54DE-7341-A03D-91573ACE6E00}"/>
              </a:ext>
            </a:extLst>
          </p:cNvPr>
          <p:cNvSpPr txBox="1"/>
          <p:nvPr/>
        </p:nvSpPr>
        <p:spPr>
          <a:xfrm>
            <a:off x="3470390" y="12515882"/>
            <a:ext cx="2396810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R. Harryhausen</a:t>
            </a:r>
          </a:p>
        </p:txBody>
      </p:sp>
      <p:sp>
        <p:nvSpPr>
          <p:cNvPr id="278" name="TextBox 277">
            <a:extLst>
              <a:ext uri="{FF2B5EF4-FFF2-40B4-BE49-F238E27FC236}">
                <a16:creationId xmlns:a16="http://schemas.microsoft.com/office/drawing/2014/main" id="{1DC2EBC0-F359-6F44-92FD-6891EA6B1002}"/>
              </a:ext>
            </a:extLst>
          </p:cNvPr>
          <p:cNvSpPr txBox="1"/>
          <p:nvPr/>
        </p:nvSpPr>
        <p:spPr>
          <a:xfrm>
            <a:off x="3868734" y="13157154"/>
            <a:ext cx="1600118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J. Williams</a:t>
            </a:r>
          </a:p>
        </p:txBody>
      </p:sp>
      <p:sp>
        <p:nvSpPr>
          <p:cNvPr id="279" name="TextBox 278">
            <a:extLst>
              <a:ext uri="{FF2B5EF4-FFF2-40B4-BE49-F238E27FC236}">
                <a16:creationId xmlns:a16="http://schemas.microsoft.com/office/drawing/2014/main" id="{9FF2A2CD-B3B6-F946-B1A6-5042B9DEA367}"/>
              </a:ext>
            </a:extLst>
          </p:cNvPr>
          <p:cNvSpPr txBox="1"/>
          <p:nvPr/>
        </p:nvSpPr>
        <p:spPr>
          <a:xfrm>
            <a:off x="4037850" y="6749864"/>
            <a:ext cx="1261885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H. Boss</a:t>
            </a:r>
          </a:p>
        </p:txBody>
      </p:sp>
      <p:sp>
        <p:nvSpPr>
          <p:cNvPr id="280" name="TextBox 279">
            <a:extLst>
              <a:ext uri="{FF2B5EF4-FFF2-40B4-BE49-F238E27FC236}">
                <a16:creationId xmlns:a16="http://schemas.microsoft.com/office/drawing/2014/main" id="{98A52B94-0DDE-5147-AAD3-1C35581DBCAB}"/>
              </a:ext>
            </a:extLst>
          </p:cNvPr>
          <p:cNvSpPr txBox="1"/>
          <p:nvPr/>
        </p:nvSpPr>
        <p:spPr>
          <a:xfrm>
            <a:off x="3808591" y="7386931"/>
            <a:ext cx="1720407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V. Sassoon</a:t>
            </a:r>
          </a:p>
        </p:txBody>
      </p:sp>
      <p:sp>
        <p:nvSpPr>
          <p:cNvPr id="281" name="TextBox 280">
            <a:extLst>
              <a:ext uri="{FF2B5EF4-FFF2-40B4-BE49-F238E27FC236}">
                <a16:creationId xmlns:a16="http://schemas.microsoft.com/office/drawing/2014/main" id="{0E2E757C-7E33-F24F-AFF1-E4C21EAC5C73}"/>
              </a:ext>
            </a:extLst>
          </p:cNvPr>
          <p:cNvSpPr txBox="1"/>
          <p:nvPr/>
        </p:nvSpPr>
        <p:spPr>
          <a:xfrm>
            <a:off x="3906404" y="8028203"/>
            <a:ext cx="1524777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M. Factor</a:t>
            </a:r>
          </a:p>
        </p:txBody>
      </p:sp>
      <p:sp>
        <p:nvSpPr>
          <p:cNvPr id="282" name="TextBox 281">
            <a:extLst>
              <a:ext uri="{FF2B5EF4-FFF2-40B4-BE49-F238E27FC236}">
                <a16:creationId xmlns:a16="http://schemas.microsoft.com/office/drawing/2014/main" id="{97CCE6BD-A54E-874D-BF14-44338A87DEA0}"/>
              </a:ext>
            </a:extLst>
          </p:cNvPr>
          <p:cNvSpPr txBox="1"/>
          <p:nvPr/>
        </p:nvSpPr>
        <p:spPr>
          <a:xfrm>
            <a:off x="3825455" y="4826052"/>
            <a:ext cx="1686680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M. J. Slater</a:t>
            </a:r>
          </a:p>
        </p:txBody>
      </p:sp>
      <p:sp>
        <p:nvSpPr>
          <p:cNvPr id="283" name="TextBox 282">
            <a:extLst>
              <a:ext uri="{FF2B5EF4-FFF2-40B4-BE49-F238E27FC236}">
                <a16:creationId xmlns:a16="http://schemas.microsoft.com/office/drawing/2014/main" id="{5CE00B4F-FD28-DE41-8ABB-43D7A18E43D4}"/>
              </a:ext>
            </a:extLst>
          </p:cNvPr>
          <p:cNvSpPr txBox="1"/>
          <p:nvPr/>
        </p:nvSpPr>
        <p:spPr>
          <a:xfrm>
            <a:off x="4037851" y="5463119"/>
            <a:ext cx="1261884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B. </a:t>
            </a:r>
            <a:r>
              <a:rPr lang="en-US" sz="25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Lider</a:t>
            </a:r>
            <a:endParaRPr lang="en-US" sz="250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284" name="TextBox 283">
            <a:extLst>
              <a:ext uri="{FF2B5EF4-FFF2-40B4-BE49-F238E27FC236}">
                <a16:creationId xmlns:a16="http://schemas.microsoft.com/office/drawing/2014/main" id="{70872D5A-7F18-6C44-BC13-91BDB0FCC990}"/>
              </a:ext>
            </a:extLst>
          </p:cNvPr>
          <p:cNvSpPr txBox="1"/>
          <p:nvPr/>
        </p:nvSpPr>
        <p:spPr>
          <a:xfrm>
            <a:off x="3926443" y="6104391"/>
            <a:ext cx="1484702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G. Places</a:t>
            </a:r>
          </a:p>
        </p:txBody>
      </p:sp>
      <p:sp>
        <p:nvSpPr>
          <p:cNvPr id="285" name="TextBox 284">
            <a:extLst>
              <a:ext uri="{FF2B5EF4-FFF2-40B4-BE49-F238E27FC236}">
                <a16:creationId xmlns:a16="http://schemas.microsoft.com/office/drawing/2014/main" id="{13A1D2DE-69E0-084A-B235-1DCB93DF3F5C}"/>
              </a:ext>
            </a:extLst>
          </p:cNvPr>
          <p:cNvSpPr txBox="1"/>
          <p:nvPr/>
        </p:nvSpPr>
        <p:spPr>
          <a:xfrm>
            <a:off x="3886367" y="2260964"/>
            <a:ext cx="1564852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L. </a:t>
            </a:r>
            <a:r>
              <a:rPr lang="en-US" sz="25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Kasdan</a:t>
            </a:r>
            <a:endParaRPr lang="en-US" sz="250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286" name="TextBox 285">
            <a:extLst>
              <a:ext uri="{FF2B5EF4-FFF2-40B4-BE49-F238E27FC236}">
                <a16:creationId xmlns:a16="http://schemas.microsoft.com/office/drawing/2014/main" id="{EC701A7B-556A-6147-9FA4-E70B7DC0F092}"/>
              </a:ext>
            </a:extLst>
          </p:cNvPr>
          <p:cNvSpPr txBox="1"/>
          <p:nvPr/>
        </p:nvSpPr>
        <p:spPr>
          <a:xfrm>
            <a:off x="3568173" y="2898031"/>
            <a:ext cx="2201245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L. Wasserman</a:t>
            </a:r>
          </a:p>
        </p:txBody>
      </p:sp>
      <p:sp>
        <p:nvSpPr>
          <p:cNvPr id="287" name="TextBox 286">
            <a:extLst>
              <a:ext uri="{FF2B5EF4-FFF2-40B4-BE49-F238E27FC236}">
                <a16:creationId xmlns:a16="http://schemas.microsoft.com/office/drawing/2014/main" id="{0D93E0E1-EFB2-8845-9D64-FEF7661AAAFA}"/>
              </a:ext>
            </a:extLst>
          </p:cNvPr>
          <p:cNvSpPr txBox="1"/>
          <p:nvPr/>
        </p:nvSpPr>
        <p:spPr>
          <a:xfrm>
            <a:off x="3559358" y="3539303"/>
            <a:ext cx="2218877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U. Moneybags</a:t>
            </a:r>
          </a:p>
        </p:txBody>
      </p:sp>
      <p:sp>
        <p:nvSpPr>
          <p:cNvPr id="288" name="Rectangle 287">
            <a:extLst>
              <a:ext uri="{FF2B5EF4-FFF2-40B4-BE49-F238E27FC236}">
                <a16:creationId xmlns:a16="http://schemas.microsoft.com/office/drawing/2014/main" id="{B2AFED7A-BD7A-324C-B8E2-BF4E764B60FC}"/>
              </a:ext>
            </a:extLst>
          </p:cNvPr>
          <p:cNvSpPr/>
          <p:nvPr/>
        </p:nvSpPr>
        <p:spPr>
          <a:xfrm>
            <a:off x="7307686" y="2171983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89" name="Rectangle 288">
            <a:extLst>
              <a:ext uri="{FF2B5EF4-FFF2-40B4-BE49-F238E27FC236}">
                <a16:creationId xmlns:a16="http://schemas.microsoft.com/office/drawing/2014/main" id="{CBBA3958-B04E-7549-BF61-C2650FAA659F}"/>
              </a:ext>
            </a:extLst>
          </p:cNvPr>
          <p:cNvSpPr/>
          <p:nvPr/>
        </p:nvSpPr>
        <p:spPr>
          <a:xfrm>
            <a:off x="7993887" y="2171983"/>
            <a:ext cx="688269" cy="64202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90" name="Rectangle 289">
            <a:extLst>
              <a:ext uri="{FF2B5EF4-FFF2-40B4-BE49-F238E27FC236}">
                <a16:creationId xmlns:a16="http://schemas.microsoft.com/office/drawing/2014/main" id="{807D4521-8DB6-BA48-9080-8B4EEFFF60F9}"/>
              </a:ext>
            </a:extLst>
          </p:cNvPr>
          <p:cNvSpPr/>
          <p:nvPr/>
        </p:nvSpPr>
        <p:spPr>
          <a:xfrm>
            <a:off x="8677729" y="2813251"/>
            <a:ext cx="688269" cy="64202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91" name="Rectangle 290">
            <a:extLst>
              <a:ext uri="{FF2B5EF4-FFF2-40B4-BE49-F238E27FC236}">
                <a16:creationId xmlns:a16="http://schemas.microsoft.com/office/drawing/2014/main" id="{3581FEC7-A180-2B41-8170-CDB41AD1D8E4}"/>
              </a:ext>
            </a:extLst>
          </p:cNvPr>
          <p:cNvSpPr/>
          <p:nvPr/>
        </p:nvSpPr>
        <p:spPr>
          <a:xfrm>
            <a:off x="9363425" y="2813251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92" name="Rectangle 291">
            <a:extLst>
              <a:ext uri="{FF2B5EF4-FFF2-40B4-BE49-F238E27FC236}">
                <a16:creationId xmlns:a16="http://schemas.microsoft.com/office/drawing/2014/main" id="{E495565B-4038-CC44-9746-00F9F5674E3D}"/>
              </a:ext>
            </a:extLst>
          </p:cNvPr>
          <p:cNvSpPr/>
          <p:nvPr/>
        </p:nvSpPr>
        <p:spPr>
          <a:xfrm>
            <a:off x="10048932" y="2813251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93" name="Rectangle 292">
            <a:extLst>
              <a:ext uri="{FF2B5EF4-FFF2-40B4-BE49-F238E27FC236}">
                <a16:creationId xmlns:a16="http://schemas.microsoft.com/office/drawing/2014/main" id="{B7EFEA9C-40C0-D042-AB73-D76BE2D68464}"/>
              </a:ext>
            </a:extLst>
          </p:cNvPr>
          <p:cNvSpPr/>
          <p:nvPr/>
        </p:nvSpPr>
        <p:spPr>
          <a:xfrm>
            <a:off x="6628202" y="3454524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94" name="Rectangle 293">
            <a:extLst>
              <a:ext uri="{FF2B5EF4-FFF2-40B4-BE49-F238E27FC236}">
                <a16:creationId xmlns:a16="http://schemas.microsoft.com/office/drawing/2014/main" id="{203FB48F-1E99-5348-8987-9EA807549B06}"/>
              </a:ext>
            </a:extLst>
          </p:cNvPr>
          <p:cNvSpPr/>
          <p:nvPr/>
        </p:nvSpPr>
        <p:spPr>
          <a:xfrm>
            <a:off x="7307686" y="3454524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95" name="Rectangle 294">
            <a:extLst>
              <a:ext uri="{FF2B5EF4-FFF2-40B4-BE49-F238E27FC236}">
                <a16:creationId xmlns:a16="http://schemas.microsoft.com/office/drawing/2014/main" id="{1A42DE16-B67B-124E-A351-9E71385DED47}"/>
              </a:ext>
            </a:extLst>
          </p:cNvPr>
          <p:cNvSpPr/>
          <p:nvPr/>
        </p:nvSpPr>
        <p:spPr>
          <a:xfrm>
            <a:off x="7993887" y="3454524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96" name="Rectangle 295">
            <a:extLst>
              <a:ext uri="{FF2B5EF4-FFF2-40B4-BE49-F238E27FC236}">
                <a16:creationId xmlns:a16="http://schemas.microsoft.com/office/drawing/2014/main" id="{B49419B7-801B-B841-8445-81E74218BECB}"/>
              </a:ext>
            </a:extLst>
          </p:cNvPr>
          <p:cNvSpPr/>
          <p:nvPr/>
        </p:nvSpPr>
        <p:spPr>
          <a:xfrm>
            <a:off x="8677729" y="3454524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97" name="Rectangle 296">
            <a:extLst>
              <a:ext uri="{FF2B5EF4-FFF2-40B4-BE49-F238E27FC236}">
                <a16:creationId xmlns:a16="http://schemas.microsoft.com/office/drawing/2014/main" id="{6F4607FE-925D-F74C-881B-822FBA590F2C}"/>
              </a:ext>
            </a:extLst>
          </p:cNvPr>
          <p:cNvSpPr/>
          <p:nvPr/>
        </p:nvSpPr>
        <p:spPr>
          <a:xfrm>
            <a:off x="9363425" y="3454524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98" name="Rectangle 297">
            <a:extLst>
              <a:ext uri="{FF2B5EF4-FFF2-40B4-BE49-F238E27FC236}">
                <a16:creationId xmlns:a16="http://schemas.microsoft.com/office/drawing/2014/main" id="{4F1608DC-3C63-5344-9967-A92B85D9E765}"/>
              </a:ext>
            </a:extLst>
          </p:cNvPr>
          <p:cNvSpPr/>
          <p:nvPr/>
        </p:nvSpPr>
        <p:spPr>
          <a:xfrm>
            <a:off x="11403533" y="3454524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99" name="Rectangle 298">
            <a:extLst>
              <a:ext uri="{FF2B5EF4-FFF2-40B4-BE49-F238E27FC236}">
                <a16:creationId xmlns:a16="http://schemas.microsoft.com/office/drawing/2014/main" id="{EB190B13-1F37-EB46-A03A-2B95A2A612A3}"/>
              </a:ext>
            </a:extLst>
          </p:cNvPr>
          <p:cNvSpPr/>
          <p:nvPr/>
        </p:nvSpPr>
        <p:spPr>
          <a:xfrm>
            <a:off x="8677729" y="4737071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00" name="Rectangle 299">
            <a:extLst>
              <a:ext uri="{FF2B5EF4-FFF2-40B4-BE49-F238E27FC236}">
                <a16:creationId xmlns:a16="http://schemas.microsoft.com/office/drawing/2014/main" id="{08AC8B0A-409E-9846-88BA-5C79A6E6AC4D}"/>
              </a:ext>
            </a:extLst>
          </p:cNvPr>
          <p:cNvSpPr/>
          <p:nvPr/>
        </p:nvSpPr>
        <p:spPr>
          <a:xfrm>
            <a:off x="9363425" y="4737071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01" name="Rectangle 300">
            <a:extLst>
              <a:ext uri="{FF2B5EF4-FFF2-40B4-BE49-F238E27FC236}">
                <a16:creationId xmlns:a16="http://schemas.microsoft.com/office/drawing/2014/main" id="{47E7892A-3575-464E-9298-4456450901B5}"/>
              </a:ext>
            </a:extLst>
          </p:cNvPr>
          <p:cNvSpPr/>
          <p:nvPr/>
        </p:nvSpPr>
        <p:spPr>
          <a:xfrm>
            <a:off x="10048932" y="4737071"/>
            <a:ext cx="688269" cy="64202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02" name="Rectangle 301">
            <a:extLst>
              <a:ext uri="{FF2B5EF4-FFF2-40B4-BE49-F238E27FC236}">
                <a16:creationId xmlns:a16="http://schemas.microsoft.com/office/drawing/2014/main" id="{8FDD7828-C24D-264B-89B1-070539A300A3}"/>
              </a:ext>
            </a:extLst>
          </p:cNvPr>
          <p:cNvSpPr/>
          <p:nvPr/>
        </p:nvSpPr>
        <p:spPr>
          <a:xfrm>
            <a:off x="11403533" y="5378721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03" name="Rectangle 302">
            <a:extLst>
              <a:ext uri="{FF2B5EF4-FFF2-40B4-BE49-F238E27FC236}">
                <a16:creationId xmlns:a16="http://schemas.microsoft.com/office/drawing/2014/main" id="{A5DF94A2-90BE-5344-9946-AFD0A4280FD0}"/>
              </a:ext>
            </a:extLst>
          </p:cNvPr>
          <p:cNvSpPr/>
          <p:nvPr/>
        </p:nvSpPr>
        <p:spPr>
          <a:xfrm>
            <a:off x="12083017" y="5378721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04" name="Rectangle 303">
            <a:extLst>
              <a:ext uri="{FF2B5EF4-FFF2-40B4-BE49-F238E27FC236}">
                <a16:creationId xmlns:a16="http://schemas.microsoft.com/office/drawing/2014/main" id="{1A06FBFC-E80E-0048-80B4-C0C68FFBE0B7}"/>
              </a:ext>
            </a:extLst>
          </p:cNvPr>
          <p:cNvSpPr/>
          <p:nvPr/>
        </p:nvSpPr>
        <p:spPr>
          <a:xfrm>
            <a:off x="12769218" y="5378721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05" name="Rectangle 304">
            <a:extLst>
              <a:ext uri="{FF2B5EF4-FFF2-40B4-BE49-F238E27FC236}">
                <a16:creationId xmlns:a16="http://schemas.microsoft.com/office/drawing/2014/main" id="{85343386-052A-7C4C-981D-79852FD50938}"/>
              </a:ext>
            </a:extLst>
          </p:cNvPr>
          <p:cNvSpPr/>
          <p:nvPr/>
        </p:nvSpPr>
        <p:spPr>
          <a:xfrm>
            <a:off x="12083017" y="6019616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06" name="Rectangle 305">
            <a:extLst>
              <a:ext uri="{FF2B5EF4-FFF2-40B4-BE49-F238E27FC236}">
                <a16:creationId xmlns:a16="http://schemas.microsoft.com/office/drawing/2014/main" id="{6EB45E68-CA25-4746-B0CE-6D2736E45B5E}"/>
              </a:ext>
            </a:extLst>
          </p:cNvPr>
          <p:cNvSpPr/>
          <p:nvPr/>
        </p:nvSpPr>
        <p:spPr>
          <a:xfrm>
            <a:off x="12769218" y="6019616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07" name="Rectangle 306">
            <a:extLst>
              <a:ext uri="{FF2B5EF4-FFF2-40B4-BE49-F238E27FC236}">
                <a16:creationId xmlns:a16="http://schemas.microsoft.com/office/drawing/2014/main" id="{6EEA6CF6-4A55-8A47-B134-74998A84D40D}"/>
              </a:ext>
            </a:extLst>
          </p:cNvPr>
          <p:cNvSpPr/>
          <p:nvPr/>
        </p:nvSpPr>
        <p:spPr>
          <a:xfrm>
            <a:off x="13453060" y="6661637"/>
            <a:ext cx="688269" cy="64202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08" name="Rectangle 307">
            <a:extLst>
              <a:ext uri="{FF2B5EF4-FFF2-40B4-BE49-F238E27FC236}">
                <a16:creationId xmlns:a16="http://schemas.microsoft.com/office/drawing/2014/main" id="{5E4D6CE0-625D-714E-9B8E-ECE1EAD6A7A0}"/>
              </a:ext>
            </a:extLst>
          </p:cNvPr>
          <p:cNvSpPr/>
          <p:nvPr/>
        </p:nvSpPr>
        <p:spPr>
          <a:xfrm>
            <a:off x="14138756" y="6661637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09" name="Rectangle 308">
            <a:extLst>
              <a:ext uri="{FF2B5EF4-FFF2-40B4-BE49-F238E27FC236}">
                <a16:creationId xmlns:a16="http://schemas.microsoft.com/office/drawing/2014/main" id="{1B11E13A-C676-D345-ACC0-55266B03BADE}"/>
              </a:ext>
            </a:extLst>
          </p:cNvPr>
          <p:cNvSpPr/>
          <p:nvPr/>
        </p:nvSpPr>
        <p:spPr>
          <a:xfrm>
            <a:off x="14824263" y="6661637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10" name="Rectangle 309">
            <a:extLst>
              <a:ext uri="{FF2B5EF4-FFF2-40B4-BE49-F238E27FC236}">
                <a16:creationId xmlns:a16="http://schemas.microsoft.com/office/drawing/2014/main" id="{158C9339-B83E-2647-8676-991A63F7DB24}"/>
              </a:ext>
            </a:extLst>
          </p:cNvPr>
          <p:cNvSpPr/>
          <p:nvPr/>
        </p:nvSpPr>
        <p:spPr>
          <a:xfrm>
            <a:off x="13453060" y="7301594"/>
            <a:ext cx="688269" cy="64202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11" name="Rectangle 310">
            <a:extLst>
              <a:ext uri="{FF2B5EF4-FFF2-40B4-BE49-F238E27FC236}">
                <a16:creationId xmlns:a16="http://schemas.microsoft.com/office/drawing/2014/main" id="{41CE5D1A-80EA-304E-B5F7-232E56DBF4AD}"/>
              </a:ext>
            </a:extLst>
          </p:cNvPr>
          <p:cNvSpPr/>
          <p:nvPr/>
        </p:nvSpPr>
        <p:spPr>
          <a:xfrm>
            <a:off x="14138756" y="7301594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12" name="Rectangle 311">
            <a:extLst>
              <a:ext uri="{FF2B5EF4-FFF2-40B4-BE49-F238E27FC236}">
                <a16:creationId xmlns:a16="http://schemas.microsoft.com/office/drawing/2014/main" id="{AA50BBBE-50DC-E74F-86D7-B6DF7CD01026}"/>
              </a:ext>
            </a:extLst>
          </p:cNvPr>
          <p:cNvSpPr/>
          <p:nvPr/>
        </p:nvSpPr>
        <p:spPr>
          <a:xfrm>
            <a:off x="14824263" y="7301594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13" name="Rectangle 312">
            <a:extLst>
              <a:ext uri="{FF2B5EF4-FFF2-40B4-BE49-F238E27FC236}">
                <a16:creationId xmlns:a16="http://schemas.microsoft.com/office/drawing/2014/main" id="{A212F906-6DF9-A94D-B80B-D333994D7382}"/>
              </a:ext>
            </a:extLst>
          </p:cNvPr>
          <p:cNvSpPr/>
          <p:nvPr/>
        </p:nvSpPr>
        <p:spPr>
          <a:xfrm>
            <a:off x="13453060" y="7942675"/>
            <a:ext cx="688269" cy="64202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14" name="Rectangle 313">
            <a:extLst>
              <a:ext uri="{FF2B5EF4-FFF2-40B4-BE49-F238E27FC236}">
                <a16:creationId xmlns:a16="http://schemas.microsoft.com/office/drawing/2014/main" id="{7A0DFD26-4A9C-1842-8AF4-6C84B019F4AB}"/>
              </a:ext>
            </a:extLst>
          </p:cNvPr>
          <p:cNvSpPr/>
          <p:nvPr/>
        </p:nvSpPr>
        <p:spPr>
          <a:xfrm>
            <a:off x="14138756" y="7942675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15" name="Rectangle 314">
            <a:extLst>
              <a:ext uri="{FF2B5EF4-FFF2-40B4-BE49-F238E27FC236}">
                <a16:creationId xmlns:a16="http://schemas.microsoft.com/office/drawing/2014/main" id="{1C60C8F9-FB7C-CE4B-9E73-CA05FC26976A}"/>
              </a:ext>
            </a:extLst>
          </p:cNvPr>
          <p:cNvSpPr/>
          <p:nvPr/>
        </p:nvSpPr>
        <p:spPr>
          <a:xfrm>
            <a:off x="14824263" y="7942675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16" name="Rectangle 315">
            <a:extLst>
              <a:ext uri="{FF2B5EF4-FFF2-40B4-BE49-F238E27FC236}">
                <a16:creationId xmlns:a16="http://schemas.microsoft.com/office/drawing/2014/main" id="{ECA3AF8E-71D0-FF48-887F-E90079C4F1F6}"/>
              </a:ext>
            </a:extLst>
          </p:cNvPr>
          <p:cNvSpPr/>
          <p:nvPr/>
        </p:nvSpPr>
        <p:spPr>
          <a:xfrm>
            <a:off x="16183359" y="9226353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17" name="Rectangle 316">
            <a:extLst>
              <a:ext uri="{FF2B5EF4-FFF2-40B4-BE49-F238E27FC236}">
                <a16:creationId xmlns:a16="http://schemas.microsoft.com/office/drawing/2014/main" id="{B713C5C0-40B2-8145-9031-7AFD385C8636}"/>
              </a:ext>
            </a:extLst>
          </p:cNvPr>
          <p:cNvSpPr/>
          <p:nvPr/>
        </p:nvSpPr>
        <p:spPr>
          <a:xfrm>
            <a:off x="20276064" y="10508520"/>
            <a:ext cx="686486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18" name="Rectangle 317">
            <a:extLst>
              <a:ext uri="{FF2B5EF4-FFF2-40B4-BE49-F238E27FC236}">
                <a16:creationId xmlns:a16="http://schemas.microsoft.com/office/drawing/2014/main" id="{05A16A3B-4F8E-AE48-BE1B-97347D603537}"/>
              </a:ext>
            </a:extLst>
          </p:cNvPr>
          <p:cNvSpPr/>
          <p:nvPr/>
        </p:nvSpPr>
        <p:spPr>
          <a:xfrm>
            <a:off x="16862843" y="9867625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19" name="Rectangle 318">
            <a:extLst>
              <a:ext uri="{FF2B5EF4-FFF2-40B4-BE49-F238E27FC236}">
                <a16:creationId xmlns:a16="http://schemas.microsoft.com/office/drawing/2014/main" id="{118B5580-E03E-7E4B-A47E-78520F03EF24}"/>
              </a:ext>
            </a:extLst>
          </p:cNvPr>
          <p:cNvSpPr/>
          <p:nvPr/>
        </p:nvSpPr>
        <p:spPr>
          <a:xfrm>
            <a:off x="17549044" y="9867625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20" name="Rectangle 319">
            <a:extLst>
              <a:ext uri="{FF2B5EF4-FFF2-40B4-BE49-F238E27FC236}">
                <a16:creationId xmlns:a16="http://schemas.microsoft.com/office/drawing/2014/main" id="{7646FA07-721E-104C-B797-B14D5404D2C4}"/>
              </a:ext>
            </a:extLst>
          </p:cNvPr>
          <p:cNvSpPr/>
          <p:nvPr/>
        </p:nvSpPr>
        <p:spPr>
          <a:xfrm>
            <a:off x="18232886" y="9867625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21" name="Rectangle 320">
            <a:extLst>
              <a:ext uri="{FF2B5EF4-FFF2-40B4-BE49-F238E27FC236}">
                <a16:creationId xmlns:a16="http://schemas.microsoft.com/office/drawing/2014/main" id="{F719DA88-415F-6743-A95D-E2B371E44BDB}"/>
              </a:ext>
            </a:extLst>
          </p:cNvPr>
          <p:cNvSpPr/>
          <p:nvPr/>
        </p:nvSpPr>
        <p:spPr>
          <a:xfrm>
            <a:off x="18918582" y="9867625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22" name="Rectangle 321">
            <a:extLst>
              <a:ext uri="{FF2B5EF4-FFF2-40B4-BE49-F238E27FC236}">
                <a16:creationId xmlns:a16="http://schemas.microsoft.com/office/drawing/2014/main" id="{3C3B484C-72DD-7541-9451-CF2E00744E23}"/>
              </a:ext>
            </a:extLst>
          </p:cNvPr>
          <p:cNvSpPr/>
          <p:nvPr/>
        </p:nvSpPr>
        <p:spPr>
          <a:xfrm>
            <a:off x="19604089" y="9867625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23" name="Rectangle 322">
            <a:extLst>
              <a:ext uri="{FF2B5EF4-FFF2-40B4-BE49-F238E27FC236}">
                <a16:creationId xmlns:a16="http://schemas.microsoft.com/office/drawing/2014/main" id="{E529599C-89AA-9649-A7B1-9430C9C6B7A3}"/>
              </a:ext>
            </a:extLst>
          </p:cNvPr>
          <p:cNvSpPr/>
          <p:nvPr/>
        </p:nvSpPr>
        <p:spPr>
          <a:xfrm>
            <a:off x="20276064" y="11791060"/>
            <a:ext cx="686486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26" name="Rectangle 325">
            <a:extLst>
              <a:ext uri="{FF2B5EF4-FFF2-40B4-BE49-F238E27FC236}">
                <a16:creationId xmlns:a16="http://schemas.microsoft.com/office/drawing/2014/main" id="{E913FE93-FC15-C547-AF2C-C9400E020C33}"/>
              </a:ext>
            </a:extLst>
          </p:cNvPr>
          <p:cNvSpPr/>
          <p:nvPr/>
        </p:nvSpPr>
        <p:spPr>
          <a:xfrm>
            <a:off x="20952135" y="11791060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27" name="Rectangle 326">
            <a:extLst>
              <a:ext uri="{FF2B5EF4-FFF2-40B4-BE49-F238E27FC236}">
                <a16:creationId xmlns:a16="http://schemas.microsoft.com/office/drawing/2014/main" id="{25963036-CA20-D74C-A942-BC9000A53FE7}"/>
              </a:ext>
            </a:extLst>
          </p:cNvPr>
          <p:cNvSpPr/>
          <p:nvPr/>
        </p:nvSpPr>
        <p:spPr>
          <a:xfrm>
            <a:off x="21631619" y="11791060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60" name="Rectangle 359">
            <a:extLst>
              <a:ext uri="{FF2B5EF4-FFF2-40B4-BE49-F238E27FC236}">
                <a16:creationId xmlns:a16="http://schemas.microsoft.com/office/drawing/2014/main" id="{902DD183-8D02-2C47-B7E0-391FAD1D02B2}"/>
              </a:ext>
            </a:extLst>
          </p:cNvPr>
          <p:cNvSpPr/>
          <p:nvPr/>
        </p:nvSpPr>
        <p:spPr>
          <a:xfrm>
            <a:off x="22317820" y="11791060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93" name="Rectangle 392">
            <a:extLst>
              <a:ext uri="{FF2B5EF4-FFF2-40B4-BE49-F238E27FC236}">
                <a16:creationId xmlns:a16="http://schemas.microsoft.com/office/drawing/2014/main" id="{2AD09B0F-115A-B842-8422-16CC0A2FA2CF}"/>
              </a:ext>
            </a:extLst>
          </p:cNvPr>
          <p:cNvSpPr/>
          <p:nvPr/>
        </p:nvSpPr>
        <p:spPr>
          <a:xfrm>
            <a:off x="23001662" y="11791060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27" name="Rectangle 426">
            <a:extLst>
              <a:ext uri="{FF2B5EF4-FFF2-40B4-BE49-F238E27FC236}">
                <a16:creationId xmlns:a16="http://schemas.microsoft.com/office/drawing/2014/main" id="{C37895F8-B75E-0A41-AFBD-83F1E99107D4}"/>
              </a:ext>
            </a:extLst>
          </p:cNvPr>
          <p:cNvSpPr/>
          <p:nvPr/>
        </p:nvSpPr>
        <p:spPr>
          <a:xfrm>
            <a:off x="23687358" y="12433456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43225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4002">
            <a:extLst>
              <a:ext uri="{FF2B5EF4-FFF2-40B4-BE49-F238E27FC236}">
                <a16:creationId xmlns:a16="http://schemas.microsoft.com/office/drawing/2014/main" id="{6F50E35D-46F8-2247-B4D5-1E0D889D22EE}"/>
              </a:ext>
            </a:extLst>
          </p:cNvPr>
          <p:cNvSpPr txBox="1"/>
          <p:nvPr/>
        </p:nvSpPr>
        <p:spPr>
          <a:xfrm>
            <a:off x="1816636" y="3408500"/>
            <a:ext cx="968535" cy="58464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r"/>
            <a:r>
              <a:rPr lang="en-GB" sz="3199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Jan</a:t>
            </a:r>
          </a:p>
        </p:txBody>
      </p:sp>
      <p:sp>
        <p:nvSpPr>
          <p:cNvPr id="5" name="Shape 4002">
            <a:extLst>
              <a:ext uri="{FF2B5EF4-FFF2-40B4-BE49-F238E27FC236}">
                <a16:creationId xmlns:a16="http://schemas.microsoft.com/office/drawing/2014/main" id="{E3300CA6-DBC2-964D-910D-A7062341714F}"/>
              </a:ext>
            </a:extLst>
          </p:cNvPr>
          <p:cNvSpPr txBox="1"/>
          <p:nvPr/>
        </p:nvSpPr>
        <p:spPr>
          <a:xfrm>
            <a:off x="1850300" y="4178322"/>
            <a:ext cx="934871" cy="58464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r"/>
            <a:r>
              <a:rPr lang="en-GB" sz="3199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Feb</a:t>
            </a:r>
          </a:p>
        </p:txBody>
      </p:sp>
      <p:sp>
        <p:nvSpPr>
          <p:cNvPr id="6" name="Shape 4002">
            <a:extLst>
              <a:ext uri="{FF2B5EF4-FFF2-40B4-BE49-F238E27FC236}">
                <a16:creationId xmlns:a16="http://schemas.microsoft.com/office/drawing/2014/main" id="{15714B8B-64AE-6E46-A38C-75D37D6B5675}"/>
              </a:ext>
            </a:extLst>
          </p:cNvPr>
          <p:cNvSpPr txBox="1"/>
          <p:nvPr/>
        </p:nvSpPr>
        <p:spPr>
          <a:xfrm>
            <a:off x="1779767" y="4948143"/>
            <a:ext cx="1005404" cy="58464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r"/>
            <a:r>
              <a:rPr lang="en-GB" sz="3199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Mar</a:t>
            </a:r>
          </a:p>
        </p:txBody>
      </p:sp>
      <p:sp>
        <p:nvSpPr>
          <p:cNvPr id="7" name="Shape 4002">
            <a:extLst>
              <a:ext uri="{FF2B5EF4-FFF2-40B4-BE49-F238E27FC236}">
                <a16:creationId xmlns:a16="http://schemas.microsoft.com/office/drawing/2014/main" id="{2845FC27-0C4B-084B-AFF1-3AA5F3AE5C53}"/>
              </a:ext>
            </a:extLst>
          </p:cNvPr>
          <p:cNvSpPr txBox="1"/>
          <p:nvPr/>
        </p:nvSpPr>
        <p:spPr>
          <a:xfrm>
            <a:off x="1871138" y="5717965"/>
            <a:ext cx="914033" cy="58464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r"/>
            <a:r>
              <a:rPr lang="en-GB" sz="3199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Apr</a:t>
            </a:r>
          </a:p>
        </p:txBody>
      </p:sp>
      <p:sp>
        <p:nvSpPr>
          <p:cNvPr id="8" name="Shape 4002">
            <a:extLst>
              <a:ext uri="{FF2B5EF4-FFF2-40B4-BE49-F238E27FC236}">
                <a16:creationId xmlns:a16="http://schemas.microsoft.com/office/drawing/2014/main" id="{90B3EDB5-7341-1440-AB80-0F9C7FDFFA46}"/>
              </a:ext>
            </a:extLst>
          </p:cNvPr>
          <p:cNvSpPr txBox="1"/>
          <p:nvPr/>
        </p:nvSpPr>
        <p:spPr>
          <a:xfrm>
            <a:off x="1704426" y="6487786"/>
            <a:ext cx="1080745" cy="58464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r"/>
            <a:r>
              <a:rPr lang="en-GB" sz="3199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May</a:t>
            </a:r>
          </a:p>
        </p:txBody>
      </p:sp>
      <p:sp>
        <p:nvSpPr>
          <p:cNvPr id="9" name="Shape 4002">
            <a:extLst>
              <a:ext uri="{FF2B5EF4-FFF2-40B4-BE49-F238E27FC236}">
                <a16:creationId xmlns:a16="http://schemas.microsoft.com/office/drawing/2014/main" id="{3446AB2C-1FF4-9B41-83DF-06BE9945154D}"/>
              </a:ext>
            </a:extLst>
          </p:cNvPr>
          <p:cNvSpPr txBox="1"/>
          <p:nvPr/>
        </p:nvSpPr>
        <p:spPr>
          <a:xfrm>
            <a:off x="1824652" y="7257608"/>
            <a:ext cx="960519" cy="58464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r"/>
            <a:r>
              <a:rPr lang="en-GB" sz="3199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Jun</a:t>
            </a:r>
          </a:p>
        </p:txBody>
      </p:sp>
      <p:sp>
        <p:nvSpPr>
          <p:cNvPr id="10" name="Shape 4002">
            <a:extLst>
              <a:ext uri="{FF2B5EF4-FFF2-40B4-BE49-F238E27FC236}">
                <a16:creationId xmlns:a16="http://schemas.microsoft.com/office/drawing/2014/main" id="{585DAA7F-CB25-EC4A-B20D-C3E9723581FB}"/>
              </a:ext>
            </a:extLst>
          </p:cNvPr>
          <p:cNvSpPr txBox="1"/>
          <p:nvPr/>
        </p:nvSpPr>
        <p:spPr>
          <a:xfrm>
            <a:off x="1981745" y="8027429"/>
            <a:ext cx="803426" cy="58464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r"/>
            <a:r>
              <a:rPr lang="en-GB" sz="3199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Jul</a:t>
            </a:r>
          </a:p>
        </p:txBody>
      </p:sp>
      <p:sp>
        <p:nvSpPr>
          <p:cNvPr id="11" name="Shape 4002">
            <a:extLst>
              <a:ext uri="{FF2B5EF4-FFF2-40B4-BE49-F238E27FC236}">
                <a16:creationId xmlns:a16="http://schemas.microsoft.com/office/drawing/2014/main" id="{E418D6BF-C308-2C43-91A8-D8ED092C968D}"/>
              </a:ext>
            </a:extLst>
          </p:cNvPr>
          <p:cNvSpPr txBox="1"/>
          <p:nvPr/>
        </p:nvSpPr>
        <p:spPr>
          <a:xfrm>
            <a:off x="1757326" y="8797250"/>
            <a:ext cx="1027845" cy="58464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r"/>
            <a:r>
              <a:rPr lang="en-GB" sz="3199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Aug</a:t>
            </a:r>
          </a:p>
        </p:txBody>
      </p:sp>
      <p:sp>
        <p:nvSpPr>
          <p:cNvPr id="12" name="Shape 4002">
            <a:extLst>
              <a:ext uri="{FF2B5EF4-FFF2-40B4-BE49-F238E27FC236}">
                <a16:creationId xmlns:a16="http://schemas.microsoft.com/office/drawing/2014/main" id="{F346C3BA-6CB4-484A-8CB0-A601637FD235}"/>
              </a:ext>
            </a:extLst>
          </p:cNvPr>
          <p:cNvSpPr txBox="1"/>
          <p:nvPr/>
        </p:nvSpPr>
        <p:spPr>
          <a:xfrm>
            <a:off x="1818239" y="9567072"/>
            <a:ext cx="966932" cy="58464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r"/>
            <a:r>
              <a:rPr lang="en-GB" sz="3199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Sep</a:t>
            </a:r>
          </a:p>
        </p:txBody>
      </p:sp>
      <p:sp>
        <p:nvSpPr>
          <p:cNvPr id="13" name="Shape 4002">
            <a:extLst>
              <a:ext uri="{FF2B5EF4-FFF2-40B4-BE49-F238E27FC236}">
                <a16:creationId xmlns:a16="http://schemas.microsoft.com/office/drawing/2014/main" id="{6262690C-1B7A-8348-9315-7FDB13A586DF}"/>
              </a:ext>
            </a:extLst>
          </p:cNvPr>
          <p:cNvSpPr txBox="1"/>
          <p:nvPr/>
        </p:nvSpPr>
        <p:spPr>
          <a:xfrm>
            <a:off x="1853506" y="10311460"/>
            <a:ext cx="931665" cy="58464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r"/>
            <a:r>
              <a:rPr lang="en-GB" sz="3199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Oct</a:t>
            </a:r>
          </a:p>
        </p:txBody>
      </p:sp>
      <p:sp>
        <p:nvSpPr>
          <p:cNvPr id="14" name="Shape 4002">
            <a:extLst>
              <a:ext uri="{FF2B5EF4-FFF2-40B4-BE49-F238E27FC236}">
                <a16:creationId xmlns:a16="http://schemas.microsoft.com/office/drawing/2014/main" id="{BA39E7A9-C00B-474C-8758-23B297BEDCE0}"/>
              </a:ext>
            </a:extLst>
          </p:cNvPr>
          <p:cNvSpPr txBox="1"/>
          <p:nvPr/>
        </p:nvSpPr>
        <p:spPr>
          <a:xfrm>
            <a:off x="1789386" y="11081282"/>
            <a:ext cx="995785" cy="58464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r"/>
            <a:r>
              <a:rPr lang="en-GB" sz="3199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Nov</a:t>
            </a:r>
          </a:p>
        </p:txBody>
      </p:sp>
      <p:sp>
        <p:nvSpPr>
          <p:cNvPr id="15" name="Shape 4002">
            <a:extLst>
              <a:ext uri="{FF2B5EF4-FFF2-40B4-BE49-F238E27FC236}">
                <a16:creationId xmlns:a16="http://schemas.microsoft.com/office/drawing/2014/main" id="{2B9FE034-E682-E342-A07B-83FDE747B74D}"/>
              </a:ext>
            </a:extLst>
          </p:cNvPr>
          <p:cNvSpPr txBox="1"/>
          <p:nvPr/>
        </p:nvSpPr>
        <p:spPr>
          <a:xfrm>
            <a:off x="1807018" y="11851103"/>
            <a:ext cx="978153" cy="58464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r"/>
            <a:r>
              <a:rPr lang="en-GB" sz="3199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Dec</a:t>
            </a:r>
          </a:p>
        </p:txBody>
      </p:sp>
      <p:sp>
        <p:nvSpPr>
          <p:cNvPr id="17" name="Shape 3984">
            <a:extLst>
              <a:ext uri="{FF2B5EF4-FFF2-40B4-BE49-F238E27FC236}">
                <a16:creationId xmlns:a16="http://schemas.microsoft.com/office/drawing/2014/main" id="{CBD7999A-AC19-9C47-9444-AB205C92AE42}"/>
              </a:ext>
            </a:extLst>
          </p:cNvPr>
          <p:cNvSpPr txBox="1"/>
          <p:nvPr/>
        </p:nvSpPr>
        <p:spPr>
          <a:xfrm>
            <a:off x="2978407" y="2805296"/>
            <a:ext cx="470000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01</a:t>
            </a:r>
          </a:p>
        </p:txBody>
      </p:sp>
      <p:cxnSp>
        <p:nvCxnSpPr>
          <p:cNvPr id="18" name="Shape 4009">
            <a:extLst>
              <a:ext uri="{FF2B5EF4-FFF2-40B4-BE49-F238E27FC236}">
                <a16:creationId xmlns:a16="http://schemas.microsoft.com/office/drawing/2014/main" id="{7D8DAC08-DA15-714F-8FAB-0C39CFA76298}"/>
              </a:ext>
            </a:extLst>
          </p:cNvPr>
          <p:cNvCxnSpPr/>
          <p:nvPr/>
        </p:nvCxnSpPr>
        <p:spPr>
          <a:xfrm>
            <a:off x="3213407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20" name="Shape 4009">
            <a:extLst>
              <a:ext uri="{FF2B5EF4-FFF2-40B4-BE49-F238E27FC236}">
                <a16:creationId xmlns:a16="http://schemas.microsoft.com/office/drawing/2014/main" id="{D15206D8-1084-8C4E-AF4F-93D2E039FBF3}"/>
              </a:ext>
            </a:extLst>
          </p:cNvPr>
          <p:cNvCxnSpPr/>
          <p:nvPr/>
        </p:nvCxnSpPr>
        <p:spPr>
          <a:xfrm>
            <a:off x="3850064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22" name="Shape 4009">
            <a:extLst>
              <a:ext uri="{FF2B5EF4-FFF2-40B4-BE49-F238E27FC236}">
                <a16:creationId xmlns:a16="http://schemas.microsoft.com/office/drawing/2014/main" id="{794D6AC6-B538-134A-A5BF-85DE64D2A2B7}"/>
              </a:ext>
            </a:extLst>
          </p:cNvPr>
          <p:cNvCxnSpPr/>
          <p:nvPr/>
        </p:nvCxnSpPr>
        <p:spPr>
          <a:xfrm>
            <a:off x="4486721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24" name="Shape 4009">
            <a:extLst>
              <a:ext uri="{FF2B5EF4-FFF2-40B4-BE49-F238E27FC236}">
                <a16:creationId xmlns:a16="http://schemas.microsoft.com/office/drawing/2014/main" id="{5EACF339-AA2D-0447-B10E-DF76EFBDF862}"/>
              </a:ext>
            </a:extLst>
          </p:cNvPr>
          <p:cNvCxnSpPr/>
          <p:nvPr/>
        </p:nvCxnSpPr>
        <p:spPr>
          <a:xfrm>
            <a:off x="5123378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26" name="Shape 4009">
            <a:extLst>
              <a:ext uri="{FF2B5EF4-FFF2-40B4-BE49-F238E27FC236}">
                <a16:creationId xmlns:a16="http://schemas.microsoft.com/office/drawing/2014/main" id="{7D9C028D-2274-844F-AC10-ADCDA0CAA431}"/>
              </a:ext>
            </a:extLst>
          </p:cNvPr>
          <p:cNvCxnSpPr/>
          <p:nvPr/>
        </p:nvCxnSpPr>
        <p:spPr>
          <a:xfrm>
            <a:off x="5760035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28" name="Shape 4009">
            <a:extLst>
              <a:ext uri="{FF2B5EF4-FFF2-40B4-BE49-F238E27FC236}">
                <a16:creationId xmlns:a16="http://schemas.microsoft.com/office/drawing/2014/main" id="{CA117079-511A-5148-9B9B-8A4436CCC459}"/>
              </a:ext>
            </a:extLst>
          </p:cNvPr>
          <p:cNvCxnSpPr/>
          <p:nvPr/>
        </p:nvCxnSpPr>
        <p:spPr>
          <a:xfrm>
            <a:off x="6396692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30" name="Shape 4009">
            <a:extLst>
              <a:ext uri="{FF2B5EF4-FFF2-40B4-BE49-F238E27FC236}">
                <a16:creationId xmlns:a16="http://schemas.microsoft.com/office/drawing/2014/main" id="{FEFA67C4-D247-8B4F-9F8C-1FB0E28A3302}"/>
              </a:ext>
            </a:extLst>
          </p:cNvPr>
          <p:cNvCxnSpPr/>
          <p:nvPr/>
        </p:nvCxnSpPr>
        <p:spPr>
          <a:xfrm>
            <a:off x="7033349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32" name="Shape 4009">
            <a:extLst>
              <a:ext uri="{FF2B5EF4-FFF2-40B4-BE49-F238E27FC236}">
                <a16:creationId xmlns:a16="http://schemas.microsoft.com/office/drawing/2014/main" id="{65310216-7FD7-6840-884D-79885428620F}"/>
              </a:ext>
            </a:extLst>
          </p:cNvPr>
          <p:cNvCxnSpPr/>
          <p:nvPr/>
        </p:nvCxnSpPr>
        <p:spPr>
          <a:xfrm>
            <a:off x="7670006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34" name="Shape 4009">
            <a:extLst>
              <a:ext uri="{FF2B5EF4-FFF2-40B4-BE49-F238E27FC236}">
                <a16:creationId xmlns:a16="http://schemas.microsoft.com/office/drawing/2014/main" id="{AE6A27BB-A818-8245-9100-AF6A668B3585}"/>
              </a:ext>
            </a:extLst>
          </p:cNvPr>
          <p:cNvCxnSpPr/>
          <p:nvPr/>
        </p:nvCxnSpPr>
        <p:spPr>
          <a:xfrm>
            <a:off x="8306663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36" name="Shape 4009">
            <a:extLst>
              <a:ext uri="{FF2B5EF4-FFF2-40B4-BE49-F238E27FC236}">
                <a16:creationId xmlns:a16="http://schemas.microsoft.com/office/drawing/2014/main" id="{72D5B1A6-9482-9A4D-92ED-2D22FFCE56D0}"/>
              </a:ext>
            </a:extLst>
          </p:cNvPr>
          <p:cNvCxnSpPr/>
          <p:nvPr/>
        </p:nvCxnSpPr>
        <p:spPr>
          <a:xfrm>
            <a:off x="8943320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38" name="Shape 4009">
            <a:extLst>
              <a:ext uri="{FF2B5EF4-FFF2-40B4-BE49-F238E27FC236}">
                <a16:creationId xmlns:a16="http://schemas.microsoft.com/office/drawing/2014/main" id="{456DF536-3633-F241-BC71-F8E548FABCEC}"/>
              </a:ext>
            </a:extLst>
          </p:cNvPr>
          <p:cNvCxnSpPr/>
          <p:nvPr/>
        </p:nvCxnSpPr>
        <p:spPr>
          <a:xfrm>
            <a:off x="9579977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40" name="Shape 4009">
            <a:extLst>
              <a:ext uri="{FF2B5EF4-FFF2-40B4-BE49-F238E27FC236}">
                <a16:creationId xmlns:a16="http://schemas.microsoft.com/office/drawing/2014/main" id="{9D1E6A4C-F7BE-6042-82B3-6BBA3C9677D4}"/>
              </a:ext>
            </a:extLst>
          </p:cNvPr>
          <p:cNvCxnSpPr/>
          <p:nvPr/>
        </p:nvCxnSpPr>
        <p:spPr>
          <a:xfrm>
            <a:off x="10216634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42" name="Shape 4009">
            <a:extLst>
              <a:ext uri="{FF2B5EF4-FFF2-40B4-BE49-F238E27FC236}">
                <a16:creationId xmlns:a16="http://schemas.microsoft.com/office/drawing/2014/main" id="{323FC945-021D-AF42-BAE0-9EC7EE5957E9}"/>
              </a:ext>
            </a:extLst>
          </p:cNvPr>
          <p:cNvCxnSpPr/>
          <p:nvPr/>
        </p:nvCxnSpPr>
        <p:spPr>
          <a:xfrm>
            <a:off x="10853291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44" name="Shape 4009">
            <a:extLst>
              <a:ext uri="{FF2B5EF4-FFF2-40B4-BE49-F238E27FC236}">
                <a16:creationId xmlns:a16="http://schemas.microsoft.com/office/drawing/2014/main" id="{310F5332-1E2C-304D-B000-F35D06680BE4}"/>
              </a:ext>
            </a:extLst>
          </p:cNvPr>
          <p:cNvCxnSpPr/>
          <p:nvPr/>
        </p:nvCxnSpPr>
        <p:spPr>
          <a:xfrm>
            <a:off x="11489948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46" name="Shape 4009">
            <a:extLst>
              <a:ext uri="{FF2B5EF4-FFF2-40B4-BE49-F238E27FC236}">
                <a16:creationId xmlns:a16="http://schemas.microsoft.com/office/drawing/2014/main" id="{10149F2D-9EE9-BE45-9B08-19FCE4515174}"/>
              </a:ext>
            </a:extLst>
          </p:cNvPr>
          <p:cNvCxnSpPr/>
          <p:nvPr/>
        </p:nvCxnSpPr>
        <p:spPr>
          <a:xfrm>
            <a:off x="12126605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48" name="Shape 4009">
            <a:extLst>
              <a:ext uri="{FF2B5EF4-FFF2-40B4-BE49-F238E27FC236}">
                <a16:creationId xmlns:a16="http://schemas.microsoft.com/office/drawing/2014/main" id="{D81EF59D-836E-C14A-8555-81D321C6DE2B}"/>
              </a:ext>
            </a:extLst>
          </p:cNvPr>
          <p:cNvCxnSpPr/>
          <p:nvPr/>
        </p:nvCxnSpPr>
        <p:spPr>
          <a:xfrm>
            <a:off x="12763262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50" name="Shape 4009">
            <a:extLst>
              <a:ext uri="{FF2B5EF4-FFF2-40B4-BE49-F238E27FC236}">
                <a16:creationId xmlns:a16="http://schemas.microsoft.com/office/drawing/2014/main" id="{DDEE3D76-F405-F841-8C1C-44A514A24163}"/>
              </a:ext>
            </a:extLst>
          </p:cNvPr>
          <p:cNvCxnSpPr/>
          <p:nvPr/>
        </p:nvCxnSpPr>
        <p:spPr>
          <a:xfrm>
            <a:off x="13399919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52" name="Shape 4009">
            <a:extLst>
              <a:ext uri="{FF2B5EF4-FFF2-40B4-BE49-F238E27FC236}">
                <a16:creationId xmlns:a16="http://schemas.microsoft.com/office/drawing/2014/main" id="{267771C4-9AA2-3D4C-B532-B54F582BB7D8}"/>
              </a:ext>
            </a:extLst>
          </p:cNvPr>
          <p:cNvCxnSpPr/>
          <p:nvPr/>
        </p:nvCxnSpPr>
        <p:spPr>
          <a:xfrm>
            <a:off x="14036576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54" name="Shape 4009">
            <a:extLst>
              <a:ext uri="{FF2B5EF4-FFF2-40B4-BE49-F238E27FC236}">
                <a16:creationId xmlns:a16="http://schemas.microsoft.com/office/drawing/2014/main" id="{513FA084-3395-8549-AB22-3D5BC4DBF602}"/>
              </a:ext>
            </a:extLst>
          </p:cNvPr>
          <p:cNvCxnSpPr/>
          <p:nvPr/>
        </p:nvCxnSpPr>
        <p:spPr>
          <a:xfrm>
            <a:off x="14673233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56" name="Shape 4009">
            <a:extLst>
              <a:ext uri="{FF2B5EF4-FFF2-40B4-BE49-F238E27FC236}">
                <a16:creationId xmlns:a16="http://schemas.microsoft.com/office/drawing/2014/main" id="{3E664A0F-629B-3741-8361-FC7199AFB036}"/>
              </a:ext>
            </a:extLst>
          </p:cNvPr>
          <p:cNvCxnSpPr/>
          <p:nvPr/>
        </p:nvCxnSpPr>
        <p:spPr>
          <a:xfrm>
            <a:off x="15309890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58" name="Shape 4009">
            <a:extLst>
              <a:ext uri="{FF2B5EF4-FFF2-40B4-BE49-F238E27FC236}">
                <a16:creationId xmlns:a16="http://schemas.microsoft.com/office/drawing/2014/main" id="{7B6C6B94-431D-D247-A2BA-7AB19D920ACE}"/>
              </a:ext>
            </a:extLst>
          </p:cNvPr>
          <p:cNvCxnSpPr/>
          <p:nvPr/>
        </p:nvCxnSpPr>
        <p:spPr>
          <a:xfrm>
            <a:off x="15946547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60" name="Shape 4009">
            <a:extLst>
              <a:ext uri="{FF2B5EF4-FFF2-40B4-BE49-F238E27FC236}">
                <a16:creationId xmlns:a16="http://schemas.microsoft.com/office/drawing/2014/main" id="{5E23327C-8A10-A247-9C67-6213FF267FD3}"/>
              </a:ext>
            </a:extLst>
          </p:cNvPr>
          <p:cNvCxnSpPr/>
          <p:nvPr/>
        </p:nvCxnSpPr>
        <p:spPr>
          <a:xfrm>
            <a:off x="16583204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62" name="Shape 4009">
            <a:extLst>
              <a:ext uri="{FF2B5EF4-FFF2-40B4-BE49-F238E27FC236}">
                <a16:creationId xmlns:a16="http://schemas.microsoft.com/office/drawing/2014/main" id="{08E4B78B-2B1D-2E4C-AF70-651719305ABA}"/>
              </a:ext>
            </a:extLst>
          </p:cNvPr>
          <p:cNvCxnSpPr/>
          <p:nvPr/>
        </p:nvCxnSpPr>
        <p:spPr>
          <a:xfrm>
            <a:off x="17219861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64" name="Shape 4009">
            <a:extLst>
              <a:ext uri="{FF2B5EF4-FFF2-40B4-BE49-F238E27FC236}">
                <a16:creationId xmlns:a16="http://schemas.microsoft.com/office/drawing/2014/main" id="{849EDA35-3E83-FB41-ACC1-4A0483541018}"/>
              </a:ext>
            </a:extLst>
          </p:cNvPr>
          <p:cNvCxnSpPr/>
          <p:nvPr/>
        </p:nvCxnSpPr>
        <p:spPr>
          <a:xfrm>
            <a:off x="17856518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66" name="Shape 4009">
            <a:extLst>
              <a:ext uri="{FF2B5EF4-FFF2-40B4-BE49-F238E27FC236}">
                <a16:creationId xmlns:a16="http://schemas.microsoft.com/office/drawing/2014/main" id="{CFD24F12-CC9D-AB46-A0A2-447C0486FF97}"/>
              </a:ext>
            </a:extLst>
          </p:cNvPr>
          <p:cNvCxnSpPr/>
          <p:nvPr/>
        </p:nvCxnSpPr>
        <p:spPr>
          <a:xfrm>
            <a:off x="18493175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68" name="Shape 4009">
            <a:extLst>
              <a:ext uri="{FF2B5EF4-FFF2-40B4-BE49-F238E27FC236}">
                <a16:creationId xmlns:a16="http://schemas.microsoft.com/office/drawing/2014/main" id="{0C566CC0-EF41-164B-8B94-5EA30F339C4B}"/>
              </a:ext>
            </a:extLst>
          </p:cNvPr>
          <p:cNvCxnSpPr/>
          <p:nvPr/>
        </p:nvCxnSpPr>
        <p:spPr>
          <a:xfrm>
            <a:off x="19129832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70" name="Shape 4009">
            <a:extLst>
              <a:ext uri="{FF2B5EF4-FFF2-40B4-BE49-F238E27FC236}">
                <a16:creationId xmlns:a16="http://schemas.microsoft.com/office/drawing/2014/main" id="{4AB3480E-DE68-4342-B4D5-25F6D6C9E4DC}"/>
              </a:ext>
            </a:extLst>
          </p:cNvPr>
          <p:cNvCxnSpPr/>
          <p:nvPr/>
        </p:nvCxnSpPr>
        <p:spPr>
          <a:xfrm>
            <a:off x="19766489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72" name="Shape 4009">
            <a:extLst>
              <a:ext uri="{FF2B5EF4-FFF2-40B4-BE49-F238E27FC236}">
                <a16:creationId xmlns:a16="http://schemas.microsoft.com/office/drawing/2014/main" id="{CA3AE054-7054-4641-BC03-EB43C35AEB43}"/>
              </a:ext>
            </a:extLst>
          </p:cNvPr>
          <p:cNvCxnSpPr/>
          <p:nvPr/>
        </p:nvCxnSpPr>
        <p:spPr>
          <a:xfrm>
            <a:off x="20403146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74" name="Shape 4009">
            <a:extLst>
              <a:ext uri="{FF2B5EF4-FFF2-40B4-BE49-F238E27FC236}">
                <a16:creationId xmlns:a16="http://schemas.microsoft.com/office/drawing/2014/main" id="{71E15D86-0544-2146-A287-9EE8C002F3C4}"/>
              </a:ext>
            </a:extLst>
          </p:cNvPr>
          <p:cNvCxnSpPr/>
          <p:nvPr/>
        </p:nvCxnSpPr>
        <p:spPr>
          <a:xfrm>
            <a:off x="21039803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76" name="Shape 4009">
            <a:extLst>
              <a:ext uri="{FF2B5EF4-FFF2-40B4-BE49-F238E27FC236}">
                <a16:creationId xmlns:a16="http://schemas.microsoft.com/office/drawing/2014/main" id="{BD50A169-9F66-8D4A-8C76-9ACECE2D5319}"/>
              </a:ext>
            </a:extLst>
          </p:cNvPr>
          <p:cNvCxnSpPr/>
          <p:nvPr/>
        </p:nvCxnSpPr>
        <p:spPr>
          <a:xfrm>
            <a:off x="21676460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78" name="Shape 4009">
            <a:extLst>
              <a:ext uri="{FF2B5EF4-FFF2-40B4-BE49-F238E27FC236}">
                <a16:creationId xmlns:a16="http://schemas.microsoft.com/office/drawing/2014/main" id="{A885D19A-5119-F744-B428-3A2AFB41DFC0}"/>
              </a:ext>
            </a:extLst>
          </p:cNvPr>
          <p:cNvCxnSpPr/>
          <p:nvPr/>
        </p:nvCxnSpPr>
        <p:spPr>
          <a:xfrm>
            <a:off x="22313123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sp>
        <p:nvSpPr>
          <p:cNvPr id="79" name="Rounded Rectangle 78">
            <a:extLst>
              <a:ext uri="{FF2B5EF4-FFF2-40B4-BE49-F238E27FC236}">
                <a16:creationId xmlns:a16="http://schemas.microsoft.com/office/drawing/2014/main" id="{4872F3FA-5CAC-7F49-9EC2-F9944F10060D}"/>
              </a:ext>
            </a:extLst>
          </p:cNvPr>
          <p:cNvSpPr/>
          <p:nvPr/>
        </p:nvSpPr>
        <p:spPr>
          <a:xfrm>
            <a:off x="8259257" y="3475802"/>
            <a:ext cx="4607312" cy="467316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uk-UA" sz="2799" dirty="0">
              <a:latin typeface="Open Sans Light" panose="020B0306030504020204" pitchFamily="34" charset="0"/>
            </a:endParaRPr>
          </a:p>
        </p:txBody>
      </p:sp>
      <p:sp>
        <p:nvSpPr>
          <p:cNvPr id="80" name="Rounded Rectangle 79">
            <a:extLst>
              <a:ext uri="{FF2B5EF4-FFF2-40B4-BE49-F238E27FC236}">
                <a16:creationId xmlns:a16="http://schemas.microsoft.com/office/drawing/2014/main" id="{A2D571B3-A394-0F40-9337-45B975D8B604}"/>
              </a:ext>
            </a:extLst>
          </p:cNvPr>
          <p:cNvSpPr/>
          <p:nvPr/>
        </p:nvSpPr>
        <p:spPr>
          <a:xfrm>
            <a:off x="8626034" y="6558163"/>
            <a:ext cx="2571978" cy="467316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uk-UA" sz="2799" dirty="0">
              <a:latin typeface="Open Sans Light" panose="020B0306030504020204" pitchFamily="34" charset="0"/>
            </a:endParaRPr>
          </a:p>
        </p:txBody>
      </p:sp>
      <p:sp>
        <p:nvSpPr>
          <p:cNvPr id="81" name="Rounded Rectangle 80">
            <a:extLst>
              <a:ext uri="{FF2B5EF4-FFF2-40B4-BE49-F238E27FC236}">
                <a16:creationId xmlns:a16="http://schemas.microsoft.com/office/drawing/2014/main" id="{99889E3C-DF87-5843-BBFF-FAE3FEC0ADCC}"/>
              </a:ext>
            </a:extLst>
          </p:cNvPr>
          <p:cNvSpPr/>
          <p:nvPr/>
        </p:nvSpPr>
        <p:spPr>
          <a:xfrm>
            <a:off x="5973541" y="5006807"/>
            <a:ext cx="2494310" cy="467316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uk-UA" sz="2799" dirty="0">
              <a:latin typeface="Open Sans Light" panose="020B0306030504020204" pitchFamily="34" charset="0"/>
            </a:endParaRPr>
          </a:p>
        </p:txBody>
      </p:sp>
      <p:sp>
        <p:nvSpPr>
          <p:cNvPr id="82" name="Rounded Rectangle 81">
            <a:extLst>
              <a:ext uri="{FF2B5EF4-FFF2-40B4-BE49-F238E27FC236}">
                <a16:creationId xmlns:a16="http://schemas.microsoft.com/office/drawing/2014/main" id="{FDB69291-3000-1F4C-8391-BD94909C79BF}"/>
              </a:ext>
            </a:extLst>
          </p:cNvPr>
          <p:cNvSpPr/>
          <p:nvPr/>
        </p:nvSpPr>
        <p:spPr>
          <a:xfrm>
            <a:off x="14262436" y="9625736"/>
            <a:ext cx="6922923" cy="467316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uk-UA" sz="2799" dirty="0">
              <a:latin typeface="Open Sans Light" panose="020B0306030504020204" pitchFamily="34" charset="0"/>
            </a:endParaRPr>
          </a:p>
        </p:txBody>
      </p:sp>
      <p:sp>
        <p:nvSpPr>
          <p:cNvPr id="83" name="Rounded Rectangle 82">
            <a:extLst>
              <a:ext uri="{FF2B5EF4-FFF2-40B4-BE49-F238E27FC236}">
                <a16:creationId xmlns:a16="http://schemas.microsoft.com/office/drawing/2014/main" id="{4ED6D266-FBDA-654A-A05E-C7EF42C57CE6}"/>
              </a:ext>
            </a:extLst>
          </p:cNvPr>
          <p:cNvSpPr/>
          <p:nvPr/>
        </p:nvSpPr>
        <p:spPr>
          <a:xfrm>
            <a:off x="10055801" y="11139948"/>
            <a:ext cx="3023213" cy="467316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uk-UA" sz="2799" dirty="0">
              <a:latin typeface="Open Sans Light" panose="020B0306030504020204" pitchFamily="34" charset="0"/>
            </a:endParaRPr>
          </a:p>
        </p:txBody>
      </p:sp>
      <p:sp>
        <p:nvSpPr>
          <p:cNvPr id="84" name="Rounded Rectangle 83">
            <a:extLst>
              <a:ext uri="{FF2B5EF4-FFF2-40B4-BE49-F238E27FC236}">
                <a16:creationId xmlns:a16="http://schemas.microsoft.com/office/drawing/2014/main" id="{F22722E1-67DD-FB4F-B341-E5832C5572B3}"/>
              </a:ext>
            </a:extLst>
          </p:cNvPr>
          <p:cNvSpPr/>
          <p:nvPr/>
        </p:nvSpPr>
        <p:spPr>
          <a:xfrm>
            <a:off x="14578878" y="8855914"/>
            <a:ext cx="2571978" cy="467316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uk-UA" sz="2799" dirty="0">
              <a:latin typeface="Open Sans Light" panose="020B0306030504020204" pitchFamily="34" charset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38D4A226-4425-D84C-B4D3-829D7388AE71}"/>
              </a:ext>
            </a:extLst>
          </p:cNvPr>
          <p:cNvSpPr txBox="1"/>
          <p:nvPr/>
        </p:nvSpPr>
        <p:spPr>
          <a:xfrm>
            <a:off x="6815777" y="5025021"/>
            <a:ext cx="809837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Title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F92B1827-E4EB-BB47-9ED9-0F160F1E9017}"/>
              </a:ext>
            </a:extLst>
          </p:cNvPr>
          <p:cNvSpPr txBox="1"/>
          <p:nvPr/>
        </p:nvSpPr>
        <p:spPr>
          <a:xfrm>
            <a:off x="9505290" y="6577239"/>
            <a:ext cx="809837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Title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22AB8503-EEA0-454C-AC32-F8A109D21EC6}"/>
              </a:ext>
            </a:extLst>
          </p:cNvPr>
          <p:cNvSpPr txBox="1"/>
          <p:nvPr/>
        </p:nvSpPr>
        <p:spPr>
          <a:xfrm>
            <a:off x="10162055" y="3492089"/>
            <a:ext cx="809837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Title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1C606368-27F8-FF49-B531-BCDD7B92EEDE}"/>
              </a:ext>
            </a:extLst>
          </p:cNvPr>
          <p:cNvSpPr txBox="1"/>
          <p:nvPr/>
        </p:nvSpPr>
        <p:spPr>
          <a:xfrm>
            <a:off x="15454171" y="8874128"/>
            <a:ext cx="809837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Title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F1BA8176-F76F-914C-AC1D-AAA74E224115}"/>
              </a:ext>
            </a:extLst>
          </p:cNvPr>
          <p:cNvSpPr txBox="1"/>
          <p:nvPr/>
        </p:nvSpPr>
        <p:spPr>
          <a:xfrm>
            <a:off x="17318978" y="9643950"/>
            <a:ext cx="809837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Title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4DAA0588-7398-B94D-9216-D01A7052F8F7}"/>
              </a:ext>
            </a:extLst>
          </p:cNvPr>
          <p:cNvSpPr txBox="1"/>
          <p:nvPr/>
        </p:nvSpPr>
        <p:spPr>
          <a:xfrm>
            <a:off x="11167801" y="11158161"/>
            <a:ext cx="809837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Title</a:t>
            </a:r>
          </a:p>
        </p:txBody>
      </p:sp>
      <p:sp>
        <p:nvSpPr>
          <p:cNvPr id="94" name="Shape 3984">
            <a:extLst>
              <a:ext uri="{FF2B5EF4-FFF2-40B4-BE49-F238E27FC236}">
                <a16:creationId xmlns:a16="http://schemas.microsoft.com/office/drawing/2014/main" id="{9FEF5E66-6E19-5E44-907A-7837918301AC}"/>
              </a:ext>
            </a:extLst>
          </p:cNvPr>
          <p:cNvSpPr txBox="1"/>
          <p:nvPr/>
        </p:nvSpPr>
        <p:spPr>
          <a:xfrm>
            <a:off x="3585408" y="2805296"/>
            <a:ext cx="529312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02</a:t>
            </a:r>
          </a:p>
        </p:txBody>
      </p:sp>
      <p:sp>
        <p:nvSpPr>
          <p:cNvPr id="95" name="Shape 3984">
            <a:extLst>
              <a:ext uri="{FF2B5EF4-FFF2-40B4-BE49-F238E27FC236}">
                <a16:creationId xmlns:a16="http://schemas.microsoft.com/office/drawing/2014/main" id="{0EDA952D-C506-4343-89FB-D8968A968A72}"/>
              </a:ext>
            </a:extLst>
          </p:cNvPr>
          <p:cNvSpPr txBox="1"/>
          <p:nvPr/>
        </p:nvSpPr>
        <p:spPr>
          <a:xfrm>
            <a:off x="4218859" y="2805296"/>
            <a:ext cx="535724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03</a:t>
            </a:r>
          </a:p>
        </p:txBody>
      </p:sp>
      <p:sp>
        <p:nvSpPr>
          <p:cNvPr id="96" name="Shape 3984">
            <a:extLst>
              <a:ext uri="{FF2B5EF4-FFF2-40B4-BE49-F238E27FC236}">
                <a16:creationId xmlns:a16="http://schemas.microsoft.com/office/drawing/2014/main" id="{0E87C4A3-DD74-E74A-8DCA-3196A24585D5}"/>
              </a:ext>
            </a:extLst>
          </p:cNvPr>
          <p:cNvSpPr txBox="1"/>
          <p:nvPr/>
        </p:nvSpPr>
        <p:spPr>
          <a:xfrm>
            <a:off x="4846699" y="2805296"/>
            <a:ext cx="553358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04</a:t>
            </a:r>
          </a:p>
        </p:txBody>
      </p:sp>
      <p:sp>
        <p:nvSpPr>
          <p:cNvPr id="97" name="Shape 3984">
            <a:extLst>
              <a:ext uri="{FF2B5EF4-FFF2-40B4-BE49-F238E27FC236}">
                <a16:creationId xmlns:a16="http://schemas.microsoft.com/office/drawing/2014/main" id="{CB51B5A3-1A57-D949-A065-D6D6B4C7DCAF}"/>
              </a:ext>
            </a:extLst>
          </p:cNvPr>
          <p:cNvSpPr txBox="1"/>
          <p:nvPr/>
        </p:nvSpPr>
        <p:spPr>
          <a:xfrm>
            <a:off x="5485761" y="2805296"/>
            <a:ext cx="548548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05</a:t>
            </a:r>
          </a:p>
        </p:txBody>
      </p:sp>
      <p:sp>
        <p:nvSpPr>
          <p:cNvPr id="98" name="Shape 3984">
            <a:extLst>
              <a:ext uri="{FF2B5EF4-FFF2-40B4-BE49-F238E27FC236}">
                <a16:creationId xmlns:a16="http://schemas.microsoft.com/office/drawing/2014/main" id="{0A506D5C-1180-744A-8C11-2734785C5B2A}"/>
              </a:ext>
            </a:extLst>
          </p:cNvPr>
          <p:cNvSpPr txBox="1"/>
          <p:nvPr/>
        </p:nvSpPr>
        <p:spPr>
          <a:xfrm>
            <a:off x="6122418" y="2805296"/>
            <a:ext cx="548548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06</a:t>
            </a:r>
          </a:p>
        </p:txBody>
      </p:sp>
      <p:sp>
        <p:nvSpPr>
          <p:cNvPr id="99" name="Shape 3984">
            <a:extLst>
              <a:ext uri="{FF2B5EF4-FFF2-40B4-BE49-F238E27FC236}">
                <a16:creationId xmlns:a16="http://schemas.microsoft.com/office/drawing/2014/main" id="{E16AA84A-B23F-C248-93D4-438145292EED}"/>
              </a:ext>
            </a:extLst>
          </p:cNvPr>
          <p:cNvSpPr txBox="1"/>
          <p:nvPr/>
        </p:nvSpPr>
        <p:spPr>
          <a:xfrm>
            <a:off x="6772700" y="2805296"/>
            <a:ext cx="521298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07</a:t>
            </a:r>
          </a:p>
        </p:txBody>
      </p:sp>
      <p:sp>
        <p:nvSpPr>
          <p:cNvPr id="100" name="Shape 3984">
            <a:extLst>
              <a:ext uri="{FF2B5EF4-FFF2-40B4-BE49-F238E27FC236}">
                <a16:creationId xmlns:a16="http://schemas.microsoft.com/office/drawing/2014/main" id="{C0DB3BB9-8B40-D244-88D8-C154A1419A6C}"/>
              </a:ext>
            </a:extLst>
          </p:cNvPr>
          <p:cNvSpPr txBox="1"/>
          <p:nvPr/>
        </p:nvSpPr>
        <p:spPr>
          <a:xfrm>
            <a:off x="7395732" y="2805296"/>
            <a:ext cx="548548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08</a:t>
            </a:r>
          </a:p>
        </p:txBody>
      </p:sp>
      <p:sp>
        <p:nvSpPr>
          <p:cNvPr id="101" name="Shape 3984">
            <a:extLst>
              <a:ext uri="{FF2B5EF4-FFF2-40B4-BE49-F238E27FC236}">
                <a16:creationId xmlns:a16="http://schemas.microsoft.com/office/drawing/2014/main" id="{3507AB09-3EC5-6A4F-A0DB-1FB1263500C8}"/>
              </a:ext>
            </a:extLst>
          </p:cNvPr>
          <p:cNvSpPr txBox="1"/>
          <p:nvPr/>
        </p:nvSpPr>
        <p:spPr>
          <a:xfrm>
            <a:off x="8034794" y="2805296"/>
            <a:ext cx="543739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09</a:t>
            </a:r>
          </a:p>
        </p:txBody>
      </p:sp>
      <p:sp>
        <p:nvSpPr>
          <p:cNvPr id="102" name="Shape 3984">
            <a:extLst>
              <a:ext uri="{FF2B5EF4-FFF2-40B4-BE49-F238E27FC236}">
                <a16:creationId xmlns:a16="http://schemas.microsoft.com/office/drawing/2014/main" id="{B89B213C-F2EE-5848-B3B8-4BA90CF0599D}"/>
              </a:ext>
            </a:extLst>
          </p:cNvPr>
          <p:cNvSpPr txBox="1"/>
          <p:nvPr/>
        </p:nvSpPr>
        <p:spPr>
          <a:xfrm>
            <a:off x="8708320" y="2805296"/>
            <a:ext cx="470000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10</a:t>
            </a:r>
          </a:p>
        </p:txBody>
      </p:sp>
      <p:sp>
        <p:nvSpPr>
          <p:cNvPr id="103" name="Shape 3984">
            <a:extLst>
              <a:ext uri="{FF2B5EF4-FFF2-40B4-BE49-F238E27FC236}">
                <a16:creationId xmlns:a16="http://schemas.microsoft.com/office/drawing/2014/main" id="{EF271242-6E14-924D-B2DC-47F27E73A3E1}"/>
              </a:ext>
            </a:extLst>
          </p:cNvPr>
          <p:cNvSpPr txBox="1"/>
          <p:nvPr/>
        </p:nvSpPr>
        <p:spPr>
          <a:xfrm>
            <a:off x="9385052" y="2805296"/>
            <a:ext cx="389851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11</a:t>
            </a:r>
          </a:p>
        </p:txBody>
      </p:sp>
      <p:sp>
        <p:nvSpPr>
          <p:cNvPr id="104" name="Shape 3984">
            <a:extLst>
              <a:ext uri="{FF2B5EF4-FFF2-40B4-BE49-F238E27FC236}">
                <a16:creationId xmlns:a16="http://schemas.microsoft.com/office/drawing/2014/main" id="{94BFB5D3-794C-3145-B16D-E53B2D9B00B7}"/>
              </a:ext>
            </a:extLst>
          </p:cNvPr>
          <p:cNvSpPr txBox="1"/>
          <p:nvPr/>
        </p:nvSpPr>
        <p:spPr>
          <a:xfrm>
            <a:off x="9992053" y="2805296"/>
            <a:ext cx="449162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12</a:t>
            </a:r>
          </a:p>
        </p:txBody>
      </p:sp>
      <p:sp>
        <p:nvSpPr>
          <p:cNvPr id="105" name="Shape 3984">
            <a:extLst>
              <a:ext uri="{FF2B5EF4-FFF2-40B4-BE49-F238E27FC236}">
                <a16:creationId xmlns:a16="http://schemas.microsoft.com/office/drawing/2014/main" id="{C13097FC-67FC-1846-9329-C603E36D5711}"/>
              </a:ext>
            </a:extLst>
          </p:cNvPr>
          <p:cNvSpPr txBox="1"/>
          <p:nvPr/>
        </p:nvSpPr>
        <p:spPr>
          <a:xfrm>
            <a:off x="10625504" y="2805296"/>
            <a:ext cx="455574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13</a:t>
            </a:r>
          </a:p>
        </p:txBody>
      </p:sp>
      <p:sp>
        <p:nvSpPr>
          <p:cNvPr id="106" name="Shape 3984">
            <a:extLst>
              <a:ext uri="{FF2B5EF4-FFF2-40B4-BE49-F238E27FC236}">
                <a16:creationId xmlns:a16="http://schemas.microsoft.com/office/drawing/2014/main" id="{2CDC1AE1-1208-E445-B9EE-C17A37AB9F9A}"/>
              </a:ext>
            </a:extLst>
          </p:cNvPr>
          <p:cNvSpPr txBox="1"/>
          <p:nvPr/>
        </p:nvSpPr>
        <p:spPr>
          <a:xfrm>
            <a:off x="11253345" y="2805296"/>
            <a:ext cx="473207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14</a:t>
            </a:r>
          </a:p>
        </p:txBody>
      </p:sp>
      <p:sp>
        <p:nvSpPr>
          <p:cNvPr id="107" name="Shape 3984">
            <a:extLst>
              <a:ext uri="{FF2B5EF4-FFF2-40B4-BE49-F238E27FC236}">
                <a16:creationId xmlns:a16="http://schemas.microsoft.com/office/drawing/2014/main" id="{C221648F-4ADB-5245-B300-F1A72F89ACB2}"/>
              </a:ext>
            </a:extLst>
          </p:cNvPr>
          <p:cNvSpPr txBox="1"/>
          <p:nvPr/>
        </p:nvSpPr>
        <p:spPr>
          <a:xfrm>
            <a:off x="11892406" y="2805296"/>
            <a:ext cx="468398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15</a:t>
            </a:r>
          </a:p>
        </p:txBody>
      </p:sp>
      <p:sp>
        <p:nvSpPr>
          <p:cNvPr id="108" name="Shape 3984">
            <a:extLst>
              <a:ext uri="{FF2B5EF4-FFF2-40B4-BE49-F238E27FC236}">
                <a16:creationId xmlns:a16="http://schemas.microsoft.com/office/drawing/2014/main" id="{3521DC35-EA30-CB43-A65A-6E91A1D80F6E}"/>
              </a:ext>
            </a:extLst>
          </p:cNvPr>
          <p:cNvSpPr txBox="1"/>
          <p:nvPr/>
        </p:nvSpPr>
        <p:spPr>
          <a:xfrm>
            <a:off x="12529063" y="2805296"/>
            <a:ext cx="468398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16</a:t>
            </a:r>
          </a:p>
        </p:txBody>
      </p:sp>
      <p:sp>
        <p:nvSpPr>
          <p:cNvPr id="109" name="Shape 3984">
            <a:extLst>
              <a:ext uri="{FF2B5EF4-FFF2-40B4-BE49-F238E27FC236}">
                <a16:creationId xmlns:a16="http://schemas.microsoft.com/office/drawing/2014/main" id="{75735B08-178B-CD49-A97C-26376A5E8891}"/>
              </a:ext>
            </a:extLst>
          </p:cNvPr>
          <p:cNvSpPr txBox="1"/>
          <p:nvPr/>
        </p:nvSpPr>
        <p:spPr>
          <a:xfrm>
            <a:off x="13179346" y="2805296"/>
            <a:ext cx="441147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17</a:t>
            </a:r>
          </a:p>
        </p:txBody>
      </p:sp>
      <p:sp>
        <p:nvSpPr>
          <p:cNvPr id="110" name="Shape 3984">
            <a:extLst>
              <a:ext uri="{FF2B5EF4-FFF2-40B4-BE49-F238E27FC236}">
                <a16:creationId xmlns:a16="http://schemas.microsoft.com/office/drawing/2014/main" id="{BD5CDFD2-2932-4646-AB45-80621A8ABF43}"/>
              </a:ext>
            </a:extLst>
          </p:cNvPr>
          <p:cNvSpPr txBox="1"/>
          <p:nvPr/>
        </p:nvSpPr>
        <p:spPr>
          <a:xfrm>
            <a:off x="13802377" y="2805296"/>
            <a:ext cx="468398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18</a:t>
            </a:r>
          </a:p>
        </p:txBody>
      </p:sp>
      <p:sp>
        <p:nvSpPr>
          <p:cNvPr id="111" name="Shape 3984">
            <a:extLst>
              <a:ext uri="{FF2B5EF4-FFF2-40B4-BE49-F238E27FC236}">
                <a16:creationId xmlns:a16="http://schemas.microsoft.com/office/drawing/2014/main" id="{55F793B0-3B98-044F-81F6-607E3C73BD23}"/>
              </a:ext>
            </a:extLst>
          </p:cNvPr>
          <p:cNvSpPr txBox="1"/>
          <p:nvPr/>
        </p:nvSpPr>
        <p:spPr>
          <a:xfrm>
            <a:off x="14441439" y="2805296"/>
            <a:ext cx="463588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19</a:t>
            </a:r>
          </a:p>
        </p:txBody>
      </p:sp>
      <p:sp>
        <p:nvSpPr>
          <p:cNvPr id="112" name="Shape 3984">
            <a:extLst>
              <a:ext uri="{FF2B5EF4-FFF2-40B4-BE49-F238E27FC236}">
                <a16:creationId xmlns:a16="http://schemas.microsoft.com/office/drawing/2014/main" id="{58360214-A3FF-E44A-A9FE-46D3923FA11A}"/>
              </a:ext>
            </a:extLst>
          </p:cNvPr>
          <p:cNvSpPr txBox="1"/>
          <p:nvPr/>
        </p:nvSpPr>
        <p:spPr>
          <a:xfrm>
            <a:off x="15045234" y="2805296"/>
            <a:ext cx="529312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20</a:t>
            </a:r>
          </a:p>
        </p:txBody>
      </p:sp>
      <p:sp>
        <p:nvSpPr>
          <p:cNvPr id="113" name="Shape 3984">
            <a:extLst>
              <a:ext uri="{FF2B5EF4-FFF2-40B4-BE49-F238E27FC236}">
                <a16:creationId xmlns:a16="http://schemas.microsoft.com/office/drawing/2014/main" id="{29189CEC-02D3-DD46-B2F0-98A8645A96AE}"/>
              </a:ext>
            </a:extLst>
          </p:cNvPr>
          <p:cNvSpPr txBox="1"/>
          <p:nvPr/>
        </p:nvSpPr>
        <p:spPr>
          <a:xfrm>
            <a:off x="15721966" y="2805296"/>
            <a:ext cx="449162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21</a:t>
            </a:r>
          </a:p>
        </p:txBody>
      </p:sp>
      <p:sp>
        <p:nvSpPr>
          <p:cNvPr id="114" name="Shape 3984">
            <a:extLst>
              <a:ext uri="{FF2B5EF4-FFF2-40B4-BE49-F238E27FC236}">
                <a16:creationId xmlns:a16="http://schemas.microsoft.com/office/drawing/2014/main" id="{100E36BC-72A8-9146-BD3F-60E51D55B01E}"/>
              </a:ext>
            </a:extLst>
          </p:cNvPr>
          <p:cNvSpPr txBox="1"/>
          <p:nvPr/>
        </p:nvSpPr>
        <p:spPr>
          <a:xfrm>
            <a:off x="16328967" y="2805296"/>
            <a:ext cx="508474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22</a:t>
            </a:r>
          </a:p>
        </p:txBody>
      </p:sp>
      <p:sp>
        <p:nvSpPr>
          <p:cNvPr id="115" name="Shape 3984">
            <a:extLst>
              <a:ext uri="{FF2B5EF4-FFF2-40B4-BE49-F238E27FC236}">
                <a16:creationId xmlns:a16="http://schemas.microsoft.com/office/drawing/2014/main" id="{92CC88FB-8E9F-FC47-8DDC-8E25904869DE}"/>
              </a:ext>
            </a:extLst>
          </p:cNvPr>
          <p:cNvSpPr txBox="1"/>
          <p:nvPr/>
        </p:nvSpPr>
        <p:spPr>
          <a:xfrm>
            <a:off x="16962418" y="2805296"/>
            <a:ext cx="514886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23</a:t>
            </a:r>
          </a:p>
        </p:txBody>
      </p:sp>
      <p:sp>
        <p:nvSpPr>
          <p:cNvPr id="116" name="Shape 3984">
            <a:extLst>
              <a:ext uri="{FF2B5EF4-FFF2-40B4-BE49-F238E27FC236}">
                <a16:creationId xmlns:a16="http://schemas.microsoft.com/office/drawing/2014/main" id="{CD211B89-AC81-AA4F-8DE9-085B66F674A7}"/>
              </a:ext>
            </a:extLst>
          </p:cNvPr>
          <p:cNvSpPr txBox="1"/>
          <p:nvPr/>
        </p:nvSpPr>
        <p:spPr>
          <a:xfrm>
            <a:off x="17590259" y="2805296"/>
            <a:ext cx="532518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24</a:t>
            </a:r>
          </a:p>
        </p:txBody>
      </p:sp>
      <p:sp>
        <p:nvSpPr>
          <p:cNvPr id="117" name="Shape 3984">
            <a:extLst>
              <a:ext uri="{FF2B5EF4-FFF2-40B4-BE49-F238E27FC236}">
                <a16:creationId xmlns:a16="http://schemas.microsoft.com/office/drawing/2014/main" id="{F5C4820F-4534-EC4A-9D18-5C22B7D25B3A}"/>
              </a:ext>
            </a:extLst>
          </p:cNvPr>
          <p:cNvSpPr txBox="1"/>
          <p:nvPr/>
        </p:nvSpPr>
        <p:spPr>
          <a:xfrm>
            <a:off x="18229320" y="2805296"/>
            <a:ext cx="527710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25</a:t>
            </a:r>
          </a:p>
        </p:txBody>
      </p:sp>
      <p:sp>
        <p:nvSpPr>
          <p:cNvPr id="118" name="Shape 3984">
            <a:extLst>
              <a:ext uri="{FF2B5EF4-FFF2-40B4-BE49-F238E27FC236}">
                <a16:creationId xmlns:a16="http://schemas.microsoft.com/office/drawing/2014/main" id="{2EAD0E92-0836-E14A-9642-5F60595598D4}"/>
              </a:ext>
            </a:extLst>
          </p:cNvPr>
          <p:cNvSpPr txBox="1"/>
          <p:nvPr/>
        </p:nvSpPr>
        <p:spPr>
          <a:xfrm>
            <a:off x="18865977" y="2805296"/>
            <a:ext cx="527710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26</a:t>
            </a:r>
          </a:p>
        </p:txBody>
      </p:sp>
      <p:sp>
        <p:nvSpPr>
          <p:cNvPr id="119" name="Shape 3984">
            <a:extLst>
              <a:ext uri="{FF2B5EF4-FFF2-40B4-BE49-F238E27FC236}">
                <a16:creationId xmlns:a16="http://schemas.microsoft.com/office/drawing/2014/main" id="{6365BB91-8233-9B45-84A0-DE6ECCF13F35}"/>
              </a:ext>
            </a:extLst>
          </p:cNvPr>
          <p:cNvSpPr txBox="1"/>
          <p:nvPr/>
        </p:nvSpPr>
        <p:spPr>
          <a:xfrm>
            <a:off x="19516260" y="2805296"/>
            <a:ext cx="500458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27</a:t>
            </a:r>
          </a:p>
        </p:txBody>
      </p:sp>
      <p:sp>
        <p:nvSpPr>
          <p:cNvPr id="120" name="Shape 3984">
            <a:extLst>
              <a:ext uri="{FF2B5EF4-FFF2-40B4-BE49-F238E27FC236}">
                <a16:creationId xmlns:a16="http://schemas.microsoft.com/office/drawing/2014/main" id="{CF0F6435-FF59-3242-A0FF-EDFC2F574CFC}"/>
              </a:ext>
            </a:extLst>
          </p:cNvPr>
          <p:cNvSpPr txBox="1"/>
          <p:nvPr/>
        </p:nvSpPr>
        <p:spPr>
          <a:xfrm>
            <a:off x="20139291" y="2805296"/>
            <a:ext cx="527710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28</a:t>
            </a:r>
          </a:p>
        </p:txBody>
      </p:sp>
      <p:sp>
        <p:nvSpPr>
          <p:cNvPr id="121" name="Shape 3984">
            <a:extLst>
              <a:ext uri="{FF2B5EF4-FFF2-40B4-BE49-F238E27FC236}">
                <a16:creationId xmlns:a16="http://schemas.microsoft.com/office/drawing/2014/main" id="{E2232E2D-B336-1A45-A837-E3FD5B627728}"/>
              </a:ext>
            </a:extLst>
          </p:cNvPr>
          <p:cNvSpPr txBox="1"/>
          <p:nvPr/>
        </p:nvSpPr>
        <p:spPr>
          <a:xfrm>
            <a:off x="20778353" y="2805296"/>
            <a:ext cx="522900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29</a:t>
            </a:r>
          </a:p>
        </p:txBody>
      </p:sp>
      <p:sp>
        <p:nvSpPr>
          <p:cNvPr id="122" name="Shape 3984">
            <a:extLst>
              <a:ext uri="{FF2B5EF4-FFF2-40B4-BE49-F238E27FC236}">
                <a16:creationId xmlns:a16="http://schemas.microsoft.com/office/drawing/2014/main" id="{3A56D96A-5053-6641-84CC-7AB55D2D1AD4}"/>
              </a:ext>
            </a:extLst>
          </p:cNvPr>
          <p:cNvSpPr txBox="1"/>
          <p:nvPr/>
        </p:nvSpPr>
        <p:spPr>
          <a:xfrm>
            <a:off x="22085336" y="2805296"/>
            <a:ext cx="455574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31</a:t>
            </a:r>
          </a:p>
        </p:txBody>
      </p:sp>
      <p:sp>
        <p:nvSpPr>
          <p:cNvPr id="123" name="Shape 3984">
            <a:extLst>
              <a:ext uri="{FF2B5EF4-FFF2-40B4-BE49-F238E27FC236}">
                <a16:creationId xmlns:a16="http://schemas.microsoft.com/office/drawing/2014/main" id="{3E0C52F9-8F04-CB46-BBFD-CF70EEC0257C}"/>
              </a:ext>
            </a:extLst>
          </p:cNvPr>
          <p:cNvSpPr txBox="1"/>
          <p:nvPr/>
        </p:nvSpPr>
        <p:spPr>
          <a:xfrm>
            <a:off x="21408598" y="2805296"/>
            <a:ext cx="535724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30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2BE10D95-226B-794B-909F-D81F6DC0C90C}"/>
              </a:ext>
            </a:extLst>
          </p:cNvPr>
          <p:cNvSpPr txBox="1"/>
          <p:nvPr/>
        </p:nvSpPr>
        <p:spPr>
          <a:xfrm>
            <a:off x="1520825" y="482419"/>
            <a:ext cx="528221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Gantt Chart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F4D00D4B-A404-5943-9C3F-79662D555C3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1927964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2D0ED02-B516-5C4A-B516-944CA4F25AF0}"/>
              </a:ext>
            </a:extLst>
          </p:cNvPr>
          <p:cNvSpPr txBox="1"/>
          <p:nvPr/>
        </p:nvSpPr>
        <p:spPr>
          <a:xfrm>
            <a:off x="2027761" y="2882929"/>
            <a:ext cx="121058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64A3E00-7927-CC4B-B204-58F683C0D495}"/>
              </a:ext>
            </a:extLst>
          </p:cNvPr>
          <p:cNvSpPr txBox="1"/>
          <p:nvPr/>
        </p:nvSpPr>
        <p:spPr>
          <a:xfrm>
            <a:off x="1962038" y="4087859"/>
            <a:ext cx="127631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03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29212C6-D9CD-784D-BB13-F1CB243A8622}"/>
              </a:ext>
            </a:extLst>
          </p:cNvPr>
          <p:cNvSpPr txBox="1"/>
          <p:nvPr/>
        </p:nvSpPr>
        <p:spPr>
          <a:xfrm>
            <a:off x="1944405" y="4690324"/>
            <a:ext cx="129394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20F3B09-AB81-D84A-8AAD-1D217D07FA3C}"/>
              </a:ext>
            </a:extLst>
          </p:cNvPr>
          <p:cNvSpPr txBox="1"/>
          <p:nvPr/>
        </p:nvSpPr>
        <p:spPr>
          <a:xfrm>
            <a:off x="1949214" y="5292789"/>
            <a:ext cx="128913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1C5421-0BF6-554A-93DB-BCC4DB22E7B5}"/>
              </a:ext>
            </a:extLst>
          </p:cNvPr>
          <p:cNvSpPr txBox="1"/>
          <p:nvPr/>
        </p:nvSpPr>
        <p:spPr>
          <a:xfrm>
            <a:off x="1949214" y="5895254"/>
            <a:ext cx="128913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A7F3DA7-DB25-864C-A498-1667C492D046}"/>
              </a:ext>
            </a:extLst>
          </p:cNvPr>
          <p:cNvSpPr txBox="1"/>
          <p:nvPr/>
        </p:nvSpPr>
        <p:spPr>
          <a:xfrm>
            <a:off x="1976465" y="6497719"/>
            <a:ext cx="126188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07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73B1F8C-09A4-BC42-A2D8-BDD7F446C037}"/>
              </a:ext>
            </a:extLst>
          </p:cNvPr>
          <p:cNvSpPr txBox="1"/>
          <p:nvPr/>
        </p:nvSpPr>
        <p:spPr>
          <a:xfrm>
            <a:off x="1949214" y="7100184"/>
            <a:ext cx="128913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08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4C2F29D-5258-B742-BDD7-CFFEBCFB0397}"/>
              </a:ext>
            </a:extLst>
          </p:cNvPr>
          <p:cNvSpPr txBox="1"/>
          <p:nvPr/>
        </p:nvSpPr>
        <p:spPr>
          <a:xfrm>
            <a:off x="1954023" y="7702649"/>
            <a:ext cx="128432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09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28EE800-E8BB-ED40-92C2-B1B5597C535B}"/>
              </a:ext>
            </a:extLst>
          </p:cNvPr>
          <p:cNvSpPr txBox="1"/>
          <p:nvPr/>
        </p:nvSpPr>
        <p:spPr>
          <a:xfrm>
            <a:off x="2027761" y="8305114"/>
            <a:ext cx="121058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8A5F5EB-974B-774D-9780-70B88090D839}"/>
              </a:ext>
            </a:extLst>
          </p:cNvPr>
          <p:cNvSpPr txBox="1"/>
          <p:nvPr/>
        </p:nvSpPr>
        <p:spPr>
          <a:xfrm>
            <a:off x="2107911" y="8907579"/>
            <a:ext cx="113043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0052762-5D3A-4444-BD0C-B51FCC001BBD}"/>
              </a:ext>
            </a:extLst>
          </p:cNvPr>
          <p:cNvSpPr txBox="1"/>
          <p:nvPr/>
        </p:nvSpPr>
        <p:spPr>
          <a:xfrm>
            <a:off x="2048600" y="9510044"/>
            <a:ext cx="1189749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573C5B5-F25B-624E-923C-19B602020D00}"/>
              </a:ext>
            </a:extLst>
          </p:cNvPr>
          <p:cNvSpPr txBox="1"/>
          <p:nvPr/>
        </p:nvSpPr>
        <p:spPr>
          <a:xfrm>
            <a:off x="2042188" y="10112509"/>
            <a:ext cx="119616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6B4FDEB-8992-EA46-BB1B-3A0B3B3B5084}"/>
              </a:ext>
            </a:extLst>
          </p:cNvPr>
          <p:cNvSpPr txBox="1"/>
          <p:nvPr/>
        </p:nvSpPr>
        <p:spPr>
          <a:xfrm>
            <a:off x="2024555" y="10714974"/>
            <a:ext cx="121379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14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C06A72C-8F67-2A4A-A159-96BCE2BBEB26}"/>
              </a:ext>
            </a:extLst>
          </p:cNvPr>
          <p:cNvSpPr txBox="1"/>
          <p:nvPr/>
        </p:nvSpPr>
        <p:spPr>
          <a:xfrm>
            <a:off x="2029364" y="11317439"/>
            <a:ext cx="120898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E370FB2-8BA3-174E-BB2D-CC172852B3D4}"/>
              </a:ext>
            </a:extLst>
          </p:cNvPr>
          <p:cNvSpPr txBox="1"/>
          <p:nvPr/>
        </p:nvSpPr>
        <p:spPr>
          <a:xfrm>
            <a:off x="2029364" y="11919904"/>
            <a:ext cx="120898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16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A047FAC-3997-3844-BEF0-475F65E29362}"/>
              </a:ext>
            </a:extLst>
          </p:cNvPr>
          <p:cNvSpPr txBox="1"/>
          <p:nvPr/>
        </p:nvSpPr>
        <p:spPr>
          <a:xfrm>
            <a:off x="2056615" y="12522369"/>
            <a:ext cx="118173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17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BA5FF35-1933-9041-8ACE-F9CCAA39B9DE}"/>
              </a:ext>
            </a:extLst>
          </p:cNvPr>
          <p:cNvSpPr txBox="1"/>
          <p:nvPr/>
        </p:nvSpPr>
        <p:spPr>
          <a:xfrm>
            <a:off x="1968450" y="3485394"/>
            <a:ext cx="1269899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1DAB6CC-4BE9-1046-9485-9D236EE97DEA}"/>
              </a:ext>
            </a:extLst>
          </p:cNvPr>
          <p:cNvSpPr txBox="1"/>
          <p:nvPr/>
        </p:nvSpPr>
        <p:spPr>
          <a:xfrm>
            <a:off x="1520825" y="482419"/>
            <a:ext cx="528221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Gantt Chart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F518001-D4E1-A24F-9A37-093495F58671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11A2DD2-C3FB-BD43-9CC7-01BD024FE932}"/>
              </a:ext>
            </a:extLst>
          </p:cNvPr>
          <p:cNvSpPr txBox="1"/>
          <p:nvPr/>
        </p:nvSpPr>
        <p:spPr>
          <a:xfrm>
            <a:off x="2789990" y="2277233"/>
            <a:ext cx="143340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25/01/20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2AB586B-74D5-5F49-861B-7D1925C4199A}"/>
              </a:ext>
            </a:extLst>
          </p:cNvPr>
          <p:cNvCxnSpPr>
            <a:cxnSpLocks/>
            <a:stCxn id="22" idx="2"/>
          </p:cNvCxnSpPr>
          <p:nvPr/>
        </p:nvCxnSpPr>
        <p:spPr>
          <a:xfrm>
            <a:off x="3506693" y="2708120"/>
            <a:ext cx="0" cy="1024588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1B136E27-794A-3C4B-A183-5DE738FF50C7}"/>
              </a:ext>
            </a:extLst>
          </p:cNvPr>
          <p:cNvSpPr txBox="1"/>
          <p:nvPr/>
        </p:nvSpPr>
        <p:spPr>
          <a:xfrm>
            <a:off x="21341073" y="2277233"/>
            <a:ext cx="151996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06/03/20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439A4F70-80CE-984A-BD72-BFB9A13BADFF}"/>
              </a:ext>
            </a:extLst>
          </p:cNvPr>
          <p:cNvCxnSpPr>
            <a:cxnSpLocks/>
          </p:cNvCxnSpPr>
          <p:nvPr/>
        </p:nvCxnSpPr>
        <p:spPr>
          <a:xfrm>
            <a:off x="22101056" y="2708120"/>
            <a:ext cx="0" cy="1024588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107D5339-2D7A-3348-9C69-7E4D8BA998AB}"/>
              </a:ext>
            </a:extLst>
          </p:cNvPr>
          <p:cNvSpPr txBox="1"/>
          <p:nvPr/>
        </p:nvSpPr>
        <p:spPr>
          <a:xfrm>
            <a:off x="19044226" y="2277233"/>
            <a:ext cx="144142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01/03/20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937D7F1-EE9B-5741-A532-47FB92A1CE7F}"/>
              </a:ext>
            </a:extLst>
          </p:cNvPr>
          <p:cNvCxnSpPr>
            <a:cxnSpLocks/>
          </p:cNvCxnSpPr>
          <p:nvPr/>
        </p:nvCxnSpPr>
        <p:spPr>
          <a:xfrm>
            <a:off x="19762644" y="2708120"/>
            <a:ext cx="0" cy="1024588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B5E9A40C-C2A3-5D4F-9C96-365165325FEF}"/>
              </a:ext>
            </a:extLst>
          </p:cNvPr>
          <p:cNvSpPr txBox="1"/>
          <p:nvPr/>
        </p:nvSpPr>
        <p:spPr>
          <a:xfrm>
            <a:off x="16691277" y="2277233"/>
            <a:ext cx="149752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24/02/20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B95EE12F-20C5-8448-A51F-1AE803883F3F}"/>
              </a:ext>
            </a:extLst>
          </p:cNvPr>
          <p:cNvCxnSpPr>
            <a:cxnSpLocks/>
          </p:cNvCxnSpPr>
          <p:nvPr/>
        </p:nvCxnSpPr>
        <p:spPr>
          <a:xfrm>
            <a:off x="17435459" y="2708120"/>
            <a:ext cx="0" cy="1024588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213D9D88-981F-8C4E-8C67-6D659BD4B824}"/>
              </a:ext>
            </a:extLst>
          </p:cNvPr>
          <p:cNvSpPr txBox="1"/>
          <p:nvPr/>
        </p:nvSpPr>
        <p:spPr>
          <a:xfrm>
            <a:off x="14407257" y="2277233"/>
            <a:ext cx="1428597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19/02/20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D94D3F89-229E-D046-8E26-27A6EDE78C0C}"/>
              </a:ext>
            </a:extLst>
          </p:cNvPr>
          <p:cNvCxnSpPr>
            <a:cxnSpLocks/>
          </p:cNvCxnSpPr>
          <p:nvPr/>
        </p:nvCxnSpPr>
        <p:spPr>
          <a:xfrm>
            <a:off x="15114685" y="2708120"/>
            <a:ext cx="0" cy="1024588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0E3CD65C-C3E7-1348-89E5-4D1BB2D84D43}"/>
              </a:ext>
            </a:extLst>
          </p:cNvPr>
          <p:cNvSpPr txBox="1"/>
          <p:nvPr/>
        </p:nvSpPr>
        <p:spPr>
          <a:xfrm>
            <a:off x="12113620" y="2277233"/>
            <a:ext cx="143821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14/02/20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BF4CE2E-9836-2144-9454-5D889D26714F}"/>
              </a:ext>
            </a:extLst>
          </p:cNvPr>
          <p:cNvCxnSpPr>
            <a:cxnSpLocks/>
          </p:cNvCxnSpPr>
          <p:nvPr/>
        </p:nvCxnSpPr>
        <p:spPr>
          <a:xfrm>
            <a:off x="12823568" y="2708120"/>
            <a:ext cx="0" cy="1024588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F2DD0489-408F-9744-82B1-6274B0846DF1}"/>
              </a:ext>
            </a:extLst>
          </p:cNvPr>
          <p:cNvSpPr txBox="1"/>
          <p:nvPr/>
        </p:nvSpPr>
        <p:spPr>
          <a:xfrm>
            <a:off x="9749450" y="2277233"/>
            <a:ext cx="1508747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09/02/20</a:t>
            </a: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00195651-E36B-C344-B241-2513D83618B6}"/>
              </a:ext>
            </a:extLst>
          </p:cNvPr>
          <p:cNvCxnSpPr>
            <a:cxnSpLocks/>
          </p:cNvCxnSpPr>
          <p:nvPr/>
        </p:nvCxnSpPr>
        <p:spPr>
          <a:xfrm>
            <a:off x="10492375" y="2708120"/>
            <a:ext cx="0" cy="1024588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FB1F3C14-3A85-1B46-806C-1813CFAF8983}"/>
              </a:ext>
            </a:extLst>
          </p:cNvPr>
          <p:cNvSpPr txBox="1"/>
          <p:nvPr/>
        </p:nvSpPr>
        <p:spPr>
          <a:xfrm>
            <a:off x="7375663" y="2277233"/>
            <a:ext cx="151836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04/02/20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8ADE67BA-478F-444E-9351-14EC1020C5A7}"/>
              </a:ext>
            </a:extLst>
          </p:cNvPr>
          <p:cNvCxnSpPr>
            <a:cxnSpLocks/>
          </p:cNvCxnSpPr>
          <p:nvPr/>
        </p:nvCxnSpPr>
        <p:spPr>
          <a:xfrm>
            <a:off x="8121108" y="2708120"/>
            <a:ext cx="0" cy="1024588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32EFB86E-A2A3-E847-9BD5-C7AA00788B50}"/>
              </a:ext>
            </a:extLst>
          </p:cNvPr>
          <p:cNvSpPr txBox="1"/>
          <p:nvPr/>
        </p:nvSpPr>
        <p:spPr>
          <a:xfrm>
            <a:off x="5078819" y="2277233"/>
            <a:ext cx="144142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30/01/20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ADD42A8-FECA-734F-A9C2-62B0D467D764}"/>
              </a:ext>
            </a:extLst>
          </p:cNvPr>
          <p:cNvCxnSpPr>
            <a:cxnSpLocks/>
          </p:cNvCxnSpPr>
          <p:nvPr/>
        </p:nvCxnSpPr>
        <p:spPr>
          <a:xfrm>
            <a:off x="5783504" y="2708120"/>
            <a:ext cx="0" cy="1024588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9833F3AC-CC53-3A4C-B86B-891343C3BF45}"/>
              </a:ext>
            </a:extLst>
          </p:cNvPr>
          <p:cNvCxnSpPr>
            <a:cxnSpLocks/>
          </p:cNvCxnSpPr>
          <p:nvPr/>
        </p:nvCxnSpPr>
        <p:spPr>
          <a:xfrm>
            <a:off x="3396343" y="2837209"/>
            <a:ext cx="18886462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>
            <a:extLst>
              <a:ext uri="{FF2B5EF4-FFF2-40B4-BE49-F238E27FC236}">
                <a16:creationId xmlns:a16="http://schemas.microsoft.com/office/drawing/2014/main" id="{A20CCD93-3154-5247-B157-31186FB80C2E}"/>
              </a:ext>
            </a:extLst>
          </p:cNvPr>
          <p:cNvSpPr/>
          <p:nvPr/>
        </p:nvSpPr>
        <p:spPr>
          <a:xfrm>
            <a:off x="3522464" y="2843681"/>
            <a:ext cx="1488118" cy="5029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5734690A-66F3-4045-BD60-7BC067C91AC7}"/>
              </a:ext>
            </a:extLst>
          </p:cNvPr>
          <p:cNvSpPr/>
          <p:nvPr/>
        </p:nvSpPr>
        <p:spPr>
          <a:xfrm>
            <a:off x="3522463" y="3446348"/>
            <a:ext cx="2556273" cy="5029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86ADD038-07D3-C14D-A28A-6BD718AC5037}"/>
              </a:ext>
            </a:extLst>
          </p:cNvPr>
          <p:cNvSpPr/>
          <p:nvPr/>
        </p:nvSpPr>
        <p:spPr>
          <a:xfrm>
            <a:off x="5407560" y="4049015"/>
            <a:ext cx="1990546" cy="5029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BBBEEE06-3F9B-F54D-8765-9C77582F72C8}"/>
              </a:ext>
            </a:extLst>
          </p:cNvPr>
          <p:cNvSpPr/>
          <p:nvPr/>
        </p:nvSpPr>
        <p:spPr>
          <a:xfrm>
            <a:off x="6726928" y="4651682"/>
            <a:ext cx="1990531" cy="5029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5640C288-DD53-FD40-A65F-58F34D617114}"/>
              </a:ext>
            </a:extLst>
          </p:cNvPr>
          <p:cNvSpPr/>
          <p:nvPr/>
        </p:nvSpPr>
        <p:spPr>
          <a:xfrm>
            <a:off x="7795084" y="5254349"/>
            <a:ext cx="1488118" cy="5029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E4A5D3BC-1AC4-5C47-B430-45E7C52218CF}"/>
              </a:ext>
            </a:extLst>
          </p:cNvPr>
          <p:cNvSpPr/>
          <p:nvPr/>
        </p:nvSpPr>
        <p:spPr>
          <a:xfrm>
            <a:off x="8081776" y="5857016"/>
            <a:ext cx="3051044" cy="5029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9568170D-3CC9-9B44-9911-48DFEBD440BC}"/>
              </a:ext>
            </a:extLst>
          </p:cNvPr>
          <p:cNvSpPr/>
          <p:nvPr/>
        </p:nvSpPr>
        <p:spPr>
          <a:xfrm>
            <a:off x="8081777" y="6459683"/>
            <a:ext cx="4296190" cy="5029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4A7ABAFB-12DB-8648-AEBC-BB578261C6E9}"/>
              </a:ext>
            </a:extLst>
          </p:cNvPr>
          <p:cNvSpPr/>
          <p:nvPr/>
        </p:nvSpPr>
        <p:spPr>
          <a:xfrm>
            <a:off x="10710231" y="7062350"/>
            <a:ext cx="2066754" cy="5029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B7AE6A0D-CC12-1346-8AA9-211E84350613}"/>
              </a:ext>
            </a:extLst>
          </p:cNvPr>
          <p:cNvSpPr/>
          <p:nvPr/>
        </p:nvSpPr>
        <p:spPr>
          <a:xfrm>
            <a:off x="12067703" y="7665017"/>
            <a:ext cx="2136307" cy="5029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2640856A-6A68-7145-869A-67D0C8ABE110}"/>
              </a:ext>
            </a:extLst>
          </p:cNvPr>
          <p:cNvSpPr/>
          <p:nvPr/>
        </p:nvSpPr>
        <p:spPr>
          <a:xfrm>
            <a:off x="13135859" y="8267684"/>
            <a:ext cx="1488118" cy="5029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B60A554F-1862-B149-87F6-6A557F44F4F4}"/>
              </a:ext>
            </a:extLst>
          </p:cNvPr>
          <p:cNvSpPr/>
          <p:nvPr/>
        </p:nvSpPr>
        <p:spPr>
          <a:xfrm>
            <a:off x="13498741" y="8870351"/>
            <a:ext cx="2327952" cy="5029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68E8061E-7E42-A247-803C-DCB1494D7EDB}"/>
              </a:ext>
            </a:extLst>
          </p:cNvPr>
          <p:cNvSpPr/>
          <p:nvPr/>
        </p:nvSpPr>
        <p:spPr>
          <a:xfrm>
            <a:off x="14092470" y="9473018"/>
            <a:ext cx="2667817" cy="5029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E4AB5BD3-81C1-8241-A2F6-ECE76483B7A1}"/>
              </a:ext>
            </a:extLst>
          </p:cNvPr>
          <p:cNvSpPr/>
          <p:nvPr/>
        </p:nvSpPr>
        <p:spPr>
          <a:xfrm>
            <a:off x="15892198" y="10075685"/>
            <a:ext cx="2384370" cy="5029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7E26E70C-FA30-E241-8F79-5AFAAC4A76E1}"/>
              </a:ext>
            </a:extLst>
          </p:cNvPr>
          <p:cNvSpPr/>
          <p:nvPr/>
        </p:nvSpPr>
        <p:spPr>
          <a:xfrm>
            <a:off x="17408479" y="10678352"/>
            <a:ext cx="1488118" cy="50292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C2134441-D180-7F48-BD6B-119FADBC24A8}"/>
              </a:ext>
            </a:extLst>
          </p:cNvPr>
          <p:cNvSpPr/>
          <p:nvPr/>
        </p:nvSpPr>
        <p:spPr>
          <a:xfrm>
            <a:off x="17865094" y="11281019"/>
            <a:ext cx="2711198" cy="50292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60CFF7C9-B53B-A544-8EAA-68745AC38751}"/>
              </a:ext>
            </a:extLst>
          </p:cNvPr>
          <p:cNvSpPr/>
          <p:nvPr/>
        </p:nvSpPr>
        <p:spPr>
          <a:xfrm>
            <a:off x="18493743" y="11883686"/>
            <a:ext cx="2539164" cy="50292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F5F88467-F614-1549-B33A-BD94039C969C}"/>
              </a:ext>
            </a:extLst>
          </p:cNvPr>
          <p:cNvSpPr/>
          <p:nvPr/>
        </p:nvSpPr>
        <p:spPr>
          <a:xfrm>
            <a:off x="20208245" y="12486352"/>
            <a:ext cx="1892811" cy="50292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2542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43AD9C82-EE72-D04A-8256-7670EF3F1E32}"/>
              </a:ext>
            </a:extLst>
          </p:cNvPr>
          <p:cNvCxnSpPr>
            <a:cxnSpLocks/>
          </p:cNvCxnSpPr>
          <p:nvPr/>
        </p:nvCxnSpPr>
        <p:spPr>
          <a:xfrm>
            <a:off x="3845661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457BB51-5272-3B45-B563-9C7AC18E0FC7}"/>
              </a:ext>
            </a:extLst>
          </p:cNvPr>
          <p:cNvCxnSpPr>
            <a:cxnSpLocks/>
          </p:cNvCxnSpPr>
          <p:nvPr/>
        </p:nvCxnSpPr>
        <p:spPr>
          <a:xfrm>
            <a:off x="5746779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722BDF1-8421-2E41-A7E3-BDF297E14D06}"/>
              </a:ext>
            </a:extLst>
          </p:cNvPr>
          <p:cNvCxnSpPr>
            <a:cxnSpLocks/>
          </p:cNvCxnSpPr>
          <p:nvPr/>
        </p:nvCxnSpPr>
        <p:spPr>
          <a:xfrm>
            <a:off x="7014191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4571326-939E-D14F-9E35-D74408A1984D}"/>
              </a:ext>
            </a:extLst>
          </p:cNvPr>
          <p:cNvCxnSpPr>
            <a:cxnSpLocks/>
          </p:cNvCxnSpPr>
          <p:nvPr/>
        </p:nvCxnSpPr>
        <p:spPr>
          <a:xfrm>
            <a:off x="8281603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C71D7FA-6832-DF4D-93ED-27C6AD6C73B5}"/>
              </a:ext>
            </a:extLst>
          </p:cNvPr>
          <p:cNvCxnSpPr>
            <a:cxnSpLocks/>
          </p:cNvCxnSpPr>
          <p:nvPr/>
        </p:nvCxnSpPr>
        <p:spPr>
          <a:xfrm>
            <a:off x="9549015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21A2522-9A37-8B43-BDCB-5CA499FE6CDB}"/>
              </a:ext>
            </a:extLst>
          </p:cNvPr>
          <p:cNvCxnSpPr>
            <a:cxnSpLocks/>
          </p:cNvCxnSpPr>
          <p:nvPr/>
        </p:nvCxnSpPr>
        <p:spPr>
          <a:xfrm>
            <a:off x="10182721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8B90ADD-FB5D-7640-AADB-6616B8767C70}"/>
              </a:ext>
            </a:extLst>
          </p:cNvPr>
          <p:cNvCxnSpPr>
            <a:cxnSpLocks/>
          </p:cNvCxnSpPr>
          <p:nvPr/>
        </p:nvCxnSpPr>
        <p:spPr>
          <a:xfrm>
            <a:off x="5113073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B9BCFAD-9074-1B49-99B7-0D7BD45C7DEE}"/>
              </a:ext>
            </a:extLst>
          </p:cNvPr>
          <p:cNvCxnSpPr>
            <a:cxnSpLocks/>
          </p:cNvCxnSpPr>
          <p:nvPr/>
        </p:nvCxnSpPr>
        <p:spPr>
          <a:xfrm>
            <a:off x="6380485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75507EF-F0E9-264F-9064-6E8418E0C02E}"/>
              </a:ext>
            </a:extLst>
          </p:cNvPr>
          <p:cNvCxnSpPr>
            <a:cxnSpLocks/>
          </p:cNvCxnSpPr>
          <p:nvPr/>
        </p:nvCxnSpPr>
        <p:spPr>
          <a:xfrm>
            <a:off x="7647897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8CA0831-58FA-5C41-8DCD-80811DA84E61}"/>
              </a:ext>
            </a:extLst>
          </p:cNvPr>
          <p:cNvCxnSpPr>
            <a:cxnSpLocks/>
          </p:cNvCxnSpPr>
          <p:nvPr/>
        </p:nvCxnSpPr>
        <p:spPr>
          <a:xfrm>
            <a:off x="8915309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F85DB3B-2109-F443-B916-350AEBE528E8}"/>
              </a:ext>
            </a:extLst>
          </p:cNvPr>
          <p:cNvCxnSpPr>
            <a:cxnSpLocks/>
          </p:cNvCxnSpPr>
          <p:nvPr/>
        </p:nvCxnSpPr>
        <p:spPr>
          <a:xfrm>
            <a:off x="10816427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14068D9-9403-AD49-973A-B1DD9F23C1EF}"/>
              </a:ext>
            </a:extLst>
          </p:cNvPr>
          <p:cNvCxnSpPr>
            <a:cxnSpLocks/>
          </p:cNvCxnSpPr>
          <p:nvPr/>
        </p:nvCxnSpPr>
        <p:spPr>
          <a:xfrm>
            <a:off x="11450133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0E72EC1-48F2-8A41-B4F8-2F633E957464}"/>
              </a:ext>
            </a:extLst>
          </p:cNvPr>
          <p:cNvCxnSpPr>
            <a:cxnSpLocks/>
          </p:cNvCxnSpPr>
          <p:nvPr/>
        </p:nvCxnSpPr>
        <p:spPr>
          <a:xfrm>
            <a:off x="12083839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CBD400A-F04D-1B49-B0CC-9B0BCC3D940C}"/>
              </a:ext>
            </a:extLst>
          </p:cNvPr>
          <p:cNvCxnSpPr>
            <a:cxnSpLocks/>
          </p:cNvCxnSpPr>
          <p:nvPr/>
        </p:nvCxnSpPr>
        <p:spPr>
          <a:xfrm>
            <a:off x="13351251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FDD578E-5963-D544-915D-CBBD367A9525}"/>
              </a:ext>
            </a:extLst>
          </p:cNvPr>
          <p:cNvCxnSpPr>
            <a:cxnSpLocks/>
          </p:cNvCxnSpPr>
          <p:nvPr/>
        </p:nvCxnSpPr>
        <p:spPr>
          <a:xfrm>
            <a:off x="14618663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567C861-A00B-EC46-931E-BE06D771885C}"/>
              </a:ext>
            </a:extLst>
          </p:cNvPr>
          <p:cNvCxnSpPr>
            <a:cxnSpLocks/>
          </p:cNvCxnSpPr>
          <p:nvPr/>
        </p:nvCxnSpPr>
        <p:spPr>
          <a:xfrm>
            <a:off x="15886075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D80E3BF-D782-0740-89D3-DB1A33EEFDCB}"/>
              </a:ext>
            </a:extLst>
          </p:cNvPr>
          <p:cNvCxnSpPr>
            <a:cxnSpLocks/>
          </p:cNvCxnSpPr>
          <p:nvPr/>
        </p:nvCxnSpPr>
        <p:spPr>
          <a:xfrm>
            <a:off x="17153487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DE0A9CA-77B0-AF4D-9486-1D57A03A79D0}"/>
              </a:ext>
            </a:extLst>
          </p:cNvPr>
          <p:cNvCxnSpPr>
            <a:cxnSpLocks/>
          </p:cNvCxnSpPr>
          <p:nvPr/>
        </p:nvCxnSpPr>
        <p:spPr>
          <a:xfrm>
            <a:off x="17787193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693D600-F8FD-B04E-9482-08EC92ABC840}"/>
              </a:ext>
            </a:extLst>
          </p:cNvPr>
          <p:cNvCxnSpPr>
            <a:cxnSpLocks/>
          </p:cNvCxnSpPr>
          <p:nvPr/>
        </p:nvCxnSpPr>
        <p:spPr>
          <a:xfrm>
            <a:off x="12717545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AB1662B1-62AE-D049-AEED-3676E8225C77}"/>
              </a:ext>
            </a:extLst>
          </p:cNvPr>
          <p:cNvCxnSpPr>
            <a:cxnSpLocks/>
          </p:cNvCxnSpPr>
          <p:nvPr/>
        </p:nvCxnSpPr>
        <p:spPr>
          <a:xfrm>
            <a:off x="13984957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3EB44F6-B3D6-1644-BBE1-D2BBDAFD6E3C}"/>
              </a:ext>
            </a:extLst>
          </p:cNvPr>
          <p:cNvCxnSpPr>
            <a:cxnSpLocks/>
          </p:cNvCxnSpPr>
          <p:nvPr/>
        </p:nvCxnSpPr>
        <p:spPr>
          <a:xfrm>
            <a:off x="15252369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36907A6-97FE-F643-A381-D0D50E6C53CF}"/>
              </a:ext>
            </a:extLst>
          </p:cNvPr>
          <p:cNvCxnSpPr>
            <a:cxnSpLocks/>
          </p:cNvCxnSpPr>
          <p:nvPr/>
        </p:nvCxnSpPr>
        <p:spPr>
          <a:xfrm>
            <a:off x="16519781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ED10DFC-BBD2-8144-B9E0-F716E540698C}"/>
              </a:ext>
            </a:extLst>
          </p:cNvPr>
          <p:cNvCxnSpPr>
            <a:cxnSpLocks/>
          </p:cNvCxnSpPr>
          <p:nvPr/>
        </p:nvCxnSpPr>
        <p:spPr>
          <a:xfrm>
            <a:off x="18420899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3413F00-58A9-6448-A653-E26926880D8E}"/>
              </a:ext>
            </a:extLst>
          </p:cNvPr>
          <p:cNvCxnSpPr>
            <a:cxnSpLocks/>
          </p:cNvCxnSpPr>
          <p:nvPr/>
        </p:nvCxnSpPr>
        <p:spPr>
          <a:xfrm>
            <a:off x="19054605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5D3F898-5275-714A-806F-F5FAC4F91C77}"/>
              </a:ext>
            </a:extLst>
          </p:cNvPr>
          <p:cNvCxnSpPr>
            <a:cxnSpLocks/>
          </p:cNvCxnSpPr>
          <p:nvPr/>
        </p:nvCxnSpPr>
        <p:spPr>
          <a:xfrm>
            <a:off x="19688311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AF206E5-4B32-7243-88AE-718DB02E01DD}"/>
              </a:ext>
            </a:extLst>
          </p:cNvPr>
          <p:cNvCxnSpPr>
            <a:cxnSpLocks/>
          </p:cNvCxnSpPr>
          <p:nvPr/>
        </p:nvCxnSpPr>
        <p:spPr>
          <a:xfrm>
            <a:off x="20322017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F74ECCB2-5DC9-A843-BB6B-E515076072B3}"/>
              </a:ext>
            </a:extLst>
          </p:cNvPr>
          <p:cNvCxnSpPr>
            <a:cxnSpLocks/>
          </p:cNvCxnSpPr>
          <p:nvPr/>
        </p:nvCxnSpPr>
        <p:spPr>
          <a:xfrm>
            <a:off x="20955723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6A29ADE-2643-5E40-B131-08EBC530F60D}"/>
              </a:ext>
            </a:extLst>
          </p:cNvPr>
          <p:cNvCxnSpPr>
            <a:cxnSpLocks/>
          </p:cNvCxnSpPr>
          <p:nvPr/>
        </p:nvCxnSpPr>
        <p:spPr>
          <a:xfrm>
            <a:off x="21589429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52835BF7-C3E9-4045-95B6-8304C6F367DB}"/>
              </a:ext>
            </a:extLst>
          </p:cNvPr>
          <p:cNvCxnSpPr>
            <a:cxnSpLocks/>
          </p:cNvCxnSpPr>
          <p:nvPr/>
        </p:nvCxnSpPr>
        <p:spPr>
          <a:xfrm>
            <a:off x="22223135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C47A2E1-9481-6148-BA3D-6B3D45FCEC85}"/>
              </a:ext>
            </a:extLst>
          </p:cNvPr>
          <p:cNvCxnSpPr>
            <a:cxnSpLocks/>
          </p:cNvCxnSpPr>
          <p:nvPr/>
        </p:nvCxnSpPr>
        <p:spPr>
          <a:xfrm>
            <a:off x="22856826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45F59C9-EC14-8148-A35A-DB8E40C22A75}"/>
              </a:ext>
            </a:extLst>
          </p:cNvPr>
          <p:cNvCxnSpPr>
            <a:cxnSpLocks/>
          </p:cNvCxnSpPr>
          <p:nvPr/>
        </p:nvCxnSpPr>
        <p:spPr>
          <a:xfrm>
            <a:off x="4479367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65CE0CD1-CB94-6443-8527-1C62AD32690A}"/>
              </a:ext>
            </a:extLst>
          </p:cNvPr>
          <p:cNvCxnSpPr>
            <a:cxnSpLocks/>
          </p:cNvCxnSpPr>
          <p:nvPr/>
        </p:nvCxnSpPr>
        <p:spPr>
          <a:xfrm flipH="1">
            <a:off x="3845661" y="3026026"/>
            <a:ext cx="19011165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7E42A2EC-7568-F143-9A94-F45B4BA9B41B}"/>
              </a:ext>
            </a:extLst>
          </p:cNvPr>
          <p:cNvCxnSpPr>
            <a:cxnSpLocks/>
          </p:cNvCxnSpPr>
          <p:nvPr/>
        </p:nvCxnSpPr>
        <p:spPr>
          <a:xfrm flipH="1">
            <a:off x="3845661" y="3852611"/>
            <a:ext cx="19011165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D62AFAB5-93A3-444B-9BBC-E702E11C5533}"/>
              </a:ext>
            </a:extLst>
          </p:cNvPr>
          <p:cNvCxnSpPr>
            <a:cxnSpLocks/>
          </p:cNvCxnSpPr>
          <p:nvPr/>
        </p:nvCxnSpPr>
        <p:spPr>
          <a:xfrm flipH="1">
            <a:off x="3845661" y="4679196"/>
            <a:ext cx="19011165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208FB582-032C-714E-BBD0-D6E8C2F9E768}"/>
              </a:ext>
            </a:extLst>
          </p:cNvPr>
          <p:cNvCxnSpPr>
            <a:cxnSpLocks/>
          </p:cNvCxnSpPr>
          <p:nvPr/>
        </p:nvCxnSpPr>
        <p:spPr>
          <a:xfrm flipH="1">
            <a:off x="3845661" y="5505781"/>
            <a:ext cx="19011165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D6D005FE-A45B-3743-A370-CEA878B9ADEE}"/>
              </a:ext>
            </a:extLst>
          </p:cNvPr>
          <p:cNvCxnSpPr>
            <a:cxnSpLocks/>
          </p:cNvCxnSpPr>
          <p:nvPr/>
        </p:nvCxnSpPr>
        <p:spPr>
          <a:xfrm flipH="1">
            <a:off x="3845661" y="6332366"/>
            <a:ext cx="19011165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D32B4E53-63AB-EC45-BB12-86AC5F3FE7CE}"/>
              </a:ext>
            </a:extLst>
          </p:cNvPr>
          <p:cNvCxnSpPr>
            <a:cxnSpLocks/>
          </p:cNvCxnSpPr>
          <p:nvPr/>
        </p:nvCxnSpPr>
        <p:spPr>
          <a:xfrm flipH="1">
            <a:off x="3845661" y="7158951"/>
            <a:ext cx="19011165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4CCEBE5F-B00D-944C-956A-0ECC8E75DF44}"/>
              </a:ext>
            </a:extLst>
          </p:cNvPr>
          <p:cNvCxnSpPr>
            <a:cxnSpLocks/>
          </p:cNvCxnSpPr>
          <p:nvPr/>
        </p:nvCxnSpPr>
        <p:spPr>
          <a:xfrm flipH="1">
            <a:off x="3845661" y="7985536"/>
            <a:ext cx="19011165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866316E2-4FFA-524E-9B40-FD6F3F23A8EE}"/>
              </a:ext>
            </a:extLst>
          </p:cNvPr>
          <p:cNvCxnSpPr>
            <a:cxnSpLocks/>
          </p:cNvCxnSpPr>
          <p:nvPr/>
        </p:nvCxnSpPr>
        <p:spPr>
          <a:xfrm flipH="1">
            <a:off x="3845661" y="8812121"/>
            <a:ext cx="19011165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6FC7DAA4-2598-4B42-B8A6-BF27606FC5FB}"/>
              </a:ext>
            </a:extLst>
          </p:cNvPr>
          <p:cNvCxnSpPr>
            <a:cxnSpLocks/>
          </p:cNvCxnSpPr>
          <p:nvPr/>
        </p:nvCxnSpPr>
        <p:spPr>
          <a:xfrm flipH="1">
            <a:off x="3845661" y="9638706"/>
            <a:ext cx="19011165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A0EEFCA3-B826-774B-A847-18BBD3261EC8}"/>
              </a:ext>
            </a:extLst>
          </p:cNvPr>
          <p:cNvCxnSpPr>
            <a:cxnSpLocks/>
          </p:cNvCxnSpPr>
          <p:nvPr/>
        </p:nvCxnSpPr>
        <p:spPr>
          <a:xfrm flipH="1">
            <a:off x="3845661" y="10465291"/>
            <a:ext cx="19011165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9849B8A1-555E-4040-8F0E-CCC22D6C582E}"/>
              </a:ext>
            </a:extLst>
          </p:cNvPr>
          <p:cNvCxnSpPr>
            <a:cxnSpLocks/>
          </p:cNvCxnSpPr>
          <p:nvPr/>
        </p:nvCxnSpPr>
        <p:spPr>
          <a:xfrm flipH="1">
            <a:off x="3845661" y="11291876"/>
            <a:ext cx="19011165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F39399B6-A99C-A94C-AE1E-96C5B4CE7D78}"/>
              </a:ext>
            </a:extLst>
          </p:cNvPr>
          <p:cNvCxnSpPr>
            <a:cxnSpLocks/>
          </p:cNvCxnSpPr>
          <p:nvPr/>
        </p:nvCxnSpPr>
        <p:spPr>
          <a:xfrm flipH="1">
            <a:off x="3845661" y="12945043"/>
            <a:ext cx="19011165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A6578E4C-D046-2647-8DF1-7049D8C62704}"/>
              </a:ext>
            </a:extLst>
          </p:cNvPr>
          <p:cNvSpPr txBox="1"/>
          <p:nvPr/>
        </p:nvSpPr>
        <p:spPr>
          <a:xfrm>
            <a:off x="3936278" y="2510824"/>
            <a:ext cx="47000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2252CC6F-03D4-5E45-A9F6-87DF4A9E2F75}"/>
              </a:ext>
            </a:extLst>
          </p:cNvPr>
          <p:cNvSpPr txBox="1"/>
          <p:nvPr/>
        </p:nvSpPr>
        <p:spPr>
          <a:xfrm>
            <a:off x="4540142" y="2510824"/>
            <a:ext cx="52931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B9A5EC9-1595-F84F-A5BD-290CB582D298}"/>
              </a:ext>
            </a:extLst>
          </p:cNvPr>
          <p:cNvSpPr txBox="1"/>
          <p:nvPr/>
        </p:nvSpPr>
        <p:spPr>
          <a:xfrm>
            <a:off x="5170456" y="2510824"/>
            <a:ext cx="53572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43557B2D-AA9F-CD4D-AAD2-1ECB10F98CEB}"/>
              </a:ext>
            </a:extLst>
          </p:cNvPr>
          <p:cNvSpPr txBox="1"/>
          <p:nvPr/>
        </p:nvSpPr>
        <p:spPr>
          <a:xfrm>
            <a:off x="5795159" y="2510824"/>
            <a:ext cx="55335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5A3532BC-80F1-CF49-BA67-0766095EAAE9}"/>
              </a:ext>
            </a:extLst>
          </p:cNvPr>
          <p:cNvSpPr txBox="1"/>
          <p:nvPr/>
        </p:nvSpPr>
        <p:spPr>
          <a:xfrm>
            <a:off x="6431084" y="2510824"/>
            <a:ext cx="54854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4F08126-A022-F74E-9599-71BBD457A568}"/>
              </a:ext>
            </a:extLst>
          </p:cNvPr>
          <p:cNvSpPr txBox="1"/>
          <p:nvPr/>
        </p:nvSpPr>
        <p:spPr>
          <a:xfrm>
            <a:off x="7064604" y="2510824"/>
            <a:ext cx="54854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06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4819B156-41CE-9745-A9AB-7793536D0703}"/>
              </a:ext>
            </a:extLst>
          </p:cNvPr>
          <p:cNvSpPr txBox="1"/>
          <p:nvPr/>
        </p:nvSpPr>
        <p:spPr>
          <a:xfrm>
            <a:off x="7711749" y="2510824"/>
            <a:ext cx="52129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07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A5A9372A-F693-3449-B199-5C11E5818039}"/>
              </a:ext>
            </a:extLst>
          </p:cNvPr>
          <p:cNvSpPr txBox="1"/>
          <p:nvPr/>
        </p:nvSpPr>
        <p:spPr>
          <a:xfrm>
            <a:off x="8331644" y="2510824"/>
            <a:ext cx="54854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08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9487D451-9435-9542-9D0A-0771F0968013}"/>
              </a:ext>
            </a:extLst>
          </p:cNvPr>
          <p:cNvSpPr txBox="1"/>
          <p:nvPr/>
        </p:nvSpPr>
        <p:spPr>
          <a:xfrm>
            <a:off x="8967569" y="2510824"/>
            <a:ext cx="543739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09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7D5B805-7118-4440-8430-74EFF9E852D3}"/>
              </a:ext>
            </a:extLst>
          </p:cNvPr>
          <p:cNvSpPr txBox="1"/>
          <p:nvPr/>
        </p:nvSpPr>
        <p:spPr>
          <a:xfrm>
            <a:off x="9637958" y="2510824"/>
            <a:ext cx="47000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CABAFBCE-F86F-584A-A33B-EA2C6BF8EC4A}"/>
              </a:ext>
            </a:extLst>
          </p:cNvPr>
          <p:cNvSpPr txBox="1"/>
          <p:nvPr/>
        </p:nvSpPr>
        <p:spPr>
          <a:xfrm>
            <a:off x="10311553" y="2510824"/>
            <a:ext cx="38985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11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8E83CAD7-16E8-5646-AA8E-41D4954CE732}"/>
              </a:ext>
            </a:extLst>
          </p:cNvPr>
          <p:cNvSpPr txBox="1"/>
          <p:nvPr/>
        </p:nvSpPr>
        <p:spPr>
          <a:xfrm>
            <a:off x="10915417" y="2510824"/>
            <a:ext cx="44916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12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5849F786-1D43-974C-9555-23288286EFFC}"/>
              </a:ext>
            </a:extLst>
          </p:cNvPr>
          <p:cNvSpPr txBox="1"/>
          <p:nvPr/>
        </p:nvSpPr>
        <p:spPr>
          <a:xfrm>
            <a:off x="11545731" y="2510824"/>
            <a:ext cx="45557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13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8E0A2179-A182-A143-B8A5-98E20F292E59}"/>
              </a:ext>
            </a:extLst>
          </p:cNvPr>
          <p:cNvSpPr txBox="1"/>
          <p:nvPr/>
        </p:nvSpPr>
        <p:spPr>
          <a:xfrm>
            <a:off x="12170435" y="2510824"/>
            <a:ext cx="473207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14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0219D0DC-13E1-6D42-829F-12B900710115}"/>
              </a:ext>
            </a:extLst>
          </p:cNvPr>
          <p:cNvSpPr txBox="1"/>
          <p:nvPr/>
        </p:nvSpPr>
        <p:spPr>
          <a:xfrm>
            <a:off x="12806359" y="2510824"/>
            <a:ext cx="46839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15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87996B6F-A7EA-734F-AA7D-BDF43A2E7322}"/>
              </a:ext>
            </a:extLst>
          </p:cNvPr>
          <p:cNvSpPr txBox="1"/>
          <p:nvPr/>
        </p:nvSpPr>
        <p:spPr>
          <a:xfrm>
            <a:off x="13439879" y="2510824"/>
            <a:ext cx="46839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16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60135541-567A-5F4C-8423-41620367D373}"/>
              </a:ext>
            </a:extLst>
          </p:cNvPr>
          <p:cNvSpPr txBox="1"/>
          <p:nvPr/>
        </p:nvSpPr>
        <p:spPr>
          <a:xfrm>
            <a:off x="14087025" y="2510824"/>
            <a:ext cx="441147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17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FC4BD57A-1741-0E4B-ADA7-4DD2E3CC08E8}"/>
              </a:ext>
            </a:extLst>
          </p:cNvPr>
          <p:cNvSpPr txBox="1"/>
          <p:nvPr/>
        </p:nvSpPr>
        <p:spPr>
          <a:xfrm>
            <a:off x="14706919" y="2510824"/>
            <a:ext cx="46839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18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3CF3B33E-57E7-C74C-B9F0-12BD050C89F9}"/>
              </a:ext>
            </a:extLst>
          </p:cNvPr>
          <p:cNvSpPr txBox="1"/>
          <p:nvPr/>
        </p:nvSpPr>
        <p:spPr>
          <a:xfrm>
            <a:off x="15342844" y="2510824"/>
            <a:ext cx="46358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19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96C02935-DF83-E944-B1BD-D0EA4653B964}"/>
              </a:ext>
            </a:extLst>
          </p:cNvPr>
          <p:cNvSpPr txBox="1"/>
          <p:nvPr/>
        </p:nvSpPr>
        <p:spPr>
          <a:xfrm>
            <a:off x="15943503" y="2510824"/>
            <a:ext cx="52931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DC33DF82-340D-B24A-83CF-BC1CC92AAD96}"/>
              </a:ext>
            </a:extLst>
          </p:cNvPr>
          <p:cNvSpPr txBox="1"/>
          <p:nvPr/>
        </p:nvSpPr>
        <p:spPr>
          <a:xfrm>
            <a:off x="16617097" y="2510824"/>
            <a:ext cx="44916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21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F0A19D15-5750-1F48-8F7E-6F7CA5878BDE}"/>
              </a:ext>
            </a:extLst>
          </p:cNvPr>
          <p:cNvSpPr txBox="1"/>
          <p:nvPr/>
        </p:nvSpPr>
        <p:spPr>
          <a:xfrm>
            <a:off x="17220961" y="2510824"/>
            <a:ext cx="50847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22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08153770-62B9-6443-857D-0D24BAE9839B}"/>
              </a:ext>
            </a:extLst>
          </p:cNvPr>
          <p:cNvSpPr txBox="1"/>
          <p:nvPr/>
        </p:nvSpPr>
        <p:spPr>
          <a:xfrm>
            <a:off x="17851276" y="2510824"/>
            <a:ext cx="51488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23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BAA255C6-02F2-EB40-A780-2775083A652B}"/>
              </a:ext>
            </a:extLst>
          </p:cNvPr>
          <p:cNvSpPr txBox="1"/>
          <p:nvPr/>
        </p:nvSpPr>
        <p:spPr>
          <a:xfrm>
            <a:off x="18475980" y="2510824"/>
            <a:ext cx="53251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24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B6CE08B4-EB56-2C4D-AF2B-E1C23CB287EF}"/>
              </a:ext>
            </a:extLst>
          </p:cNvPr>
          <p:cNvSpPr txBox="1"/>
          <p:nvPr/>
        </p:nvSpPr>
        <p:spPr>
          <a:xfrm>
            <a:off x="19111904" y="2510824"/>
            <a:ext cx="52771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25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4EB062D-B0F5-0347-85C5-ED7F94D113E2}"/>
              </a:ext>
            </a:extLst>
          </p:cNvPr>
          <p:cNvSpPr txBox="1"/>
          <p:nvPr/>
        </p:nvSpPr>
        <p:spPr>
          <a:xfrm>
            <a:off x="19745424" y="2510824"/>
            <a:ext cx="52771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26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5E7249F6-456B-384F-8DBE-EF41ECC7672E}"/>
              </a:ext>
            </a:extLst>
          </p:cNvPr>
          <p:cNvSpPr txBox="1"/>
          <p:nvPr/>
        </p:nvSpPr>
        <p:spPr>
          <a:xfrm>
            <a:off x="20392570" y="2510824"/>
            <a:ext cx="50045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27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B8B7FD21-2369-5B40-96CC-BB4593D621C8}"/>
              </a:ext>
            </a:extLst>
          </p:cNvPr>
          <p:cNvSpPr txBox="1"/>
          <p:nvPr/>
        </p:nvSpPr>
        <p:spPr>
          <a:xfrm>
            <a:off x="21012464" y="2510824"/>
            <a:ext cx="52771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28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36E7E86E-2419-9A41-B769-ED971FA21F95}"/>
              </a:ext>
            </a:extLst>
          </p:cNvPr>
          <p:cNvSpPr txBox="1"/>
          <p:nvPr/>
        </p:nvSpPr>
        <p:spPr>
          <a:xfrm>
            <a:off x="21648389" y="2510824"/>
            <a:ext cx="52290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29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E1F74B51-5CD3-9344-8544-C35720E208AB}"/>
              </a:ext>
            </a:extLst>
          </p:cNvPr>
          <p:cNvSpPr txBox="1"/>
          <p:nvPr/>
        </p:nvSpPr>
        <p:spPr>
          <a:xfrm>
            <a:off x="22275508" y="2510824"/>
            <a:ext cx="53572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30</a:t>
            </a:r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384BDC05-917E-C541-B353-DD5FB7FDC4ED}"/>
              </a:ext>
            </a:extLst>
          </p:cNvPr>
          <p:cNvCxnSpPr>
            <a:cxnSpLocks/>
          </p:cNvCxnSpPr>
          <p:nvPr/>
        </p:nvCxnSpPr>
        <p:spPr>
          <a:xfrm flipH="1">
            <a:off x="3845661" y="12118461"/>
            <a:ext cx="19011165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>
            <a:extLst>
              <a:ext uri="{FF2B5EF4-FFF2-40B4-BE49-F238E27FC236}">
                <a16:creationId xmlns:a16="http://schemas.microsoft.com/office/drawing/2014/main" id="{4CE87B4E-7D86-ED44-A1AE-2BC88B5D6416}"/>
              </a:ext>
            </a:extLst>
          </p:cNvPr>
          <p:cNvSpPr txBox="1"/>
          <p:nvPr/>
        </p:nvSpPr>
        <p:spPr>
          <a:xfrm>
            <a:off x="2484959" y="3233777"/>
            <a:ext cx="121058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01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20911701-71AC-624E-9B5F-45A6998F4643}"/>
              </a:ext>
            </a:extLst>
          </p:cNvPr>
          <p:cNvSpPr txBox="1"/>
          <p:nvPr/>
        </p:nvSpPr>
        <p:spPr>
          <a:xfrm>
            <a:off x="2419236" y="4888925"/>
            <a:ext cx="127631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03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FC0D9DC-7E8B-F342-A549-F15B073D7E29}"/>
              </a:ext>
            </a:extLst>
          </p:cNvPr>
          <p:cNvSpPr txBox="1"/>
          <p:nvPr/>
        </p:nvSpPr>
        <p:spPr>
          <a:xfrm>
            <a:off x="2401603" y="5716499"/>
            <a:ext cx="129394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04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FC0DAB37-ED5E-1247-B666-36D9E7C599EE}"/>
              </a:ext>
            </a:extLst>
          </p:cNvPr>
          <p:cNvSpPr txBox="1"/>
          <p:nvPr/>
        </p:nvSpPr>
        <p:spPr>
          <a:xfrm>
            <a:off x="2406412" y="6544073"/>
            <a:ext cx="128913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05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2A737982-864A-A74C-B087-831EAF0ACE21}"/>
              </a:ext>
            </a:extLst>
          </p:cNvPr>
          <p:cNvSpPr txBox="1"/>
          <p:nvPr/>
        </p:nvSpPr>
        <p:spPr>
          <a:xfrm>
            <a:off x="2406413" y="7371647"/>
            <a:ext cx="128913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06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726DC07-267D-B146-97AB-E07F9C75998F}"/>
              </a:ext>
            </a:extLst>
          </p:cNvPr>
          <p:cNvSpPr txBox="1"/>
          <p:nvPr/>
        </p:nvSpPr>
        <p:spPr>
          <a:xfrm>
            <a:off x="2433663" y="8199221"/>
            <a:ext cx="126188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07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4AB3EA6B-293E-084F-B853-E36A5389317C}"/>
              </a:ext>
            </a:extLst>
          </p:cNvPr>
          <p:cNvSpPr txBox="1"/>
          <p:nvPr/>
        </p:nvSpPr>
        <p:spPr>
          <a:xfrm>
            <a:off x="2406412" y="9026795"/>
            <a:ext cx="128913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08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31995509-EF9E-6446-880F-5EF0DD61C613}"/>
              </a:ext>
            </a:extLst>
          </p:cNvPr>
          <p:cNvSpPr txBox="1"/>
          <p:nvPr/>
        </p:nvSpPr>
        <p:spPr>
          <a:xfrm>
            <a:off x="2411221" y="9854369"/>
            <a:ext cx="128432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09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C1FE569A-6687-EA4A-A8CD-83530083D475}"/>
              </a:ext>
            </a:extLst>
          </p:cNvPr>
          <p:cNvSpPr txBox="1"/>
          <p:nvPr/>
        </p:nvSpPr>
        <p:spPr>
          <a:xfrm>
            <a:off x="2484959" y="10681943"/>
            <a:ext cx="121058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10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12BF08EB-1307-5442-9A97-AAF34B263227}"/>
              </a:ext>
            </a:extLst>
          </p:cNvPr>
          <p:cNvSpPr txBox="1"/>
          <p:nvPr/>
        </p:nvSpPr>
        <p:spPr>
          <a:xfrm>
            <a:off x="2565109" y="11509517"/>
            <a:ext cx="113043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11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0107C2A7-C63B-244B-9A65-653029D24883}"/>
              </a:ext>
            </a:extLst>
          </p:cNvPr>
          <p:cNvSpPr txBox="1"/>
          <p:nvPr/>
        </p:nvSpPr>
        <p:spPr>
          <a:xfrm>
            <a:off x="2505798" y="12337092"/>
            <a:ext cx="1189749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12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22B12CAE-8A5B-1B41-951D-B2153D5BBE9A}"/>
              </a:ext>
            </a:extLst>
          </p:cNvPr>
          <p:cNvSpPr txBox="1"/>
          <p:nvPr/>
        </p:nvSpPr>
        <p:spPr>
          <a:xfrm>
            <a:off x="2425648" y="4061351"/>
            <a:ext cx="1269899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02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077C981B-BD54-BD40-9087-80982A022FDB}"/>
              </a:ext>
            </a:extLst>
          </p:cNvPr>
          <p:cNvSpPr txBox="1"/>
          <p:nvPr/>
        </p:nvSpPr>
        <p:spPr>
          <a:xfrm>
            <a:off x="1520825" y="482419"/>
            <a:ext cx="528221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Gantt Chart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6A9DE66D-9FB2-E940-AB3D-8A6DD61EBC6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14C5D4E2-C196-4841-B87B-E1CB1CBC4DE1}"/>
              </a:ext>
            </a:extLst>
          </p:cNvPr>
          <p:cNvSpPr/>
          <p:nvPr/>
        </p:nvSpPr>
        <p:spPr>
          <a:xfrm>
            <a:off x="3845660" y="3026026"/>
            <a:ext cx="4435931" cy="826585"/>
          </a:xfrm>
          <a:prstGeom prst="rect">
            <a:avLst/>
          </a:prstGeom>
          <a:solidFill>
            <a:schemeClr val="accent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5C87544C-62BD-8D4B-9634-AC97CFE22F34}"/>
              </a:ext>
            </a:extLst>
          </p:cNvPr>
          <p:cNvSpPr/>
          <p:nvPr/>
        </p:nvSpPr>
        <p:spPr>
          <a:xfrm>
            <a:off x="12717557" y="3026026"/>
            <a:ext cx="4435931" cy="826585"/>
          </a:xfrm>
          <a:prstGeom prst="rect">
            <a:avLst/>
          </a:prstGeom>
          <a:solidFill>
            <a:schemeClr val="accent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662D8EF0-3BAE-5A47-B087-15FB840FDD81}"/>
              </a:ext>
            </a:extLst>
          </p:cNvPr>
          <p:cNvSpPr/>
          <p:nvPr/>
        </p:nvSpPr>
        <p:spPr>
          <a:xfrm>
            <a:off x="22223135" y="3026026"/>
            <a:ext cx="633695" cy="826585"/>
          </a:xfrm>
          <a:prstGeom prst="rect">
            <a:avLst/>
          </a:prstGeom>
          <a:solidFill>
            <a:schemeClr val="accent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FBFC29CA-AD7A-8745-B651-E06AA3E7AFA0}"/>
              </a:ext>
            </a:extLst>
          </p:cNvPr>
          <p:cNvSpPr/>
          <p:nvPr/>
        </p:nvSpPr>
        <p:spPr>
          <a:xfrm>
            <a:off x="7014176" y="3858099"/>
            <a:ext cx="4435931" cy="826585"/>
          </a:xfrm>
          <a:prstGeom prst="rect">
            <a:avLst/>
          </a:prstGeom>
          <a:solidFill>
            <a:schemeClr val="accent2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DBA9A3B3-7F46-D846-BB47-064887BAB2B7}"/>
              </a:ext>
            </a:extLst>
          </p:cNvPr>
          <p:cNvSpPr/>
          <p:nvPr/>
        </p:nvSpPr>
        <p:spPr>
          <a:xfrm>
            <a:off x="8281588" y="4684685"/>
            <a:ext cx="6337067" cy="826585"/>
          </a:xfrm>
          <a:prstGeom prst="rect">
            <a:avLst/>
          </a:prstGeom>
          <a:solidFill>
            <a:schemeClr val="accent3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CEBF880D-AD70-6E45-B9C4-E7EFE41BB981}"/>
              </a:ext>
            </a:extLst>
          </p:cNvPr>
          <p:cNvSpPr/>
          <p:nvPr/>
        </p:nvSpPr>
        <p:spPr>
          <a:xfrm>
            <a:off x="5113059" y="5501866"/>
            <a:ext cx="1901118" cy="826585"/>
          </a:xfrm>
          <a:prstGeom prst="rect">
            <a:avLst/>
          </a:prstGeom>
          <a:solidFill>
            <a:schemeClr val="accent4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C5B56078-0CB7-F94D-B296-C6BFB71B6E96}"/>
              </a:ext>
            </a:extLst>
          </p:cNvPr>
          <p:cNvSpPr/>
          <p:nvPr/>
        </p:nvSpPr>
        <p:spPr>
          <a:xfrm>
            <a:off x="7014175" y="6333939"/>
            <a:ext cx="9505589" cy="826585"/>
          </a:xfrm>
          <a:prstGeom prst="rect">
            <a:avLst/>
          </a:prstGeom>
          <a:solidFill>
            <a:schemeClr val="accent5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F316BFA6-8CAE-3347-B20E-D4699EE299DB}"/>
              </a:ext>
            </a:extLst>
          </p:cNvPr>
          <p:cNvSpPr/>
          <p:nvPr/>
        </p:nvSpPr>
        <p:spPr>
          <a:xfrm>
            <a:off x="11450107" y="7160525"/>
            <a:ext cx="8238189" cy="826585"/>
          </a:xfrm>
          <a:prstGeom prst="rect">
            <a:avLst/>
          </a:prstGeom>
          <a:solidFill>
            <a:schemeClr val="accent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3B8F5E53-9164-F94D-81D7-874B1E87C80F}"/>
              </a:ext>
            </a:extLst>
          </p:cNvPr>
          <p:cNvSpPr/>
          <p:nvPr/>
        </p:nvSpPr>
        <p:spPr>
          <a:xfrm>
            <a:off x="4479339" y="7987105"/>
            <a:ext cx="5069676" cy="826585"/>
          </a:xfrm>
          <a:prstGeom prst="rect">
            <a:avLst/>
          </a:prstGeom>
          <a:solidFill>
            <a:schemeClr val="accent2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83DCA599-EBF9-1A47-B028-7F02B4EE5374}"/>
              </a:ext>
            </a:extLst>
          </p:cNvPr>
          <p:cNvSpPr/>
          <p:nvPr/>
        </p:nvSpPr>
        <p:spPr>
          <a:xfrm>
            <a:off x="9548999" y="8809372"/>
            <a:ext cx="12053849" cy="826585"/>
          </a:xfrm>
          <a:prstGeom prst="rect">
            <a:avLst/>
          </a:prstGeom>
          <a:solidFill>
            <a:schemeClr val="accent3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8CDA11AF-D573-FA4D-B882-DA6B84574D6A}"/>
              </a:ext>
            </a:extLst>
          </p:cNvPr>
          <p:cNvSpPr/>
          <p:nvPr/>
        </p:nvSpPr>
        <p:spPr>
          <a:xfrm>
            <a:off x="3845660" y="9635958"/>
            <a:ext cx="1267399" cy="826585"/>
          </a:xfrm>
          <a:prstGeom prst="rect">
            <a:avLst/>
          </a:prstGeom>
          <a:solidFill>
            <a:schemeClr val="accent4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C86BA7E3-5979-6C43-BE60-35E76F27171B}"/>
              </a:ext>
            </a:extLst>
          </p:cNvPr>
          <p:cNvSpPr/>
          <p:nvPr/>
        </p:nvSpPr>
        <p:spPr>
          <a:xfrm>
            <a:off x="4479339" y="10465288"/>
            <a:ext cx="8871912" cy="826585"/>
          </a:xfrm>
          <a:prstGeom prst="rect">
            <a:avLst/>
          </a:prstGeom>
          <a:solidFill>
            <a:schemeClr val="accent5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166E161B-6D2D-E740-934F-6D31D7BACAB6}"/>
              </a:ext>
            </a:extLst>
          </p:cNvPr>
          <p:cNvSpPr/>
          <p:nvPr/>
        </p:nvSpPr>
        <p:spPr>
          <a:xfrm>
            <a:off x="13337833" y="11297364"/>
            <a:ext cx="7617865" cy="826585"/>
          </a:xfrm>
          <a:prstGeom prst="rect">
            <a:avLst/>
          </a:prstGeom>
          <a:solidFill>
            <a:schemeClr val="accent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FB7695B7-82A7-C44C-AF91-B2722DE8684E}"/>
              </a:ext>
            </a:extLst>
          </p:cNvPr>
          <p:cNvSpPr/>
          <p:nvPr/>
        </p:nvSpPr>
        <p:spPr>
          <a:xfrm>
            <a:off x="20955708" y="12123950"/>
            <a:ext cx="1901108" cy="826585"/>
          </a:xfrm>
          <a:prstGeom prst="rect">
            <a:avLst/>
          </a:prstGeom>
          <a:solidFill>
            <a:schemeClr val="accent2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FDA727A7-1814-634A-AA20-FC09AB885035}"/>
              </a:ext>
            </a:extLst>
          </p:cNvPr>
          <p:cNvSpPr/>
          <p:nvPr/>
        </p:nvSpPr>
        <p:spPr>
          <a:xfrm>
            <a:off x="19688296" y="5501866"/>
            <a:ext cx="1901118" cy="826585"/>
          </a:xfrm>
          <a:prstGeom prst="rect">
            <a:avLst/>
          </a:prstGeom>
          <a:solidFill>
            <a:schemeClr val="accent4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8E72262A-A147-EC46-A4A5-39F88AA0FFFF}"/>
              </a:ext>
            </a:extLst>
          </p:cNvPr>
          <p:cNvSpPr/>
          <p:nvPr/>
        </p:nvSpPr>
        <p:spPr>
          <a:xfrm>
            <a:off x="21589413" y="7987105"/>
            <a:ext cx="620293" cy="826585"/>
          </a:xfrm>
          <a:prstGeom prst="rect">
            <a:avLst/>
          </a:prstGeom>
          <a:solidFill>
            <a:schemeClr val="accent2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9FD9F322-7F4E-C348-BD60-292B76895F6B}"/>
              </a:ext>
            </a:extLst>
          </p:cNvPr>
          <p:cNvSpPr/>
          <p:nvPr/>
        </p:nvSpPr>
        <p:spPr>
          <a:xfrm>
            <a:off x="21589427" y="9635958"/>
            <a:ext cx="1267399" cy="826585"/>
          </a:xfrm>
          <a:prstGeom prst="rect">
            <a:avLst/>
          </a:prstGeom>
          <a:solidFill>
            <a:schemeClr val="accent4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86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A16626D-B924-6E44-8CBE-8CAA4C409E67}"/>
              </a:ext>
            </a:extLst>
          </p:cNvPr>
          <p:cNvSpPr txBox="1"/>
          <p:nvPr/>
        </p:nvSpPr>
        <p:spPr>
          <a:xfrm>
            <a:off x="1520825" y="482419"/>
            <a:ext cx="528221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Gantt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A503DC1-1642-7A4D-BF06-1BEDED18FF2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025EAFB8-95EF-DA47-A5D1-5BB240967879}"/>
              </a:ext>
            </a:extLst>
          </p:cNvPr>
          <p:cNvSpPr/>
          <p:nvPr/>
        </p:nvSpPr>
        <p:spPr>
          <a:xfrm>
            <a:off x="3113904" y="2933701"/>
            <a:ext cx="19742922" cy="1109662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885F1431-CEF7-1B40-A80A-C59FF6F6AF2F}"/>
              </a:ext>
            </a:extLst>
          </p:cNvPr>
          <p:cNvSpPr/>
          <p:nvPr/>
        </p:nvSpPr>
        <p:spPr>
          <a:xfrm>
            <a:off x="3113904" y="4259478"/>
            <a:ext cx="19742922" cy="1109662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42138B3B-6773-CB46-8399-FBE564ED4AEA}"/>
              </a:ext>
            </a:extLst>
          </p:cNvPr>
          <p:cNvSpPr/>
          <p:nvPr/>
        </p:nvSpPr>
        <p:spPr>
          <a:xfrm>
            <a:off x="3113904" y="5585255"/>
            <a:ext cx="19742922" cy="1109662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290ABD1C-49D4-FD48-B282-A96D51D0B2D1}"/>
              </a:ext>
            </a:extLst>
          </p:cNvPr>
          <p:cNvSpPr/>
          <p:nvPr/>
        </p:nvSpPr>
        <p:spPr>
          <a:xfrm>
            <a:off x="3113904" y="6911032"/>
            <a:ext cx="19742922" cy="1109662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0DE44210-5C9C-E641-B1FF-23025486DAEE}"/>
              </a:ext>
            </a:extLst>
          </p:cNvPr>
          <p:cNvSpPr/>
          <p:nvPr/>
        </p:nvSpPr>
        <p:spPr>
          <a:xfrm>
            <a:off x="3113904" y="8236809"/>
            <a:ext cx="19742922" cy="1109662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A5873307-D658-104A-9D3D-DD4EF39B9ACE}"/>
              </a:ext>
            </a:extLst>
          </p:cNvPr>
          <p:cNvSpPr/>
          <p:nvPr/>
        </p:nvSpPr>
        <p:spPr>
          <a:xfrm>
            <a:off x="3113904" y="9562586"/>
            <a:ext cx="19742922" cy="1109662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23487B79-0383-0A46-9583-0ABAD20A247D}"/>
              </a:ext>
            </a:extLst>
          </p:cNvPr>
          <p:cNvSpPr/>
          <p:nvPr/>
        </p:nvSpPr>
        <p:spPr>
          <a:xfrm>
            <a:off x="3113904" y="10888363"/>
            <a:ext cx="19742922" cy="1109662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72BD5FE-4A89-2C41-8669-3AFB6C74E5FD}"/>
              </a:ext>
            </a:extLst>
          </p:cNvPr>
          <p:cNvSpPr txBox="1"/>
          <p:nvPr/>
        </p:nvSpPr>
        <p:spPr>
          <a:xfrm>
            <a:off x="2990473" y="12369225"/>
            <a:ext cx="96853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Jan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A269B81-6EED-FC41-9601-33FD292BF8C4}"/>
              </a:ext>
            </a:extLst>
          </p:cNvPr>
          <p:cNvSpPr txBox="1"/>
          <p:nvPr/>
        </p:nvSpPr>
        <p:spPr>
          <a:xfrm>
            <a:off x="4736510" y="12369225"/>
            <a:ext cx="93487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Feb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53A342E-791F-CF42-A7A3-175BD84EEBF8}"/>
              </a:ext>
            </a:extLst>
          </p:cNvPr>
          <p:cNvSpPr txBox="1"/>
          <p:nvPr/>
        </p:nvSpPr>
        <p:spPr>
          <a:xfrm>
            <a:off x="6434457" y="12369225"/>
            <a:ext cx="99738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3DD93C3-C93E-EF49-B467-474D2EDCC939}"/>
              </a:ext>
            </a:extLst>
          </p:cNvPr>
          <p:cNvSpPr txBox="1"/>
          <p:nvPr/>
        </p:nvSpPr>
        <p:spPr>
          <a:xfrm>
            <a:off x="8201332" y="12369225"/>
            <a:ext cx="922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Apr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35C0745-1BC2-9E46-8765-C8D294E43394}"/>
              </a:ext>
            </a:extLst>
          </p:cNvPr>
          <p:cNvSpPr txBox="1"/>
          <p:nvPr/>
        </p:nvSpPr>
        <p:spPr>
          <a:xfrm>
            <a:off x="9851189" y="12369225"/>
            <a:ext cx="108074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May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8DFB592-7224-4748-B645-10B554CC02EC}"/>
              </a:ext>
            </a:extLst>
          </p:cNvPr>
          <p:cNvSpPr txBox="1"/>
          <p:nvPr/>
        </p:nvSpPr>
        <p:spPr>
          <a:xfrm>
            <a:off x="11640506" y="12369225"/>
            <a:ext cx="96051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Jun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A85D61C-0E8A-5943-BD16-40469B5F8C31}"/>
              </a:ext>
            </a:extLst>
          </p:cNvPr>
          <p:cNvSpPr txBox="1"/>
          <p:nvPr/>
        </p:nvSpPr>
        <p:spPr>
          <a:xfrm>
            <a:off x="13448257" y="12369225"/>
            <a:ext cx="80342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Jul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E72D210-62ED-E842-BC94-C37EA1D98491}"/>
              </a:ext>
            </a:extLst>
          </p:cNvPr>
          <p:cNvSpPr txBox="1"/>
          <p:nvPr/>
        </p:nvSpPr>
        <p:spPr>
          <a:xfrm>
            <a:off x="15065253" y="12369225"/>
            <a:ext cx="102784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Aug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26C0669-19C2-D342-AA40-FE73FC752BDA}"/>
              </a:ext>
            </a:extLst>
          </p:cNvPr>
          <p:cNvSpPr txBox="1"/>
          <p:nvPr/>
        </p:nvSpPr>
        <p:spPr>
          <a:xfrm>
            <a:off x="16824915" y="12369225"/>
            <a:ext cx="96693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Sep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A2EA5B2-499A-7343-9AF6-0474464C5B9C}"/>
              </a:ext>
            </a:extLst>
          </p:cNvPr>
          <p:cNvSpPr txBox="1"/>
          <p:nvPr/>
        </p:nvSpPr>
        <p:spPr>
          <a:xfrm>
            <a:off x="18581370" y="12369225"/>
            <a:ext cx="912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Oct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DA21DC1-CD15-374A-848D-38107503AFBD}"/>
              </a:ext>
            </a:extLst>
          </p:cNvPr>
          <p:cNvSpPr txBox="1"/>
          <p:nvPr/>
        </p:nvSpPr>
        <p:spPr>
          <a:xfrm>
            <a:off x="20270501" y="12369225"/>
            <a:ext cx="99257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Nov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79F4825-A2CA-B544-9622-7D563FBEC087}"/>
              </a:ext>
            </a:extLst>
          </p:cNvPr>
          <p:cNvSpPr txBox="1"/>
          <p:nvPr/>
        </p:nvSpPr>
        <p:spPr>
          <a:xfrm>
            <a:off x="22006113" y="12369225"/>
            <a:ext cx="97975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DA7B340-0276-9D40-986E-CB9C8978DFEF}"/>
              </a:ext>
            </a:extLst>
          </p:cNvPr>
          <p:cNvSpPr txBox="1"/>
          <p:nvPr/>
        </p:nvSpPr>
        <p:spPr>
          <a:xfrm>
            <a:off x="1722056" y="2935367"/>
            <a:ext cx="103746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66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8BC8D94-3ECB-5C47-9D48-BF501E431DB8}"/>
              </a:ext>
            </a:extLst>
          </p:cNvPr>
          <p:cNvSpPr txBox="1"/>
          <p:nvPr/>
        </p:nvSpPr>
        <p:spPr>
          <a:xfrm>
            <a:off x="1542520" y="4261144"/>
            <a:ext cx="121700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66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80A8D23-808B-5E41-8C63-0B861ED71882}"/>
              </a:ext>
            </a:extLst>
          </p:cNvPr>
          <p:cNvSpPr txBox="1"/>
          <p:nvPr/>
        </p:nvSpPr>
        <p:spPr>
          <a:xfrm>
            <a:off x="1521682" y="5586921"/>
            <a:ext cx="1237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66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7067EBD-FC3F-C04D-A85D-DCC326DB6ABB}"/>
              </a:ext>
            </a:extLst>
          </p:cNvPr>
          <p:cNvSpPr txBox="1"/>
          <p:nvPr/>
        </p:nvSpPr>
        <p:spPr>
          <a:xfrm>
            <a:off x="1468782" y="6912698"/>
            <a:ext cx="12907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66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68E4595-CADB-A442-96F8-ABFB2BB49EFB}"/>
              </a:ext>
            </a:extLst>
          </p:cNvPr>
          <p:cNvSpPr txBox="1"/>
          <p:nvPr/>
        </p:nvSpPr>
        <p:spPr>
          <a:xfrm>
            <a:off x="1483210" y="8236809"/>
            <a:ext cx="127631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66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B4A5718-B313-8541-B8C2-8946F97C0313}"/>
              </a:ext>
            </a:extLst>
          </p:cNvPr>
          <p:cNvSpPr txBox="1"/>
          <p:nvPr/>
        </p:nvSpPr>
        <p:spPr>
          <a:xfrm>
            <a:off x="1486416" y="9562586"/>
            <a:ext cx="127310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66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06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19958B7-3CDB-174C-A5B4-2B2008CE9650}"/>
              </a:ext>
            </a:extLst>
          </p:cNvPr>
          <p:cNvSpPr txBox="1"/>
          <p:nvPr/>
        </p:nvSpPr>
        <p:spPr>
          <a:xfrm>
            <a:off x="1564962" y="10888363"/>
            <a:ext cx="119455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66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07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5A9A644A-7341-5840-A0AB-06820CA97D78}"/>
              </a:ext>
            </a:extLst>
          </p:cNvPr>
          <p:cNvGrpSpPr/>
          <p:nvPr/>
        </p:nvGrpSpPr>
        <p:grpSpPr>
          <a:xfrm>
            <a:off x="3113903" y="2933701"/>
            <a:ext cx="3676232" cy="1109662"/>
            <a:chOff x="3959008" y="2933701"/>
            <a:chExt cx="3676232" cy="1109662"/>
          </a:xfrm>
        </p:grpSpPr>
        <p:sp>
          <p:nvSpPr>
            <p:cNvPr id="30" name="Rounded Rectangle 29">
              <a:extLst>
                <a:ext uri="{FF2B5EF4-FFF2-40B4-BE49-F238E27FC236}">
                  <a16:creationId xmlns:a16="http://schemas.microsoft.com/office/drawing/2014/main" id="{F307359A-3859-8747-AAC8-DDAB7541BE00}"/>
                </a:ext>
              </a:extLst>
            </p:cNvPr>
            <p:cNvSpPr/>
            <p:nvPr/>
          </p:nvSpPr>
          <p:spPr>
            <a:xfrm>
              <a:off x="3959008" y="2933701"/>
              <a:ext cx="3676232" cy="1109662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0051AA37-EB29-1C46-952B-6A57A163B36E}"/>
                </a:ext>
              </a:extLst>
            </p:cNvPr>
            <p:cNvSpPr/>
            <p:nvPr/>
          </p:nvSpPr>
          <p:spPr>
            <a:xfrm>
              <a:off x="6774465" y="3174129"/>
              <a:ext cx="628806" cy="62880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718F16B-8A5F-0245-B512-A11ACEFE1E13}"/>
              </a:ext>
            </a:extLst>
          </p:cNvPr>
          <p:cNvGrpSpPr/>
          <p:nvPr/>
        </p:nvGrpSpPr>
        <p:grpSpPr>
          <a:xfrm>
            <a:off x="6243763" y="4259478"/>
            <a:ext cx="4521337" cy="1109662"/>
            <a:chOff x="3113903" y="2933701"/>
            <a:chExt cx="4521337" cy="1109662"/>
          </a:xfrm>
        </p:grpSpPr>
        <p:sp>
          <p:nvSpPr>
            <p:cNvPr id="40" name="Rounded Rectangle 39">
              <a:extLst>
                <a:ext uri="{FF2B5EF4-FFF2-40B4-BE49-F238E27FC236}">
                  <a16:creationId xmlns:a16="http://schemas.microsoft.com/office/drawing/2014/main" id="{C8F1CBC0-EFE8-A84B-A0E5-07FB1902D7A1}"/>
                </a:ext>
              </a:extLst>
            </p:cNvPr>
            <p:cNvSpPr/>
            <p:nvPr/>
          </p:nvSpPr>
          <p:spPr>
            <a:xfrm>
              <a:off x="3113903" y="2933701"/>
              <a:ext cx="4521337" cy="1109662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F67A9DCF-A6E7-6541-87CE-4398A8A6C7B2}"/>
                </a:ext>
              </a:extLst>
            </p:cNvPr>
            <p:cNvSpPr/>
            <p:nvPr/>
          </p:nvSpPr>
          <p:spPr>
            <a:xfrm>
              <a:off x="6774465" y="3174129"/>
              <a:ext cx="628806" cy="62880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F3478AC8-530E-3549-A4B8-94DD9F0AFEA9}"/>
              </a:ext>
            </a:extLst>
          </p:cNvPr>
          <p:cNvGrpSpPr/>
          <p:nvPr/>
        </p:nvGrpSpPr>
        <p:grpSpPr>
          <a:xfrm>
            <a:off x="9407770" y="5585255"/>
            <a:ext cx="5041724" cy="1109662"/>
            <a:chOff x="2593517" y="2933701"/>
            <a:chExt cx="5041724" cy="1109662"/>
          </a:xfrm>
        </p:grpSpPr>
        <p:sp>
          <p:nvSpPr>
            <p:cNvPr id="43" name="Rounded Rectangle 42">
              <a:extLst>
                <a:ext uri="{FF2B5EF4-FFF2-40B4-BE49-F238E27FC236}">
                  <a16:creationId xmlns:a16="http://schemas.microsoft.com/office/drawing/2014/main" id="{DFA94492-22A1-A94A-B05A-D288FBBA4BD6}"/>
                </a:ext>
              </a:extLst>
            </p:cNvPr>
            <p:cNvSpPr/>
            <p:nvPr/>
          </p:nvSpPr>
          <p:spPr>
            <a:xfrm>
              <a:off x="2593517" y="2933701"/>
              <a:ext cx="5041724" cy="1109662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020A2B40-D54E-0A4B-AE88-28C2F5C36F26}"/>
                </a:ext>
              </a:extLst>
            </p:cNvPr>
            <p:cNvSpPr/>
            <p:nvPr/>
          </p:nvSpPr>
          <p:spPr>
            <a:xfrm>
              <a:off x="6774465" y="3174129"/>
              <a:ext cx="628806" cy="62880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5866D15C-42A9-504F-B54D-04225AA0D72B}"/>
              </a:ext>
            </a:extLst>
          </p:cNvPr>
          <p:cNvGrpSpPr/>
          <p:nvPr/>
        </p:nvGrpSpPr>
        <p:grpSpPr>
          <a:xfrm>
            <a:off x="7155381" y="6909946"/>
            <a:ext cx="9486721" cy="1109662"/>
            <a:chOff x="-1851481" y="2933701"/>
            <a:chExt cx="9486721" cy="1109662"/>
          </a:xfrm>
        </p:grpSpPr>
        <p:sp>
          <p:nvSpPr>
            <p:cNvPr id="46" name="Rounded Rectangle 45">
              <a:extLst>
                <a:ext uri="{FF2B5EF4-FFF2-40B4-BE49-F238E27FC236}">
                  <a16:creationId xmlns:a16="http://schemas.microsoft.com/office/drawing/2014/main" id="{4FE3CD0E-7A30-DF4D-927B-AAF9B17A7CE2}"/>
                </a:ext>
              </a:extLst>
            </p:cNvPr>
            <p:cNvSpPr/>
            <p:nvPr/>
          </p:nvSpPr>
          <p:spPr>
            <a:xfrm>
              <a:off x="-1851481" y="2933701"/>
              <a:ext cx="9486721" cy="1109662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ECBD534E-E351-B64B-BBF1-DDB487E10385}"/>
                </a:ext>
              </a:extLst>
            </p:cNvPr>
            <p:cNvSpPr/>
            <p:nvPr/>
          </p:nvSpPr>
          <p:spPr>
            <a:xfrm>
              <a:off x="6774465" y="3174129"/>
              <a:ext cx="628806" cy="62880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8B1981D4-724D-6E4D-A5AC-D23F30DEDA88}"/>
              </a:ext>
            </a:extLst>
          </p:cNvPr>
          <p:cNvGrpSpPr/>
          <p:nvPr/>
        </p:nvGrpSpPr>
        <p:grpSpPr>
          <a:xfrm>
            <a:off x="11799277" y="8236809"/>
            <a:ext cx="6394727" cy="1109662"/>
            <a:chOff x="1240513" y="2933701"/>
            <a:chExt cx="6394727" cy="1109662"/>
          </a:xfrm>
        </p:grpSpPr>
        <p:sp>
          <p:nvSpPr>
            <p:cNvPr id="49" name="Rounded Rectangle 48">
              <a:extLst>
                <a:ext uri="{FF2B5EF4-FFF2-40B4-BE49-F238E27FC236}">
                  <a16:creationId xmlns:a16="http://schemas.microsoft.com/office/drawing/2014/main" id="{C698475D-0FB6-2E40-B929-814C93CCFE6B}"/>
                </a:ext>
              </a:extLst>
            </p:cNvPr>
            <p:cNvSpPr/>
            <p:nvPr/>
          </p:nvSpPr>
          <p:spPr>
            <a:xfrm>
              <a:off x="1240513" y="2933701"/>
              <a:ext cx="6394727" cy="1109662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F99D1DB3-025D-214A-BCA6-BE6AFA8B837A}"/>
                </a:ext>
              </a:extLst>
            </p:cNvPr>
            <p:cNvSpPr/>
            <p:nvPr/>
          </p:nvSpPr>
          <p:spPr>
            <a:xfrm>
              <a:off x="6774465" y="3174129"/>
              <a:ext cx="628806" cy="62880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F892D4E0-9AFB-B94E-9A87-B79031E8D09D}"/>
              </a:ext>
            </a:extLst>
          </p:cNvPr>
          <p:cNvGrpSpPr/>
          <p:nvPr/>
        </p:nvGrpSpPr>
        <p:grpSpPr>
          <a:xfrm>
            <a:off x="16642102" y="9560920"/>
            <a:ext cx="4521337" cy="1109662"/>
            <a:chOff x="3113903" y="2933701"/>
            <a:chExt cx="4521337" cy="1109662"/>
          </a:xfrm>
        </p:grpSpPr>
        <p:sp>
          <p:nvSpPr>
            <p:cNvPr id="52" name="Rounded Rectangle 51">
              <a:extLst>
                <a:ext uri="{FF2B5EF4-FFF2-40B4-BE49-F238E27FC236}">
                  <a16:creationId xmlns:a16="http://schemas.microsoft.com/office/drawing/2014/main" id="{D60B5161-5EB1-114C-9013-767F16FB705D}"/>
                </a:ext>
              </a:extLst>
            </p:cNvPr>
            <p:cNvSpPr/>
            <p:nvPr/>
          </p:nvSpPr>
          <p:spPr>
            <a:xfrm>
              <a:off x="3113903" y="2933701"/>
              <a:ext cx="4521337" cy="1109662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17EE587A-6DF4-D843-92BE-02D880077139}"/>
                </a:ext>
              </a:extLst>
            </p:cNvPr>
            <p:cNvSpPr/>
            <p:nvPr/>
          </p:nvSpPr>
          <p:spPr>
            <a:xfrm>
              <a:off x="6774465" y="3174129"/>
              <a:ext cx="628806" cy="62880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12CBCB02-0AD7-1947-939A-B0C308CB2F87}"/>
              </a:ext>
            </a:extLst>
          </p:cNvPr>
          <p:cNvGrpSpPr/>
          <p:nvPr/>
        </p:nvGrpSpPr>
        <p:grpSpPr>
          <a:xfrm>
            <a:off x="19841671" y="10887530"/>
            <a:ext cx="3015155" cy="1109662"/>
            <a:chOff x="4620085" y="2933701"/>
            <a:chExt cx="3015155" cy="1109662"/>
          </a:xfrm>
        </p:grpSpPr>
        <p:sp>
          <p:nvSpPr>
            <p:cNvPr id="55" name="Rounded Rectangle 54">
              <a:extLst>
                <a:ext uri="{FF2B5EF4-FFF2-40B4-BE49-F238E27FC236}">
                  <a16:creationId xmlns:a16="http://schemas.microsoft.com/office/drawing/2014/main" id="{BD5E1DBF-931D-4541-8D69-8BF3768E3E4B}"/>
                </a:ext>
              </a:extLst>
            </p:cNvPr>
            <p:cNvSpPr/>
            <p:nvPr/>
          </p:nvSpPr>
          <p:spPr>
            <a:xfrm>
              <a:off x="4620085" y="2933701"/>
              <a:ext cx="3015155" cy="1109662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E4DE7FBA-8A16-6044-A8D7-98717DAD68E3}"/>
                </a:ext>
              </a:extLst>
            </p:cNvPr>
            <p:cNvSpPr/>
            <p:nvPr/>
          </p:nvSpPr>
          <p:spPr>
            <a:xfrm>
              <a:off x="6774465" y="3174129"/>
              <a:ext cx="628806" cy="62880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57" name="Subtitle 2">
            <a:extLst>
              <a:ext uri="{FF2B5EF4-FFF2-40B4-BE49-F238E27FC236}">
                <a16:creationId xmlns:a16="http://schemas.microsoft.com/office/drawing/2014/main" id="{4091A55A-1532-4241-8263-AC2F7140FF0B}"/>
              </a:ext>
            </a:extLst>
          </p:cNvPr>
          <p:cNvSpPr txBox="1">
            <a:spLocks/>
          </p:cNvSpPr>
          <p:nvPr/>
        </p:nvSpPr>
        <p:spPr>
          <a:xfrm>
            <a:off x="14725243" y="4529583"/>
            <a:ext cx="765312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8D8B74A4-DA73-A640-BC94-E18BA79A7354}"/>
              </a:ext>
            </a:extLst>
          </p:cNvPr>
          <p:cNvSpPr txBox="1">
            <a:spLocks/>
          </p:cNvSpPr>
          <p:nvPr/>
        </p:nvSpPr>
        <p:spPr>
          <a:xfrm>
            <a:off x="14725243" y="3203806"/>
            <a:ext cx="765312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F3019D50-05A2-F642-ABFC-6BCA7DC6AEB8}"/>
              </a:ext>
            </a:extLst>
          </p:cNvPr>
          <p:cNvSpPr txBox="1">
            <a:spLocks/>
          </p:cNvSpPr>
          <p:nvPr/>
        </p:nvSpPr>
        <p:spPr>
          <a:xfrm>
            <a:off x="14725243" y="5855360"/>
            <a:ext cx="765312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90A6C511-15DC-624E-843C-A3B6B91E8095}"/>
              </a:ext>
            </a:extLst>
          </p:cNvPr>
          <p:cNvSpPr txBox="1">
            <a:spLocks/>
          </p:cNvSpPr>
          <p:nvPr/>
        </p:nvSpPr>
        <p:spPr>
          <a:xfrm>
            <a:off x="16934181" y="7180051"/>
            <a:ext cx="5444183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383DA35C-47F6-9249-89F3-4C879C364723}"/>
              </a:ext>
            </a:extLst>
          </p:cNvPr>
          <p:cNvSpPr txBox="1">
            <a:spLocks/>
          </p:cNvSpPr>
          <p:nvPr/>
        </p:nvSpPr>
        <p:spPr>
          <a:xfrm>
            <a:off x="3630030" y="8506081"/>
            <a:ext cx="765312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268BA98A-8B84-9046-A8AD-CA475F7ACBC6}"/>
              </a:ext>
            </a:extLst>
          </p:cNvPr>
          <p:cNvSpPr txBox="1">
            <a:spLocks/>
          </p:cNvSpPr>
          <p:nvPr/>
        </p:nvSpPr>
        <p:spPr>
          <a:xfrm>
            <a:off x="3630030" y="9831025"/>
            <a:ext cx="765312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4966EC22-1840-2845-BD7B-177A24D86F73}"/>
              </a:ext>
            </a:extLst>
          </p:cNvPr>
          <p:cNvSpPr txBox="1">
            <a:spLocks/>
          </p:cNvSpPr>
          <p:nvPr/>
        </p:nvSpPr>
        <p:spPr>
          <a:xfrm>
            <a:off x="3630030" y="11157635"/>
            <a:ext cx="765312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2006524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5BBFEDE-3E2E-B445-8742-41F8BA39268B}"/>
              </a:ext>
            </a:extLst>
          </p:cNvPr>
          <p:cNvSpPr txBox="1"/>
          <p:nvPr/>
        </p:nvSpPr>
        <p:spPr>
          <a:xfrm>
            <a:off x="1520825" y="482419"/>
            <a:ext cx="528221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Gantt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9CF067B-B1DF-FB49-9E6C-CE5A7BA0471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B63DA4-4024-8A42-869B-F27CB4466417}"/>
              </a:ext>
            </a:extLst>
          </p:cNvPr>
          <p:cNvSpPr txBox="1"/>
          <p:nvPr/>
        </p:nvSpPr>
        <p:spPr>
          <a:xfrm>
            <a:off x="3936278" y="2510824"/>
            <a:ext cx="47000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F95AF4-14DA-D74C-B1DA-306D740BE838}"/>
              </a:ext>
            </a:extLst>
          </p:cNvPr>
          <p:cNvSpPr txBox="1"/>
          <p:nvPr/>
        </p:nvSpPr>
        <p:spPr>
          <a:xfrm>
            <a:off x="4540142" y="2510824"/>
            <a:ext cx="52931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225FFD3-B69A-A94E-9E00-874B6E5F11F8}"/>
              </a:ext>
            </a:extLst>
          </p:cNvPr>
          <p:cNvSpPr txBox="1"/>
          <p:nvPr/>
        </p:nvSpPr>
        <p:spPr>
          <a:xfrm>
            <a:off x="5170456" y="2510824"/>
            <a:ext cx="53572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9FEF7A8-D1B8-FC4D-8ED1-FEFC578019FF}"/>
              </a:ext>
            </a:extLst>
          </p:cNvPr>
          <p:cNvSpPr txBox="1"/>
          <p:nvPr/>
        </p:nvSpPr>
        <p:spPr>
          <a:xfrm>
            <a:off x="5795159" y="2510824"/>
            <a:ext cx="55335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77DF86A-E192-CB43-A0E8-5C73AAF39FC7}"/>
              </a:ext>
            </a:extLst>
          </p:cNvPr>
          <p:cNvSpPr txBox="1"/>
          <p:nvPr/>
        </p:nvSpPr>
        <p:spPr>
          <a:xfrm>
            <a:off x="6431084" y="2510824"/>
            <a:ext cx="54854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DCD3802-F9AA-D548-8011-1729B2E622E8}"/>
              </a:ext>
            </a:extLst>
          </p:cNvPr>
          <p:cNvSpPr txBox="1"/>
          <p:nvPr/>
        </p:nvSpPr>
        <p:spPr>
          <a:xfrm>
            <a:off x="7064604" y="2510824"/>
            <a:ext cx="54854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06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34823B1-1322-E646-9AA9-E41DB6E0B052}"/>
              </a:ext>
            </a:extLst>
          </p:cNvPr>
          <p:cNvSpPr txBox="1"/>
          <p:nvPr/>
        </p:nvSpPr>
        <p:spPr>
          <a:xfrm>
            <a:off x="7711749" y="2510824"/>
            <a:ext cx="52129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07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A617AF6-CD16-1B44-8EB6-7E5059C88A96}"/>
              </a:ext>
            </a:extLst>
          </p:cNvPr>
          <p:cNvSpPr txBox="1"/>
          <p:nvPr/>
        </p:nvSpPr>
        <p:spPr>
          <a:xfrm>
            <a:off x="8331644" y="2510824"/>
            <a:ext cx="54854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08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B17FB75-EF57-904A-9BB5-F1FBA445C64E}"/>
              </a:ext>
            </a:extLst>
          </p:cNvPr>
          <p:cNvSpPr txBox="1"/>
          <p:nvPr/>
        </p:nvSpPr>
        <p:spPr>
          <a:xfrm>
            <a:off x="8967569" y="2510824"/>
            <a:ext cx="543739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09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34E6BF9-9689-624B-BE52-689284C1CF75}"/>
              </a:ext>
            </a:extLst>
          </p:cNvPr>
          <p:cNvSpPr txBox="1"/>
          <p:nvPr/>
        </p:nvSpPr>
        <p:spPr>
          <a:xfrm>
            <a:off x="9637958" y="2510824"/>
            <a:ext cx="47000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01160AE-F779-2546-9AB1-D74EBDD93511}"/>
              </a:ext>
            </a:extLst>
          </p:cNvPr>
          <p:cNvSpPr txBox="1"/>
          <p:nvPr/>
        </p:nvSpPr>
        <p:spPr>
          <a:xfrm>
            <a:off x="10311553" y="2510824"/>
            <a:ext cx="38985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4D945CB-1461-6243-8FA6-32E68E43C1F3}"/>
              </a:ext>
            </a:extLst>
          </p:cNvPr>
          <p:cNvSpPr txBox="1"/>
          <p:nvPr/>
        </p:nvSpPr>
        <p:spPr>
          <a:xfrm>
            <a:off x="10915417" y="2510824"/>
            <a:ext cx="44916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9DA49CE-5285-EF4F-B545-0BB657312D25}"/>
              </a:ext>
            </a:extLst>
          </p:cNvPr>
          <p:cNvSpPr txBox="1"/>
          <p:nvPr/>
        </p:nvSpPr>
        <p:spPr>
          <a:xfrm>
            <a:off x="11545731" y="2510824"/>
            <a:ext cx="45557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D3F9317-B2F8-A64C-9CD1-E2699FA80E4A}"/>
              </a:ext>
            </a:extLst>
          </p:cNvPr>
          <p:cNvSpPr txBox="1"/>
          <p:nvPr/>
        </p:nvSpPr>
        <p:spPr>
          <a:xfrm>
            <a:off x="12170435" y="2510824"/>
            <a:ext cx="473207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14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B838955-CCE0-AC44-A352-D70154189A83}"/>
              </a:ext>
            </a:extLst>
          </p:cNvPr>
          <p:cNvSpPr txBox="1"/>
          <p:nvPr/>
        </p:nvSpPr>
        <p:spPr>
          <a:xfrm>
            <a:off x="12806359" y="2510824"/>
            <a:ext cx="46839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15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2C6273E-30BD-6E46-8E6A-DBBC228995A4}"/>
              </a:ext>
            </a:extLst>
          </p:cNvPr>
          <p:cNvSpPr txBox="1"/>
          <p:nvPr/>
        </p:nvSpPr>
        <p:spPr>
          <a:xfrm>
            <a:off x="13439879" y="2510824"/>
            <a:ext cx="46839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16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DBFFB4E-0B2C-1A4D-AF56-1C081C180401}"/>
              </a:ext>
            </a:extLst>
          </p:cNvPr>
          <p:cNvSpPr txBox="1"/>
          <p:nvPr/>
        </p:nvSpPr>
        <p:spPr>
          <a:xfrm>
            <a:off x="14087025" y="2510824"/>
            <a:ext cx="441147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17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B9F2E54-8FF5-A44D-A921-2BDFCEBF69C5}"/>
              </a:ext>
            </a:extLst>
          </p:cNvPr>
          <p:cNvSpPr txBox="1"/>
          <p:nvPr/>
        </p:nvSpPr>
        <p:spPr>
          <a:xfrm>
            <a:off x="14706919" y="2510824"/>
            <a:ext cx="46839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18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83A00F-BCB8-644E-94D4-88FB622E918A}"/>
              </a:ext>
            </a:extLst>
          </p:cNvPr>
          <p:cNvSpPr txBox="1"/>
          <p:nvPr/>
        </p:nvSpPr>
        <p:spPr>
          <a:xfrm>
            <a:off x="15342844" y="2510824"/>
            <a:ext cx="46358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19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7D32D7A-E5FD-9140-9BDF-434801B55820}"/>
              </a:ext>
            </a:extLst>
          </p:cNvPr>
          <p:cNvSpPr txBox="1"/>
          <p:nvPr/>
        </p:nvSpPr>
        <p:spPr>
          <a:xfrm>
            <a:off x="15943503" y="2510824"/>
            <a:ext cx="52931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AD0386B-6B13-3E44-8620-0B40E075EAFC}"/>
              </a:ext>
            </a:extLst>
          </p:cNvPr>
          <p:cNvSpPr txBox="1"/>
          <p:nvPr/>
        </p:nvSpPr>
        <p:spPr>
          <a:xfrm>
            <a:off x="16617097" y="2510824"/>
            <a:ext cx="44916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21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2683282-37EB-B14E-BA0F-BFFAB32040F5}"/>
              </a:ext>
            </a:extLst>
          </p:cNvPr>
          <p:cNvSpPr txBox="1"/>
          <p:nvPr/>
        </p:nvSpPr>
        <p:spPr>
          <a:xfrm>
            <a:off x="17220961" y="2510824"/>
            <a:ext cx="50847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22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E50785-E201-244A-8D59-FC37C5B6A13C}"/>
              </a:ext>
            </a:extLst>
          </p:cNvPr>
          <p:cNvSpPr txBox="1"/>
          <p:nvPr/>
        </p:nvSpPr>
        <p:spPr>
          <a:xfrm>
            <a:off x="17851276" y="2510824"/>
            <a:ext cx="51488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23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BA6FEC7-2B58-B64C-A5C3-2D10FFAA1D18}"/>
              </a:ext>
            </a:extLst>
          </p:cNvPr>
          <p:cNvSpPr txBox="1"/>
          <p:nvPr/>
        </p:nvSpPr>
        <p:spPr>
          <a:xfrm>
            <a:off x="18475980" y="2510824"/>
            <a:ext cx="53251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24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E6B5F41-D981-B345-9680-286641EC5E3A}"/>
              </a:ext>
            </a:extLst>
          </p:cNvPr>
          <p:cNvSpPr txBox="1"/>
          <p:nvPr/>
        </p:nvSpPr>
        <p:spPr>
          <a:xfrm>
            <a:off x="19111904" y="2510824"/>
            <a:ext cx="52771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25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7237D81-205E-E744-8BEA-A7C377A78FBD}"/>
              </a:ext>
            </a:extLst>
          </p:cNvPr>
          <p:cNvSpPr txBox="1"/>
          <p:nvPr/>
        </p:nvSpPr>
        <p:spPr>
          <a:xfrm>
            <a:off x="19745424" y="2510824"/>
            <a:ext cx="52771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26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666183E-CFA1-D143-A76C-A399DA476FC3}"/>
              </a:ext>
            </a:extLst>
          </p:cNvPr>
          <p:cNvSpPr txBox="1"/>
          <p:nvPr/>
        </p:nvSpPr>
        <p:spPr>
          <a:xfrm>
            <a:off x="20392570" y="2510824"/>
            <a:ext cx="50045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27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A77DDD1-6129-F948-B6BC-B549612D7B52}"/>
              </a:ext>
            </a:extLst>
          </p:cNvPr>
          <p:cNvSpPr txBox="1"/>
          <p:nvPr/>
        </p:nvSpPr>
        <p:spPr>
          <a:xfrm>
            <a:off x="21012464" y="2510824"/>
            <a:ext cx="52771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28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3DEBAAC-2770-494A-BF2E-0FCA5723B2A9}"/>
              </a:ext>
            </a:extLst>
          </p:cNvPr>
          <p:cNvSpPr txBox="1"/>
          <p:nvPr/>
        </p:nvSpPr>
        <p:spPr>
          <a:xfrm>
            <a:off x="21648389" y="2510824"/>
            <a:ext cx="52290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29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9E7735B-B315-DC4F-976D-9A30FF7ADABD}"/>
              </a:ext>
            </a:extLst>
          </p:cNvPr>
          <p:cNvSpPr txBox="1"/>
          <p:nvPr/>
        </p:nvSpPr>
        <p:spPr>
          <a:xfrm>
            <a:off x="22275508" y="2510824"/>
            <a:ext cx="53572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08579C8-87B7-6D44-B7A8-D94834E76D24}"/>
              </a:ext>
            </a:extLst>
          </p:cNvPr>
          <p:cNvSpPr txBox="1"/>
          <p:nvPr/>
        </p:nvSpPr>
        <p:spPr>
          <a:xfrm>
            <a:off x="2027761" y="3221416"/>
            <a:ext cx="121058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D8F9CF8-841B-FF49-A2EB-1ECC25E8B94D}"/>
              </a:ext>
            </a:extLst>
          </p:cNvPr>
          <p:cNvSpPr txBox="1"/>
          <p:nvPr/>
        </p:nvSpPr>
        <p:spPr>
          <a:xfrm>
            <a:off x="1962038" y="4503434"/>
            <a:ext cx="127631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03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3FFEAC1-A483-0B47-B6EF-EBC39ED1ED48}"/>
              </a:ext>
            </a:extLst>
          </p:cNvPr>
          <p:cNvSpPr txBox="1"/>
          <p:nvPr/>
        </p:nvSpPr>
        <p:spPr>
          <a:xfrm>
            <a:off x="1944405" y="5144443"/>
            <a:ext cx="129394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04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2EEDFD0-2F3F-C343-99BE-129D2EDAFE32}"/>
              </a:ext>
            </a:extLst>
          </p:cNvPr>
          <p:cNvSpPr txBox="1"/>
          <p:nvPr/>
        </p:nvSpPr>
        <p:spPr>
          <a:xfrm>
            <a:off x="1949214" y="5785452"/>
            <a:ext cx="128913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05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E4AD121-9794-DA4D-A662-AA0A2442B1B2}"/>
              </a:ext>
            </a:extLst>
          </p:cNvPr>
          <p:cNvSpPr txBox="1"/>
          <p:nvPr/>
        </p:nvSpPr>
        <p:spPr>
          <a:xfrm>
            <a:off x="1949214" y="6426461"/>
            <a:ext cx="128913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06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7F660FF-95F2-5F4E-97AE-91A33B61EA90}"/>
              </a:ext>
            </a:extLst>
          </p:cNvPr>
          <p:cNvSpPr txBox="1"/>
          <p:nvPr/>
        </p:nvSpPr>
        <p:spPr>
          <a:xfrm>
            <a:off x="1976465" y="7067470"/>
            <a:ext cx="126188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07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C4B9206-4325-4B42-AC34-89F3894717D6}"/>
              </a:ext>
            </a:extLst>
          </p:cNvPr>
          <p:cNvSpPr txBox="1"/>
          <p:nvPr/>
        </p:nvSpPr>
        <p:spPr>
          <a:xfrm>
            <a:off x="1949214" y="7708479"/>
            <a:ext cx="128913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08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B26EEF4-B5EF-FA47-82FB-8599492F3379}"/>
              </a:ext>
            </a:extLst>
          </p:cNvPr>
          <p:cNvSpPr txBox="1"/>
          <p:nvPr/>
        </p:nvSpPr>
        <p:spPr>
          <a:xfrm>
            <a:off x="1954023" y="8349488"/>
            <a:ext cx="128432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09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3DBBE1A-FB7A-3A44-BA17-A09A5C7C2D2D}"/>
              </a:ext>
            </a:extLst>
          </p:cNvPr>
          <p:cNvSpPr txBox="1"/>
          <p:nvPr/>
        </p:nvSpPr>
        <p:spPr>
          <a:xfrm>
            <a:off x="2027761" y="8990497"/>
            <a:ext cx="121058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10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7D20D5F-CC5F-2744-A922-5A5B0CF50FEB}"/>
              </a:ext>
            </a:extLst>
          </p:cNvPr>
          <p:cNvSpPr txBox="1"/>
          <p:nvPr/>
        </p:nvSpPr>
        <p:spPr>
          <a:xfrm>
            <a:off x="2107911" y="9631506"/>
            <a:ext cx="113043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11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0716A60-9632-1242-A6F9-3E9575B52D42}"/>
              </a:ext>
            </a:extLst>
          </p:cNvPr>
          <p:cNvSpPr txBox="1"/>
          <p:nvPr/>
        </p:nvSpPr>
        <p:spPr>
          <a:xfrm>
            <a:off x="2048600" y="10272515"/>
            <a:ext cx="1189749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12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E067016-AB53-8540-B875-8F9BD8BF1FF1}"/>
              </a:ext>
            </a:extLst>
          </p:cNvPr>
          <p:cNvSpPr txBox="1"/>
          <p:nvPr/>
        </p:nvSpPr>
        <p:spPr>
          <a:xfrm>
            <a:off x="2042188" y="10913524"/>
            <a:ext cx="119616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13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B6824B52-2430-864E-AE5F-6B3052D05A2E}"/>
              </a:ext>
            </a:extLst>
          </p:cNvPr>
          <p:cNvSpPr txBox="1"/>
          <p:nvPr/>
        </p:nvSpPr>
        <p:spPr>
          <a:xfrm>
            <a:off x="2024555" y="11554533"/>
            <a:ext cx="121379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14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568A89E-406C-D741-93CC-A0961D95553E}"/>
              </a:ext>
            </a:extLst>
          </p:cNvPr>
          <p:cNvSpPr txBox="1"/>
          <p:nvPr/>
        </p:nvSpPr>
        <p:spPr>
          <a:xfrm>
            <a:off x="2029364" y="12195541"/>
            <a:ext cx="120898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15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0201824A-1D1A-F44E-A41F-6644481AE7B8}"/>
              </a:ext>
            </a:extLst>
          </p:cNvPr>
          <p:cNvSpPr txBox="1"/>
          <p:nvPr/>
        </p:nvSpPr>
        <p:spPr>
          <a:xfrm>
            <a:off x="1968450" y="3862425"/>
            <a:ext cx="1269899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02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F3A1B461-28AC-F640-AC0B-236A99D79BB4}"/>
              </a:ext>
            </a:extLst>
          </p:cNvPr>
          <p:cNvCxnSpPr>
            <a:cxnSpLocks/>
          </p:cNvCxnSpPr>
          <p:nvPr/>
        </p:nvCxnSpPr>
        <p:spPr>
          <a:xfrm>
            <a:off x="3750533" y="2589552"/>
            <a:ext cx="0" cy="1024588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DEF9B727-A184-2946-A349-0D678F4F8053}"/>
              </a:ext>
            </a:extLst>
          </p:cNvPr>
          <p:cNvCxnSpPr>
            <a:cxnSpLocks/>
          </p:cNvCxnSpPr>
          <p:nvPr/>
        </p:nvCxnSpPr>
        <p:spPr>
          <a:xfrm flipH="1">
            <a:off x="3387086" y="3436859"/>
            <a:ext cx="1946973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D9236BCC-9171-5741-A2A1-D2C206DCDCF9}"/>
              </a:ext>
            </a:extLst>
          </p:cNvPr>
          <p:cNvCxnSpPr>
            <a:cxnSpLocks/>
          </p:cNvCxnSpPr>
          <p:nvPr/>
        </p:nvCxnSpPr>
        <p:spPr>
          <a:xfrm flipH="1">
            <a:off x="3387086" y="4077868"/>
            <a:ext cx="1946973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60913364-88C4-2B41-8456-E1A15B703742}"/>
              </a:ext>
            </a:extLst>
          </p:cNvPr>
          <p:cNvCxnSpPr>
            <a:cxnSpLocks/>
          </p:cNvCxnSpPr>
          <p:nvPr/>
        </p:nvCxnSpPr>
        <p:spPr>
          <a:xfrm flipH="1">
            <a:off x="3387086" y="12410985"/>
            <a:ext cx="1946973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B57D948A-5009-9845-94B4-FC3E4B0AE3B5}"/>
              </a:ext>
            </a:extLst>
          </p:cNvPr>
          <p:cNvCxnSpPr>
            <a:cxnSpLocks/>
          </p:cNvCxnSpPr>
          <p:nvPr/>
        </p:nvCxnSpPr>
        <p:spPr>
          <a:xfrm flipH="1">
            <a:off x="3387086" y="4718877"/>
            <a:ext cx="1946973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FFA9D703-DD03-6940-A061-5FBE37A4BFCC}"/>
              </a:ext>
            </a:extLst>
          </p:cNvPr>
          <p:cNvCxnSpPr>
            <a:cxnSpLocks/>
          </p:cNvCxnSpPr>
          <p:nvPr/>
        </p:nvCxnSpPr>
        <p:spPr>
          <a:xfrm flipH="1">
            <a:off x="3387086" y="5359886"/>
            <a:ext cx="1946973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5F0C9A13-8A61-F34F-8963-2BD954620310}"/>
              </a:ext>
            </a:extLst>
          </p:cNvPr>
          <p:cNvCxnSpPr>
            <a:cxnSpLocks/>
          </p:cNvCxnSpPr>
          <p:nvPr/>
        </p:nvCxnSpPr>
        <p:spPr>
          <a:xfrm flipH="1">
            <a:off x="3387086" y="6000895"/>
            <a:ext cx="1946973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8E811C9A-3067-F247-97DE-B158F8A4EF3E}"/>
              </a:ext>
            </a:extLst>
          </p:cNvPr>
          <p:cNvCxnSpPr>
            <a:cxnSpLocks/>
          </p:cNvCxnSpPr>
          <p:nvPr/>
        </p:nvCxnSpPr>
        <p:spPr>
          <a:xfrm flipH="1">
            <a:off x="3387086" y="6641904"/>
            <a:ext cx="1946973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055C5F4A-6447-6A4E-BD63-2D2BA896817B}"/>
              </a:ext>
            </a:extLst>
          </p:cNvPr>
          <p:cNvCxnSpPr>
            <a:cxnSpLocks/>
          </p:cNvCxnSpPr>
          <p:nvPr/>
        </p:nvCxnSpPr>
        <p:spPr>
          <a:xfrm flipH="1">
            <a:off x="3387086" y="7282913"/>
            <a:ext cx="1946973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6D4112B2-751E-F04D-94FA-C49F794B46A1}"/>
              </a:ext>
            </a:extLst>
          </p:cNvPr>
          <p:cNvCxnSpPr>
            <a:cxnSpLocks/>
          </p:cNvCxnSpPr>
          <p:nvPr/>
        </p:nvCxnSpPr>
        <p:spPr>
          <a:xfrm flipH="1">
            <a:off x="3387086" y="7923922"/>
            <a:ext cx="1946973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419EF677-2D23-F048-B216-EF98137C1186}"/>
              </a:ext>
            </a:extLst>
          </p:cNvPr>
          <p:cNvCxnSpPr>
            <a:cxnSpLocks/>
          </p:cNvCxnSpPr>
          <p:nvPr/>
        </p:nvCxnSpPr>
        <p:spPr>
          <a:xfrm flipH="1">
            <a:off x="3387086" y="8564931"/>
            <a:ext cx="1946973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E632AA31-4240-E748-9048-4287CD7637FD}"/>
              </a:ext>
            </a:extLst>
          </p:cNvPr>
          <p:cNvCxnSpPr>
            <a:cxnSpLocks/>
          </p:cNvCxnSpPr>
          <p:nvPr/>
        </p:nvCxnSpPr>
        <p:spPr>
          <a:xfrm flipH="1">
            <a:off x="3387086" y="9205940"/>
            <a:ext cx="1946973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A98E82C0-9AC8-D649-BD6F-58C674E90C7D}"/>
              </a:ext>
            </a:extLst>
          </p:cNvPr>
          <p:cNvCxnSpPr>
            <a:cxnSpLocks/>
          </p:cNvCxnSpPr>
          <p:nvPr/>
        </p:nvCxnSpPr>
        <p:spPr>
          <a:xfrm flipH="1">
            <a:off x="3387086" y="9846949"/>
            <a:ext cx="1946973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5B1D33FC-95FD-6F43-AC92-0F0F2EBC9BB4}"/>
              </a:ext>
            </a:extLst>
          </p:cNvPr>
          <p:cNvCxnSpPr>
            <a:cxnSpLocks/>
          </p:cNvCxnSpPr>
          <p:nvPr/>
        </p:nvCxnSpPr>
        <p:spPr>
          <a:xfrm flipH="1">
            <a:off x="3387086" y="10487958"/>
            <a:ext cx="1946973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C5A73F2A-240A-2348-98CF-2BCAE1301659}"/>
              </a:ext>
            </a:extLst>
          </p:cNvPr>
          <p:cNvCxnSpPr>
            <a:cxnSpLocks/>
          </p:cNvCxnSpPr>
          <p:nvPr/>
        </p:nvCxnSpPr>
        <p:spPr>
          <a:xfrm flipH="1">
            <a:off x="3387086" y="11128967"/>
            <a:ext cx="1946973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B122343E-CB45-A54C-9F81-CA5D573E6B9D}"/>
              </a:ext>
            </a:extLst>
          </p:cNvPr>
          <p:cNvCxnSpPr>
            <a:cxnSpLocks/>
          </p:cNvCxnSpPr>
          <p:nvPr/>
        </p:nvCxnSpPr>
        <p:spPr>
          <a:xfrm flipH="1">
            <a:off x="3387086" y="11769976"/>
            <a:ext cx="1946973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3B633B12-08DE-E541-B858-304775776C04}"/>
              </a:ext>
            </a:extLst>
          </p:cNvPr>
          <p:cNvGrpSpPr/>
          <p:nvPr/>
        </p:nvGrpSpPr>
        <p:grpSpPr>
          <a:xfrm>
            <a:off x="4171278" y="3367191"/>
            <a:ext cx="18379185" cy="137160"/>
            <a:chOff x="4171278" y="2941711"/>
            <a:chExt cx="18379185" cy="137160"/>
          </a:xfrm>
        </p:grpSpPr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8EB6DF2B-3DC7-964C-A28B-A5579A3E6162}"/>
                </a:ext>
              </a:extLst>
            </p:cNvPr>
            <p:cNvCxnSpPr>
              <a:stCxn id="4" idx="2"/>
            </p:cNvCxnSpPr>
            <p:nvPr/>
          </p:nvCxnSpPr>
          <p:spPr>
            <a:xfrm flipH="1">
              <a:off x="4171278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B65E95A1-B590-F94B-9B65-D855183106B3}"/>
                </a:ext>
              </a:extLst>
            </p:cNvPr>
            <p:cNvCxnSpPr/>
            <p:nvPr/>
          </p:nvCxnSpPr>
          <p:spPr>
            <a:xfrm flipH="1">
              <a:off x="48093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6A9352AE-06FD-D646-8465-1B6058A690C7}"/>
                </a:ext>
              </a:extLst>
            </p:cNvPr>
            <p:cNvCxnSpPr/>
            <p:nvPr/>
          </p:nvCxnSpPr>
          <p:spPr>
            <a:xfrm flipH="1">
              <a:off x="54429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629404EE-1597-044D-B695-754E098F7E6E}"/>
                </a:ext>
              </a:extLst>
            </p:cNvPr>
            <p:cNvCxnSpPr/>
            <p:nvPr/>
          </p:nvCxnSpPr>
          <p:spPr>
            <a:xfrm flipH="1">
              <a:off x="60765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4126E62E-A6E1-3049-9D69-C39EA3D923CE}"/>
                </a:ext>
              </a:extLst>
            </p:cNvPr>
            <p:cNvCxnSpPr/>
            <p:nvPr/>
          </p:nvCxnSpPr>
          <p:spPr>
            <a:xfrm flipH="1">
              <a:off x="671015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3E857DF0-A2CB-6045-B5BA-7377757A8D62}"/>
                </a:ext>
              </a:extLst>
            </p:cNvPr>
            <p:cNvCxnSpPr/>
            <p:nvPr/>
          </p:nvCxnSpPr>
          <p:spPr>
            <a:xfrm flipH="1">
              <a:off x="734376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6676A311-4D7A-8E45-9ACA-92999B50DDC8}"/>
                </a:ext>
              </a:extLst>
            </p:cNvPr>
            <p:cNvCxnSpPr/>
            <p:nvPr/>
          </p:nvCxnSpPr>
          <p:spPr>
            <a:xfrm flipH="1">
              <a:off x="797738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3FEA715F-37D9-4A4E-A2CF-186F7CA4DD42}"/>
                </a:ext>
              </a:extLst>
            </p:cNvPr>
            <p:cNvCxnSpPr/>
            <p:nvPr/>
          </p:nvCxnSpPr>
          <p:spPr>
            <a:xfrm flipH="1">
              <a:off x="861099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A7E1FA2E-BEC8-CC44-905A-0F14AC446CD8}"/>
                </a:ext>
              </a:extLst>
            </p:cNvPr>
            <p:cNvCxnSpPr/>
            <p:nvPr/>
          </p:nvCxnSpPr>
          <p:spPr>
            <a:xfrm flipH="1">
              <a:off x="924460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BE906DEE-75CE-F548-9FD9-7621C7934B99}"/>
                </a:ext>
              </a:extLst>
            </p:cNvPr>
            <p:cNvCxnSpPr/>
            <p:nvPr/>
          </p:nvCxnSpPr>
          <p:spPr>
            <a:xfrm flipH="1">
              <a:off x="987821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57D4BA50-0DF3-8043-86EA-A86C2D66F8AD}"/>
                </a:ext>
              </a:extLst>
            </p:cNvPr>
            <p:cNvCxnSpPr/>
            <p:nvPr/>
          </p:nvCxnSpPr>
          <p:spPr>
            <a:xfrm flipH="1">
              <a:off x="1051182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A4F1F562-C6A6-5C4B-972B-5418E671EE25}"/>
                </a:ext>
              </a:extLst>
            </p:cNvPr>
            <p:cNvCxnSpPr/>
            <p:nvPr/>
          </p:nvCxnSpPr>
          <p:spPr>
            <a:xfrm flipH="1">
              <a:off x="1114544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D361F909-057F-924F-8303-B29F8B6D039D}"/>
                </a:ext>
              </a:extLst>
            </p:cNvPr>
            <p:cNvCxnSpPr/>
            <p:nvPr/>
          </p:nvCxnSpPr>
          <p:spPr>
            <a:xfrm flipH="1">
              <a:off x="1177905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98AFFBAB-0D2D-604C-981D-0F8C73E4F218}"/>
                </a:ext>
              </a:extLst>
            </p:cNvPr>
            <p:cNvCxnSpPr/>
            <p:nvPr/>
          </p:nvCxnSpPr>
          <p:spPr>
            <a:xfrm flipH="1">
              <a:off x="1241266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A4D2175C-B6FE-1142-A281-0C92FF26A0B5}"/>
                </a:ext>
              </a:extLst>
            </p:cNvPr>
            <p:cNvCxnSpPr/>
            <p:nvPr/>
          </p:nvCxnSpPr>
          <p:spPr>
            <a:xfrm flipH="1">
              <a:off x="1304627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9A618B9C-68F2-5744-80A8-B7966206CCC2}"/>
                </a:ext>
              </a:extLst>
            </p:cNvPr>
            <p:cNvCxnSpPr/>
            <p:nvPr/>
          </p:nvCxnSpPr>
          <p:spPr>
            <a:xfrm flipH="1">
              <a:off x="1367988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B73E1F50-5280-A741-BAD6-C08F2D9A344F}"/>
                </a:ext>
              </a:extLst>
            </p:cNvPr>
            <p:cNvCxnSpPr/>
            <p:nvPr/>
          </p:nvCxnSpPr>
          <p:spPr>
            <a:xfrm flipH="1">
              <a:off x="1431350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0A23CD98-AEBA-0E4C-B1BB-AA38384F36C6}"/>
                </a:ext>
              </a:extLst>
            </p:cNvPr>
            <p:cNvCxnSpPr/>
            <p:nvPr/>
          </p:nvCxnSpPr>
          <p:spPr>
            <a:xfrm flipH="1">
              <a:off x="1494711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ACAE6CBD-4819-4F4C-9B16-994050C20890}"/>
                </a:ext>
              </a:extLst>
            </p:cNvPr>
            <p:cNvCxnSpPr/>
            <p:nvPr/>
          </p:nvCxnSpPr>
          <p:spPr>
            <a:xfrm flipH="1">
              <a:off x="1558072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AE8C9D32-F8E3-654B-B3D1-EEA140015EF4}"/>
                </a:ext>
              </a:extLst>
            </p:cNvPr>
            <p:cNvCxnSpPr/>
            <p:nvPr/>
          </p:nvCxnSpPr>
          <p:spPr>
            <a:xfrm flipH="1">
              <a:off x="1621433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58D8569C-FDA5-224F-A1E5-8A20A214C92F}"/>
                </a:ext>
              </a:extLst>
            </p:cNvPr>
            <p:cNvCxnSpPr/>
            <p:nvPr/>
          </p:nvCxnSpPr>
          <p:spPr>
            <a:xfrm flipH="1">
              <a:off x="1684794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FBBDE2D1-1D56-0F47-98CA-4D9515B29079}"/>
                </a:ext>
              </a:extLst>
            </p:cNvPr>
            <p:cNvCxnSpPr/>
            <p:nvPr/>
          </p:nvCxnSpPr>
          <p:spPr>
            <a:xfrm flipH="1">
              <a:off x="1748156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8297EAD9-39AF-EB4C-9A9C-0A784F0B3A0A}"/>
                </a:ext>
              </a:extLst>
            </p:cNvPr>
            <p:cNvCxnSpPr/>
            <p:nvPr/>
          </p:nvCxnSpPr>
          <p:spPr>
            <a:xfrm flipH="1">
              <a:off x="1811517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14F4EF61-3697-AA4A-BC06-78D7C1CCE892}"/>
                </a:ext>
              </a:extLst>
            </p:cNvPr>
            <p:cNvCxnSpPr/>
            <p:nvPr/>
          </p:nvCxnSpPr>
          <p:spPr>
            <a:xfrm flipH="1">
              <a:off x="1874878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24048A2B-7FBB-EB42-AAE3-63E7C7AF2332}"/>
                </a:ext>
              </a:extLst>
            </p:cNvPr>
            <p:cNvCxnSpPr/>
            <p:nvPr/>
          </p:nvCxnSpPr>
          <p:spPr>
            <a:xfrm flipH="1">
              <a:off x="1938239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57C578D9-FF90-B046-A88A-6F531321C793}"/>
                </a:ext>
              </a:extLst>
            </p:cNvPr>
            <p:cNvCxnSpPr/>
            <p:nvPr/>
          </p:nvCxnSpPr>
          <p:spPr>
            <a:xfrm flipH="1">
              <a:off x="2001600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A65F5944-EC07-1046-8A30-42DF7EEFD136}"/>
                </a:ext>
              </a:extLst>
            </p:cNvPr>
            <p:cNvCxnSpPr/>
            <p:nvPr/>
          </p:nvCxnSpPr>
          <p:spPr>
            <a:xfrm flipH="1">
              <a:off x="206496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>
              <a:extLst>
                <a:ext uri="{FF2B5EF4-FFF2-40B4-BE49-F238E27FC236}">
                  <a16:creationId xmlns:a16="http://schemas.microsoft.com/office/drawing/2014/main" id="{82106E0F-D8A2-D849-96DD-A688612C0E65}"/>
                </a:ext>
              </a:extLst>
            </p:cNvPr>
            <p:cNvCxnSpPr/>
            <p:nvPr/>
          </p:nvCxnSpPr>
          <p:spPr>
            <a:xfrm flipH="1">
              <a:off x="212832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C1E76BEF-37DF-F245-A06E-B52CDCFE0D08}"/>
                </a:ext>
              </a:extLst>
            </p:cNvPr>
            <p:cNvCxnSpPr/>
            <p:nvPr/>
          </p:nvCxnSpPr>
          <p:spPr>
            <a:xfrm flipH="1">
              <a:off x="219168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E8949DC7-A644-524B-8B8B-242E5EB62652}"/>
                </a:ext>
              </a:extLst>
            </p:cNvPr>
            <p:cNvCxnSpPr/>
            <p:nvPr/>
          </p:nvCxnSpPr>
          <p:spPr>
            <a:xfrm flipH="1">
              <a:off x="2255046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CD985E57-BCE6-114E-91D3-0CEC61E592CF}"/>
              </a:ext>
            </a:extLst>
          </p:cNvPr>
          <p:cNvGrpSpPr/>
          <p:nvPr/>
        </p:nvGrpSpPr>
        <p:grpSpPr>
          <a:xfrm>
            <a:off x="4171278" y="4008278"/>
            <a:ext cx="18379185" cy="137160"/>
            <a:chOff x="4171278" y="2941711"/>
            <a:chExt cx="18379185" cy="137160"/>
          </a:xfrm>
        </p:grpSpPr>
        <p:cxnSp>
          <p:nvCxnSpPr>
            <p:cNvPr id="104" name="Straight Connector 103">
              <a:extLst>
                <a:ext uri="{FF2B5EF4-FFF2-40B4-BE49-F238E27FC236}">
                  <a16:creationId xmlns:a16="http://schemas.microsoft.com/office/drawing/2014/main" id="{CC20B69C-7BDD-8F4F-89AC-66DDA60C2F38}"/>
                </a:ext>
              </a:extLst>
            </p:cNvPr>
            <p:cNvCxnSpPr/>
            <p:nvPr/>
          </p:nvCxnSpPr>
          <p:spPr>
            <a:xfrm flipH="1">
              <a:off x="4171278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D312A6F1-F751-5A4C-83A8-8598103828EC}"/>
                </a:ext>
              </a:extLst>
            </p:cNvPr>
            <p:cNvCxnSpPr/>
            <p:nvPr/>
          </p:nvCxnSpPr>
          <p:spPr>
            <a:xfrm flipH="1">
              <a:off x="48093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FD6DA699-74F3-8746-AB53-03460E64FF04}"/>
                </a:ext>
              </a:extLst>
            </p:cNvPr>
            <p:cNvCxnSpPr/>
            <p:nvPr/>
          </p:nvCxnSpPr>
          <p:spPr>
            <a:xfrm flipH="1">
              <a:off x="54429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55FA8D54-6F70-1C4C-92A2-62DE553C741E}"/>
                </a:ext>
              </a:extLst>
            </p:cNvPr>
            <p:cNvCxnSpPr/>
            <p:nvPr/>
          </p:nvCxnSpPr>
          <p:spPr>
            <a:xfrm flipH="1">
              <a:off x="60765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C37697D3-E32B-8442-A38B-2DAAD4951203}"/>
                </a:ext>
              </a:extLst>
            </p:cNvPr>
            <p:cNvCxnSpPr/>
            <p:nvPr/>
          </p:nvCxnSpPr>
          <p:spPr>
            <a:xfrm flipH="1">
              <a:off x="671015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6AF8B8B6-1306-3E4A-B34B-F9ECD526B213}"/>
                </a:ext>
              </a:extLst>
            </p:cNvPr>
            <p:cNvCxnSpPr/>
            <p:nvPr/>
          </p:nvCxnSpPr>
          <p:spPr>
            <a:xfrm flipH="1">
              <a:off x="734376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>
              <a:extLst>
                <a:ext uri="{FF2B5EF4-FFF2-40B4-BE49-F238E27FC236}">
                  <a16:creationId xmlns:a16="http://schemas.microsoft.com/office/drawing/2014/main" id="{336D09DA-E1CA-F54B-ADC5-87EF2D0CF411}"/>
                </a:ext>
              </a:extLst>
            </p:cNvPr>
            <p:cNvCxnSpPr/>
            <p:nvPr/>
          </p:nvCxnSpPr>
          <p:spPr>
            <a:xfrm flipH="1">
              <a:off x="797738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>
              <a:extLst>
                <a:ext uri="{FF2B5EF4-FFF2-40B4-BE49-F238E27FC236}">
                  <a16:creationId xmlns:a16="http://schemas.microsoft.com/office/drawing/2014/main" id="{E09A74BB-7424-0A4E-944A-B0C4E4C44E39}"/>
                </a:ext>
              </a:extLst>
            </p:cNvPr>
            <p:cNvCxnSpPr/>
            <p:nvPr/>
          </p:nvCxnSpPr>
          <p:spPr>
            <a:xfrm flipH="1">
              <a:off x="861099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6EB3AF7A-7AE4-FB44-BF3F-F8A30CB9735F}"/>
                </a:ext>
              </a:extLst>
            </p:cNvPr>
            <p:cNvCxnSpPr/>
            <p:nvPr/>
          </p:nvCxnSpPr>
          <p:spPr>
            <a:xfrm flipH="1">
              <a:off x="924460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DD731009-1542-5844-82FD-ACE70CDDC67D}"/>
                </a:ext>
              </a:extLst>
            </p:cNvPr>
            <p:cNvCxnSpPr/>
            <p:nvPr/>
          </p:nvCxnSpPr>
          <p:spPr>
            <a:xfrm flipH="1">
              <a:off x="987821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id="{9C882C99-3F3D-CA49-8E9D-134711D1740C}"/>
                </a:ext>
              </a:extLst>
            </p:cNvPr>
            <p:cNvCxnSpPr/>
            <p:nvPr/>
          </p:nvCxnSpPr>
          <p:spPr>
            <a:xfrm flipH="1">
              <a:off x="1051182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505C8DB4-6F89-B548-A977-8FECDA024C9D}"/>
                </a:ext>
              </a:extLst>
            </p:cNvPr>
            <p:cNvCxnSpPr/>
            <p:nvPr/>
          </p:nvCxnSpPr>
          <p:spPr>
            <a:xfrm flipH="1">
              <a:off x="1114544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F4B0ACD3-D677-8448-BFB2-D41F3B151E76}"/>
                </a:ext>
              </a:extLst>
            </p:cNvPr>
            <p:cNvCxnSpPr/>
            <p:nvPr/>
          </p:nvCxnSpPr>
          <p:spPr>
            <a:xfrm flipH="1">
              <a:off x="1177905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738AF11A-1559-7648-AB42-99979E225F70}"/>
                </a:ext>
              </a:extLst>
            </p:cNvPr>
            <p:cNvCxnSpPr/>
            <p:nvPr/>
          </p:nvCxnSpPr>
          <p:spPr>
            <a:xfrm flipH="1">
              <a:off x="1241266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BB1026F5-F863-0C44-AF57-CFE8AAAA09F0}"/>
                </a:ext>
              </a:extLst>
            </p:cNvPr>
            <p:cNvCxnSpPr/>
            <p:nvPr/>
          </p:nvCxnSpPr>
          <p:spPr>
            <a:xfrm flipH="1">
              <a:off x="1304627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DE67434C-38B9-CA43-997A-AD6C504C4C41}"/>
                </a:ext>
              </a:extLst>
            </p:cNvPr>
            <p:cNvCxnSpPr/>
            <p:nvPr/>
          </p:nvCxnSpPr>
          <p:spPr>
            <a:xfrm flipH="1">
              <a:off x="1367988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30997E7F-0CDB-A147-A0BC-91A0281DBD3E}"/>
                </a:ext>
              </a:extLst>
            </p:cNvPr>
            <p:cNvCxnSpPr/>
            <p:nvPr/>
          </p:nvCxnSpPr>
          <p:spPr>
            <a:xfrm flipH="1">
              <a:off x="1431350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id="{E0A2550F-F6E2-E34F-AF0E-4D39D604E701}"/>
                </a:ext>
              </a:extLst>
            </p:cNvPr>
            <p:cNvCxnSpPr/>
            <p:nvPr/>
          </p:nvCxnSpPr>
          <p:spPr>
            <a:xfrm flipH="1">
              <a:off x="1494711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6C07473C-BEC9-3D47-A7D3-2B360C6A78D5}"/>
                </a:ext>
              </a:extLst>
            </p:cNvPr>
            <p:cNvCxnSpPr/>
            <p:nvPr/>
          </p:nvCxnSpPr>
          <p:spPr>
            <a:xfrm flipH="1">
              <a:off x="1558072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>
              <a:extLst>
                <a:ext uri="{FF2B5EF4-FFF2-40B4-BE49-F238E27FC236}">
                  <a16:creationId xmlns:a16="http://schemas.microsoft.com/office/drawing/2014/main" id="{747FE9D5-B77D-864A-B764-378CB20FB7AB}"/>
                </a:ext>
              </a:extLst>
            </p:cNvPr>
            <p:cNvCxnSpPr/>
            <p:nvPr/>
          </p:nvCxnSpPr>
          <p:spPr>
            <a:xfrm flipH="1">
              <a:off x="1621433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C63D91C8-EC68-D041-ABA6-9A7258CB1A8C}"/>
                </a:ext>
              </a:extLst>
            </p:cNvPr>
            <p:cNvCxnSpPr/>
            <p:nvPr/>
          </p:nvCxnSpPr>
          <p:spPr>
            <a:xfrm flipH="1">
              <a:off x="1684794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5771FF62-8E9D-4C4E-9378-C4225CEBD0F8}"/>
                </a:ext>
              </a:extLst>
            </p:cNvPr>
            <p:cNvCxnSpPr/>
            <p:nvPr/>
          </p:nvCxnSpPr>
          <p:spPr>
            <a:xfrm flipH="1">
              <a:off x="1748156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20E8E457-0C08-5743-A3B8-4D1B5991BD8D}"/>
                </a:ext>
              </a:extLst>
            </p:cNvPr>
            <p:cNvCxnSpPr/>
            <p:nvPr/>
          </p:nvCxnSpPr>
          <p:spPr>
            <a:xfrm flipH="1">
              <a:off x="1811517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>
              <a:extLst>
                <a:ext uri="{FF2B5EF4-FFF2-40B4-BE49-F238E27FC236}">
                  <a16:creationId xmlns:a16="http://schemas.microsoft.com/office/drawing/2014/main" id="{B4EEED9A-90BE-9745-BA28-74CC12D9C2D5}"/>
                </a:ext>
              </a:extLst>
            </p:cNvPr>
            <p:cNvCxnSpPr/>
            <p:nvPr/>
          </p:nvCxnSpPr>
          <p:spPr>
            <a:xfrm flipH="1">
              <a:off x="1874878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5C15F315-08F1-4942-99AD-D04B7A229420}"/>
                </a:ext>
              </a:extLst>
            </p:cNvPr>
            <p:cNvCxnSpPr/>
            <p:nvPr/>
          </p:nvCxnSpPr>
          <p:spPr>
            <a:xfrm flipH="1">
              <a:off x="1938239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>
              <a:extLst>
                <a:ext uri="{FF2B5EF4-FFF2-40B4-BE49-F238E27FC236}">
                  <a16:creationId xmlns:a16="http://schemas.microsoft.com/office/drawing/2014/main" id="{A1EC0D0C-1A88-2149-8BFE-1DA36B5F8535}"/>
                </a:ext>
              </a:extLst>
            </p:cNvPr>
            <p:cNvCxnSpPr/>
            <p:nvPr/>
          </p:nvCxnSpPr>
          <p:spPr>
            <a:xfrm flipH="1">
              <a:off x="2001600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>
              <a:extLst>
                <a:ext uri="{FF2B5EF4-FFF2-40B4-BE49-F238E27FC236}">
                  <a16:creationId xmlns:a16="http://schemas.microsoft.com/office/drawing/2014/main" id="{CC006AB9-0988-114D-9600-D2DF208325F9}"/>
                </a:ext>
              </a:extLst>
            </p:cNvPr>
            <p:cNvCxnSpPr/>
            <p:nvPr/>
          </p:nvCxnSpPr>
          <p:spPr>
            <a:xfrm flipH="1">
              <a:off x="206496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14268F30-68CA-5345-9674-BDEA6BB7137E}"/>
                </a:ext>
              </a:extLst>
            </p:cNvPr>
            <p:cNvCxnSpPr/>
            <p:nvPr/>
          </p:nvCxnSpPr>
          <p:spPr>
            <a:xfrm flipH="1">
              <a:off x="212832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>
              <a:extLst>
                <a:ext uri="{FF2B5EF4-FFF2-40B4-BE49-F238E27FC236}">
                  <a16:creationId xmlns:a16="http://schemas.microsoft.com/office/drawing/2014/main" id="{34074ED8-9179-4249-B373-51EF96E389AD}"/>
                </a:ext>
              </a:extLst>
            </p:cNvPr>
            <p:cNvCxnSpPr/>
            <p:nvPr/>
          </p:nvCxnSpPr>
          <p:spPr>
            <a:xfrm flipH="1">
              <a:off x="219168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FB0C8B82-CD6C-284A-B449-BF6C89C5C00D}"/>
                </a:ext>
              </a:extLst>
            </p:cNvPr>
            <p:cNvCxnSpPr/>
            <p:nvPr/>
          </p:nvCxnSpPr>
          <p:spPr>
            <a:xfrm flipH="1">
              <a:off x="2255046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4" name="Group 133">
            <a:extLst>
              <a:ext uri="{FF2B5EF4-FFF2-40B4-BE49-F238E27FC236}">
                <a16:creationId xmlns:a16="http://schemas.microsoft.com/office/drawing/2014/main" id="{DDBA53D2-5CE1-414E-AD5B-1EBB28540716}"/>
              </a:ext>
            </a:extLst>
          </p:cNvPr>
          <p:cNvGrpSpPr/>
          <p:nvPr/>
        </p:nvGrpSpPr>
        <p:grpSpPr>
          <a:xfrm>
            <a:off x="4171278" y="4649365"/>
            <a:ext cx="18379185" cy="137160"/>
            <a:chOff x="4171278" y="2941711"/>
            <a:chExt cx="18379185" cy="137160"/>
          </a:xfrm>
        </p:grpSpPr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0C213BEE-316E-B140-9BC2-413D87C03153}"/>
                </a:ext>
              </a:extLst>
            </p:cNvPr>
            <p:cNvCxnSpPr/>
            <p:nvPr/>
          </p:nvCxnSpPr>
          <p:spPr>
            <a:xfrm flipH="1">
              <a:off x="4171278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59CD143A-3DBD-0240-B9BB-2472B43D0E74}"/>
                </a:ext>
              </a:extLst>
            </p:cNvPr>
            <p:cNvCxnSpPr/>
            <p:nvPr/>
          </p:nvCxnSpPr>
          <p:spPr>
            <a:xfrm flipH="1">
              <a:off x="48093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550BFFA8-8C8F-CC4C-8B1B-D3E16E9D37EB}"/>
                </a:ext>
              </a:extLst>
            </p:cNvPr>
            <p:cNvCxnSpPr/>
            <p:nvPr/>
          </p:nvCxnSpPr>
          <p:spPr>
            <a:xfrm flipH="1">
              <a:off x="54429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>
              <a:extLst>
                <a:ext uri="{FF2B5EF4-FFF2-40B4-BE49-F238E27FC236}">
                  <a16:creationId xmlns:a16="http://schemas.microsoft.com/office/drawing/2014/main" id="{BD49E3A1-A828-B949-A164-2B6C0D6B4AB5}"/>
                </a:ext>
              </a:extLst>
            </p:cNvPr>
            <p:cNvCxnSpPr/>
            <p:nvPr/>
          </p:nvCxnSpPr>
          <p:spPr>
            <a:xfrm flipH="1">
              <a:off x="60765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>
              <a:extLst>
                <a:ext uri="{FF2B5EF4-FFF2-40B4-BE49-F238E27FC236}">
                  <a16:creationId xmlns:a16="http://schemas.microsoft.com/office/drawing/2014/main" id="{68BD32ED-7725-C049-BC20-150C674E2FC3}"/>
                </a:ext>
              </a:extLst>
            </p:cNvPr>
            <p:cNvCxnSpPr/>
            <p:nvPr/>
          </p:nvCxnSpPr>
          <p:spPr>
            <a:xfrm flipH="1">
              <a:off x="671015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>
              <a:extLst>
                <a:ext uri="{FF2B5EF4-FFF2-40B4-BE49-F238E27FC236}">
                  <a16:creationId xmlns:a16="http://schemas.microsoft.com/office/drawing/2014/main" id="{71FA305A-7180-4444-9D6D-E4A3D7AC95FF}"/>
                </a:ext>
              </a:extLst>
            </p:cNvPr>
            <p:cNvCxnSpPr/>
            <p:nvPr/>
          </p:nvCxnSpPr>
          <p:spPr>
            <a:xfrm flipH="1">
              <a:off x="734376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>
              <a:extLst>
                <a:ext uri="{FF2B5EF4-FFF2-40B4-BE49-F238E27FC236}">
                  <a16:creationId xmlns:a16="http://schemas.microsoft.com/office/drawing/2014/main" id="{A2BAD980-CC21-5E4B-B22C-729871C318C2}"/>
                </a:ext>
              </a:extLst>
            </p:cNvPr>
            <p:cNvCxnSpPr/>
            <p:nvPr/>
          </p:nvCxnSpPr>
          <p:spPr>
            <a:xfrm flipH="1">
              <a:off x="797738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>
              <a:extLst>
                <a:ext uri="{FF2B5EF4-FFF2-40B4-BE49-F238E27FC236}">
                  <a16:creationId xmlns:a16="http://schemas.microsoft.com/office/drawing/2014/main" id="{C7BDD91B-51C4-C345-A1D0-F05E78825493}"/>
                </a:ext>
              </a:extLst>
            </p:cNvPr>
            <p:cNvCxnSpPr/>
            <p:nvPr/>
          </p:nvCxnSpPr>
          <p:spPr>
            <a:xfrm flipH="1">
              <a:off x="861099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>
              <a:extLst>
                <a:ext uri="{FF2B5EF4-FFF2-40B4-BE49-F238E27FC236}">
                  <a16:creationId xmlns:a16="http://schemas.microsoft.com/office/drawing/2014/main" id="{1727FC31-C901-3748-9286-EFAAB2AE541D}"/>
                </a:ext>
              </a:extLst>
            </p:cNvPr>
            <p:cNvCxnSpPr/>
            <p:nvPr/>
          </p:nvCxnSpPr>
          <p:spPr>
            <a:xfrm flipH="1">
              <a:off x="924460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>
              <a:extLst>
                <a:ext uri="{FF2B5EF4-FFF2-40B4-BE49-F238E27FC236}">
                  <a16:creationId xmlns:a16="http://schemas.microsoft.com/office/drawing/2014/main" id="{121A608B-44A1-6141-A03A-4684CEC93EF6}"/>
                </a:ext>
              </a:extLst>
            </p:cNvPr>
            <p:cNvCxnSpPr/>
            <p:nvPr/>
          </p:nvCxnSpPr>
          <p:spPr>
            <a:xfrm flipH="1">
              <a:off x="987821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>
              <a:extLst>
                <a:ext uri="{FF2B5EF4-FFF2-40B4-BE49-F238E27FC236}">
                  <a16:creationId xmlns:a16="http://schemas.microsoft.com/office/drawing/2014/main" id="{6CB92DAD-ACC9-324A-BA35-F7731DAB0E1B}"/>
                </a:ext>
              </a:extLst>
            </p:cNvPr>
            <p:cNvCxnSpPr/>
            <p:nvPr/>
          </p:nvCxnSpPr>
          <p:spPr>
            <a:xfrm flipH="1">
              <a:off x="1051182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>
              <a:extLst>
                <a:ext uri="{FF2B5EF4-FFF2-40B4-BE49-F238E27FC236}">
                  <a16:creationId xmlns:a16="http://schemas.microsoft.com/office/drawing/2014/main" id="{59A56CAC-0FB2-8A4F-A6C0-BF414569699D}"/>
                </a:ext>
              </a:extLst>
            </p:cNvPr>
            <p:cNvCxnSpPr/>
            <p:nvPr/>
          </p:nvCxnSpPr>
          <p:spPr>
            <a:xfrm flipH="1">
              <a:off x="1114544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E58D3159-18A7-5C4A-8EF9-0C8884D0434F}"/>
                </a:ext>
              </a:extLst>
            </p:cNvPr>
            <p:cNvCxnSpPr/>
            <p:nvPr/>
          </p:nvCxnSpPr>
          <p:spPr>
            <a:xfrm flipH="1">
              <a:off x="1177905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147">
              <a:extLst>
                <a:ext uri="{FF2B5EF4-FFF2-40B4-BE49-F238E27FC236}">
                  <a16:creationId xmlns:a16="http://schemas.microsoft.com/office/drawing/2014/main" id="{269D224A-ACAB-004D-841B-ED27060F4C39}"/>
                </a:ext>
              </a:extLst>
            </p:cNvPr>
            <p:cNvCxnSpPr/>
            <p:nvPr/>
          </p:nvCxnSpPr>
          <p:spPr>
            <a:xfrm flipH="1">
              <a:off x="1241266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Connector 148">
              <a:extLst>
                <a:ext uri="{FF2B5EF4-FFF2-40B4-BE49-F238E27FC236}">
                  <a16:creationId xmlns:a16="http://schemas.microsoft.com/office/drawing/2014/main" id="{DA7AA3D5-CFF4-0943-8117-DB4853EDE99E}"/>
                </a:ext>
              </a:extLst>
            </p:cNvPr>
            <p:cNvCxnSpPr/>
            <p:nvPr/>
          </p:nvCxnSpPr>
          <p:spPr>
            <a:xfrm flipH="1">
              <a:off x="1304627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Connector 149">
              <a:extLst>
                <a:ext uri="{FF2B5EF4-FFF2-40B4-BE49-F238E27FC236}">
                  <a16:creationId xmlns:a16="http://schemas.microsoft.com/office/drawing/2014/main" id="{A3E5B585-EF87-E449-97CB-7F8285AB4E1A}"/>
                </a:ext>
              </a:extLst>
            </p:cNvPr>
            <p:cNvCxnSpPr/>
            <p:nvPr/>
          </p:nvCxnSpPr>
          <p:spPr>
            <a:xfrm flipH="1">
              <a:off x="1367988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150">
              <a:extLst>
                <a:ext uri="{FF2B5EF4-FFF2-40B4-BE49-F238E27FC236}">
                  <a16:creationId xmlns:a16="http://schemas.microsoft.com/office/drawing/2014/main" id="{CB4E9888-4141-D048-8E8A-E9229A229926}"/>
                </a:ext>
              </a:extLst>
            </p:cNvPr>
            <p:cNvCxnSpPr/>
            <p:nvPr/>
          </p:nvCxnSpPr>
          <p:spPr>
            <a:xfrm flipH="1">
              <a:off x="1431350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151">
              <a:extLst>
                <a:ext uri="{FF2B5EF4-FFF2-40B4-BE49-F238E27FC236}">
                  <a16:creationId xmlns:a16="http://schemas.microsoft.com/office/drawing/2014/main" id="{6CEEAE11-F6ED-3144-BEE6-DDE716EDBF6D}"/>
                </a:ext>
              </a:extLst>
            </p:cNvPr>
            <p:cNvCxnSpPr/>
            <p:nvPr/>
          </p:nvCxnSpPr>
          <p:spPr>
            <a:xfrm flipH="1">
              <a:off x="1494711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025A3A12-500C-7F4D-9ABB-141628D8D6F8}"/>
                </a:ext>
              </a:extLst>
            </p:cNvPr>
            <p:cNvCxnSpPr/>
            <p:nvPr/>
          </p:nvCxnSpPr>
          <p:spPr>
            <a:xfrm flipH="1">
              <a:off x="1558072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>
              <a:extLst>
                <a:ext uri="{FF2B5EF4-FFF2-40B4-BE49-F238E27FC236}">
                  <a16:creationId xmlns:a16="http://schemas.microsoft.com/office/drawing/2014/main" id="{C782443D-EFBF-B040-AA9E-A0F7999EAD0B}"/>
                </a:ext>
              </a:extLst>
            </p:cNvPr>
            <p:cNvCxnSpPr/>
            <p:nvPr/>
          </p:nvCxnSpPr>
          <p:spPr>
            <a:xfrm flipH="1">
              <a:off x="1621433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>
              <a:extLst>
                <a:ext uri="{FF2B5EF4-FFF2-40B4-BE49-F238E27FC236}">
                  <a16:creationId xmlns:a16="http://schemas.microsoft.com/office/drawing/2014/main" id="{17D2429F-130B-8F44-858B-24996EC9652C}"/>
                </a:ext>
              </a:extLst>
            </p:cNvPr>
            <p:cNvCxnSpPr/>
            <p:nvPr/>
          </p:nvCxnSpPr>
          <p:spPr>
            <a:xfrm flipH="1">
              <a:off x="1684794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Connector 155">
              <a:extLst>
                <a:ext uri="{FF2B5EF4-FFF2-40B4-BE49-F238E27FC236}">
                  <a16:creationId xmlns:a16="http://schemas.microsoft.com/office/drawing/2014/main" id="{F11E56CB-4AA6-034A-9AE4-3E24A1BBBBE0}"/>
                </a:ext>
              </a:extLst>
            </p:cNvPr>
            <p:cNvCxnSpPr/>
            <p:nvPr/>
          </p:nvCxnSpPr>
          <p:spPr>
            <a:xfrm flipH="1">
              <a:off x="1748156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>
              <a:extLst>
                <a:ext uri="{FF2B5EF4-FFF2-40B4-BE49-F238E27FC236}">
                  <a16:creationId xmlns:a16="http://schemas.microsoft.com/office/drawing/2014/main" id="{AC180CDF-B3A8-5F4F-845B-0CE3A5799D62}"/>
                </a:ext>
              </a:extLst>
            </p:cNvPr>
            <p:cNvCxnSpPr/>
            <p:nvPr/>
          </p:nvCxnSpPr>
          <p:spPr>
            <a:xfrm flipH="1">
              <a:off x="1811517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>
              <a:extLst>
                <a:ext uri="{FF2B5EF4-FFF2-40B4-BE49-F238E27FC236}">
                  <a16:creationId xmlns:a16="http://schemas.microsoft.com/office/drawing/2014/main" id="{5BBC9B39-698D-D045-B25F-604CFF8B1799}"/>
                </a:ext>
              </a:extLst>
            </p:cNvPr>
            <p:cNvCxnSpPr/>
            <p:nvPr/>
          </p:nvCxnSpPr>
          <p:spPr>
            <a:xfrm flipH="1">
              <a:off x="1874878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Connector 158">
              <a:extLst>
                <a:ext uri="{FF2B5EF4-FFF2-40B4-BE49-F238E27FC236}">
                  <a16:creationId xmlns:a16="http://schemas.microsoft.com/office/drawing/2014/main" id="{4219921A-C9EE-E94F-9284-CD5D91D572AC}"/>
                </a:ext>
              </a:extLst>
            </p:cNvPr>
            <p:cNvCxnSpPr/>
            <p:nvPr/>
          </p:nvCxnSpPr>
          <p:spPr>
            <a:xfrm flipH="1">
              <a:off x="1938239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Connector 159">
              <a:extLst>
                <a:ext uri="{FF2B5EF4-FFF2-40B4-BE49-F238E27FC236}">
                  <a16:creationId xmlns:a16="http://schemas.microsoft.com/office/drawing/2014/main" id="{5792AD9A-9027-3446-93DB-A532CDDEA3E0}"/>
                </a:ext>
              </a:extLst>
            </p:cNvPr>
            <p:cNvCxnSpPr/>
            <p:nvPr/>
          </p:nvCxnSpPr>
          <p:spPr>
            <a:xfrm flipH="1">
              <a:off x="2001600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Connector 160">
              <a:extLst>
                <a:ext uri="{FF2B5EF4-FFF2-40B4-BE49-F238E27FC236}">
                  <a16:creationId xmlns:a16="http://schemas.microsoft.com/office/drawing/2014/main" id="{CBEC7C30-A95D-6547-8FD9-B2208E28A2D1}"/>
                </a:ext>
              </a:extLst>
            </p:cNvPr>
            <p:cNvCxnSpPr/>
            <p:nvPr/>
          </p:nvCxnSpPr>
          <p:spPr>
            <a:xfrm flipH="1">
              <a:off x="206496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Connector 161">
              <a:extLst>
                <a:ext uri="{FF2B5EF4-FFF2-40B4-BE49-F238E27FC236}">
                  <a16:creationId xmlns:a16="http://schemas.microsoft.com/office/drawing/2014/main" id="{46203150-EEC7-9F47-B00E-9644FF343EE2}"/>
                </a:ext>
              </a:extLst>
            </p:cNvPr>
            <p:cNvCxnSpPr/>
            <p:nvPr/>
          </p:nvCxnSpPr>
          <p:spPr>
            <a:xfrm flipH="1">
              <a:off x="212832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>
              <a:extLst>
                <a:ext uri="{FF2B5EF4-FFF2-40B4-BE49-F238E27FC236}">
                  <a16:creationId xmlns:a16="http://schemas.microsoft.com/office/drawing/2014/main" id="{0BFC38F3-37B4-D140-B151-835FE9BE3B83}"/>
                </a:ext>
              </a:extLst>
            </p:cNvPr>
            <p:cNvCxnSpPr/>
            <p:nvPr/>
          </p:nvCxnSpPr>
          <p:spPr>
            <a:xfrm flipH="1">
              <a:off x="219168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>
              <a:extLst>
                <a:ext uri="{FF2B5EF4-FFF2-40B4-BE49-F238E27FC236}">
                  <a16:creationId xmlns:a16="http://schemas.microsoft.com/office/drawing/2014/main" id="{ED3917E5-2EDD-5849-90A4-1C1B874EE327}"/>
                </a:ext>
              </a:extLst>
            </p:cNvPr>
            <p:cNvCxnSpPr/>
            <p:nvPr/>
          </p:nvCxnSpPr>
          <p:spPr>
            <a:xfrm flipH="1">
              <a:off x="2255046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5" name="Group 164">
            <a:extLst>
              <a:ext uri="{FF2B5EF4-FFF2-40B4-BE49-F238E27FC236}">
                <a16:creationId xmlns:a16="http://schemas.microsoft.com/office/drawing/2014/main" id="{503034E3-554D-0543-B165-98C00DCBEC87}"/>
              </a:ext>
            </a:extLst>
          </p:cNvPr>
          <p:cNvGrpSpPr/>
          <p:nvPr/>
        </p:nvGrpSpPr>
        <p:grpSpPr>
          <a:xfrm>
            <a:off x="4171278" y="5290452"/>
            <a:ext cx="18379185" cy="137160"/>
            <a:chOff x="4171278" y="2941711"/>
            <a:chExt cx="18379185" cy="137160"/>
          </a:xfrm>
        </p:grpSpPr>
        <p:cxnSp>
          <p:nvCxnSpPr>
            <p:cNvPr id="166" name="Straight Connector 165">
              <a:extLst>
                <a:ext uri="{FF2B5EF4-FFF2-40B4-BE49-F238E27FC236}">
                  <a16:creationId xmlns:a16="http://schemas.microsoft.com/office/drawing/2014/main" id="{4C71A1FB-807B-D443-A32F-B9BD854FC3E2}"/>
                </a:ext>
              </a:extLst>
            </p:cNvPr>
            <p:cNvCxnSpPr/>
            <p:nvPr/>
          </p:nvCxnSpPr>
          <p:spPr>
            <a:xfrm flipH="1">
              <a:off x="4171278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>
              <a:extLst>
                <a:ext uri="{FF2B5EF4-FFF2-40B4-BE49-F238E27FC236}">
                  <a16:creationId xmlns:a16="http://schemas.microsoft.com/office/drawing/2014/main" id="{E9F7E4FA-08D8-6141-8F67-800F47830D5B}"/>
                </a:ext>
              </a:extLst>
            </p:cNvPr>
            <p:cNvCxnSpPr/>
            <p:nvPr/>
          </p:nvCxnSpPr>
          <p:spPr>
            <a:xfrm flipH="1">
              <a:off x="48093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>
              <a:extLst>
                <a:ext uri="{FF2B5EF4-FFF2-40B4-BE49-F238E27FC236}">
                  <a16:creationId xmlns:a16="http://schemas.microsoft.com/office/drawing/2014/main" id="{5FB4C6C6-4A4C-CE45-A9CF-C48199A1B8CA}"/>
                </a:ext>
              </a:extLst>
            </p:cNvPr>
            <p:cNvCxnSpPr/>
            <p:nvPr/>
          </p:nvCxnSpPr>
          <p:spPr>
            <a:xfrm flipH="1">
              <a:off x="54429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>
              <a:extLst>
                <a:ext uri="{FF2B5EF4-FFF2-40B4-BE49-F238E27FC236}">
                  <a16:creationId xmlns:a16="http://schemas.microsoft.com/office/drawing/2014/main" id="{1281EE17-133D-D84B-9623-2F1A44102A9F}"/>
                </a:ext>
              </a:extLst>
            </p:cNvPr>
            <p:cNvCxnSpPr/>
            <p:nvPr/>
          </p:nvCxnSpPr>
          <p:spPr>
            <a:xfrm flipH="1">
              <a:off x="60765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851B7C6D-0AF6-9E46-BF73-5681099E88F2}"/>
                </a:ext>
              </a:extLst>
            </p:cNvPr>
            <p:cNvCxnSpPr/>
            <p:nvPr/>
          </p:nvCxnSpPr>
          <p:spPr>
            <a:xfrm flipH="1">
              <a:off x="671015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>
              <a:extLst>
                <a:ext uri="{FF2B5EF4-FFF2-40B4-BE49-F238E27FC236}">
                  <a16:creationId xmlns:a16="http://schemas.microsoft.com/office/drawing/2014/main" id="{67ADAA98-CE5A-5D4A-BE65-8A34A0B3D97B}"/>
                </a:ext>
              </a:extLst>
            </p:cNvPr>
            <p:cNvCxnSpPr/>
            <p:nvPr/>
          </p:nvCxnSpPr>
          <p:spPr>
            <a:xfrm flipH="1">
              <a:off x="734376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Connector 171">
              <a:extLst>
                <a:ext uri="{FF2B5EF4-FFF2-40B4-BE49-F238E27FC236}">
                  <a16:creationId xmlns:a16="http://schemas.microsoft.com/office/drawing/2014/main" id="{E28BB8CA-6A39-2346-B927-374B41FCDD55}"/>
                </a:ext>
              </a:extLst>
            </p:cNvPr>
            <p:cNvCxnSpPr/>
            <p:nvPr/>
          </p:nvCxnSpPr>
          <p:spPr>
            <a:xfrm flipH="1">
              <a:off x="797738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>
              <a:extLst>
                <a:ext uri="{FF2B5EF4-FFF2-40B4-BE49-F238E27FC236}">
                  <a16:creationId xmlns:a16="http://schemas.microsoft.com/office/drawing/2014/main" id="{39837828-074F-0F44-8A61-7967BF710F71}"/>
                </a:ext>
              </a:extLst>
            </p:cNvPr>
            <p:cNvCxnSpPr/>
            <p:nvPr/>
          </p:nvCxnSpPr>
          <p:spPr>
            <a:xfrm flipH="1">
              <a:off x="861099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>
              <a:extLst>
                <a:ext uri="{FF2B5EF4-FFF2-40B4-BE49-F238E27FC236}">
                  <a16:creationId xmlns:a16="http://schemas.microsoft.com/office/drawing/2014/main" id="{0A2C85F9-044E-2F4C-B8AA-07C96278A026}"/>
                </a:ext>
              </a:extLst>
            </p:cNvPr>
            <p:cNvCxnSpPr/>
            <p:nvPr/>
          </p:nvCxnSpPr>
          <p:spPr>
            <a:xfrm flipH="1">
              <a:off x="924460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>
              <a:extLst>
                <a:ext uri="{FF2B5EF4-FFF2-40B4-BE49-F238E27FC236}">
                  <a16:creationId xmlns:a16="http://schemas.microsoft.com/office/drawing/2014/main" id="{0624B98E-7F05-3E4D-B831-835534D65B69}"/>
                </a:ext>
              </a:extLst>
            </p:cNvPr>
            <p:cNvCxnSpPr/>
            <p:nvPr/>
          </p:nvCxnSpPr>
          <p:spPr>
            <a:xfrm flipH="1">
              <a:off x="987821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>
              <a:extLst>
                <a:ext uri="{FF2B5EF4-FFF2-40B4-BE49-F238E27FC236}">
                  <a16:creationId xmlns:a16="http://schemas.microsoft.com/office/drawing/2014/main" id="{22279C09-FAA5-A944-86CA-234D13FEDEBE}"/>
                </a:ext>
              </a:extLst>
            </p:cNvPr>
            <p:cNvCxnSpPr/>
            <p:nvPr/>
          </p:nvCxnSpPr>
          <p:spPr>
            <a:xfrm flipH="1">
              <a:off x="1051182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>
              <a:extLst>
                <a:ext uri="{FF2B5EF4-FFF2-40B4-BE49-F238E27FC236}">
                  <a16:creationId xmlns:a16="http://schemas.microsoft.com/office/drawing/2014/main" id="{BDAB9B3D-5685-7849-B3D8-10BAC9189FA1}"/>
                </a:ext>
              </a:extLst>
            </p:cNvPr>
            <p:cNvCxnSpPr/>
            <p:nvPr/>
          </p:nvCxnSpPr>
          <p:spPr>
            <a:xfrm flipH="1">
              <a:off x="1114544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>
              <a:extLst>
                <a:ext uri="{FF2B5EF4-FFF2-40B4-BE49-F238E27FC236}">
                  <a16:creationId xmlns:a16="http://schemas.microsoft.com/office/drawing/2014/main" id="{7465BF46-7CE2-CE4F-830C-7393041D4D4D}"/>
                </a:ext>
              </a:extLst>
            </p:cNvPr>
            <p:cNvCxnSpPr/>
            <p:nvPr/>
          </p:nvCxnSpPr>
          <p:spPr>
            <a:xfrm flipH="1">
              <a:off x="1177905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Straight Connector 178">
              <a:extLst>
                <a:ext uri="{FF2B5EF4-FFF2-40B4-BE49-F238E27FC236}">
                  <a16:creationId xmlns:a16="http://schemas.microsoft.com/office/drawing/2014/main" id="{8A145536-6E44-C94C-9BAA-14FFC66CBB63}"/>
                </a:ext>
              </a:extLst>
            </p:cNvPr>
            <p:cNvCxnSpPr/>
            <p:nvPr/>
          </p:nvCxnSpPr>
          <p:spPr>
            <a:xfrm flipH="1">
              <a:off x="1241266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Connector 179">
              <a:extLst>
                <a:ext uri="{FF2B5EF4-FFF2-40B4-BE49-F238E27FC236}">
                  <a16:creationId xmlns:a16="http://schemas.microsoft.com/office/drawing/2014/main" id="{8E2D6DA5-72D3-3546-937B-A776E614A3EB}"/>
                </a:ext>
              </a:extLst>
            </p:cNvPr>
            <p:cNvCxnSpPr/>
            <p:nvPr/>
          </p:nvCxnSpPr>
          <p:spPr>
            <a:xfrm flipH="1">
              <a:off x="1304627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>
              <a:extLst>
                <a:ext uri="{FF2B5EF4-FFF2-40B4-BE49-F238E27FC236}">
                  <a16:creationId xmlns:a16="http://schemas.microsoft.com/office/drawing/2014/main" id="{C1219AF2-4018-4F41-942A-D996FDBB0005}"/>
                </a:ext>
              </a:extLst>
            </p:cNvPr>
            <p:cNvCxnSpPr/>
            <p:nvPr/>
          </p:nvCxnSpPr>
          <p:spPr>
            <a:xfrm flipH="1">
              <a:off x="1367988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>
              <a:extLst>
                <a:ext uri="{FF2B5EF4-FFF2-40B4-BE49-F238E27FC236}">
                  <a16:creationId xmlns:a16="http://schemas.microsoft.com/office/drawing/2014/main" id="{C7032AF8-B452-8649-915D-298BD62C189A}"/>
                </a:ext>
              </a:extLst>
            </p:cNvPr>
            <p:cNvCxnSpPr/>
            <p:nvPr/>
          </p:nvCxnSpPr>
          <p:spPr>
            <a:xfrm flipH="1">
              <a:off x="1431350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>
              <a:extLst>
                <a:ext uri="{FF2B5EF4-FFF2-40B4-BE49-F238E27FC236}">
                  <a16:creationId xmlns:a16="http://schemas.microsoft.com/office/drawing/2014/main" id="{2932A123-D8E7-4147-A1F1-018109576F50}"/>
                </a:ext>
              </a:extLst>
            </p:cNvPr>
            <p:cNvCxnSpPr/>
            <p:nvPr/>
          </p:nvCxnSpPr>
          <p:spPr>
            <a:xfrm flipH="1">
              <a:off x="1494711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>
              <a:extLst>
                <a:ext uri="{FF2B5EF4-FFF2-40B4-BE49-F238E27FC236}">
                  <a16:creationId xmlns:a16="http://schemas.microsoft.com/office/drawing/2014/main" id="{D6C84D1E-FE4F-1E4C-B52F-443C358F38A6}"/>
                </a:ext>
              </a:extLst>
            </p:cNvPr>
            <p:cNvCxnSpPr/>
            <p:nvPr/>
          </p:nvCxnSpPr>
          <p:spPr>
            <a:xfrm flipH="1">
              <a:off x="1558072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>
              <a:extLst>
                <a:ext uri="{FF2B5EF4-FFF2-40B4-BE49-F238E27FC236}">
                  <a16:creationId xmlns:a16="http://schemas.microsoft.com/office/drawing/2014/main" id="{148EBA8A-DFFD-0347-B6E1-ED00FB328631}"/>
                </a:ext>
              </a:extLst>
            </p:cNvPr>
            <p:cNvCxnSpPr/>
            <p:nvPr/>
          </p:nvCxnSpPr>
          <p:spPr>
            <a:xfrm flipH="1">
              <a:off x="1621433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>
              <a:extLst>
                <a:ext uri="{FF2B5EF4-FFF2-40B4-BE49-F238E27FC236}">
                  <a16:creationId xmlns:a16="http://schemas.microsoft.com/office/drawing/2014/main" id="{81E2BEE2-AAD0-7C4D-BFAD-B8D5976D7F3D}"/>
                </a:ext>
              </a:extLst>
            </p:cNvPr>
            <p:cNvCxnSpPr/>
            <p:nvPr/>
          </p:nvCxnSpPr>
          <p:spPr>
            <a:xfrm flipH="1">
              <a:off x="1684794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6845CAB1-ADF4-3048-ACF0-22D43D381CA4}"/>
                </a:ext>
              </a:extLst>
            </p:cNvPr>
            <p:cNvCxnSpPr/>
            <p:nvPr/>
          </p:nvCxnSpPr>
          <p:spPr>
            <a:xfrm flipH="1">
              <a:off x="1748156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5FAD2CB6-922A-8C4B-B8DA-04D7D46A9D15}"/>
                </a:ext>
              </a:extLst>
            </p:cNvPr>
            <p:cNvCxnSpPr/>
            <p:nvPr/>
          </p:nvCxnSpPr>
          <p:spPr>
            <a:xfrm flipH="1">
              <a:off x="1811517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>
              <a:extLst>
                <a:ext uri="{FF2B5EF4-FFF2-40B4-BE49-F238E27FC236}">
                  <a16:creationId xmlns:a16="http://schemas.microsoft.com/office/drawing/2014/main" id="{01CFB93B-B41C-4D49-B1DB-9834A339A887}"/>
                </a:ext>
              </a:extLst>
            </p:cNvPr>
            <p:cNvCxnSpPr/>
            <p:nvPr/>
          </p:nvCxnSpPr>
          <p:spPr>
            <a:xfrm flipH="1">
              <a:off x="1874878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>
              <a:extLst>
                <a:ext uri="{FF2B5EF4-FFF2-40B4-BE49-F238E27FC236}">
                  <a16:creationId xmlns:a16="http://schemas.microsoft.com/office/drawing/2014/main" id="{30439635-8807-934F-B531-B372ED68FA93}"/>
                </a:ext>
              </a:extLst>
            </p:cNvPr>
            <p:cNvCxnSpPr/>
            <p:nvPr/>
          </p:nvCxnSpPr>
          <p:spPr>
            <a:xfrm flipH="1">
              <a:off x="1938239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Straight Connector 190">
              <a:extLst>
                <a:ext uri="{FF2B5EF4-FFF2-40B4-BE49-F238E27FC236}">
                  <a16:creationId xmlns:a16="http://schemas.microsoft.com/office/drawing/2014/main" id="{58B1B0FC-B119-324D-B469-79D5B326C4A1}"/>
                </a:ext>
              </a:extLst>
            </p:cNvPr>
            <p:cNvCxnSpPr/>
            <p:nvPr/>
          </p:nvCxnSpPr>
          <p:spPr>
            <a:xfrm flipH="1">
              <a:off x="2001600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Connector 191">
              <a:extLst>
                <a:ext uri="{FF2B5EF4-FFF2-40B4-BE49-F238E27FC236}">
                  <a16:creationId xmlns:a16="http://schemas.microsoft.com/office/drawing/2014/main" id="{8893DC48-E4C2-DE4B-848F-D3B793D33CCC}"/>
                </a:ext>
              </a:extLst>
            </p:cNvPr>
            <p:cNvCxnSpPr/>
            <p:nvPr/>
          </p:nvCxnSpPr>
          <p:spPr>
            <a:xfrm flipH="1">
              <a:off x="206496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Straight Connector 192">
              <a:extLst>
                <a:ext uri="{FF2B5EF4-FFF2-40B4-BE49-F238E27FC236}">
                  <a16:creationId xmlns:a16="http://schemas.microsoft.com/office/drawing/2014/main" id="{7D9428B0-F825-5145-9257-5973AB7902D7}"/>
                </a:ext>
              </a:extLst>
            </p:cNvPr>
            <p:cNvCxnSpPr/>
            <p:nvPr/>
          </p:nvCxnSpPr>
          <p:spPr>
            <a:xfrm flipH="1">
              <a:off x="212832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Straight Connector 193">
              <a:extLst>
                <a:ext uri="{FF2B5EF4-FFF2-40B4-BE49-F238E27FC236}">
                  <a16:creationId xmlns:a16="http://schemas.microsoft.com/office/drawing/2014/main" id="{5234DA66-ABE5-8F4D-B9DB-EF7F50DF4557}"/>
                </a:ext>
              </a:extLst>
            </p:cNvPr>
            <p:cNvCxnSpPr/>
            <p:nvPr/>
          </p:nvCxnSpPr>
          <p:spPr>
            <a:xfrm flipH="1">
              <a:off x="219168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Straight Connector 194">
              <a:extLst>
                <a:ext uri="{FF2B5EF4-FFF2-40B4-BE49-F238E27FC236}">
                  <a16:creationId xmlns:a16="http://schemas.microsoft.com/office/drawing/2014/main" id="{AF59F16F-BE4F-944B-9BB3-18D1A64401AE}"/>
                </a:ext>
              </a:extLst>
            </p:cNvPr>
            <p:cNvCxnSpPr/>
            <p:nvPr/>
          </p:nvCxnSpPr>
          <p:spPr>
            <a:xfrm flipH="1">
              <a:off x="2255046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6" name="Group 195">
            <a:extLst>
              <a:ext uri="{FF2B5EF4-FFF2-40B4-BE49-F238E27FC236}">
                <a16:creationId xmlns:a16="http://schemas.microsoft.com/office/drawing/2014/main" id="{6B01668F-EE15-D74B-9F64-8441AB21C0C6}"/>
              </a:ext>
            </a:extLst>
          </p:cNvPr>
          <p:cNvGrpSpPr/>
          <p:nvPr/>
        </p:nvGrpSpPr>
        <p:grpSpPr>
          <a:xfrm>
            <a:off x="4171278" y="5931539"/>
            <a:ext cx="18379185" cy="137160"/>
            <a:chOff x="4171278" y="2941711"/>
            <a:chExt cx="18379185" cy="137160"/>
          </a:xfrm>
        </p:grpSpPr>
        <p:cxnSp>
          <p:nvCxnSpPr>
            <p:cNvPr id="197" name="Straight Connector 196">
              <a:extLst>
                <a:ext uri="{FF2B5EF4-FFF2-40B4-BE49-F238E27FC236}">
                  <a16:creationId xmlns:a16="http://schemas.microsoft.com/office/drawing/2014/main" id="{40B2FB8C-43E4-364F-9954-30A73C4C252C}"/>
                </a:ext>
              </a:extLst>
            </p:cNvPr>
            <p:cNvCxnSpPr/>
            <p:nvPr/>
          </p:nvCxnSpPr>
          <p:spPr>
            <a:xfrm flipH="1">
              <a:off x="4171278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Straight Connector 197">
              <a:extLst>
                <a:ext uri="{FF2B5EF4-FFF2-40B4-BE49-F238E27FC236}">
                  <a16:creationId xmlns:a16="http://schemas.microsoft.com/office/drawing/2014/main" id="{2D5F9C34-1D2E-3C4B-B235-6282DA57D048}"/>
                </a:ext>
              </a:extLst>
            </p:cNvPr>
            <p:cNvCxnSpPr/>
            <p:nvPr/>
          </p:nvCxnSpPr>
          <p:spPr>
            <a:xfrm flipH="1">
              <a:off x="48093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Straight Connector 198">
              <a:extLst>
                <a:ext uri="{FF2B5EF4-FFF2-40B4-BE49-F238E27FC236}">
                  <a16:creationId xmlns:a16="http://schemas.microsoft.com/office/drawing/2014/main" id="{2EA891FC-2EA4-3C47-84B4-7DD505EAF826}"/>
                </a:ext>
              </a:extLst>
            </p:cNvPr>
            <p:cNvCxnSpPr/>
            <p:nvPr/>
          </p:nvCxnSpPr>
          <p:spPr>
            <a:xfrm flipH="1">
              <a:off x="54429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Straight Connector 199">
              <a:extLst>
                <a:ext uri="{FF2B5EF4-FFF2-40B4-BE49-F238E27FC236}">
                  <a16:creationId xmlns:a16="http://schemas.microsoft.com/office/drawing/2014/main" id="{190318E8-AA07-C94A-92B5-8D9FDBDC81F4}"/>
                </a:ext>
              </a:extLst>
            </p:cNvPr>
            <p:cNvCxnSpPr/>
            <p:nvPr/>
          </p:nvCxnSpPr>
          <p:spPr>
            <a:xfrm flipH="1">
              <a:off x="60765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Straight Connector 200">
              <a:extLst>
                <a:ext uri="{FF2B5EF4-FFF2-40B4-BE49-F238E27FC236}">
                  <a16:creationId xmlns:a16="http://schemas.microsoft.com/office/drawing/2014/main" id="{A2F342C6-4F2A-A54E-8333-43FF9E95E019}"/>
                </a:ext>
              </a:extLst>
            </p:cNvPr>
            <p:cNvCxnSpPr/>
            <p:nvPr/>
          </p:nvCxnSpPr>
          <p:spPr>
            <a:xfrm flipH="1">
              <a:off x="671015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Connector 201">
              <a:extLst>
                <a:ext uri="{FF2B5EF4-FFF2-40B4-BE49-F238E27FC236}">
                  <a16:creationId xmlns:a16="http://schemas.microsoft.com/office/drawing/2014/main" id="{ECEA1A12-FA5A-8E42-828B-8E38E48CE42C}"/>
                </a:ext>
              </a:extLst>
            </p:cNvPr>
            <p:cNvCxnSpPr/>
            <p:nvPr/>
          </p:nvCxnSpPr>
          <p:spPr>
            <a:xfrm flipH="1">
              <a:off x="734376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Connector 202">
              <a:extLst>
                <a:ext uri="{FF2B5EF4-FFF2-40B4-BE49-F238E27FC236}">
                  <a16:creationId xmlns:a16="http://schemas.microsoft.com/office/drawing/2014/main" id="{1BE0EE23-64F3-4E49-BDA4-A3BF2088F0D0}"/>
                </a:ext>
              </a:extLst>
            </p:cNvPr>
            <p:cNvCxnSpPr/>
            <p:nvPr/>
          </p:nvCxnSpPr>
          <p:spPr>
            <a:xfrm flipH="1">
              <a:off x="797738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4" name="Straight Connector 203">
              <a:extLst>
                <a:ext uri="{FF2B5EF4-FFF2-40B4-BE49-F238E27FC236}">
                  <a16:creationId xmlns:a16="http://schemas.microsoft.com/office/drawing/2014/main" id="{A8D78677-B48E-614A-B27A-A542F96AAA1A}"/>
                </a:ext>
              </a:extLst>
            </p:cNvPr>
            <p:cNvCxnSpPr/>
            <p:nvPr/>
          </p:nvCxnSpPr>
          <p:spPr>
            <a:xfrm flipH="1">
              <a:off x="861099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Straight Connector 204">
              <a:extLst>
                <a:ext uri="{FF2B5EF4-FFF2-40B4-BE49-F238E27FC236}">
                  <a16:creationId xmlns:a16="http://schemas.microsoft.com/office/drawing/2014/main" id="{BBE5C200-F81C-734E-A004-99013338DFDE}"/>
                </a:ext>
              </a:extLst>
            </p:cNvPr>
            <p:cNvCxnSpPr/>
            <p:nvPr/>
          </p:nvCxnSpPr>
          <p:spPr>
            <a:xfrm flipH="1">
              <a:off x="924460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" name="Straight Connector 205">
              <a:extLst>
                <a:ext uri="{FF2B5EF4-FFF2-40B4-BE49-F238E27FC236}">
                  <a16:creationId xmlns:a16="http://schemas.microsoft.com/office/drawing/2014/main" id="{A9920DAF-B31B-C945-BD89-701B8A523418}"/>
                </a:ext>
              </a:extLst>
            </p:cNvPr>
            <p:cNvCxnSpPr/>
            <p:nvPr/>
          </p:nvCxnSpPr>
          <p:spPr>
            <a:xfrm flipH="1">
              <a:off x="987821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Straight Connector 206">
              <a:extLst>
                <a:ext uri="{FF2B5EF4-FFF2-40B4-BE49-F238E27FC236}">
                  <a16:creationId xmlns:a16="http://schemas.microsoft.com/office/drawing/2014/main" id="{7BB8B726-C5B8-A142-AA81-BB24430F5E5D}"/>
                </a:ext>
              </a:extLst>
            </p:cNvPr>
            <p:cNvCxnSpPr/>
            <p:nvPr/>
          </p:nvCxnSpPr>
          <p:spPr>
            <a:xfrm flipH="1">
              <a:off x="1051182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Straight Connector 207">
              <a:extLst>
                <a:ext uri="{FF2B5EF4-FFF2-40B4-BE49-F238E27FC236}">
                  <a16:creationId xmlns:a16="http://schemas.microsoft.com/office/drawing/2014/main" id="{990F8C09-5C74-B44C-92D2-FD0E2F425A81}"/>
                </a:ext>
              </a:extLst>
            </p:cNvPr>
            <p:cNvCxnSpPr/>
            <p:nvPr/>
          </p:nvCxnSpPr>
          <p:spPr>
            <a:xfrm flipH="1">
              <a:off x="1114544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>
              <a:extLst>
                <a:ext uri="{FF2B5EF4-FFF2-40B4-BE49-F238E27FC236}">
                  <a16:creationId xmlns:a16="http://schemas.microsoft.com/office/drawing/2014/main" id="{D98639A6-30AE-5248-809E-2322098B8513}"/>
                </a:ext>
              </a:extLst>
            </p:cNvPr>
            <p:cNvCxnSpPr/>
            <p:nvPr/>
          </p:nvCxnSpPr>
          <p:spPr>
            <a:xfrm flipH="1">
              <a:off x="1177905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>
              <a:extLst>
                <a:ext uri="{FF2B5EF4-FFF2-40B4-BE49-F238E27FC236}">
                  <a16:creationId xmlns:a16="http://schemas.microsoft.com/office/drawing/2014/main" id="{B9DCFC6E-9E35-2D47-AAC4-08C7352E6688}"/>
                </a:ext>
              </a:extLst>
            </p:cNvPr>
            <p:cNvCxnSpPr/>
            <p:nvPr/>
          </p:nvCxnSpPr>
          <p:spPr>
            <a:xfrm flipH="1">
              <a:off x="1241266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>
              <a:extLst>
                <a:ext uri="{FF2B5EF4-FFF2-40B4-BE49-F238E27FC236}">
                  <a16:creationId xmlns:a16="http://schemas.microsoft.com/office/drawing/2014/main" id="{64FE03A0-CA27-1D4E-B866-11DE4633F7BF}"/>
                </a:ext>
              </a:extLst>
            </p:cNvPr>
            <p:cNvCxnSpPr/>
            <p:nvPr/>
          </p:nvCxnSpPr>
          <p:spPr>
            <a:xfrm flipH="1">
              <a:off x="1304627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>
              <a:extLst>
                <a:ext uri="{FF2B5EF4-FFF2-40B4-BE49-F238E27FC236}">
                  <a16:creationId xmlns:a16="http://schemas.microsoft.com/office/drawing/2014/main" id="{A42E4338-DFB4-1F48-B910-1A4A66E1B2A4}"/>
                </a:ext>
              </a:extLst>
            </p:cNvPr>
            <p:cNvCxnSpPr/>
            <p:nvPr/>
          </p:nvCxnSpPr>
          <p:spPr>
            <a:xfrm flipH="1">
              <a:off x="1367988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>
              <a:extLst>
                <a:ext uri="{FF2B5EF4-FFF2-40B4-BE49-F238E27FC236}">
                  <a16:creationId xmlns:a16="http://schemas.microsoft.com/office/drawing/2014/main" id="{5FB612FF-C9BD-924A-9BAA-411669F7C7EE}"/>
                </a:ext>
              </a:extLst>
            </p:cNvPr>
            <p:cNvCxnSpPr/>
            <p:nvPr/>
          </p:nvCxnSpPr>
          <p:spPr>
            <a:xfrm flipH="1">
              <a:off x="1431350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>
              <a:extLst>
                <a:ext uri="{FF2B5EF4-FFF2-40B4-BE49-F238E27FC236}">
                  <a16:creationId xmlns:a16="http://schemas.microsoft.com/office/drawing/2014/main" id="{7C4F9349-9B15-5441-A002-7D0884BA2FA1}"/>
                </a:ext>
              </a:extLst>
            </p:cNvPr>
            <p:cNvCxnSpPr/>
            <p:nvPr/>
          </p:nvCxnSpPr>
          <p:spPr>
            <a:xfrm flipH="1">
              <a:off x="1494711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>
              <a:extLst>
                <a:ext uri="{FF2B5EF4-FFF2-40B4-BE49-F238E27FC236}">
                  <a16:creationId xmlns:a16="http://schemas.microsoft.com/office/drawing/2014/main" id="{F40D55FA-F3C0-8B45-8BFD-ED9C8807831E}"/>
                </a:ext>
              </a:extLst>
            </p:cNvPr>
            <p:cNvCxnSpPr/>
            <p:nvPr/>
          </p:nvCxnSpPr>
          <p:spPr>
            <a:xfrm flipH="1">
              <a:off x="1558072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>
              <a:extLst>
                <a:ext uri="{FF2B5EF4-FFF2-40B4-BE49-F238E27FC236}">
                  <a16:creationId xmlns:a16="http://schemas.microsoft.com/office/drawing/2014/main" id="{B2F01804-B53D-7249-B0AC-8C0B37749B0A}"/>
                </a:ext>
              </a:extLst>
            </p:cNvPr>
            <p:cNvCxnSpPr/>
            <p:nvPr/>
          </p:nvCxnSpPr>
          <p:spPr>
            <a:xfrm flipH="1">
              <a:off x="1621433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>
              <a:extLst>
                <a:ext uri="{FF2B5EF4-FFF2-40B4-BE49-F238E27FC236}">
                  <a16:creationId xmlns:a16="http://schemas.microsoft.com/office/drawing/2014/main" id="{0085FE57-947C-244A-A7BB-A21BF2BA7106}"/>
                </a:ext>
              </a:extLst>
            </p:cNvPr>
            <p:cNvCxnSpPr/>
            <p:nvPr/>
          </p:nvCxnSpPr>
          <p:spPr>
            <a:xfrm flipH="1">
              <a:off x="1684794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>
              <a:extLst>
                <a:ext uri="{FF2B5EF4-FFF2-40B4-BE49-F238E27FC236}">
                  <a16:creationId xmlns:a16="http://schemas.microsoft.com/office/drawing/2014/main" id="{88B50474-F9C4-C549-8A8D-A451F5ED231D}"/>
                </a:ext>
              </a:extLst>
            </p:cNvPr>
            <p:cNvCxnSpPr/>
            <p:nvPr/>
          </p:nvCxnSpPr>
          <p:spPr>
            <a:xfrm flipH="1">
              <a:off x="1748156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>
              <a:extLst>
                <a:ext uri="{FF2B5EF4-FFF2-40B4-BE49-F238E27FC236}">
                  <a16:creationId xmlns:a16="http://schemas.microsoft.com/office/drawing/2014/main" id="{ACF59265-B081-6048-A8DE-20D9453485FA}"/>
                </a:ext>
              </a:extLst>
            </p:cNvPr>
            <p:cNvCxnSpPr/>
            <p:nvPr/>
          </p:nvCxnSpPr>
          <p:spPr>
            <a:xfrm flipH="1">
              <a:off x="1811517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>
              <a:extLst>
                <a:ext uri="{FF2B5EF4-FFF2-40B4-BE49-F238E27FC236}">
                  <a16:creationId xmlns:a16="http://schemas.microsoft.com/office/drawing/2014/main" id="{1259EC23-C0DD-2742-BF98-99DD2890FE5A}"/>
                </a:ext>
              </a:extLst>
            </p:cNvPr>
            <p:cNvCxnSpPr/>
            <p:nvPr/>
          </p:nvCxnSpPr>
          <p:spPr>
            <a:xfrm flipH="1">
              <a:off x="1874878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>
              <a:extLst>
                <a:ext uri="{FF2B5EF4-FFF2-40B4-BE49-F238E27FC236}">
                  <a16:creationId xmlns:a16="http://schemas.microsoft.com/office/drawing/2014/main" id="{CE69DB52-CC92-CF4F-AA8D-F031DFEDEBE9}"/>
                </a:ext>
              </a:extLst>
            </p:cNvPr>
            <p:cNvCxnSpPr/>
            <p:nvPr/>
          </p:nvCxnSpPr>
          <p:spPr>
            <a:xfrm flipH="1">
              <a:off x="1938239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>
              <a:extLst>
                <a:ext uri="{FF2B5EF4-FFF2-40B4-BE49-F238E27FC236}">
                  <a16:creationId xmlns:a16="http://schemas.microsoft.com/office/drawing/2014/main" id="{DBD35AC5-B176-0742-8B58-92908DEE796F}"/>
                </a:ext>
              </a:extLst>
            </p:cNvPr>
            <p:cNvCxnSpPr/>
            <p:nvPr/>
          </p:nvCxnSpPr>
          <p:spPr>
            <a:xfrm flipH="1">
              <a:off x="2001600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>
              <a:extLst>
                <a:ext uri="{FF2B5EF4-FFF2-40B4-BE49-F238E27FC236}">
                  <a16:creationId xmlns:a16="http://schemas.microsoft.com/office/drawing/2014/main" id="{E68535CB-AF43-E547-8C57-61D279F5B40A}"/>
                </a:ext>
              </a:extLst>
            </p:cNvPr>
            <p:cNvCxnSpPr/>
            <p:nvPr/>
          </p:nvCxnSpPr>
          <p:spPr>
            <a:xfrm flipH="1">
              <a:off x="206496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>
              <a:extLst>
                <a:ext uri="{FF2B5EF4-FFF2-40B4-BE49-F238E27FC236}">
                  <a16:creationId xmlns:a16="http://schemas.microsoft.com/office/drawing/2014/main" id="{E29C0B73-619B-E447-8131-280E697E6B0C}"/>
                </a:ext>
              </a:extLst>
            </p:cNvPr>
            <p:cNvCxnSpPr/>
            <p:nvPr/>
          </p:nvCxnSpPr>
          <p:spPr>
            <a:xfrm flipH="1">
              <a:off x="212832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>
              <a:extLst>
                <a:ext uri="{FF2B5EF4-FFF2-40B4-BE49-F238E27FC236}">
                  <a16:creationId xmlns:a16="http://schemas.microsoft.com/office/drawing/2014/main" id="{FD964171-C9D5-B546-8531-C23264ED7CF8}"/>
                </a:ext>
              </a:extLst>
            </p:cNvPr>
            <p:cNvCxnSpPr/>
            <p:nvPr/>
          </p:nvCxnSpPr>
          <p:spPr>
            <a:xfrm flipH="1">
              <a:off x="219168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>
              <a:extLst>
                <a:ext uri="{FF2B5EF4-FFF2-40B4-BE49-F238E27FC236}">
                  <a16:creationId xmlns:a16="http://schemas.microsoft.com/office/drawing/2014/main" id="{C67C4B82-3B94-0349-A1B4-4DF4FA559DD4}"/>
                </a:ext>
              </a:extLst>
            </p:cNvPr>
            <p:cNvCxnSpPr/>
            <p:nvPr/>
          </p:nvCxnSpPr>
          <p:spPr>
            <a:xfrm flipH="1">
              <a:off x="2255046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7" name="Group 226">
            <a:extLst>
              <a:ext uri="{FF2B5EF4-FFF2-40B4-BE49-F238E27FC236}">
                <a16:creationId xmlns:a16="http://schemas.microsoft.com/office/drawing/2014/main" id="{2946E8E4-0A69-774A-8700-5EF8E264F92B}"/>
              </a:ext>
            </a:extLst>
          </p:cNvPr>
          <p:cNvGrpSpPr/>
          <p:nvPr/>
        </p:nvGrpSpPr>
        <p:grpSpPr>
          <a:xfrm>
            <a:off x="4171278" y="6572626"/>
            <a:ext cx="18379185" cy="137160"/>
            <a:chOff x="4171278" y="2941711"/>
            <a:chExt cx="18379185" cy="137160"/>
          </a:xfrm>
        </p:grpSpPr>
        <p:cxnSp>
          <p:nvCxnSpPr>
            <p:cNvPr id="228" name="Straight Connector 227">
              <a:extLst>
                <a:ext uri="{FF2B5EF4-FFF2-40B4-BE49-F238E27FC236}">
                  <a16:creationId xmlns:a16="http://schemas.microsoft.com/office/drawing/2014/main" id="{5AFAB9A5-5705-BB47-9A4B-C543D9C062A2}"/>
                </a:ext>
              </a:extLst>
            </p:cNvPr>
            <p:cNvCxnSpPr/>
            <p:nvPr/>
          </p:nvCxnSpPr>
          <p:spPr>
            <a:xfrm flipH="1">
              <a:off x="4171278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>
              <a:extLst>
                <a:ext uri="{FF2B5EF4-FFF2-40B4-BE49-F238E27FC236}">
                  <a16:creationId xmlns:a16="http://schemas.microsoft.com/office/drawing/2014/main" id="{DC59523D-025D-5542-AF26-E49750D0CD89}"/>
                </a:ext>
              </a:extLst>
            </p:cNvPr>
            <p:cNvCxnSpPr/>
            <p:nvPr/>
          </p:nvCxnSpPr>
          <p:spPr>
            <a:xfrm flipH="1">
              <a:off x="48093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>
              <a:extLst>
                <a:ext uri="{FF2B5EF4-FFF2-40B4-BE49-F238E27FC236}">
                  <a16:creationId xmlns:a16="http://schemas.microsoft.com/office/drawing/2014/main" id="{37B17E4F-0B20-F740-B403-DC73D8D16436}"/>
                </a:ext>
              </a:extLst>
            </p:cNvPr>
            <p:cNvCxnSpPr/>
            <p:nvPr/>
          </p:nvCxnSpPr>
          <p:spPr>
            <a:xfrm flipH="1">
              <a:off x="54429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1" name="Straight Connector 230">
              <a:extLst>
                <a:ext uri="{FF2B5EF4-FFF2-40B4-BE49-F238E27FC236}">
                  <a16:creationId xmlns:a16="http://schemas.microsoft.com/office/drawing/2014/main" id="{44432930-5A61-C641-BE5F-6FE3005D8EF1}"/>
                </a:ext>
              </a:extLst>
            </p:cNvPr>
            <p:cNvCxnSpPr/>
            <p:nvPr/>
          </p:nvCxnSpPr>
          <p:spPr>
            <a:xfrm flipH="1">
              <a:off x="60765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2" name="Straight Connector 231">
              <a:extLst>
                <a:ext uri="{FF2B5EF4-FFF2-40B4-BE49-F238E27FC236}">
                  <a16:creationId xmlns:a16="http://schemas.microsoft.com/office/drawing/2014/main" id="{0FC67BAE-C414-1944-9824-A734126AF713}"/>
                </a:ext>
              </a:extLst>
            </p:cNvPr>
            <p:cNvCxnSpPr/>
            <p:nvPr/>
          </p:nvCxnSpPr>
          <p:spPr>
            <a:xfrm flipH="1">
              <a:off x="671015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3" name="Straight Connector 232">
              <a:extLst>
                <a:ext uri="{FF2B5EF4-FFF2-40B4-BE49-F238E27FC236}">
                  <a16:creationId xmlns:a16="http://schemas.microsoft.com/office/drawing/2014/main" id="{3894DCE8-669D-994E-BA5F-3FAD023132A0}"/>
                </a:ext>
              </a:extLst>
            </p:cNvPr>
            <p:cNvCxnSpPr/>
            <p:nvPr/>
          </p:nvCxnSpPr>
          <p:spPr>
            <a:xfrm flipH="1">
              <a:off x="734376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4" name="Straight Connector 233">
              <a:extLst>
                <a:ext uri="{FF2B5EF4-FFF2-40B4-BE49-F238E27FC236}">
                  <a16:creationId xmlns:a16="http://schemas.microsoft.com/office/drawing/2014/main" id="{7FF8C3CB-2999-D947-A83C-377F16E13AD5}"/>
                </a:ext>
              </a:extLst>
            </p:cNvPr>
            <p:cNvCxnSpPr/>
            <p:nvPr/>
          </p:nvCxnSpPr>
          <p:spPr>
            <a:xfrm flipH="1">
              <a:off x="797738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5" name="Straight Connector 234">
              <a:extLst>
                <a:ext uri="{FF2B5EF4-FFF2-40B4-BE49-F238E27FC236}">
                  <a16:creationId xmlns:a16="http://schemas.microsoft.com/office/drawing/2014/main" id="{126720D3-0F81-D345-9A60-BF81CE329870}"/>
                </a:ext>
              </a:extLst>
            </p:cNvPr>
            <p:cNvCxnSpPr/>
            <p:nvPr/>
          </p:nvCxnSpPr>
          <p:spPr>
            <a:xfrm flipH="1">
              <a:off x="861099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6" name="Straight Connector 235">
              <a:extLst>
                <a:ext uri="{FF2B5EF4-FFF2-40B4-BE49-F238E27FC236}">
                  <a16:creationId xmlns:a16="http://schemas.microsoft.com/office/drawing/2014/main" id="{F4500C37-17AC-7B4A-A46B-9FE4BB0EDC48}"/>
                </a:ext>
              </a:extLst>
            </p:cNvPr>
            <p:cNvCxnSpPr/>
            <p:nvPr/>
          </p:nvCxnSpPr>
          <p:spPr>
            <a:xfrm flipH="1">
              <a:off x="924460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>
              <a:extLst>
                <a:ext uri="{FF2B5EF4-FFF2-40B4-BE49-F238E27FC236}">
                  <a16:creationId xmlns:a16="http://schemas.microsoft.com/office/drawing/2014/main" id="{915235AA-AAA4-014E-8458-F561A75229B2}"/>
                </a:ext>
              </a:extLst>
            </p:cNvPr>
            <p:cNvCxnSpPr/>
            <p:nvPr/>
          </p:nvCxnSpPr>
          <p:spPr>
            <a:xfrm flipH="1">
              <a:off x="987821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>
              <a:extLst>
                <a:ext uri="{FF2B5EF4-FFF2-40B4-BE49-F238E27FC236}">
                  <a16:creationId xmlns:a16="http://schemas.microsoft.com/office/drawing/2014/main" id="{E67C1F5E-6F4E-6848-B0A2-0F7B7DBF414A}"/>
                </a:ext>
              </a:extLst>
            </p:cNvPr>
            <p:cNvCxnSpPr/>
            <p:nvPr/>
          </p:nvCxnSpPr>
          <p:spPr>
            <a:xfrm flipH="1">
              <a:off x="1051182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>
              <a:extLst>
                <a:ext uri="{FF2B5EF4-FFF2-40B4-BE49-F238E27FC236}">
                  <a16:creationId xmlns:a16="http://schemas.microsoft.com/office/drawing/2014/main" id="{203811ED-73A8-C84E-A40D-510B96400BEB}"/>
                </a:ext>
              </a:extLst>
            </p:cNvPr>
            <p:cNvCxnSpPr/>
            <p:nvPr/>
          </p:nvCxnSpPr>
          <p:spPr>
            <a:xfrm flipH="1">
              <a:off x="1114544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>
              <a:extLst>
                <a:ext uri="{FF2B5EF4-FFF2-40B4-BE49-F238E27FC236}">
                  <a16:creationId xmlns:a16="http://schemas.microsoft.com/office/drawing/2014/main" id="{8ACB41F8-2DBF-8741-8CED-05AF77A5B87D}"/>
                </a:ext>
              </a:extLst>
            </p:cNvPr>
            <p:cNvCxnSpPr/>
            <p:nvPr/>
          </p:nvCxnSpPr>
          <p:spPr>
            <a:xfrm flipH="1">
              <a:off x="1177905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>
              <a:extLst>
                <a:ext uri="{FF2B5EF4-FFF2-40B4-BE49-F238E27FC236}">
                  <a16:creationId xmlns:a16="http://schemas.microsoft.com/office/drawing/2014/main" id="{CEFA50C2-A824-8E46-8BA6-20EC1495F5E6}"/>
                </a:ext>
              </a:extLst>
            </p:cNvPr>
            <p:cNvCxnSpPr/>
            <p:nvPr/>
          </p:nvCxnSpPr>
          <p:spPr>
            <a:xfrm flipH="1">
              <a:off x="1241266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>
              <a:extLst>
                <a:ext uri="{FF2B5EF4-FFF2-40B4-BE49-F238E27FC236}">
                  <a16:creationId xmlns:a16="http://schemas.microsoft.com/office/drawing/2014/main" id="{926A6B3F-8C84-0848-A7BD-8678C1D18A10}"/>
                </a:ext>
              </a:extLst>
            </p:cNvPr>
            <p:cNvCxnSpPr/>
            <p:nvPr/>
          </p:nvCxnSpPr>
          <p:spPr>
            <a:xfrm flipH="1">
              <a:off x="1304627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>
              <a:extLst>
                <a:ext uri="{FF2B5EF4-FFF2-40B4-BE49-F238E27FC236}">
                  <a16:creationId xmlns:a16="http://schemas.microsoft.com/office/drawing/2014/main" id="{D7B8FD45-5435-5148-99AF-3D2DA4C874F3}"/>
                </a:ext>
              </a:extLst>
            </p:cNvPr>
            <p:cNvCxnSpPr/>
            <p:nvPr/>
          </p:nvCxnSpPr>
          <p:spPr>
            <a:xfrm flipH="1">
              <a:off x="1367988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>
              <a:extLst>
                <a:ext uri="{FF2B5EF4-FFF2-40B4-BE49-F238E27FC236}">
                  <a16:creationId xmlns:a16="http://schemas.microsoft.com/office/drawing/2014/main" id="{DFB8263B-E9A6-E74B-9CDD-678FC1B8DFFD}"/>
                </a:ext>
              </a:extLst>
            </p:cNvPr>
            <p:cNvCxnSpPr/>
            <p:nvPr/>
          </p:nvCxnSpPr>
          <p:spPr>
            <a:xfrm flipH="1">
              <a:off x="1431350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>
              <a:extLst>
                <a:ext uri="{FF2B5EF4-FFF2-40B4-BE49-F238E27FC236}">
                  <a16:creationId xmlns:a16="http://schemas.microsoft.com/office/drawing/2014/main" id="{7BDEC827-D56B-8F45-BD5A-85A3A1BDFFFD}"/>
                </a:ext>
              </a:extLst>
            </p:cNvPr>
            <p:cNvCxnSpPr/>
            <p:nvPr/>
          </p:nvCxnSpPr>
          <p:spPr>
            <a:xfrm flipH="1">
              <a:off x="1494711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>
              <a:extLst>
                <a:ext uri="{FF2B5EF4-FFF2-40B4-BE49-F238E27FC236}">
                  <a16:creationId xmlns:a16="http://schemas.microsoft.com/office/drawing/2014/main" id="{83DE0AAC-53C8-9C40-90DF-83830DEC2F22}"/>
                </a:ext>
              </a:extLst>
            </p:cNvPr>
            <p:cNvCxnSpPr/>
            <p:nvPr/>
          </p:nvCxnSpPr>
          <p:spPr>
            <a:xfrm flipH="1">
              <a:off x="1558072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>
              <a:extLst>
                <a:ext uri="{FF2B5EF4-FFF2-40B4-BE49-F238E27FC236}">
                  <a16:creationId xmlns:a16="http://schemas.microsoft.com/office/drawing/2014/main" id="{BC6AA5DD-B75E-E149-A4BE-88918399DCA4}"/>
                </a:ext>
              </a:extLst>
            </p:cNvPr>
            <p:cNvCxnSpPr/>
            <p:nvPr/>
          </p:nvCxnSpPr>
          <p:spPr>
            <a:xfrm flipH="1">
              <a:off x="1621433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>
              <a:extLst>
                <a:ext uri="{FF2B5EF4-FFF2-40B4-BE49-F238E27FC236}">
                  <a16:creationId xmlns:a16="http://schemas.microsoft.com/office/drawing/2014/main" id="{2485E7B0-4F82-DA4B-9FA7-060564C1C266}"/>
                </a:ext>
              </a:extLst>
            </p:cNvPr>
            <p:cNvCxnSpPr/>
            <p:nvPr/>
          </p:nvCxnSpPr>
          <p:spPr>
            <a:xfrm flipH="1">
              <a:off x="1684794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>
              <a:extLst>
                <a:ext uri="{FF2B5EF4-FFF2-40B4-BE49-F238E27FC236}">
                  <a16:creationId xmlns:a16="http://schemas.microsoft.com/office/drawing/2014/main" id="{C320673A-0CE5-854D-B644-9AFEC99477C5}"/>
                </a:ext>
              </a:extLst>
            </p:cNvPr>
            <p:cNvCxnSpPr/>
            <p:nvPr/>
          </p:nvCxnSpPr>
          <p:spPr>
            <a:xfrm flipH="1">
              <a:off x="1748156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>
              <a:extLst>
                <a:ext uri="{FF2B5EF4-FFF2-40B4-BE49-F238E27FC236}">
                  <a16:creationId xmlns:a16="http://schemas.microsoft.com/office/drawing/2014/main" id="{33B24815-90E3-3341-995A-C82C0B08AA4C}"/>
                </a:ext>
              </a:extLst>
            </p:cNvPr>
            <p:cNvCxnSpPr/>
            <p:nvPr/>
          </p:nvCxnSpPr>
          <p:spPr>
            <a:xfrm flipH="1">
              <a:off x="1811517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>
              <a:extLst>
                <a:ext uri="{FF2B5EF4-FFF2-40B4-BE49-F238E27FC236}">
                  <a16:creationId xmlns:a16="http://schemas.microsoft.com/office/drawing/2014/main" id="{4041FC2E-57AE-0C46-9F22-38BE7DC640B8}"/>
                </a:ext>
              </a:extLst>
            </p:cNvPr>
            <p:cNvCxnSpPr/>
            <p:nvPr/>
          </p:nvCxnSpPr>
          <p:spPr>
            <a:xfrm flipH="1">
              <a:off x="1874878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>
              <a:extLst>
                <a:ext uri="{FF2B5EF4-FFF2-40B4-BE49-F238E27FC236}">
                  <a16:creationId xmlns:a16="http://schemas.microsoft.com/office/drawing/2014/main" id="{C46DAC18-A576-B345-A4F2-066B2DAE845C}"/>
                </a:ext>
              </a:extLst>
            </p:cNvPr>
            <p:cNvCxnSpPr/>
            <p:nvPr/>
          </p:nvCxnSpPr>
          <p:spPr>
            <a:xfrm flipH="1">
              <a:off x="1938239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>
              <a:extLst>
                <a:ext uri="{FF2B5EF4-FFF2-40B4-BE49-F238E27FC236}">
                  <a16:creationId xmlns:a16="http://schemas.microsoft.com/office/drawing/2014/main" id="{5BFA5F99-F75F-C544-9EB3-68D4D4E53FBA}"/>
                </a:ext>
              </a:extLst>
            </p:cNvPr>
            <p:cNvCxnSpPr/>
            <p:nvPr/>
          </p:nvCxnSpPr>
          <p:spPr>
            <a:xfrm flipH="1">
              <a:off x="2001600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>
              <a:extLst>
                <a:ext uri="{FF2B5EF4-FFF2-40B4-BE49-F238E27FC236}">
                  <a16:creationId xmlns:a16="http://schemas.microsoft.com/office/drawing/2014/main" id="{5FB41D78-AA62-5C48-B769-FCE4A9DF943F}"/>
                </a:ext>
              </a:extLst>
            </p:cNvPr>
            <p:cNvCxnSpPr/>
            <p:nvPr/>
          </p:nvCxnSpPr>
          <p:spPr>
            <a:xfrm flipH="1">
              <a:off x="206496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>
              <a:extLst>
                <a:ext uri="{FF2B5EF4-FFF2-40B4-BE49-F238E27FC236}">
                  <a16:creationId xmlns:a16="http://schemas.microsoft.com/office/drawing/2014/main" id="{DF3D0661-7091-F042-923E-0242F07F526F}"/>
                </a:ext>
              </a:extLst>
            </p:cNvPr>
            <p:cNvCxnSpPr/>
            <p:nvPr/>
          </p:nvCxnSpPr>
          <p:spPr>
            <a:xfrm flipH="1">
              <a:off x="212832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6" name="Straight Connector 255">
              <a:extLst>
                <a:ext uri="{FF2B5EF4-FFF2-40B4-BE49-F238E27FC236}">
                  <a16:creationId xmlns:a16="http://schemas.microsoft.com/office/drawing/2014/main" id="{A763CE23-A3D5-364B-9AEF-DFE9B56412E0}"/>
                </a:ext>
              </a:extLst>
            </p:cNvPr>
            <p:cNvCxnSpPr/>
            <p:nvPr/>
          </p:nvCxnSpPr>
          <p:spPr>
            <a:xfrm flipH="1">
              <a:off x="219168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>
              <a:extLst>
                <a:ext uri="{FF2B5EF4-FFF2-40B4-BE49-F238E27FC236}">
                  <a16:creationId xmlns:a16="http://schemas.microsoft.com/office/drawing/2014/main" id="{C2FC0F5A-F4FB-AB4C-B2C9-53D3476D9017}"/>
                </a:ext>
              </a:extLst>
            </p:cNvPr>
            <p:cNvCxnSpPr/>
            <p:nvPr/>
          </p:nvCxnSpPr>
          <p:spPr>
            <a:xfrm flipH="1">
              <a:off x="2255046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8" name="Group 257">
            <a:extLst>
              <a:ext uri="{FF2B5EF4-FFF2-40B4-BE49-F238E27FC236}">
                <a16:creationId xmlns:a16="http://schemas.microsoft.com/office/drawing/2014/main" id="{E69FC78A-E776-BB49-9D35-E5EAB0B2A08E}"/>
              </a:ext>
            </a:extLst>
          </p:cNvPr>
          <p:cNvGrpSpPr/>
          <p:nvPr/>
        </p:nvGrpSpPr>
        <p:grpSpPr>
          <a:xfrm>
            <a:off x="4171278" y="7213713"/>
            <a:ext cx="18379185" cy="137160"/>
            <a:chOff x="4171278" y="2941711"/>
            <a:chExt cx="18379185" cy="137160"/>
          </a:xfrm>
        </p:grpSpPr>
        <p:cxnSp>
          <p:nvCxnSpPr>
            <p:cNvPr id="259" name="Straight Connector 258">
              <a:extLst>
                <a:ext uri="{FF2B5EF4-FFF2-40B4-BE49-F238E27FC236}">
                  <a16:creationId xmlns:a16="http://schemas.microsoft.com/office/drawing/2014/main" id="{85A3CF0C-EFC6-A34F-A6ED-443C3EC16C4C}"/>
                </a:ext>
              </a:extLst>
            </p:cNvPr>
            <p:cNvCxnSpPr/>
            <p:nvPr/>
          </p:nvCxnSpPr>
          <p:spPr>
            <a:xfrm flipH="1">
              <a:off x="4171278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>
              <a:extLst>
                <a:ext uri="{FF2B5EF4-FFF2-40B4-BE49-F238E27FC236}">
                  <a16:creationId xmlns:a16="http://schemas.microsoft.com/office/drawing/2014/main" id="{C5772ADF-7DD0-CB40-AAA3-FF2E8C9CD7C7}"/>
                </a:ext>
              </a:extLst>
            </p:cNvPr>
            <p:cNvCxnSpPr/>
            <p:nvPr/>
          </p:nvCxnSpPr>
          <p:spPr>
            <a:xfrm flipH="1">
              <a:off x="48093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>
              <a:extLst>
                <a:ext uri="{FF2B5EF4-FFF2-40B4-BE49-F238E27FC236}">
                  <a16:creationId xmlns:a16="http://schemas.microsoft.com/office/drawing/2014/main" id="{4E47E638-FE90-D84C-9732-94E889F9AA22}"/>
                </a:ext>
              </a:extLst>
            </p:cNvPr>
            <p:cNvCxnSpPr/>
            <p:nvPr/>
          </p:nvCxnSpPr>
          <p:spPr>
            <a:xfrm flipH="1">
              <a:off x="54429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>
              <a:extLst>
                <a:ext uri="{FF2B5EF4-FFF2-40B4-BE49-F238E27FC236}">
                  <a16:creationId xmlns:a16="http://schemas.microsoft.com/office/drawing/2014/main" id="{EA111915-9C1E-7D4B-BF3D-118663F644ED}"/>
                </a:ext>
              </a:extLst>
            </p:cNvPr>
            <p:cNvCxnSpPr/>
            <p:nvPr/>
          </p:nvCxnSpPr>
          <p:spPr>
            <a:xfrm flipH="1">
              <a:off x="60765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3" name="Straight Connector 262">
              <a:extLst>
                <a:ext uri="{FF2B5EF4-FFF2-40B4-BE49-F238E27FC236}">
                  <a16:creationId xmlns:a16="http://schemas.microsoft.com/office/drawing/2014/main" id="{B0835939-6769-2E4E-837D-59369C21A3C7}"/>
                </a:ext>
              </a:extLst>
            </p:cNvPr>
            <p:cNvCxnSpPr/>
            <p:nvPr/>
          </p:nvCxnSpPr>
          <p:spPr>
            <a:xfrm flipH="1">
              <a:off x="671015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>
              <a:extLst>
                <a:ext uri="{FF2B5EF4-FFF2-40B4-BE49-F238E27FC236}">
                  <a16:creationId xmlns:a16="http://schemas.microsoft.com/office/drawing/2014/main" id="{0639888D-C3EA-EA4F-926F-CB8F4401324D}"/>
                </a:ext>
              </a:extLst>
            </p:cNvPr>
            <p:cNvCxnSpPr/>
            <p:nvPr/>
          </p:nvCxnSpPr>
          <p:spPr>
            <a:xfrm flipH="1">
              <a:off x="734376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>
              <a:extLst>
                <a:ext uri="{FF2B5EF4-FFF2-40B4-BE49-F238E27FC236}">
                  <a16:creationId xmlns:a16="http://schemas.microsoft.com/office/drawing/2014/main" id="{8FF7800B-7F79-424B-9444-CFC11E193DC7}"/>
                </a:ext>
              </a:extLst>
            </p:cNvPr>
            <p:cNvCxnSpPr/>
            <p:nvPr/>
          </p:nvCxnSpPr>
          <p:spPr>
            <a:xfrm flipH="1">
              <a:off x="797738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>
              <a:extLst>
                <a:ext uri="{FF2B5EF4-FFF2-40B4-BE49-F238E27FC236}">
                  <a16:creationId xmlns:a16="http://schemas.microsoft.com/office/drawing/2014/main" id="{05E21C15-4207-2C48-AA83-F20AEE7E15C3}"/>
                </a:ext>
              </a:extLst>
            </p:cNvPr>
            <p:cNvCxnSpPr/>
            <p:nvPr/>
          </p:nvCxnSpPr>
          <p:spPr>
            <a:xfrm flipH="1">
              <a:off x="861099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>
              <a:extLst>
                <a:ext uri="{FF2B5EF4-FFF2-40B4-BE49-F238E27FC236}">
                  <a16:creationId xmlns:a16="http://schemas.microsoft.com/office/drawing/2014/main" id="{000673E5-82D9-A544-8410-4BA9835832E0}"/>
                </a:ext>
              </a:extLst>
            </p:cNvPr>
            <p:cNvCxnSpPr/>
            <p:nvPr/>
          </p:nvCxnSpPr>
          <p:spPr>
            <a:xfrm flipH="1">
              <a:off x="924460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>
              <a:extLst>
                <a:ext uri="{FF2B5EF4-FFF2-40B4-BE49-F238E27FC236}">
                  <a16:creationId xmlns:a16="http://schemas.microsoft.com/office/drawing/2014/main" id="{47681DA7-89F8-F44E-94D9-D1EF79EFC5DF}"/>
                </a:ext>
              </a:extLst>
            </p:cNvPr>
            <p:cNvCxnSpPr/>
            <p:nvPr/>
          </p:nvCxnSpPr>
          <p:spPr>
            <a:xfrm flipH="1">
              <a:off x="987821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Straight Connector 268">
              <a:extLst>
                <a:ext uri="{FF2B5EF4-FFF2-40B4-BE49-F238E27FC236}">
                  <a16:creationId xmlns:a16="http://schemas.microsoft.com/office/drawing/2014/main" id="{BBE0C72F-C60C-0E4F-9DEA-95948A15026A}"/>
                </a:ext>
              </a:extLst>
            </p:cNvPr>
            <p:cNvCxnSpPr/>
            <p:nvPr/>
          </p:nvCxnSpPr>
          <p:spPr>
            <a:xfrm flipH="1">
              <a:off x="1051182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>
              <a:extLst>
                <a:ext uri="{FF2B5EF4-FFF2-40B4-BE49-F238E27FC236}">
                  <a16:creationId xmlns:a16="http://schemas.microsoft.com/office/drawing/2014/main" id="{DF9DC2B5-048E-8A45-9808-685B37C7EC5D}"/>
                </a:ext>
              </a:extLst>
            </p:cNvPr>
            <p:cNvCxnSpPr/>
            <p:nvPr/>
          </p:nvCxnSpPr>
          <p:spPr>
            <a:xfrm flipH="1">
              <a:off x="1114544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>
              <a:extLst>
                <a:ext uri="{FF2B5EF4-FFF2-40B4-BE49-F238E27FC236}">
                  <a16:creationId xmlns:a16="http://schemas.microsoft.com/office/drawing/2014/main" id="{00D545C4-21B4-5F46-B62C-A3422BA3D279}"/>
                </a:ext>
              </a:extLst>
            </p:cNvPr>
            <p:cNvCxnSpPr/>
            <p:nvPr/>
          </p:nvCxnSpPr>
          <p:spPr>
            <a:xfrm flipH="1">
              <a:off x="1177905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2" name="Straight Connector 271">
              <a:extLst>
                <a:ext uri="{FF2B5EF4-FFF2-40B4-BE49-F238E27FC236}">
                  <a16:creationId xmlns:a16="http://schemas.microsoft.com/office/drawing/2014/main" id="{3E8D4BDA-12F3-F944-83FB-5E63018E6B3E}"/>
                </a:ext>
              </a:extLst>
            </p:cNvPr>
            <p:cNvCxnSpPr/>
            <p:nvPr/>
          </p:nvCxnSpPr>
          <p:spPr>
            <a:xfrm flipH="1">
              <a:off x="1241266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3" name="Straight Connector 272">
              <a:extLst>
                <a:ext uri="{FF2B5EF4-FFF2-40B4-BE49-F238E27FC236}">
                  <a16:creationId xmlns:a16="http://schemas.microsoft.com/office/drawing/2014/main" id="{C9B3CCE5-B3AB-8B45-AD77-9EE38DCC173F}"/>
                </a:ext>
              </a:extLst>
            </p:cNvPr>
            <p:cNvCxnSpPr/>
            <p:nvPr/>
          </p:nvCxnSpPr>
          <p:spPr>
            <a:xfrm flipH="1">
              <a:off x="1304627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4" name="Straight Connector 273">
              <a:extLst>
                <a:ext uri="{FF2B5EF4-FFF2-40B4-BE49-F238E27FC236}">
                  <a16:creationId xmlns:a16="http://schemas.microsoft.com/office/drawing/2014/main" id="{A951C678-4C0E-AA40-8E92-9F48E0F82509}"/>
                </a:ext>
              </a:extLst>
            </p:cNvPr>
            <p:cNvCxnSpPr/>
            <p:nvPr/>
          </p:nvCxnSpPr>
          <p:spPr>
            <a:xfrm flipH="1">
              <a:off x="1367988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5" name="Straight Connector 274">
              <a:extLst>
                <a:ext uri="{FF2B5EF4-FFF2-40B4-BE49-F238E27FC236}">
                  <a16:creationId xmlns:a16="http://schemas.microsoft.com/office/drawing/2014/main" id="{76D3BC21-8AEA-BD4E-B17C-E05DB128FE2E}"/>
                </a:ext>
              </a:extLst>
            </p:cNvPr>
            <p:cNvCxnSpPr/>
            <p:nvPr/>
          </p:nvCxnSpPr>
          <p:spPr>
            <a:xfrm flipH="1">
              <a:off x="1431350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6" name="Straight Connector 275">
              <a:extLst>
                <a:ext uri="{FF2B5EF4-FFF2-40B4-BE49-F238E27FC236}">
                  <a16:creationId xmlns:a16="http://schemas.microsoft.com/office/drawing/2014/main" id="{BE051BEF-9F41-8B4A-A8DB-233F96B0E005}"/>
                </a:ext>
              </a:extLst>
            </p:cNvPr>
            <p:cNvCxnSpPr/>
            <p:nvPr/>
          </p:nvCxnSpPr>
          <p:spPr>
            <a:xfrm flipH="1">
              <a:off x="1494711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7" name="Straight Connector 276">
              <a:extLst>
                <a:ext uri="{FF2B5EF4-FFF2-40B4-BE49-F238E27FC236}">
                  <a16:creationId xmlns:a16="http://schemas.microsoft.com/office/drawing/2014/main" id="{599B1E75-383E-C148-B8FE-EC9D677BA483}"/>
                </a:ext>
              </a:extLst>
            </p:cNvPr>
            <p:cNvCxnSpPr/>
            <p:nvPr/>
          </p:nvCxnSpPr>
          <p:spPr>
            <a:xfrm flipH="1">
              <a:off x="1558072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>
              <a:extLst>
                <a:ext uri="{FF2B5EF4-FFF2-40B4-BE49-F238E27FC236}">
                  <a16:creationId xmlns:a16="http://schemas.microsoft.com/office/drawing/2014/main" id="{97A20907-BD3A-2A42-A266-5139462AB518}"/>
                </a:ext>
              </a:extLst>
            </p:cNvPr>
            <p:cNvCxnSpPr/>
            <p:nvPr/>
          </p:nvCxnSpPr>
          <p:spPr>
            <a:xfrm flipH="1">
              <a:off x="1621433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9" name="Straight Connector 278">
              <a:extLst>
                <a:ext uri="{FF2B5EF4-FFF2-40B4-BE49-F238E27FC236}">
                  <a16:creationId xmlns:a16="http://schemas.microsoft.com/office/drawing/2014/main" id="{DEE987CC-8692-A04C-B51D-82472B8726B0}"/>
                </a:ext>
              </a:extLst>
            </p:cNvPr>
            <p:cNvCxnSpPr/>
            <p:nvPr/>
          </p:nvCxnSpPr>
          <p:spPr>
            <a:xfrm flipH="1">
              <a:off x="1684794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0" name="Straight Connector 279">
              <a:extLst>
                <a:ext uri="{FF2B5EF4-FFF2-40B4-BE49-F238E27FC236}">
                  <a16:creationId xmlns:a16="http://schemas.microsoft.com/office/drawing/2014/main" id="{6C45A54F-EEBC-FA41-AC4F-A79F5FCB6C41}"/>
                </a:ext>
              </a:extLst>
            </p:cNvPr>
            <p:cNvCxnSpPr/>
            <p:nvPr/>
          </p:nvCxnSpPr>
          <p:spPr>
            <a:xfrm flipH="1">
              <a:off x="1748156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1" name="Straight Connector 280">
              <a:extLst>
                <a:ext uri="{FF2B5EF4-FFF2-40B4-BE49-F238E27FC236}">
                  <a16:creationId xmlns:a16="http://schemas.microsoft.com/office/drawing/2014/main" id="{59661AC2-1810-AD40-8479-98919578AB66}"/>
                </a:ext>
              </a:extLst>
            </p:cNvPr>
            <p:cNvCxnSpPr/>
            <p:nvPr/>
          </p:nvCxnSpPr>
          <p:spPr>
            <a:xfrm flipH="1">
              <a:off x="1811517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2" name="Straight Connector 281">
              <a:extLst>
                <a:ext uri="{FF2B5EF4-FFF2-40B4-BE49-F238E27FC236}">
                  <a16:creationId xmlns:a16="http://schemas.microsoft.com/office/drawing/2014/main" id="{15F57566-8079-FA47-B40F-6D37796CE088}"/>
                </a:ext>
              </a:extLst>
            </p:cNvPr>
            <p:cNvCxnSpPr/>
            <p:nvPr/>
          </p:nvCxnSpPr>
          <p:spPr>
            <a:xfrm flipH="1">
              <a:off x="1874878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>
              <a:extLst>
                <a:ext uri="{FF2B5EF4-FFF2-40B4-BE49-F238E27FC236}">
                  <a16:creationId xmlns:a16="http://schemas.microsoft.com/office/drawing/2014/main" id="{8F163C19-88A2-004B-9214-D61C357DB22B}"/>
                </a:ext>
              </a:extLst>
            </p:cNvPr>
            <p:cNvCxnSpPr/>
            <p:nvPr/>
          </p:nvCxnSpPr>
          <p:spPr>
            <a:xfrm flipH="1">
              <a:off x="1938239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4" name="Straight Connector 283">
              <a:extLst>
                <a:ext uri="{FF2B5EF4-FFF2-40B4-BE49-F238E27FC236}">
                  <a16:creationId xmlns:a16="http://schemas.microsoft.com/office/drawing/2014/main" id="{39637179-F1CE-AC4B-9D44-C0023EBF08ED}"/>
                </a:ext>
              </a:extLst>
            </p:cNvPr>
            <p:cNvCxnSpPr/>
            <p:nvPr/>
          </p:nvCxnSpPr>
          <p:spPr>
            <a:xfrm flipH="1">
              <a:off x="2001600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5" name="Straight Connector 284">
              <a:extLst>
                <a:ext uri="{FF2B5EF4-FFF2-40B4-BE49-F238E27FC236}">
                  <a16:creationId xmlns:a16="http://schemas.microsoft.com/office/drawing/2014/main" id="{242AA4D4-57E0-BC40-AB62-AC750EBB3BE9}"/>
                </a:ext>
              </a:extLst>
            </p:cNvPr>
            <p:cNvCxnSpPr/>
            <p:nvPr/>
          </p:nvCxnSpPr>
          <p:spPr>
            <a:xfrm flipH="1">
              <a:off x="206496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6" name="Straight Connector 285">
              <a:extLst>
                <a:ext uri="{FF2B5EF4-FFF2-40B4-BE49-F238E27FC236}">
                  <a16:creationId xmlns:a16="http://schemas.microsoft.com/office/drawing/2014/main" id="{EFA50505-3B45-6944-BF12-5013AD4D0DF4}"/>
                </a:ext>
              </a:extLst>
            </p:cNvPr>
            <p:cNvCxnSpPr/>
            <p:nvPr/>
          </p:nvCxnSpPr>
          <p:spPr>
            <a:xfrm flipH="1">
              <a:off x="212832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7" name="Straight Connector 286">
              <a:extLst>
                <a:ext uri="{FF2B5EF4-FFF2-40B4-BE49-F238E27FC236}">
                  <a16:creationId xmlns:a16="http://schemas.microsoft.com/office/drawing/2014/main" id="{77D556E0-59A4-E14D-91CA-0213541CFA78}"/>
                </a:ext>
              </a:extLst>
            </p:cNvPr>
            <p:cNvCxnSpPr/>
            <p:nvPr/>
          </p:nvCxnSpPr>
          <p:spPr>
            <a:xfrm flipH="1">
              <a:off x="219168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8" name="Straight Connector 287">
              <a:extLst>
                <a:ext uri="{FF2B5EF4-FFF2-40B4-BE49-F238E27FC236}">
                  <a16:creationId xmlns:a16="http://schemas.microsoft.com/office/drawing/2014/main" id="{5AB390D6-5573-4F4D-999A-A95D8B8D135E}"/>
                </a:ext>
              </a:extLst>
            </p:cNvPr>
            <p:cNvCxnSpPr/>
            <p:nvPr/>
          </p:nvCxnSpPr>
          <p:spPr>
            <a:xfrm flipH="1">
              <a:off x="2255046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9" name="Group 288">
            <a:extLst>
              <a:ext uri="{FF2B5EF4-FFF2-40B4-BE49-F238E27FC236}">
                <a16:creationId xmlns:a16="http://schemas.microsoft.com/office/drawing/2014/main" id="{A295A893-D5FD-2D47-8D03-FAB39A5E9600}"/>
              </a:ext>
            </a:extLst>
          </p:cNvPr>
          <p:cNvGrpSpPr/>
          <p:nvPr/>
        </p:nvGrpSpPr>
        <p:grpSpPr>
          <a:xfrm>
            <a:off x="4171278" y="7854800"/>
            <a:ext cx="18379185" cy="137160"/>
            <a:chOff x="4171278" y="2941711"/>
            <a:chExt cx="18379185" cy="137160"/>
          </a:xfrm>
        </p:grpSpPr>
        <p:cxnSp>
          <p:nvCxnSpPr>
            <p:cNvPr id="290" name="Straight Connector 289">
              <a:extLst>
                <a:ext uri="{FF2B5EF4-FFF2-40B4-BE49-F238E27FC236}">
                  <a16:creationId xmlns:a16="http://schemas.microsoft.com/office/drawing/2014/main" id="{078CFFDC-1F48-974D-9B2E-D4C242D1B96C}"/>
                </a:ext>
              </a:extLst>
            </p:cNvPr>
            <p:cNvCxnSpPr/>
            <p:nvPr/>
          </p:nvCxnSpPr>
          <p:spPr>
            <a:xfrm flipH="1">
              <a:off x="4171278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Straight Connector 290">
              <a:extLst>
                <a:ext uri="{FF2B5EF4-FFF2-40B4-BE49-F238E27FC236}">
                  <a16:creationId xmlns:a16="http://schemas.microsoft.com/office/drawing/2014/main" id="{6CC00655-9BFD-1E4D-9264-15D4F9273474}"/>
                </a:ext>
              </a:extLst>
            </p:cNvPr>
            <p:cNvCxnSpPr/>
            <p:nvPr/>
          </p:nvCxnSpPr>
          <p:spPr>
            <a:xfrm flipH="1">
              <a:off x="48093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>
              <a:extLst>
                <a:ext uri="{FF2B5EF4-FFF2-40B4-BE49-F238E27FC236}">
                  <a16:creationId xmlns:a16="http://schemas.microsoft.com/office/drawing/2014/main" id="{B56CEB7A-F293-B74E-BEE5-0634B78DD145}"/>
                </a:ext>
              </a:extLst>
            </p:cNvPr>
            <p:cNvCxnSpPr/>
            <p:nvPr/>
          </p:nvCxnSpPr>
          <p:spPr>
            <a:xfrm flipH="1">
              <a:off x="54429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Straight Connector 292">
              <a:extLst>
                <a:ext uri="{FF2B5EF4-FFF2-40B4-BE49-F238E27FC236}">
                  <a16:creationId xmlns:a16="http://schemas.microsoft.com/office/drawing/2014/main" id="{A9529460-02B8-1342-AEE4-B35B91033BB0}"/>
                </a:ext>
              </a:extLst>
            </p:cNvPr>
            <p:cNvCxnSpPr/>
            <p:nvPr/>
          </p:nvCxnSpPr>
          <p:spPr>
            <a:xfrm flipH="1">
              <a:off x="60765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>
              <a:extLst>
                <a:ext uri="{FF2B5EF4-FFF2-40B4-BE49-F238E27FC236}">
                  <a16:creationId xmlns:a16="http://schemas.microsoft.com/office/drawing/2014/main" id="{F435AFE5-1049-6E4D-BCAB-265AF2E5AFD5}"/>
                </a:ext>
              </a:extLst>
            </p:cNvPr>
            <p:cNvCxnSpPr/>
            <p:nvPr/>
          </p:nvCxnSpPr>
          <p:spPr>
            <a:xfrm flipH="1">
              <a:off x="671015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5" name="Straight Connector 294">
              <a:extLst>
                <a:ext uri="{FF2B5EF4-FFF2-40B4-BE49-F238E27FC236}">
                  <a16:creationId xmlns:a16="http://schemas.microsoft.com/office/drawing/2014/main" id="{B321C9BD-DB71-9445-8716-5309E094F2BC}"/>
                </a:ext>
              </a:extLst>
            </p:cNvPr>
            <p:cNvCxnSpPr/>
            <p:nvPr/>
          </p:nvCxnSpPr>
          <p:spPr>
            <a:xfrm flipH="1">
              <a:off x="734376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6" name="Straight Connector 295">
              <a:extLst>
                <a:ext uri="{FF2B5EF4-FFF2-40B4-BE49-F238E27FC236}">
                  <a16:creationId xmlns:a16="http://schemas.microsoft.com/office/drawing/2014/main" id="{C7AEC120-DB11-B74D-9A95-6393B2E81124}"/>
                </a:ext>
              </a:extLst>
            </p:cNvPr>
            <p:cNvCxnSpPr/>
            <p:nvPr/>
          </p:nvCxnSpPr>
          <p:spPr>
            <a:xfrm flipH="1">
              <a:off x="797738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7" name="Straight Connector 296">
              <a:extLst>
                <a:ext uri="{FF2B5EF4-FFF2-40B4-BE49-F238E27FC236}">
                  <a16:creationId xmlns:a16="http://schemas.microsoft.com/office/drawing/2014/main" id="{976EE03F-CF64-4D44-A8E4-E2A0E6B47EEB}"/>
                </a:ext>
              </a:extLst>
            </p:cNvPr>
            <p:cNvCxnSpPr/>
            <p:nvPr/>
          </p:nvCxnSpPr>
          <p:spPr>
            <a:xfrm flipH="1">
              <a:off x="861099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>
              <a:extLst>
                <a:ext uri="{FF2B5EF4-FFF2-40B4-BE49-F238E27FC236}">
                  <a16:creationId xmlns:a16="http://schemas.microsoft.com/office/drawing/2014/main" id="{BBFE95D1-433E-F44F-B5F0-7D001EF8351A}"/>
                </a:ext>
              </a:extLst>
            </p:cNvPr>
            <p:cNvCxnSpPr/>
            <p:nvPr/>
          </p:nvCxnSpPr>
          <p:spPr>
            <a:xfrm flipH="1">
              <a:off x="924460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>
              <a:extLst>
                <a:ext uri="{FF2B5EF4-FFF2-40B4-BE49-F238E27FC236}">
                  <a16:creationId xmlns:a16="http://schemas.microsoft.com/office/drawing/2014/main" id="{6C71C0E7-B8B1-2347-880B-7CD12C959FFF}"/>
                </a:ext>
              </a:extLst>
            </p:cNvPr>
            <p:cNvCxnSpPr/>
            <p:nvPr/>
          </p:nvCxnSpPr>
          <p:spPr>
            <a:xfrm flipH="1">
              <a:off x="987821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0" name="Straight Connector 299">
              <a:extLst>
                <a:ext uri="{FF2B5EF4-FFF2-40B4-BE49-F238E27FC236}">
                  <a16:creationId xmlns:a16="http://schemas.microsoft.com/office/drawing/2014/main" id="{95171374-6802-A544-8A6F-DCC5922988F2}"/>
                </a:ext>
              </a:extLst>
            </p:cNvPr>
            <p:cNvCxnSpPr/>
            <p:nvPr/>
          </p:nvCxnSpPr>
          <p:spPr>
            <a:xfrm flipH="1">
              <a:off x="1051182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1" name="Straight Connector 300">
              <a:extLst>
                <a:ext uri="{FF2B5EF4-FFF2-40B4-BE49-F238E27FC236}">
                  <a16:creationId xmlns:a16="http://schemas.microsoft.com/office/drawing/2014/main" id="{4CD37740-C9A8-B447-A27E-AB158BBFAE4F}"/>
                </a:ext>
              </a:extLst>
            </p:cNvPr>
            <p:cNvCxnSpPr/>
            <p:nvPr/>
          </p:nvCxnSpPr>
          <p:spPr>
            <a:xfrm flipH="1">
              <a:off x="1114544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>
              <a:extLst>
                <a:ext uri="{FF2B5EF4-FFF2-40B4-BE49-F238E27FC236}">
                  <a16:creationId xmlns:a16="http://schemas.microsoft.com/office/drawing/2014/main" id="{E27EE5AF-68E8-CB4E-9B71-032998722BC9}"/>
                </a:ext>
              </a:extLst>
            </p:cNvPr>
            <p:cNvCxnSpPr/>
            <p:nvPr/>
          </p:nvCxnSpPr>
          <p:spPr>
            <a:xfrm flipH="1">
              <a:off x="1177905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Straight Connector 302">
              <a:extLst>
                <a:ext uri="{FF2B5EF4-FFF2-40B4-BE49-F238E27FC236}">
                  <a16:creationId xmlns:a16="http://schemas.microsoft.com/office/drawing/2014/main" id="{3FEA25D4-AE07-F045-B87F-A6B79408C410}"/>
                </a:ext>
              </a:extLst>
            </p:cNvPr>
            <p:cNvCxnSpPr/>
            <p:nvPr/>
          </p:nvCxnSpPr>
          <p:spPr>
            <a:xfrm flipH="1">
              <a:off x="1241266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4" name="Straight Connector 303">
              <a:extLst>
                <a:ext uri="{FF2B5EF4-FFF2-40B4-BE49-F238E27FC236}">
                  <a16:creationId xmlns:a16="http://schemas.microsoft.com/office/drawing/2014/main" id="{AE6B3737-87FA-AA46-BE1F-F366DB45C386}"/>
                </a:ext>
              </a:extLst>
            </p:cNvPr>
            <p:cNvCxnSpPr/>
            <p:nvPr/>
          </p:nvCxnSpPr>
          <p:spPr>
            <a:xfrm flipH="1">
              <a:off x="1304627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5" name="Straight Connector 304">
              <a:extLst>
                <a:ext uri="{FF2B5EF4-FFF2-40B4-BE49-F238E27FC236}">
                  <a16:creationId xmlns:a16="http://schemas.microsoft.com/office/drawing/2014/main" id="{A9464405-3788-A84E-BF18-452CF7687683}"/>
                </a:ext>
              </a:extLst>
            </p:cNvPr>
            <p:cNvCxnSpPr/>
            <p:nvPr/>
          </p:nvCxnSpPr>
          <p:spPr>
            <a:xfrm flipH="1">
              <a:off x="1367988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6" name="Straight Connector 305">
              <a:extLst>
                <a:ext uri="{FF2B5EF4-FFF2-40B4-BE49-F238E27FC236}">
                  <a16:creationId xmlns:a16="http://schemas.microsoft.com/office/drawing/2014/main" id="{BA87A91D-545E-8C4D-B77D-BCC6368FBCC6}"/>
                </a:ext>
              </a:extLst>
            </p:cNvPr>
            <p:cNvCxnSpPr/>
            <p:nvPr/>
          </p:nvCxnSpPr>
          <p:spPr>
            <a:xfrm flipH="1">
              <a:off x="1431350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>
              <a:extLst>
                <a:ext uri="{FF2B5EF4-FFF2-40B4-BE49-F238E27FC236}">
                  <a16:creationId xmlns:a16="http://schemas.microsoft.com/office/drawing/2014/main" id="{4158FC02-1D00-FC40-AB4E-05D14FAF5E9D}"/>
                </a:ext>
              </a:extLst>
            </p:cNvPr>
            <p:cNvCxnSpPr/>
            <p:nvPr/>
          </p:nvCxnSpPr>
          <p:spPr>
            <a:xfrm flipH="1">
              <a:off x="1494711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8" name="Straight Connector 307">
              <a:extLst>
                <a:ext uri="{FF2B5EF4-FFF2-40B4-BE49-F238E27FC236}">
                  <a16:creationId xmlns:a16="http://schemas.microsoft.com/office/drawing/2014/main" id="{666E33E6-957E-9241-BFBC-23121314CBE9}"/>
                </a:ext>
              </a:extLst>
            </p:cNvPr>
            <p:cNvCxnSpPr/>
            <p:nvPr/>
          </p:nvCxnSpPr>
          <p:spPr>
            <a:xfrm flipH="1">
              <a:off x="1558072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9" name="Straight Connector 308">
              <a:extLst>
                <a:ext uri="{FF2B5EF4-FFF2-40B4-BE49-F238E27FC236}">
                  <a16:creationId xmlns:a16="http://schemas.microsoft.com/office/drawing/2014/main" id="{FCBC8921-4802-2146-B0C1-54F88CBB38C3}"/>
                </a:ext>
              </a:extLst>
            </p:cNvPr>
            <p:cNvCxnSpPr/>
            <p:nvPr/>
          </p:nvCxnSpPr>
          <p:spPr>
            <a:xfrm flipH="1">
              <a:off x="1621433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0" name="Straight Connector 309">
              <a:extLst>
                <a:ext uri="{FF2B5EF4-FFF2-40B4-BE49-F238E27FC236}">
                  <a16:creationId xmlns:a16="http://schemas.microsoft.com/office/drawing/2014/main" id="{1CBD0C5F-D86E-C34B-8A3A-A90211760487}"/>
                </a:ext>
              </a:extLst>
            </p:cNvPr>
            <p:cNvCxnSpPr/>
            <p:nvPr/>
          </p:nvCxnSpPr>
          <p:spPr>
            <a:xfrm flipH="1">
              <a:off x="1684794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1" name="Straight Connector 310">
              <a:extLst>
                <a:ext uri="{FF2B5EF4-FFF2-40B4-BE49-F238E27FC236}">
                  <a16:creationId xmlns:a16="http://schemas.microsoft.com/office/drawing/2014/main" id="{45D9EF46-9D7C-2747-923B-7A4BEDD23900}"/>
                </a:ext>
              </a:extLst>
            </p:cNvPr>
            <p:cNvCxnSpPr/>
            <p:nvPr/>
          </p:nvCxnSpPr>
          <p:spPr>
            <a:xfrm flipH="1">
              <a:off x="1748156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2" name="Straight Connector 311">
              <a:extLst>
                <a:ext uri="{FF2B5EF4-FFF2-40B4-BE49-F238E27FC236}">
                  <a16:creationId xmlns:a16="http://schemas.microsoft.com/office/drawing/2014/main" id="{A2051C4B-A904-D443-8DE7-A71FD1D4A2D1}"/>
                </a:ext>
              </a:extLst>
            </p:cNvPr>
            <p:cNvCxnSpPr/>
            <p:nvPr/>
          </p:nvCxnSpPr>
          <p:spPr>
            <a:xfrm flipH="1">
              <a:off x="1811517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3" name="Straight Connector 312">
              <a:extLst>
                <a:ext uri="{FF2B5EF4-FFF2-40B4-BE49-F238E27FC236}">
                  <a16:creationId xmlns:a16="http://schemas.microsoft.com/office/drawing/2014/main" id="{5F0490E4-A975-2949-9FD3-8CCFDB7274B3}"/>
                </a:ext>
              </a:extLst>
            </p:cNvPr>
            <p:cNvCxnSpPr/>
            <p:nvPr/>
          </p:nvCxnSpPr>
          <p:spPr>
            <a:xfrm flipH="1">
              <a:off x="1874878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4" name="Straight Connector 313">
              <a:extLst>
                <a:ext uri="{FF2B5EF4-FFF2-40B4-BE49-F238E27FC236}">
                  <a16:creationId xmlns:a16="http://schemas.microsoft.com/office/drawing/2014/main" id="{B5038238-F7B1-8E47-859B-8370F0ED2EAA}"/>
                </a:ext>
              </a:extLst>
            </p:cNvPr>
            <p:cNvCxnSpPr/>
            <p:nvPr/>
          </p:nvCxnSpPr>
          <p:spPr>
            <a:xfrm flipH="1">
              <a:off x="1938239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5" name="Straight Connector 314">
              <a:extLst>
                <a:ext uri="{FF2B5EF4-FFF2-40B4-BE49-F238E27FC236}">
                  <a16:creationId xmlns:a16="http://schemas.microsoft.com/office/drawing/2014/main" id="{5694B14D-F22C-D944-8A97-FDBEA0E439FF}"/>
                </a:ext>
              </a:extLst>
            </p:cNvPr>
            <p:cNvCxnSpPr/>
            <p:nvPr/>
          </p:nvCxnSpPr>
          <p:spPr>
            <a:xfrm flipH="1">
              <a:off x="2001600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6" name="Straight Connector 315">
              <a:extLst>
                <a:ext uri="{FF2B5EF4-FFF2-40B4-BE49-F238E27FC236}">
                  <a16:creationId xmlns:a16="http://schemas.microsoft.com/office/drawing/2014/main" id="{1EA83763-FEFE-794A-8580-6FED0CD45137}"/>
                </a:ext>
              </a:extLst>
            </p:cNvPr>
            <p:cNvCxnSpPr/>
            <p:nvPr/>
          </p:nvCxnSpPr>
          <p:spPr>
            <a:xfrm flipH="1">
              <a:off x="206496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7" name="Straight Connector 316">
              <a:extLst>
                <a:ext uri="{FF2B5EF4-FFF2-40B4-BE49-F238E27FC236}">
                  <a16:creationId xmlns:a16="http://schemas.microsoft.com/office/drawing/2014/main" id="{B1D903B9-1E61-A64A-A970-28B46A1E8346}"/>
                </a:ext>
              </a:extLst>
            </p:cNvPr>
            <p:cNvCxnSpPr/>
            <p:nvPr/>
          </p:nvCxnSpPr>
          <p:spPr>
            <a:xfrm flipH="1">
              <a:off x="212832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8" name="Straight Connector 317">
              <a:extLst>
                <a:ext uri="{FF2B5EF4-FFF2-40B4-BE49-F238E27FC236}">
                  <a16:creationId xmlns:a16="http://schemas.microsoft.com/office/drawing/2014/main" id="{2CF76774-25C2-6948-B65E-7710D3D58850}"/>
                </a:ext>
              </a:extLst>
            </p:cNvPr>
            <p:cNvCxnSpPr/>
            <p:nvPr/>
          </p:nvCxnSpPr>
          <p:spPr>
            <a:xfrm flipH="1">
              <a:off x="219168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9" name="Straight Connector 318">
              <a:extLst>
                <a:ext uri="{FF2B5EF4-FFF2-40B4-BE49-F238E27FC236}">
                  <a16:creationId xmlns:a16="http://schemas.microsoft.com/office/drawing/2014/main" id="{208841C3-DEF6-9B41-8DDF-93210899B897}"/>
                </a:ext>
              </a:extLst>
            </p:cNvPr>
            <p:cNvCxnSpPr/>
            <p:nvPr/>
          </p:nvCxnSpPr>
          <p:spPr>
            <a:xfrm flipH="1">
              <a:off x="2255046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0" name="Group 319">
            <a:extLst>
              <a:ext uri="{FF2B5EF4-FFF2-40B4-BE49-F238E27FC236}">
                <a16:creationId xmlns:a16="http://schemas.microsoft.com/office/drawing/2014/main" id="{F076C402-02F9-674F-9935-F351723EDFAE}"/>
              </a:ext>
            </a:extLst>
          </p:cNvPr>
          <p:cNvGrpSpPr/>
          <p:nvPr/>
        </p:nvGrpSpPr>
        <p:grpSpPr>
          <a:xfrm>
            <a:off x="4171278" y="8495887"/>
            <a:ext cx="18379185" cy="137160"/>
            <a:chOff x="4171278" y="2941711"/>
            <a:chExt cx="18379185" cy="137160"/>
          </a:xfrm>
        </p:grpSpPr>
        <p:cxnSp>
          <p:nvCxnSpPr>
            <p:cNvPr id="321" name="Straight Connector 320">
              <a:extLst>
                <a:ext uri="{FF2B5EF4-FFF2-40B4-BE49-F238E27FC236}">
                  <a16:creationId xmlns:a16="http://schemas.microsoft.com/office/drawing/2014/main" id="{27AB8C76-4428-B34E-86FD-91A1641F48D5}"/>
                </a:ext>
              </a:extLst>
            </p:cNvPr>
            <p:cNvCxnSpPr/>
            <p:nvPr/>
          </p:nvCxnSpPr>
          <p:spPr>
            <a:xfrm flipH="1">
              <a:off x="4171278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2" name="Straight Connector 321">
              <a:extLst>
                <a:ext uri="{FF2B5EF4-FFF2-40B4-BE49-F238E27FC236}">
                  <a16:creationId xmlns:a16="http://schemas.microsoft.com/office/drawing/2014/main" id="{CDDFBEB9-430B-9C43-8C1D-B6CF96B3D5BE}"/>
                </a:ext>
              </a:extLst>
            </p:cNvPr>
            <p:cNvCxnSpPr/>
            <p:nvPr/>
          </p:nvCxnSpPr>
          <p:spPr>
            <a:xfrm flipH="1">
              <a:off x="48093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3" name="Straight Connector 322">
              <a:extLst>
                <a:ext uri="{FF2B5EF4-FFF2-40B4-BE49-F238E27FC236}">
                  <a16:creationId xmlns:a16="http://schemas.microsoft.com/office/drawing/2014/main" id="{557A7A38-543F-3A4F-8475-89EB22654292}"/>
                </a:ext>
              </a:extLst>
            </p:cNvPr>
            <p:cNvCxnSpPr/>
            <p:nvPr/>
          </p:nvCxnSpPr>
          <p:spPr>
            <a:xfrm flipH="1">
              <a:off x="54429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4" name="Straight Connector 323">
              <a:extLst>
                <a:ext uri="{FF2B5EF4-FFF2-40B4-BE49-F238E27FC236}">
                  <a16:creationId xmlns:a16="http://schemas.microsoft.com/office/drawing/2014/main" id="{2C9F7EC3-AC56-3643-B07C-565CCEB8D5F1}"/>
                </a:ext>
              </a:extLst>
            </p:cNvPr>
            <p:cNvCxnSpPr/>
            <p:nvPr/>
          </p:nvCxnSpPr>
          <p:spPr>
            <a:xfrm flipH="1">
              <a:off x="60765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5" name="Straight Connector 324">
              <a:extLst>
                <a:ext uri="{FF2B5EF4-FFF2-40B4-BE49-F238E27FC236}">
                  <a16:creationId xmlns:a16="http://schemas.microsoft.com/office/drawing/2014/main" id="{349E4BD1-F7BC-DA44-8387-17C0E0A00B7A}"/>
                </a:ext>
              </a:extLst>
            </p:cNvPr>
            <p:cNvCxnSpPr/>
            <p:nvPr/>
          </p:nvCxnSpPr>
          <p:spPr>
            <a:xfrm flipH="1">
              <a:off x="671015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6" name="Straight Connector 325">
              <a:extLst>
                <a:ext uri="{FF2B5EF4-FFF2-40B4-BE49-F238E27FC236}">
                  <a16:creationId xmlns:a16="http://schemas.microsoft.com/office/drawing/2014/main" id="{2303E73A-DB07-3445-BD9C-8D8872D2D135}"/>
                </a:ext>
              </a:extLst>
            </p:cNvPr>
            <p:cNvCxnSpPr/>
            <p:nvPr/>
          </p:nvCxnSpPr>
          <p:spPr>
            <a:xfrm flipH="1">
              <a:off x="734376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7" name="Straight Connector 326">
              <a:extLst>
                <a:ext uri="{FF2B5EF4-FFF2-40B4-BE49-F238E27FC236}">
                  <a16:creationId xmlns:a16="http://schemas.microsoft.com/office/drawing/2014/main" id="{4B54C976-722D-1948-8495-D41CED98059C}"/>
                </a:ext>
              </a:extLst>
            </p:cNvPr>
            <p:cNvCxnSpPr/>
            <p:nvPr/>
          </p:nvCxnSpPr>
          <p:spPr>
            <a:xfrm flipH="1">
              <a:off x="797738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8" name="Straight Connector 327">
              <a:extLst>
                <a:ext uri="{FF2B5EF4-FFF2-40B4-BE49-F238E27FC236}">
                  <a16:creationId xmlns:a16="http://schemas.microsoft.com/office/drawing/2014/main" id="{19572E3B-AC64-254C-AA89-F0E4F9D1B477}"/>
                </a:ext>
              </a:extLst>
            </p:cNvPr>
            <p:cNvCxnSpPr/>
            <p:nvPr/>
          </p:nvCxnSpPr>
          <p:spPr>
            <a:xfrm flipH="1">
              <a:off x="861099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9" name="Straight Connector 328">
              <a:extLst>
                <a:ext uri="{FF2B5EF4-FFF2-40B4-BE49-F238E27FC236}">
                  <a16:creationId xmlns:a16="http://schemas.microsoft.com/office/drawing/2014/main" id="{757D56AB-2BE2-434D-9A38-27BFB21BA7D7}"/>
                </a:ext>
              </a:extLst>
            </p:cNvPr>
            <p:cNvCxnSpPr/>
            <p:nvPr/>
          </p:nvCxnSpPr>
          <p:spPr>
            <a:xfrm flipH="1">
              <a:off x="924460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0" name="Straight Connector 329">
              <a:extLst>
                <a:ext uri="{FF2B5EF4-FFF2-40B4-BE49-F238E27FC236}">
                  <a16:creationId xmlns:a16="http://schemas.microsoft.com/office/drawing/2014/main" id="{571238CF-C7F6-CC45-8541-68BD11C0123E}"/>
                </a:ext>
              </a:extLst>
            </p:cNvPr>
            <p:cNvCxnSpPr/>
            <p:nvPr/>
          </p:nvCxnSpPr>
          <p:spPr>
            <a:xfrm flipH="1">
              <a:off x="987821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1" name="Straight Connector 330">
              <a:extLst>
                <a:ext uri="{FF2B5EF4-FFF2-40B4-BE49-F238E27FC236}">
                  <a16:creationId xmlns:a16="http://schemas.microsoft.com/office/drawing/2014/main" id="{6A69FA1D-C7A8-DB4F-94BD-C82C1513C04A}"/>
                </a:ext>
              </a:extLst>
            </p:cNvPr>
            <p:cNvCxnSpPr/>
            <p:nvPr/>
          </p:nvCxnSpPr>
          <p:spPr>
            <a:xfrm flipH="1">
              <a:off x="1051182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2" name="Straight Connector 331">
              <a:extLst>
                <a:ext uri="{FF2B5EF4-FFF2-40B4-BE49-F238E27FC236}">
                  <a16:creationId xmlns:a16="http://schemas.microsoft.com/office/drawing/2014/main" id="{0E6A9FBE-0F3D-5745-9AB8-FE3B675A8EB8}"/>
                </a:ext>
              </a:extLst>
            </p:cNvPr>
            <p:cNvCxnSpPr/>
            <p:nvPr/>
          </p:nvCxnSpPr>
          <p:spPr>
            <a:xfrm flipH="1">
              <a:off x="1114544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3" name="Straight Connector 332">
              <a:extLst>
                <a:ext uri="{FF2B5EF4-FFF2-40B4-BE49-F238E27FC236}">
                  <a16:creationId xmlns:a16="http://schemas.microsoft.com/office/drawing/2014/main" id="{1770B545-33FC-8F4A-A472-E83A4491BF26}"/>
                </a:ext>
              </a:extLst>
            </p:cNvPr>
            <p:cNvCxnSpPr/>
            <p:nvPr/>
          </p:nvCxnSpPr>
          <p:spPr>
            <a:xfrm flipH="1">
              <a:off x="1177905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4" name="Straight Connector 333">
              <a:extLst>
                <a:ext uri="{FF2B5EF4-FFF2-40B4-BE49-F238E27FC236}">
                  <a16:creationId xmlns:a16="http://schemas.microsoft.com/office/drawing/2014/main" id="{C4F80B8A-E12B-2F4F-BD78-3F1A6F8C40A4}"/>
                </a:ext>
              </a:extLst>
            </p:cNvPr>
            <p:cNvCxnSpPr/>
            <p:nvPr/>
          </p:nvCxnSpPr>
          <p:spPr>
            <a:xfrm flipH="1">
              <a:off x="1241266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5" name="Straight Connector 334">
              <a:extLst>
                <a:ext uri="{FF2B5EF4-FFF2-40B4-BE49-F238E27FC236}">
                  <a16:creationId xmlns:a16="http://schemas.microsoft.com/office/drawing/2014/main" id="{3D42E355-4846-8B45-BA02-E89DC820A723}"/>
                </a:ext>
              </a:extLst>
            </p:cNvPr>
            <p:cNvCxnSpPr/>
            <p:nvPr/>
          </p:nvCxnSpPr>
          <p:spPr>
            <a:xfrm flipH="1">
              <a:off x="1304627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6" name="Straight Connector 335">
              <a:extLst>
                <a:ext uri="{FF2B5EF4-FFF2-40B4-BE49-F238E27FC236}">
                  <a16:creationId xmlns:a16="http://schemas.microsoft.com/office/drawing/2014/main" id="{4C83A443-9E5C-2B45-AB07-DD91B6AC5175}"/>
                </a:ext>
              </a:extLst>
            </p:cNvPr>
            <p:cNvCxnSpPr/>
            <p:nvPr/>
          </p:nvCxnSpPr>
          <p:spPr>
            <a:xfrm flipH="1">
              <a:off x="1367988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7" name="Straight Connector 336">
              <a:extLst>
                <a:ext uri="{FF2B5EF4-FFF2-40B4-BE49-F238E27FC236}">
                  <a16:creationId xmlns:a16="http://schemas.microsoft.com/office/drawing/2014/main" id="{0B654D5B-F232-8048-B61F-5A35F5231BD3}"/>
                </a:ext>
              </a:extLst>
            </p:cNvPr>
            <p:cNvCxnSpPr/>
            <p:nvPr/>
          </p:nvCxnSpPr>
          <p:spPr>
            <a:xfrm flipH="1">
              <a:off x="1431350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8" name="Straight Connector 337">
              <a:extLst>
                <a:ext uri="{FF2B5EF4-FFF2-40B4-BE49-F238E27FC236}">
                  <a16:creationId xmlns:a16="http://schemas.microsoft.com/office/drawing/2014/main" id="{B92BD614-95B0-0B4B-A3F6-ACD9B8E035D5}"/>
                </a:ext>
              </a:extLst>
            </p:cNvPr>
            <p:cNvCxnSpPr/>
            <p:nvPr/>
          </p:nvCxnSpPr>
          <p:spPr>
            <a:xfrm flipH="1">
              <a:off x="1494711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9" name="Straight Connector 338">
              <a:extLst>
                <a:ext uri="{FF2B5EF4-FFF2-40B4-BE49-F238E27FC236}">
                  <a16:creationId xmlns:a16="http://schemas.microsoft.com/office/drawing/2014/main" id="{CD4E849B-7DBE-344E-BD16-4AC3DD45D1B7}"/>
                </a:ext>
              </a:extLst>
            </p:cNvPr>
            <p:cNvCxnSpPr/>
            <p:nvPr/>
          </p:nvCxnSpPr>
          <p:spPr>
            <a:xfrm flipH="1">
              <a:off x="1558072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0" name="Straight Connector 339">
              <a:extLst>
                <a:ext uri="{FF2B5EF4-FFF2-40B4-BE49-F238E27FC236}">
                  <a16:creationId xmlns:a16="http://schemas.microsoft.com/office/drawing/2014/main" id="{3154D75B-7F27-C94C-A5F4-3E8F4851EB81}"/>
                </a:ext>
              </a:extLst>
            </p:cNvPr>
            <p:cNvCxnSpPr/>
            <p:nvPr/>
          </p:nvCxnSpPr>
          <p:spPr>
            <a:xfrm flipH="1">
              <a:off x="1621433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1" name="Straight Connector 340">
              <a:extLst>
                <a:ext uri="{FF2B5EF4-FFF2-40B4-BE49-F238E27FC236}">
                  <a16:creationId xmlns:a16="http://schemas.microsoft.com/office/drawing/2014/main" id="{FC76E0E1-FBD3-9A4D-B7F3-8528196470BA}"/>
                </a:ext>
              </a:extLst>
            </p:cNvPr>
            <p:cNvCxnSpPr/>
            <p:nvPr/>
          </p:nvCxnSpPr>
          <p:spPr>
            <a:xfrm flipH="1">
              <a:off x="1684794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2" name="Straight Connector 341">
              <a:extLst>
                <a:ext uri="{FF2B5EF4-FFF2-40B4-BE49-F238E27FC236}">
                  <a16:creationId xmlns:a16="http://schemas.microsoft.com/office/drawing/2014/main" id="{A0A22002-DFF7-4244-A5E5-6223D76EE0ED}"/>
                </a:ext>
              </a:extLst>
            </p:cNvPr>
            <p:cNvCxnSpPr/>
            <p:nvPr/>
          </p:nvCxnSpPr>
          <p:spPr>
            <a:xfrm flipH="1">
              <a:off x="1748156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3" name="Straight Connector 342">
              <a:extLst>
                <a:ext uri="{FF2B5EF4-FFF2-40B4-BE49-F238E27FC236}">
                  <a16:creationId xmlns:a16="http://schemas.microsoft.com/office/drawing/2014/main" id="{E83A654C-A5CB-F343-962F-FBA4F91B373A}"/>
                </a:ext>
              </a:extLst>
            </p:cNvPr>
            <p:cNvCxnSpPr/>
            <p:nvPr/>
          </p:nvCxnSpPr>
          <p:spPr>
            <a:xfrm flipH="1">
              <a:off x="1811517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4" name="Straight Connector 343">
              <a:extLst>
                <a:ext uri="{FF2B5EF4-FFF2-40B4-BE49-F238E27FC236}">
                  <a16:creationId xmlns:a16="http://schemas.microsoft.com/office/drawing/2014/main" id="{AFAAE8B6-EA44-9D49-8BB2-7B5CAA978664}"/>
                </a:ext>
              </a:extLst>
            </p:cNvPr>
            <p:cNvCxnSpPr/>
            <p:nvPr/>
          </p:nvCxnSpPr>
          <p:spPr>
            <a:xfrm flipH="1">
              <a:off x="1874878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5" name="Straight Connector 344">
              <a:extLst>
                <a:ext uri="{FF2B5EF4-FFF2-40B4-BE49-F238E27FC236}">
                  <a16:creationId xmlns:a16="http://schemas.microsoft.com/office/drawing/2014/main" id="{E5C6BA92-6B2B-B648-A432-02601A7D07B9}"/>
                </a:ext>
              </a:extLst>
            </p:cNvPr>
            <p:cNvCxnSpPr/>
            <p:nvPr/>
          </p:nvCxnSpPr>
          <p:spPr>
            <a:xfrm flipH="1">
              <a:off x="1938239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6" name="Straight Connector 345">
              <a:extLst>
                <a:ext uri="{FF2B5EF4-FFF2-40B4-BE49-F238E27FC236}">
                  <a16:creationId xmlns:a16="http://schemas.microsoft.com/office/drawing/2014/main" id="{E8B1FFD4-9D6C-E64C-8C72-AA1C16018920}"/>
                </a:ext>
              </a:extLst>
            </p:cNvPr>
            <p:cNvCxnSpPr/>
            <p:nvPr/>
          </p:nvCxnSpPr>
          <p:spPr>
            <a:xfrm flipH="1">
              <a:off x="2001600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7" name="Straight Connector 346">
              <a:extLst>
                <a:ext uri="{FF2B5EF4-FFF2-40B4-BE49-F238E27FC236}">
                  <a16:creationId xmlns:a16="http://schemas.microsoft.com/office/drawing/2014/main" id="{C3151A16-644D-2149-A385-448CF4A0EEBD}"/>
                </a:ext>
              </a:extLst>
            </p:cNvPr>
            <p:cNvCxnSpPr/>
            <p:nvPr/>
          </p:nvCxnSpPr>
          <p:spPr>
            <a:xfrm flipH="1">
              <a:off x="206496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8" name="Straight Connector 347">
              <a:extLst>
                <a:ext uri="{FF2B5EF4-FFF2-40B4-BE49-F238E27FC236}">
                  <a16:creationId xmlns:a16="http://schemas.microsoft.com/office/drawing/2014/main" id="{FAD61D61-E3C9-124B-9185-56F11D7C2078}"/>
                </a:ext>
              </a:extLst>
            </p:cNvPr>
            <p:cNvCxnSpPr/>
            <p:nvPr/>
          </p:nvCxnSpPr>
          <p:spPr>
            <a:xfrm flipH="1">
              <a:off x="212832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9" name="Straight Connector 348">
              <a:extLst>
                <a:ext uri="{FF2B5EF4-FFF2-40B4-BE49-F238E27FC236}">
                  <a16:creationId xmlns:a16="http://schemas.microsoft.com/office/drawing/2014/main" id="{97412804-096E-0743-8967-D9B5B0AB1948}"/>
                </a:ext>
              </a:extLst>
            </p:cNvPr>
            <p:cNvCxnSpPr/>
            <p:nvPr/>
          </p:nvCxnSpPr>
          <p:spPr>
            <a:xfrm flipH="1">
              <a:off x="219168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0" name="Straight Connector 349">
              <a:extLst>
                <a:ext uri="{FF2B5EF4-FFF2-40B4-BE49-F238E27FC236}">
                  <a16:creationId xmlns:a16="http://schemas.microsoft.com/office/drawing/2014/main" id="{F069A9A6-3733-F340-9B26-68D32EBF6103}"/>
                </a:ext>
              </a:extLst>
            </p:cNvPr>
            <p:cNvCxnSpPr/>
            <p:nvPr/>
          </p:nvCxnSpPr>
          <p:spPr>
            <a:xfrm flipH="1">
              <a:off x="2255046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1" name="Group 350">
            <a:extLst>
              <a:ext uri="{FF2B5EF4-FFF2-40B4-BE49-F238E27FC236}">
                <a16:creationId xmlns:a16="http://schemas.microsoft.com/office/drawing/2014/main" id="{8FAD59AE-0B81-7744-A603-673CE6765412}"/>
              </a:ext>
            </a:extLst>
          </p:cNvPr>
          <p:cNvGrpSpPr/>
          <p:nvPr/>
        </p:nvGrpSpPr>
        <p:grpSpPr>
          <a:xfrm>
            <a:off x="4171278" y="9136974"/>
            <a:ext cx="18379185" cy="137160"/>
            <a:chOff x="4171278" y="2941711"/>
            <a:chExt cx="18379185" cy="137160"/>
          </a:xfrm>
        </p:grpSpPr>
        <p:cxnSp>
          <p:nvCxnSpPr>
            <p:cNvPr id="352" name="Straight Connector 351">
              <a:extLst>
                <a:ext uri="{FF2B5EF4-FFF2-40B4-BE49-F238E27FC236}">
                  <a16:creationId xmlns:a16="http://schemas.microsoft.com/office/drawing/2014/main" id="{56C0108A-88B9-154A-B2EB-2A12D479CBB2}"/>
                </a:ext>
              </a:extLst>
            </p:cNvPr>
            <p:cNvCxnSpPr/>
            <p:nvPr/>
          </p:nvCxnSpPr>
          <p:spPr>
            <a:xfrm flipH="1">
              <a:off x="4171278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3" name="Straight Connector 352">
              <a:extLst>
                <a:ext uri="{FF2B5EF4-FFF2-40B4-BE49-F238E27FC236}">
                  <a16:creationId xmlns:a16="http://schemas.microsoft.com/office/drawing/2014/main" id="{8EB90EC3-48E0-7B40-ADC1-FCB041279B4F}"/>
                </a:ext>
              </a:extLst>
            </p:cNvPr>
            <p:cNvCxnSpPr/>
            <p:nvPr/>
          </p:nvCxnSpPr>
          <p:spPr>
            <a:xfrm flipH="1">
              <a:off x="48093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4" name="Straight Connector 353">
              <a:extLst>
                <a:ext uri="{FF2B5EF4-FFF2-40B4-BE49-F238E27FC236}">
                  <a16:creationId xmlns:a16="http://schemas.microsoft.com/office/drawing/2014/main" id="{A4C0F84F-4A0E-9E40-9D72-56D50A74C365}"/>
                </a:ext>
              </a:extLst>
            </p:cNvPr>
            <p:cNvCxnSpPr/>
            <p:nvPr/>
          </p:nvCxnSpPr>
          <p:spPr>
            <a:xfrm flipH="1">
              <a:off x="54429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5" name="Straight Connector 354">
              <a:extLst>
                <a:ext uri="{FF2B5EF4-FFF2-40B4-BE49-F238E27FC236}">
                  <a16:creationId xmlns:a16="http://schemas.microsoft.com/office/drawing/2014/main" id="{385565EC-720D-C24A-BFD2-E99946862BFB}"/>
                </a:ext>
              </a:extLst>
            </p:cNvPr>
            <p:cNvCxnSpPr/>
            <p:nvPr/>
          </p:nvCxnSpPr>
          <p:spPr>
            <a:xfrm flipH="1">
              <a:off x="60765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6" name="Straight Connector 355">
              <a:extLst>
                <a:ext uri="{FF2B5EF4-FFF2-40B4-BE49-F238E27FC236}">
                  <a16:creationId xmlns:a16="http://schemas.microsoft.com/office/drawing/2014/main" id="{953E861B-D9ED-5449-9AC1-59EDA967E2BE}"/>
                </a:ext>
              </a:extLst>
            </p:cNvPr>
            <p:cNvCxnSpPr/>
            <p:nvPr/>
          </p:nvCxnSpPr>
          <p:spPr>
            <a:xfrm flipH="1">
              <a:off x="671015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7" name="Straight Connector 356">
              <a:extLst>
                <a:ext uri="{FF2B5EF4-FFF2-40B4-BE49-F238E27FC236}">
                  <a16:creationId xmlns:a16="http://schemas.microsoft.com/office/drawing/2014/main" id="{26FD7F5E-D84B-1543-BF3A-020C62C2196E}"/>
                </a:ext>
              </a:extLst>
            </p:cNvPr>
            <p:cNvCxnSpPr/>
            <p:nvPr/>
          </p:nvCxnSpPr>
          <p:spPr>
            <a:xfrm flipH="1">
              <a:off x="734376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8" name="Straight Connector 357">
              <a:extLst>
                <a:ext uri="{FF2B5EF4-FFF2-40B4-BE49-F238E27FC236}">
                  <a16:creationId xmlns:a16="http://schemas.microsoft.com/office/drawing/2014/main" id="{E12BE208-D2AF-C54C-8A25-FEA92A411A6D}"/>
                </a:ext>
              </a:extLst>
            </p:cNvPr>
            <p:cNvCxnSpPr/>
            <p:nvPr/>
          </p:nvCxnSpPr>
          <p:spPr>
            <a:xfrm flipH="1">
              <a:off x="797738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9" name="Straight Connector 358">
              <a:extLst>
                <a:ext uri="{FF2B5EF4-FFF2-40B4-BE49-F238E27FC236}">
                  <a16:creationId xmlns:a16="http://schemas.microsoft.com/office/drawing/2014/main" id="{BB41FB1E-3D48-4E48-8146-7EBCA5FE7B55}"/>
                </a:ext>
              </a:extLst>
            </p:cNvPr>
            <p:cNvCxnSpPr/>
            <p:nvPr/>
          </p:nvCxnSpPr>
          <p:spPr>
            <a:xfrm flipH="1">
              <a:off x="861099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0" name="Straight Connector 359">
              <a:extLst>
                <a:ext uri="{FF2B5EF4-FFF2-40B4-BE49-F238E27FC236}">
                  <a16:creationId xmlns:a16="http://schemas.microsoft.com/office/drawing/2014/main" id="{C462C87C-0334-DC42-AB73-C6E8828D03D9}"/>
                </a:ext>
              </a:extLst>
            </p:cNvPr>
            <p:cNvCxnSpPr/>
            <p:nvPr/>
          </p:nvCxnSpPr>
          <p:spPr>
            <a:xfrm flipH="1">
              <a:off x="924460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1" name="Straight Connector 360">
              <a:extLst>
                <a:ext uri="{FF2B5EF4-FFF2-40B4-BE49-F238E27FC236}">
                  <a16:creationId xmlns:a16="http://schemas.microsoft.com/office/drawing/2014/main" id="{ECA8693E-F704-6D42-9B7F-E351B8A372F5}"/>
                </a:ext>
              </a:extLst>
            </p:cNvPr>
            <p:cNvCxnSpPr/>
            <p:nvPr/>
          </p:nvCxnSpPr>
          <p:spPr>
            <a:xfrm flipH="1">
              <a:off x="987821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2" name="Straight Connector 361">
              <a:extLst>
                <a:ext uri="{FF2B5EF4-FFF2-40B4-BE49-F238E27FC236}">
                  <a16:creationId xmlns:a16="http://schemas.microsoft.com/office/drawing/2014/main" id="{C169E3F0-DCF7-FF43-AD1A-79896B777BBB}"/>
                </a:ext>
              </a:extLst>
            </p:cNvPr>
            <p:cNvCxnSpPr/>
            <p:nvPr/>
          </p:nvCxnSpPr>
          <p:spPr>
            <a:xfrm flipH="1">
              <a:off x="1051182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3" name="Straight Connector 362">
              <a:extLst>
                <a:ext uri="{FF2B5EF4-FFF2-40B4-BE49-F238E27FC236}">
                  <a16:creationId xmlns:a16="http://schemas.microsoft.com/office/drawing/2014/main" id="{49FDB06F-720E-7E40-8094-817EB4A6FFC9}"/>
                </a:ext>
              </a:extLst>
            </p:cNvPr>
            <p:cNvCxnSpPr/>
            <p:nvPr/>
          </p:nvCxnSpPr>
          <p:spPr>
            <a:xfrm flipH="1">
              <a:off x="1114544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4" name="Straight Connector 363">
              <a:extLst>
                <a:ext uri="{FF2B5EF4-FFF2-40B4-BE49-F238E27FC236}">
                  <a16:creationId xmlns:a16="http://schemas.microsoft.com/office/drawing/2014/main" id="{A352C811-7063-FB43-A951-2AD13BE4B4AE}"/>
                </a:ext>
              </a:extLst>
            </p:cNvPr>
            <p:cNvCxnSpPr/>
            <p:nvPr/>
          </p:nvCxnSpPr>
          <p:spPr>
            <a:xfrm flipH="1">
              <a:off x="1177905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5" name="Straight Connector 364">
              <a:extLst>
                <a:ext uri="{FF2B5EF4-FFF2-40B4-BE49-F238E27FC236}">
                  <a16:creationId xmlns:a16="http://schemas.microsoft.com/office/drawing/2014/main" id="{EC453F5F-D2B2-C24F-BD15-604FD6E9457C}"/>
                </a:ext>
              </a:extLst>
            </p:cNvPr>
            <p:cNvCxnSpPr/>
            <p:nvPr/>
          </p:nvCxnSpPr>
          <p:spPr>
            <a:xfrm flipH="1">
              <a:off x="1241266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6" name="Straight Connector 365">
              <a:extLst>
                <a:ext uri="{FF2B5EF4-FFF2-40B4-BE49-F238E27FC236}">
                  <a16:creationId xmlns:a16="http://schemas.microsoft.com/office/drawing/2014/main" id="{1652F3FF-7CAE-CA47-AD11-48F3464EF6D3}"/>
                </a:ext>
              </a:extLst>
            </p:cNvPr>
            <p:cNvCxnSpPr/>
            <p:nvPr/>
          </p:nvCxnSpPr>
          <p:spPr>
            <a:xfrm flipH="1">
              <a:off x="1304627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7" name="Straight Connector 366">
              <a:extLst>
                <a:ext uri="{FF2B5EF4-FFF2-40B4-BE49-F238E27FC236}">
                  <a16:creationId xmlns:a16="http://schemas.microsoft.com/office/drawing/2014/main" id="{635FC9A2-1A91-CC4C-A640-D286219454BF}"/>
                </a:ext>
              </a:extLst>
            </p:cNvPr>
            <p:cNvCxnSpPr/>
            <p:nvPr/>
          </p:nvCxnSpPr>
          <p:spPr>
            <a:xfrm flipH="1">
              <a:off x="1367988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8" name="Straight Connector 367">
              <a:extLst>
                <a:ext uri="{FF2B5EF4-FFF2-40B4-BE49-F238E27FC236}">
                  <a16:creationId xmlns:a16="http://schemas.microsoft.com/office/drawing/2014/main" id="{D3B5EF51-0952-404E-B75E-639A3B472D94}"/>
                </a:ext>
              </a:extLst>
            </p:cNvPr>
            <p:cNvCxnSpPr/>
            <p:nvPr/>
          </p:nvCxnSpPr>
          <p:spPr>
            <a:xfrm flipH="1">
              <a:off x="1431350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9" name="Straight Connector 368">
              <a:extLst>
                <a:ext uri="{FF2B5EF4-FFF2-40B4-BE49-F238E27FC236}">
                  <a16:creationId xmlns:a16="http://schemas.microsoft.com/office/drawing/2014/main" id="{1D6CED0E-9C8D-1848-8792-D40EFC2420C9}"/>
                </a:ext>
              </a:extLst>
            </p:cNvPr>
            <p:cNvCxnSpPr/>
            <p:nvPr/>
          </p:nvCxnSpPr>
          <p:spPr>
            <a:xfrm flipH="1">
              <a:off x="1494711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0" name="Straight Connector 369">
              <a:extLst>
                <a:ext uri="{FF2B5EF4-FFF2-40B4-BE49-F238E27FC236}">
                  <a16:creationId xmlns:a16="http://schemas.microsoft.com/office/drawing/2014/main" id="{D8636BDA-4788-5D40-A28D-F45F7418A02F}"/>
                </a:ext>
              </a:extLst>
            </p:cNvPr>
            <p:cNvCxnSpPr/>
            <p:nvPr/>
          </p:nvCxnSpPr>
          <p:spPr>
            <a:xfrm flipH="1">
              <a:off x="1558072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1" name="Straight Connector 370">
              <a:extLst>
                <a:ext uri="{FF2B5EF4-FFF2-40B4-BE49-F238E27FC236}">
                  <a16:creationId xmlns:a16="http://schemas.microsoft.com/office/drawing/2014/main" id="{B4C3E72E-3307-7E4A-B33C-5ED56FAC2743}"/>
                </a:ext>
              </a:extLst>
            </p:cNvPr>
            <p:cNvCxnSpPr/>
            <p:nvPr/>
          </p:nvCxnSpPr>
          <p:spPr>
            <a:xfrm flipH="1">
              <a:off x="1621433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2" name="Straight Connector 371">
              <a:extLst>
                <a:ext uri="{FF2B5EF4-FFF2-40B4-BE49-F238E27FC236}">
                  <a16:creationId xmlns:a16="http://schemas.microsoft.com/office/drawing/2014/main" id="{CF91D8BB-F202-8049-B2FA-086B5F874AC6}"/>
                </a:ext>
              </a:extLst>
            </p:cNvPr>
            <p:cNvCxnSpPr/>
            <p:nvPr/>
          </p:nvCxnSpPr>
          <p:spPr>
            <a:xfrm flipH="1">
              <a:off x="1684794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3" name="Straight Connector 372">
              <a:extLst>
                <a:ext uri="{FF2B5EF4-FFF2-40B4-BE49-F238E27FC236}">
                  <a16:creationId xmlns:a16="http://schemas.microsoft.com/office/drawing/2014/main" id="{512C0BCF-9985-7D40-8550-236040DE66AE}"/>
                </a:ext>
              </a:extLst>
            </p:cNvPr>
            <p:cNvCxnSpPr/>
            <p:nvPr/>
          </p:nvCxnSpPr>
          <p:spPr>
            <a:xfrm flipH="1">
              <a:off x="1748156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4" name="Straight Connector 373">
              <a:extLst>
                <a:ext uri="{FF2B5EF4-FFF2-40B4-BE49-F238E27FC236}">
                  <a16:creationId xmlns:a16="http://schemas.microsoft.com/office/drawing/2014/main" id="{3B93C820-B402-5545-916B-0B4AC6F237FB}"/>
                </a:ext>
              </a:extLst>
            </p:cNvPr>
            <p:cNvCxnSpPr/>
            <p:nvPr/>
          </p:nvCxnSpPr>
          <p:spPr>
            <a:xfrm flipH="1">
              <a:off x="1811517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5" name="Straight Connector 374">
              <a:extLst>
                <a:ext uri="{FF2B5EF4-FFF2-40B4-BE49-F238E27FC236}">
                  <a16:creationId xmlns:a16="http://schemas.microsoft.com/office/drawing/2014/main" id="{32BEFA92-8B12-D645-99DC-782D2D647FA6}"/>
                </a:ext>
              </a:extLst>
            </p:cNvPr>
            <p:cNvCxnSpPr/>
            <p:nvPr/>
          </p:nvCxnSpPr>
          <p:spPr>
            <a:xfrm flipH="1">
              <a:off x="1874878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6" name="Straight Connector 375">
              <a:extLst>
                <a:ext uri="{FF2B5EF4-FFF2-40B4-BE49-F238E27FC236}">
                  <a16:creationId xmlns:a16="http://schemas.microsoft.com/office/drawing/2014/main" id="{EEB6EA02-5B11-374E-B77C-89AAFF321A3C}"/>
                </a:ext>
              </a:extLst>
            </p:cNvPr>
            <p:cNvCxnSpPr/>
            <p:nvPr/>
          </p:nvCxnSpPr>
          <p:spPr>
            <a:xfrm flipH="1">
              <a:off x="1938239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7" name="Straight Connector 376">
              <a:extLst>
                <a:ext uri="{FF2B5EF4-FFF2-40B4-BE49-F238E27FC236}">
                  <a16:creationId xmlns:a16="http://schemas.microsoft.com/office/drawing/2014/main" id="{63EABBC5-D740-1148-AE59-0824051BD88F}"/>
                </a:ext>
              </a:extLst>
            </p:cNvPr>
            <p:cNvCxnSpPr/>
            <p:nvPr/>
          </p:nvCxnSpPr>
          <p:spPr>
            <a:xfrm flipH="1">
              <a:off x="2001600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8" name="Straight Connector 377">
              <a:extLst>
                <a:ext uri="{FF2B5EF4-FFF2-40B4-BE49-F238E27FC236}">
                  <a16:creationId xmlns:a16="http://schemas.microsoft.com/office/drawing/2014/main" id="{E9888A3D-896C-5040-A01E-86389EA75F24}"/>
                </a:ext>
              </a:extLst>
            </p:cNvPr>
            <p:cNvCxnSpPr/>
            <p:nvPr/>
          </p:nvCxnSpPr>
          <p:spPr>
            <a:xfrm flipH="1">
              <a:off x="206496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9" name="Straight Connector 378">
              <a:extLst>
                <a:ext uri="{FF2B5EF4-FFF2-40B4-BE49-F238E27FC236}">
                  <a16:creationId xmlns:a16="http://schemas.microsoft.com/office/drawing/2014/main" id="{0AD8E84D-BEE7-A241-B047-D8337D4D59D5}"/>
                </a:ext>
              </a:extLst>
            </p:cNvPr>
            <p:cNvCxnSpPr/>
            <p:nvPr/>
          </p:nvCxnSpPr>
          <p:spPr>
            <a:xfrm flipH="1">
              <a:off x="212832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0" name="Straight Connector 379">
              <a:extLst>
                <a:ext uri="{FF2B5EF4-FFF2-40B4-BE49-F238E27FC236}">
                  <a16:creationId xmlns:a16="http://schemas.microsoft.com/office/drawing/2014/main" id="{CC45C5C9-EFC1-6841-ADF5-B60613674F2A}"/>
                </a:ext>
              </a:extLst>
            </p:cNvPr>
            <p:cNvCxnSpPr/>
            <p:nvPr/>
          </p:nvCxnSpPr>
          <p:spPr>
            <a:xfrm flipH="1">
              <a:off x="219168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1" name="Straight Connector 380">
              <a:extLst>
                <a:ext uri="{FF2B5EF4-FFF2-40B4-BE49-F238E27FC236}">
                  <a16:creationId xmlns:a16="http://schemas.microsoft.com/office/drawing/2014/main" id="{7733BD24-3BBA-1C4D-A5C3-E879355B1511}"/>
                </a:ext>
              </a:extLst>
            </p:cNvPr>
            <p:cNvCxnSpPr/>
            <p:nvPr/>
          </p:nvCxnSpPr>
          <p:spPr>
            <a:xfrm flipH="1">
              <a:off x="2255046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2" name="Group 381">
            <a:extLst>
              <a:ext uri="{FF2B5EF4-FFF2-40B4-BE49-F238E27FC236}">
                <a16:creationId xmlns:a16="http://schemas.microsoft.com/office/drawing/2014/main" id="{4B130ED8-EAAB-2941-AC22-E3CADF2D1D80}"/>
              </a:ext>
            </a:extLst>
          </p:cNvPr>
          <p:cNvGrpSpPr/>
          <p:nvPr/>
        </p:nvGrpSpPr>
        <p:grpSpPr>
          <a:xfrm>
            <a:off x="4171278" y="9778061"/>
            <a:ext cx="18379185" cy="137160"/>
            <a:chOff x="4171278" y="2941711"/>
            <a:chExt cx="18379185" cy="137160"/>
          </a:xfrm>
        </p:grpSpPr>
        <p:cxnSp>
          <p:nvCxnSpPr>
            <p:cNvPr id="383" name="Straight Connector 382">
              <a:extLst>
                <a:ext uri="{FF2B5EF4-FFF2-40B4-BE49-F238E27FC236}">
                  <a16:creationId xmlns:a16="http://schemas.microsoft.com/office/drawing/2014/main" id="{626ADD5B-984A-FA4A-85D0-78DEBCBC7D9F}"/>
                </a:ext>
              </a:extLst>
            </p:cNvPr>
            <p:cNvCxnSpPr/>
            <p:nvPr/>
          </p:nvCxnSpPr>
          <p:spPr>
            <a:xfrm flipH="1">
              <a:off x="4171278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4" name="Straight Connector 383">
              <a:extLst>
                <a:ext uri="{FF2B5EF4-FFF2-40B4-BE49-F238E27FC236}">
                  <a16:creationId xmlns:a16="http://schemas.microsoft.com/office/drawing/2014/main" id="{EC543307-FBFE-CF4D-8374-22BD11714905}"/>
                </a:ext>
              </a:extLst>
            </p:cNvPr>
            <p:cNvCxnSpPr/>
            <p:nvPr/>
          </p:nvCxnSpPr>
          <p:spPr>
            <a:xfrm flipH="1">
              <a:off x="48093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5" name="Straight Connector 384">
              <a:extLst>
                <a:ext uri="{FF2B5EF4-FFF2-40B4-BE49-F238E27FC236}">
                  <a16:creationId xmlns:a16="http://schemas.microsoft.com/office/drawing/2014/main" id="{F3390926-C99B-8A4A-A21B-A9E27A96F77A}"/>
                </a:ext>
              </a:extLst>
            </p:cNvPr>
            <p:cNvCxnSpPr/>
            <p:nvPr/>
          </p:nvCxnSpPr>
          <p:spPr>
            <a:xfrm flipH="1">
              <a:off x="54429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6" name="Straight Connector 385">
              <a:extLst>
                <a:ext uri="{FF2B5EF4-FFF2-40B4-BE49-F238E27FC236}">
                  <a16:creationId xmlns:a16="http://schemas.microsoft.com/office/drawing/2014/main" id="{29E9F64E-0335-544B-8A8C-EEE685A8C0CA}"/>
                </a:ext>
              </a:extLst>
            </p:cNvPr>
            <p:cNvCxnSpPr/>
            <p:nvPr/>
          </p:nvCxnSpPr>
          <p:spPr>
            <a:xfrm flipH="1">
              <a:off x="60765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7" name="Straight Connector 386">
              <a:extLst>
                <a:ext uri="{FF2B5EF4-FFF2-40B4-BE49-F238E27FC236}">
                  <a16:creationId xmlns:a16="http://schemas.microsoft.com/office/drawing/2014/main" id="{07915DD8-3744-5644-883A-01B9F558ECDE}"/>
                </a:ext>
              </a:extLst>
            </p:cNvPr>
            <p:cNvCxnSpPr/>
            <p:nvPr/>
          </p:nvCxnSpPr>
          <p:spPr>
            <a:xfrm flipH="1">
              <a:off x="671015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8" name="Straight Connector 387">
              <a:extLst>
                <a:ext uri="{FF2B5EF4-FFF2-40B4-BE49-F238E27FC236}">
                  <a16:creationId xmlns:a16="http://schemas.microsoft.com/office/drawing/2014/main" id="{5193DDF0-BD90-E849-96A5-24F998D767EF}"/>
                </a:ext>
              </a:extLst>
            </p:cNvPr>
            <p:cNvCxnSpPr/>
            <p:nvPr/>
          </p:nvCxnSpPr>
          <p:spPr>
            <a:xfrm flipH="1">
              <a:off x="734376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9" name="Straight Connector 388">
              <a:extLst>
                <a:ext uri="{FF2B5EF4-FFF2-40B4-BE49-F238E27FC236}">
                  <a16:creationId xmlns:a16="http://schemas.microsoft.com/office/drawing/2014/main" id="{E8E60665-0BF7-5448-B35F-96D27BEBC1B7}"/>
                </a:ext>
              </a:extLst>
            </p:cNvPr>
            <p:cNvCxnSpPr/>
            <p:nvPr/>
          </p:nvCxnSpPr>
          <p:spPr>
            <a:xfrm flipH="1">
              <a:off x="797738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0" name="Straight Connector 389">
              <a:extLst>
                <a:ext uri="{FF2B5EF4-FFF2-40B4-BE49-F238E27FC236}">
                  <a16:creationId xmlns:a16="http://schemas.microsoft.com/office/drawing/2014/main" id="{A8DE9EB3-9E15-224C-A00F-9E5A9C3C09DA}"/>
                </a:ext>
              </a:extLst>
            </p:cNvPr>
            <p:cNvCxnSpPr/>
            <p:nvPr/>
          </p:nvCxnSpPr>
          <p:spPr>
            <a:xfrm flipH="1">
              <a:off x="861099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1" name="Straight Connector 390">
              <a:extLst>
                <a:ext uri="{FF2B5EF4-FFF2-40B4-BE49-F238E27FC236}">
                  <a16:creationId xmlns:a16="http://schemas.microsoft.com/office/drawing/2014/main" id="{55AF9A14-6A65-3740-A3D5-17CBA14A522F}"/>
                </a:ext>
              </a:extLst>
            </p:cNvPr>
            <p:cNvCxnSpPr/>
            <p:nvPr/>
          </p:nvCxnSpPr>
          <p:spPr>
            <a:xfrm flipH="1">
              <a:off x="924460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2" name="Straight Connector 391">
              <a:extLst>
                <a:ext uri="{FF2B5EF4-FFF2-40B4-BE49-F238E27FC236}">
                  <a16:creationId xmlns:a16="http://schemas.microsoft.com/office/drawing/2014/main" id="{7CF50658-C769-6E48-A971-549B62993B98}"/>
                </a:ext>
              </a:extLst>
            </p:cNvPr>
            <p:cNvCxnSpPr/>
            <p:nvPr/>
          </p:nvCxnSpPr>
          <p:spPr>
            <a:xfrm flipH="1">
              <a:off x="987821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3" name="Straight Connector 392">
              <a:extLst>
                <a:ext uri="{FF2B5EF4-FFF2-40B4-BE49-F238E27FC236}">
                  <a16:creationId xmlns:a16="http://schemas.microsoft.com/office/drawing/2014/main" id="{2E50C23B-AF77-984E-B92E-FC39F265F6E9}"/>
                </a:ext>
              </a:extLst>
            </p:cNvPr>
            <p:cNvCxnSpPr/>
            <p:nvPr/>
          </p:nvCxnSpPr>
          <p:spPr>
            <a:xfrm flipH="1">
              <a:off x="1051182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4" name="Straight Connector 393">
              <a:extLst>
                <a:ext uri="{FF2B5EF4-FFF2-40B4-BE49-F238E27FC236}">
                  <a16:creationId xmlns:a16="http://schemas.microsoft.com/office/drawing/2014/main" id="{0F848100-0CD8-E845-BA1C-F9D1846A57A3}"/>
                </a:ext>
              </a:extLst>
            </p:cNvPr>
            <p:cNvCxnSpPr/>
            <p:nvPr/>
          </p:nvCxnSpPr>
          <p:spPr>
            <a:xfrm flipH="1">
              <a:off x="1114544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5" name="Straight Connector 394">
              <a:extLst>
                <a:ext uri="{FF2B5EF4-FFF2-40B4-BE49-F238E27FC236}">
                  <a16:creationId xmlns:a16="http://schemas.microsoft.com/office/drawing/2014/main" id="{81E1D089-4F51-1B4A-94E2-C45D5C389AB6}"/>
                </a:ext>
              </a:extLst>
            </p:cNvPr>
            <p:cNvCxnSpPr/>
            <p:nvPr/>
          </p:nvCxnSpPr>
          <p:spPr>
            <a:xfrm flipH="1">
              <a:off x="1177905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6" name="Straight Connector 395">
              <a:extLst>
                <a:ext uri="{FF2B5EF4-FFF2-40B4-BE49-F238E27FC236}">
                  <a16:creationId xmlns:a16="http://schemas.microsoft.com/office/drawing/2014/main" id="{D052FBC3-54C9-9C44-A66A-EF2F8128B4AC}"/>
                </a:ext>
              </a:extLst>
            </p:cNvPr>
            <p:cNvCxnSpPr/>
            <p:nvPr/>
          </p:nvCxnSpPr>
          <p:spPr>
            <a:xfrm flipH="1">
              <a:off x="1241266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7" name="Straight Connector 396">
              <a:extLst>
                <a:ext uri="{FF2B5EF4-FFF2-40B4-BE49-F238E27FC236}">
                  <a16:creationId xmlns:a16="http://schemas.microsoft.com/office/drawing/2014/main" id="{33F28AD0-CD63-F040-89E1-E44B6CEE9A93}"/>
                </a:ext>
              </a:extLst>
            </p:cNvPr>
            <p:cNvCxnSpPr/>
            <p:nvPr/>
          </p:nvCxnSpPr>
          <p:spPr>
            <a:xfrm flipH="1">
              <a:off x="1304627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8" name="Straight Connector 397">
              <a:extLst>
                <a:ext uri="{FF2B5EF4-FFF2-40B4-BE49-F238E27FC236}">
                  <a16:creationId xmlns:a16="http://schemas.microsoft.com/office/drawing/2014/main" id="{5A6267A5-B965-4443-84EA-50CA667E256A}"/>
                </a:ext>
              </a:extLst>
            </p:cNvPr>
            <p:cNvCxnSpPr/>
            <p:nvPr/>
          </p:nvCxnSpPr>
          <p:spPr>
            <a:xfrm flipH="1">
              <a:off x="1367988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9" name="Straight Connector 398">
              <a:extLst>
                <a:ext uri="{FF2B5EF4-FFF2-40B4-BE49-F238E27FC236}">
                  <a16:creationId xmlns:a16="http://schemas.microsoft.com/office/drawing/2014/main" id="{9DAD6595-692E-A340-B872-22CF906E741E}"/>
                </a:ext>
              </a:extLst>
            </p:cNvPr>
            <p:cNvCxnSpPr/>
            <p:nvPr/>
          </p:nvCxnSpPr>
          <p:spPr>
            <a:xfrm flipH="1">
              <a:off x="1431350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0" name="Straight Connector 399">
              <a:extLst>
                <a:ext uri="{FF2B5EF4-FFF2-40B4-BE49-F238E27FC236}">
                  <a16:creationId xmlns:a16="http://schemas.microsoft.com/office/drawing/2014/main" id="{AB6D2D31-B507-6F4F-AC3C-F0D509A39A73}"/>
                </a:ext>
              </a:extLst>
            </p:cNvPr>
            <p:cNvCxnSpPr/>
            <p:nvPr/>
          </p:nvCxnSpPr>
          <p:spPr>
            <a:xfrm flipH="1">
              <a:off x="1494711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1" name="Straight Connector 400">
              <a:extLst>
                <a:ext uri="{FF2B5EF4-FFF2-40B4-BE49-F238E27FC236}">
                  <a16:creationId xmlns:a16="http://schemas.microsoft.com/office/drawing/2014/main" id="{A9073067-379E-3744-8F38-731390FF3B10}"/>
                </a:ext>
              </a:extLst>
            </p:cNvPr>
            <p:cNvCxnSpPr/>
            <p:nvPr/>
          </p:nvCxnSpPr>
          <p:spPr>
            <a:xfrm flipH="1">
              <a:off x="1558072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2" name="Straight Connector 401">
              <a:extLst>
                <a:ext uri="{FF2B5EF4-FFF2-40B4-BE49-F238E27FC236}">
                  <a16:creationId xmlns:a16="http://schemas.microsoft.com/office/drawing/2014/main" id="{2E48378F-311E-424D-A8F9-3897011C7E66}"/>
                </a:ext>
              </a:extLst>
            </p:cNvPr>
            <p:cNvCxnSpPr/>
            <p:nvPr/>
          </p:nvCxnSpPr>
          <p:spPr>
            <a:xfrm flipH="1">
              <a:off x="1621433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3" name="Straight Connector 402">
              <a:extLst>
                <a:ext uri="{FF2B5EF4-FFF2-40B4-BE49-F238E27FC236}">
                  <a16:creationId xmlns:a16="http://schemas.microsoft.com/office/drawing/2014/main" id="{3DC8A96D-D09C-DA42-981D-84363B345F64}"/>
                </a:ext>
              </a:extLst>
            </p:cNvPr>
            <p:cNvCxnSpPr/>
            <p:nvPr/>
          </p:nvCxnSpPr>
          <p:spPr>
            <a:xfrm flipH="1">
              <a:off x="1684794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4" name="Straight Connector 403">
              <a:extLst>
                <a:ext uri="{FF2B5EF4-FFF2-40B4-BE49-F238E27FC236}">
                  <a16:creationId xmlns:a16="http://schemas.microsoft.com/office/drawing/2014/main" id="{0C0DAA83-4220-484D-9F45-61D9E125A7B6}"/>
                </a:ext>
              </a:extLst>
            </p:cNvPr>
            <p:cNvCxnSpPr/>
            <p:nvPr/>
          </p:nvCxnSpPr>
          <p:spPr>
            <a:xfrm flipH="1">
              <a:off x="1748156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5" name="Straight Connector 404">
              <a:extLst>
                <a:ext uri="{FF2B5EF4-FFF2-40B4-BE49-F238E27FC236}">
                  <a16:creationId xmlns:a16="http://schemas.microsoft.com/office/drawing/2014/main" id="{9C7DE459-DCCC-ED42-8C60-068B79D3F5CF}"/>
                </a:ext>
              </a:extLst>
            </p:cNvPr>
            <p:cNvCxnSpPr/>
            <p:nvPr/>
          </p:nvCxnSpPr>
          <p:spPr>
            <a:xfrm flipH="1">
              <a:off x="1811517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6" name="Straight Connector 405">
              <a:extLst>
                <a:ext uri="{FF2B5EF4-FFF2-40B4-BE49-F238E27FC236}">
                  <a16:creationId xmlns:a16="http://schemas.microsoft.com/office/drawing/2014/main" id="{673FA7DE-B723-CB4E-9885-C865DAFA284A}"/>
                </a:ext>
              </a:extLst>
            </p:cNvPr>
            <p:cNvCxnSpPr/>
            <p:nvPr/>
          </p:nvCxnSpPr>
          <p:spPr>
            <a:xfrm flipH="1">
              <a:off x="1874878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7" name="Straight Connector 406">
              <a:extLst>
                <a:ext uri="{FF2B5EF4-FFF2-40B4-BE49-F238E27FC236}">
                  <a16:creationId xmlns:a16="http://schemas.microsoft.com/office/drawing/2014/main" id="{3EA263BF-7003-6940-AFA6-569987131284}"/>
                </a:ext>
              </a:extLst>
            </p:cNvPr>
            <p:cNvCxnSpPr/>
            <p:nvPr/>
          </p:nvCxnSpPr>
          <p:spPr>
            <a:xfrm flipH="1">
              <a:off x="1938239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8" name="Straight Connector 407">
              <a:extLst>
                <a:ext uri="{FF2B5EF4-FFF2-40B4-BE49-F238E27FC236}">
                  <a16:creationId xmlns:a16="http://schemas.microsoft.com/office/drawing/2014/main" id="{2395DEF4-6D02-D246-AAE0-61AE86E24CED}"/>
                </a:ext>
              </a:extLst>
            </p:cNvPr>
            <p:cNvCxnSpPr/>
            <p:nvPr/>
          </p:nvCxnSpPr>
          <p:spPr>
            <a:xfrm flipH="1">
              <a:off x="2001600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9" name="Straight Connector 408">
              <a:extLst>
                <a:ext uri="{FF2B5EF4-FFF2-40B4-BE49-F238E27FC236}">
                  <a16:creationId xmlns:a16="http://schemas.microsoft.com/office/drawing/2014/main" id="{A6E54BB8-63F5-1F4D-AA27-21D4924109BD}"/>
                </a:ext>
              </a:extLst>
            </p:cNvPr>
            <p:cNvCxnSpPr/>
            <p:nvPr/>
          </p:nvCxnSpPr>
          <p:spPr>
            <a:xfrm flipH="1">
              <a:off x="206496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0" name="Straight Connector 409">
              <a:extLst>
                <a:ext uri="{FF2B5EF4-FFF2-40B4-BE49-F238E27FC236}">
                  <a16:creationId xmlns:a16="http://schemas.microsoft.com/office/drawing/2014/main" id="{94AAFDCC-FC23-5241-A250-279F08652564}"/>
                </a:ext>
              </a:extLst>
            </p:cNvPr>
            <p:cNvCxnSpPr/>
            <p:nvPr/>
          </p:nvCxnSpPr>
          <p:spPr>
            <a:xfrm flipH="1">
              <a:off x="212832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1" name="Straight Connector 410">
              <a:extLst>
                <a:ext uri="{FF2B5EF4-FFF2-40B4-BE49-F238E27FC236}">
                  <a16:creationId xmlns:a16="http://schemas.microsoft.com/office/drawing/2014/main" id="{7646BBC7-F5EE-8842-8AE8-6419783463C6}"/>
                </a:ext>
              </a:extLst>
            </p:cNvPr>
            <p:cNvCxnSpPr/>
            <p:nvPr/>
          </p:nvCxnSpPr>
          <p:spPr>
            <a:xfrm flipH="1">
              <a:off x="219168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2" name="Straight Connector 411">
              <a:extLst>
                <a:ext uri="{FF2B5EF4-FFF2-40B4-BE49-F238E27FC236}">
                  <a16:creationId xmlns:a16="http://schemas.microsoft.com/office/drawing/2014/main" id="{F0E25293-80AA-1344-9C4C-70F562553DF5}"/>
                </a:ext>
              </a:extLst>
            </p:cNvPr>
            <p:cNvCxnSpPr/>
            <p:nvPr/>
          </p:nvCxnSpPr>
          <p:spPr>
            <a:xfrm flipH="1">
              <a:off x="2255046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3" name="Group 412">
            <a:extLst>
              <a:ext uri="{FF2B5EF4-FFF2-40B4-BE49-F238E27FC236}">
                <a16:creationId xmlns:a16="http://schemas.microsoft.com/office/drawing/2014/main" id="{05136CA5-3554-A445-99E3-A7F0256A13C8}"/>
              </a:ext>
            </a:extLst>
          </p:cNvPr>
          <p:cNvGrpSpPr/>
          <p:nvPr/>
        </p:nvGrpSpPr>
        <p:grpSpPr>
          <a:xfrm>
            <a:off x="4171278" y="10419148"/>
            <a:ext cx="18379185" cy="137160"/>
            <a:chOff x="4171278" y="2941711"/>
            <a:chExt cx="18379185" cy="137160"/>
          </a:xfrm>
        </p:grpSpPr>
        <p:cxnSp>
          <p:nvCxnSpPr>
            <p:cNvPr id="414" name="Straight Connector 413">
              <a:extLst>
                <a:ext uri="{FF2B5EF4-FFF2-40B4-BE49-F238E27FC236}">
                  <a16:creationId xmlns:a16="http://schemas.microsoft.com/office/drawing/2014/main" id="{BF4AEA75-F35B-304B-8C18-FABA12726770}"/>
                </a:ext>
              </a:extLst>
            </p:cNvPr>
            <p:cNvCxnSpPr/>
            <p:nvPr/>
          </p:nvCxnSpPr>
          <p:spPr>
            <a:xfrm flipH="1">
              <a:off x="4171278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5" name="Straight Connector 414">
              <a:extLst>
                <a:ext uri="{FF2B5EF4-FFF2-40B4-BE49-F238E27FC236}">
                  <a16:creationId xmlns:a16="http://schemas.microsoft.com/office/drawing/2014/main" id="{30AB1FBB-40D7-104D-A0DD-46875B5FA86C}"/>
                </a:ext>
              </a:extLst>
            </p:cNvPr>
            <p:cNvCxnSpPr/>
            <p:nvPr/>
          </p:nvCxnSpPr>
          <p:spPr>
            <a:xfrm flipH="1">
              <a:off x="48093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6" name="Straight Connector 415">
              <a:extLst>
                <a:ext uri="{FF2B5EF4-FFF2-40B4-BE49-F238E27FC236}">
                  <a16:creationId xmlns:a16="http://schemas.microsoft.com/office/drawing/2014/main" id="{6690E49C-EDE4-5745-BF9D-8BCA187D2F72}"/>
                </a:ext>
              </a:extLst>
            </p:cNvPr>
            <p:cNvCxnSpPr/>
            <p:nvPr/>
          </p:nvCxnSpPr>
          <p:spPr>
            <a:xfrm flipH="1">
              <a:off x="54429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7" name="Straight Connector 416">
              <a:extLst>
                <a:ext uri="{FF2B5EF4-FFF2-40B4-BE49-F238E27FC236}">
                  <a16:creationId xmlns:a16="http://schemas.microsoft.com/office/drawing/2014/main" id="{D4BE4C0F-E991-FB48-9E4B-16465FD808E1}"/>
                </a:ext>
              </a:extLst>
            </p:cNvPr>
            <p:cNvCxnSpPr/>
            <p:nvPr/>
          </p:nvCxnSpPr>
          <p:spPr>
            <a:xfrm flipH="1">
              <a:off x="60765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8" name="Straight Connector 417">
              <a:extLst>
                <a:ext uri="{FF2B5EF4-FFF2-40B4-BE49-F238E27FC236}">
                  <a16:creationId xmlns:a16="http://schemas.microsoft.com/office/drawing/2014/main" id="{168434B5-6266-E545-98DB-06644902C484}"/>
                </a:ext>
              </a:extLst>
            </p:cNvPr>
            <p:cNvCxnSpPr/>
            <p:nvPr/>
          </p:nvCxnSpPr>
          <p:spPr>
            <a:xfrm flipH="1">
              <a:off x="671015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9" name="Straight Connector 418">
              <a:extLst>
                <a:ext uri="{FF2B5EF4-FFF2-40B4-BE49-F238E27FC236}">
                  <a16:creationId xmlns:a16="http://schemas.microsoft.com/office/drawing/2014/main" id="{DE7FCAA2-288D-654F-A498-00AE7186AFA7}"/>
                </a:ext>
              </a:extLst>
            </p:cNvPr>
            <p:cNvCxnSpPr/>
            <p:nvPr/>
          </p:nvCxnSpPr>
          <p:spPr>
            <a:xfrm flipH="1">
              <a:off x="734376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0" name="Straight Connector 419">
              <a:extLst>
                <a:ext uri="{FF2B5EF4-FFF2-40B4-BE49-F238E27FC236}">
                  <a16:creationId xmlns:a16="http://schemas.microsoft.com/office/drawing/2014/main" id="{9EDEE348-1C63-D948-82BE-5A61C7820531}"/>
                </a:ext>
              </a:extLst>
            </p:cNvPr>
            <p:cNvCxnSpPr/>
            <p:nvPr/>
          </p:nvCxnSpPr>
          <p:spPr>
            <a:xfrm flipH="1">
              <a:off x="797738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1" name="Straight Connector 420">
              <a:extLst>
                <a:ext uri="{FF2B5EF4-FFF2-40B4-BE49-F238E27FC236}">
                  <a16:creationId xmlns:a16="http://schemas.microsoft.com/office/drawing/2014/main" id="{71B313E0-3565-2547-88DB-13D0E14550F4}"/>
                </a:ext>
              </a:extLst>
            </p:cNvPr>
            <p:cNvCxnSpPr/>
            <p:nvPr/>
          </p:nvCxnSpPr>
          <p:spPr>
            <a:xfrm flipH="1">
              <a:off x="861099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2" name="Straight Connector 421">
              <a:extLst>
                <a:ext uri="{FF2B5EF4-FFF2-40B4-BE49-F238E27FC236}">
                  <a16:creationId xmlns:a16="http://schemas.microsoft.com/office/drawing/2014/main" id="{70153FE2-3D8F-FD49-881A-45D169E87B77}"/>
                </a:ext>
              </a:extLst>
            </p:cNvPr>
            <p:cNvCxnSpPr/>
            <p:nvPr/>
          </p:nvCxnSpPr>
          <p:spPr>
            <a:xfrm flipH="1">
              <a:off x="924460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3" name="Straight Connector 422">
              <a:extLst>
                <a:ext uri="{FF2B5EF4-FFF2-40B4-BE49-F238E27FC236}">
                  <a16:creationId xmlns:a16="http://schemas.microsoft.com/office/drawing/2014/main" id="{9B461111-3059-0B4E-AA47-68B5B576B47A}"/>
                </a:ext>
              </a:extLst>
            </p:cNvPr>
            <p:cNvCxnSpPr/>
            <p:nvPr/>
          </p:nvCxnSpPr>
          <p:spPr>
            <a:xfrm flipH="1">
              <a:off x="987821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4" name="Straight Connector 423">
              <a:extLst>
                <a:ext uri="{FF2B5EF4-FFF2-40B4-BE49-F238E27FC236}">
                  <a16:creationId xmlns:a16="http://schemas.microsoft.com/office/drawing/2014/main" id="{6BE1F754-525B-084C-A073-2DE879A6C808}"/>
                </a:ext>
              </a:extLst>
            </p:cNvPr>
            <p:cNvCxnSpPr/>
            <p:nvPr/>
          </p:nvCxnSpPr>
          <p:spPr>
            <a:xfrm flipH="1">
              <a:off x="1051182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5" name="Straight Connector 424">
              <a:extLst>
                <a:ext uri="{FF2B5EF4-FFF2-40B4-BE49-F238E27FC236}">
                  <a16:creationId xmlns:a16="http://schemas.microsoft.com/office/drawing/2014/main" id="{6122A9AA-114E-D048-B629-79A188C5DB7A}"/>
                </a:ext>
              </a:extLst>
            </p:cNvPr>
            <p:cNvCxnSpPr/>
            <p:nvPr/>
          </p:nvCxnSpPr>
          <p:spPr>
            <a:xfrm flipH="1">
              <a:off x="1114544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6" name="Straight Connector 425">
              <a:extLst>
                <a:ext uri="{FF2B5EF4-FFF2-40B4-BE49-F238E27FC236}">
                  <a16:creationId xmlns:a16="http://schemas.microsoft.com/office/drawing/2014/main" id="{50676530-803D-5C4A-B815-2E3724D7E65A}"/>
                </a:ext>
              </a:extLst>
            </p:cNvPr>
            <p:cNvCxnSpPr/>
            <p:nvPr/>
          </p:nvCxnSpPr>
          <p:spPr>
            <a:xfrm flipH="1">
              <a:off x="1177905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7" name="Straight Connector 426">
              <a:extLst>
                <a:ext uri="{FF2B5EF4-FFF2-40B4-BE49-F238E27FC236}">
                  <a16:creationId xmlns:a16="http://schemas.microsoft.com/office/drawing/2014/main" id="{465CD6B7-9E61-3B4C-836D-FB904086C7BF}"/>
                </a:ext>
              </a:extLst>
            </p:cNvPr>
            <p:cNvCxnSpPr/>
            <p:nvPr/>
          </p:nvCxnSpPr>
          <p:spPr>
            <a:xfrm flipH="1">
              <a:off x="1241266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8" name="Straight Connector 427">
              <a:extLst>
                <a:ext uri="{FF2B5EF4-FFF2-40B4-BE49-F238E27FC236}">
                  <a16:creationId xmlns:a16="http://schemas.microsoft.com/office/drawing/2014/main" id="{292F3DD6-E3BD-CC4B-A731-B7260B46C45A}"/>
                </a:ext>
              </a:extLst>
            </p:cNvPr>
            <p:cNvCxnSpPr/>
            <p:nvPr/>
          </p:nvCxnSpPr>
          <p:spPr>
            <a:xfrm flipH="1">
              <a:off x="1304627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9" name="Straight Connector 428">
              <a:extLst>
                <a:ext uri="{FF2B5EF4-FFF2-40B4-BE49-F238E27FC236}">
                  <a16:creationId xmlns:a16="http://schemas.microsoft.com/office/drawing/2014/main" id="{C2DCBEF1-7B25-BB45-9492-162C07E7CAC1}"/>
                </a:ext>
              </a:extLst>
            </p:cNvPr>
            <p:cNvCxnSpPr/>
            <p:nvPr/>
          </p:nvCxnSpPr>
          <p:spPr>
            <a:xfrm flipH="1">
              <a:off x="1367988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0" name="Straight Connector 429">
              <a:extLst>
                <a:ext uri="{FF2B5EF4-FFF2-40B4-BE49-F238E27FC236}">
                  <a16:creationId xmlns:a16="http://schemas.microsoft.com/office/drawing/2014/main" id="{EB9D8D56-1A7B-2248-8FC7-EF7626D2DA07}"/>
                </a:ext>
              </a:extLst>
            </p:cNvPr>
            <p:cNvCxnSpPr/>
            <p:nvPr/>
          </p:nvCxnSpPr>
          <p:spPr>
            <a:xfrm flipH="1">
              <a:off x="1431350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1" name="Straight Connector 430">
              <a:extLst>
                <a:ext uri="{FF2B5EF4-FFF2-40B4-BE49-F238E27FC236}">
                  <a16:creationId xmlns:a16="http://schemas.microsoft.com/office/drawing/2014/main" id="{17E3D981-C36E-8F42-ABDE-A655B471BC89}"/>
                </a:ext>
              </a:extLst>
            </p:cNvPr>
            <p:cNvCxnSpPr/>
            <p:nvPr/>
          </p:nvCxnSpPr>
          <p:spPr>
            <a:xfrm flipH="1">
              <a:off x="1494711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2" name="Straight Connector 431">
              <a:extLst>
                <a:ext uri="{FF2B5EF4-FFF2-40B4-BE49-F238E27FC236}">
                  <a16:creationId xmlns:a16="http://schemas.microsoft.com/office/drawing/2014/main" id="{1200C4C7-5967-3F45-B557-7B865177947C}"/>
                </a:ext>
              </a:extLst>
            </p:cNvPr>
            <p:cNvCxnSpPr/>
            <p:nvPr/>
          </p:nvCxnSpPr>
          <p:spPr>
            <a:xfrm flipH="1">
              <a:off x="1558072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3" name="Straight Connector 432">
              <a:extLst>
                <a:ext uri="{FF2B5EF4-FFF2-40B4-BE49-F238E27FC236}">
                  <a16:creationId xmlns:a16="http://schemas.microsoft.com/office/drawing/2014/main" id="{B280EEF1-6D59-214E-B675-FE12EC7A1F6B}"/>
                </a:ext>
              </a:extLst>
            </p:cNvPr>
            <p:cNvCxnSpPr/>
            <p:nvPr/>
          </p:nvCxnSpPr>
          <p:spPr>
            <a:xfrm flipH="1">
              <a:off x="1621433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4" name="Straight Connector 433">
              <a:extLst>
                <a:ext uri="{FF2B5EF4-FFF2-40B4-BE49-F238E27FC236}">
                  <a16:creationId xmlns:a16="http://schemas.microsoft.com/office/drawing/2014/main" id="{184E4CC6-5861-1F44-AF29-52AD21890580}"/>
                </a:ext>
              </a:extLst>
            </p:cNvPr>
            <p:cNvCxnSpPr/>
            <p:nvPr/>
          </p:nvCxnSpPr>
          <p:spPr>
            <a:xfrm flipH="1">
              <a:off x="1684794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5" name="Straight Connector 434">
              <a:extLst>
                <a:ext uri="{FF2B5EF4-FFF2-40B4-BE49-F238E27FC236}">
                  <a16:creationId xmlns:a16="http://schemas.microsoft.com/office/drawing/2014/main" id="{18D599AB-9271-4D4A-8C0B-12A71DE4DDD3}"/>
                </a:ext>
              </a:extLst>
            </p:cNvPr>
            <p:cNvCxnSpPr/>
            <p:nvPr/>
          </p:nvCxnSpPr>
          <p:spPr>
            <a:xfrm flipH="1">
              <a:off x="1748156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6" name="Straight Connector 435">
              <a:extLst>
                <a:ext uri="{FF2B5EF4-FFF2-40B4-BE49-F238E27FC236}">
                  <a16:creationId xmlns:a16="http://schemas.microsoft.com/office/drawing/2014/main" id="{3025EFE9-418C-AE49-8C3A-F4C98B1FDF0D}"/>
                </a:ext>
              </a:extLst>
            </p:cNvPr>
            <p:cNvCxnSpPr/>
            <p:nvPr/>
          </p:nvCxnSpPr>
          <p:spPr>
            <a:xfrm flipH="1">
              <a:off x="1811517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7" name="Straight Connector 436">
              <a:extLst>
                <a:ext uri="{FF2B5EF4-FFF2-40B4-BE49-F238E27FC236}">
                  <a16:creationId xmlns:a16="http://schemas.microsoft.com/office/drawing/2014/main" id="{0252B8CD-21A2-D84E-B9F6-AB4CECDD1FA5}"/>
                </a:ext>
              </a:extLst>
            </p:cNvPr>
            <p:cNvCxnSpPr/>
            <p:nvPr/>
          </p:nvCxnSpPr>
          <p:spPr>
            <a:xfrm flipH="1">
              <a:off x="1874878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8" name="Straight Connector 437">
              <a:extLst>
                <a:ext uri="{FF2B5EF4-FFF2-40B4-BE49-F238E27FC236}">
                  <a16:creationId xmlns:a16="http://schemas.microsoft.com/office/drawing/2014/main" id="{261EAC2F-1F10-DE47-AF1E-6E7162EDDC00}"/>
                </a:ext>
              </a:extLst>
            </p:cNvPr>
            <p:cNvCxnSpPr/>
            <p:nvPr/>
          </p:nvCxnSpPr>
          <p:spPr>
            <a:xfrm flipH="1">
              <a:off x="1938239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9" name="Straight Connector 438">
              <a:extLst>
                <a:ext uri="{FF2B5EF4-FFF2-40B4-BE49-F238E27FC236}">
                  <a16:creationId xmlns:a16="http://schemas.microsoft.com/office/drawing/2014/main" id="{037253B3-1E9E-2B49-80FC-27E89693DFC5}"/>
                </a:ext>
              </a:extLst>
            </p:cNvPr>
            <p:cNvCxnSpPr/>
            <p:nvPr/>
          </p:nvCxnSpPr>
          <p:spPr>
            <a:xfrm flipH="1">
              <a:off x="2001600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0" name="Straight Connector 439">
              <a:extLst>
                <a:ext uri="{FF2B5EF4-FFF2-40B4-BE49-F238E27FC236}">
                  <a16:creationId xmlns:a16="http://schemas.microsoft.com/office/drawing/2014/main" id="{B0358875-A419-A44B-BD2D-C16CF9CF6388}"/>
                </a:ext>
              </a:extLst>
            </p:cNvPr>
            <p:cNvCxnSpPr/>
            <p:nvPr/>
          </p:nvCxnSpPr>
          <p:spPr>
            <a:xfrm flipH="1">
              <a:off x="206496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1" name="Straight Connector 440">
              <a:extLst>
                <a:ext uri="{FF2B5EF4-FFF2-40B4-BE49-F238E27FC236}">
                  <a16:creationId xmlns:a16="http://schemas.microsoft.com/office/drawing/2014/main" id="{CE104B33-B743-5340-B89D-801CA54C3287}"/>
                </a:ext>
              </a:extLst>
            </p:cNvPr>
            <p:cNvCxnSpPr/>
            <p:nvPr/>
          </p:nvCxnSpPr>
          <p:spPr>
            <a:xfrm flipH="1">
              <a:off x="212832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2" name="Straight Connector 441">
              <a:extLst>
                <a:ext uri="{FF2B5EF4-FFF2-40B4-BE49-F238E27FC236}">
                  <a16:creationId xmlns:a16="http://schemas.microsoft.com/office/drawing/2014/main" id="{CA963766-65F8-8D43-BA00-B531E703C879}"/>
                </a:ext>
              </a:extLst>
            </p:cNvPr>
            <p:cNvCxnSpPr/>
            <p:nvPr/>
          </p:nvCxnSpPr>
          <p:spPr>
            <a:xfrm flipH="1">
              <a:off x="219168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3" name="Straight Connector 442">
              <a:extLst>
                <a:ext uri="{FF2B5EF4-FFF2-40B4-BE49-F238E27FC236}">
                  <a16:creationId xmlns:a16="http://schemas.microsoft.com/office/drawing/2014/main" id="{FBF278F9-57C3-9D45-A85B-DB5CADE25481}"/>
                </a:ext>
              </a:extLst>
            </p:cNvPr>
            <p:cNvCxnSpPr/>
            <p:nvPr/>
          </p:nvCxnSpPr>
          <p:spPr>
            <a:xfrm flipH="1">
              <a:off x="2255046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4" name="Group 443">
            <a:extLst>
              <a:ext uri="{FF2B5EF4-FFF2-40B4-BE49-F238E27FC236}">
                <a16:creationId xmlns:a16="http://schemas.microsoft.com/office/drawing/2014/main" id="{8F1B152D-3FDB-F443-8531-1162AE1B9707}"/>
              </a:ext>
            </a:extLst>
          </p:cNvPr>
          <p:cNvGrpSpPr/>
          <p:nvPr/>
        </p:nvGrpSpPr>
        <p:grpSpPr>
          <a:xfrm>
            <a:off x="4171278" y="11060235"/>
            <a:ext cx="18379185" cy="137160"/>
            <a:chOff x="4171278" y="2941711"/>
            <a:chExt cx="18379185" cy="137160"/>
          </a:xfrm>
        </p:grpSpPr>
        <p:cxnSp>
          <p:nvCxnSpPr>
            <p:cNvPr id="445" name="Straight Connector 444">
              <a:extLst>
                <a:ext uri="{FF2B5EF4-FFF2-40B4-BE49-F238E27FC236}">
                  <a16:creationId xmlns:a16="http://schemas.microsoft.com/office/drawing/2014/main" id="{127B3AFD-E36C-0B44-B160-9E110A5A936E}"/>
                </a:ext>
              </a:extLst>
            </p:cNvPr>
            <p:cNvCxnSpPr/>
            <p:nvPr/>
          </p:nvCxnSpPr>
          <p:spPr>
            <a:xfrm flipH="1">
              <a:off x="4171278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6" name="Straight Connector 445">
              <a:extLst>
                <a:ext uri="{FF2B5EF4-FFF2-40B4-BE49-F238E27FC236}">
                  <a16:creationId xmlns:a16="http://schemas.microsoft.com/office/drawing/2014/main" id="{19D21EB4-EE3A-2B41-AB60-0DAF8B4EFFC1}"/>
                </a:ext>
              </a:extLst>
            </p:cNvPr>
            <p:cNvCxnSpPr/>
            <p:nvPr/>
          </p:nvCxnSpPr>
          <p:spPr>
            <a:xfrm flipH="1">
              <a:off x="48093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7" name="Straight Connector 446">
              <a:extLst>
                <a:ext uri="{FF2B5EF4-FFF2-40B4-BE49-F238E27FC236}">
                  <a16:creationId xmlns:a16="http://schemas.microsoft.com/office/drawing/2014/main" id="{1ECC1CC5-4E22-404A-BECC-89B248943C7B}"/>
                </a:ext>
              </a:extLst>
            </p:cNvPr>
            <p:cNvCxnSpPr/>
            <p:nvPr/>
          </p:nvCxnSpPr>
          <p:spPr>
            <a:xfrm flipH="1">
              <a:off x="54429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8" name="Straight Connector 447">
              <a:extLst>
                <a:ext uri="{FF2B5EF4-FFF2-40B4-BE49-F238E27FC236}">
                  <a16:creationId xmlns:a16="http://schemas.microsoft.com/office/drawing/2014/main" id="{B54F4447-19E5-5249-BC65-AAA40AB6258A}"/>
                </a:ext>
              </a:extLst>
            </p:cNvPr>
            <p:cNvCxnSpPr/>
            <p:nvPr/>
          </p:nvCxnSpPr>
          <p:spPr>
            <a:xfrm flipH="1">
              <a:off x="60765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9" name="Straight Connector 448">
              <a:extLst>
                <a:ext uri="{FF2B5EF4-FFF2-40B4-BE49-F238E27FC236}">
                  <a16:creationId xmlns:a16="http://schemas.microsoft.com/office/drawing/2014/main" id="{C6A755C5-6338-824E-B84F-4182705ED997}"/>
                </a:ext>
              </a:extLst>
            </p:cNvPr>
            <p:cNvCxnSpPr/>
            <p:nvPr/>
          </p:nvCxnSpPr>
          <p:spPr>
            <a:xfrm flipH="1">
              <a:off x="671015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0" name="Straight Connector 449">
              <a:extLst>
                <a:ext uri="{FF2B5EF4-FFF2-40B4-BE49-F238E27FC236}">
                  <a16:creationId xmlns:a16="http://schemas.microsoft.com/office/drawing/2014/main" id="{26F8B9CE-ED6B-214D-946A-D641FE62BDA3}"/>
                </a:ext>
              </a:extLst>
            </p:cNvPr>
            <p:cNvCxnSpPr/>
            <p:nvPr/>
          </p:nvCxnSpPr>
          <p:spPr>
            <a:xfrm flipH="1">
              <a:off x="734376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1" name="Straight Connector 450">
              <a:extLst>
                <a:ext uri="{FF2B5EF4-FFF2-40B4-BE49-F238E27FC236}">
                  <a16:creationId xmlns:a16="http://schemas.microsoft.com/office/drawing/2014/main" id="{5313D626-7048-3341-A1CF-D57C80B9D834}"/>
                </a:ext>
              </a:extLst>
            </p:cNvPr>
            <p:cNvCxnSpPr/>
            <p:nvPr/>
          </p:nvCxnSpPr>
          <p:spPr>
            <a:xfrm flipH="1">
              <a:off x="797738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2" name="Straight Connector 451">
              <a:extLst>
                <a:ext uri="{FF2B5EF4-FFF2-40B4-BE49-F238E27FC236}">
                  <a16:creationId xmlns:a16="http://schemas.microsoft.com/office/drawing/2014/main" id="{C983EA95-175B-DB40-8BA4-B656E3229667}"/>
                </a:ext>
              </a:extLst>
            </p:cNvPr>
            <p:cNvCxnSpPr/>
            <p:nvPr/>
          </p:nvCxnSpPr>
          <p:spPr>
            <a:xfrm flipH="1">
              <a:off x="861099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3" name="Straight Connector 452">
              <a:extLst>
                <a:ext uri="{FF2B5EF4-FFF2-40B4-BE49-F238E27FC236}">
                  <a16:creationId xmlns:a16="http://schemas.microsoft.com/office/drawing/2014/main" id="{97FFD10B-07FB-0D42-984D-7035617532DA}"/>
                </a:ext>
              </a:extLst>
            </p:cNvPr>
            <p:cNvCxnSpPr/>
            <p:nvPr/>
          </p:nvCxnSpPr>
          <p:spPr>
            <a:xfrm flipH="1">
              <a:off x="924460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4" name="Straight Connector 453">
              <a:extLst>
                <a:ext uri="{FF2B5EF4-FFF2-40B4-BE49-F238E27FC236}">
                  <a16:creationId xmlns:a16="http://schemas.microsoft.com/office/drawing/2014/main" id="{1EE5C7C6-90AD-FA4E-9278-9AFA0232474F}"/>
                </a:ext>
              </a:extLst>
            </p:cNvPr>
            <p:cNvCxnSpPr/>
            <p:nvPr/>
          </p:nvCxnSpPr>
          <p:spPr>
            <a:xfrm flipH="1">
              <a:off x="987821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5" name="Straight Connector 454">
              <a:extLst>
                <a:ext uri="{FF2B5EF4-FFF2-40B4-BE49-F238E27FC236}">
                  <a16:creationId xmlns:a16="http://schemas.microsoft.com/office/drawing/2014/main" id="{763939AC-C70E-8B4E-A504-464C4C4FB073}"/>
                </a:ext>
              </a:extLst>
            </p:cNvPr>
            <p:cNvCxnSpPr/>
            <p:nvPr/>
          </p:nvCxnSpPr>
          <p:spPr>
            <a:xfrm flipH="1">
              <a:off x="1051182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6" name="Straight Connector 455">
              <a:extLst>
                <a:ext uri="{FF2B5EF4-FFF2-40B4-BE49-F238E27FC236}">
                  <a16:creationId xmlns:a16="http://schemas.microsoft.com/office/drawing/2014/main" id="{8F17C869-C8B2-8D48-A370-AF8391C0D08D}"/>
                </a:ext>
              </a:extLst>
            </p:cNvPr>
            <p:cNvCxnSpPr/>
            <p:nvPr/>
          </p:nvCxnSpPr>
          <p:spPr>
            <a:xfrm flipH="1">
              <a:off x="1114544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7" name="Straight Connector 456">
              <a:extLst>
                <a:ext uri="{FF2B5EF4-FFF2-40B4-BE49-F238E27FC236}">
                  <a16:creationId xmlns:a16="http://schemas.microsoft.com/office/drawing/2014/main" id="{B0100462-5847-2945-86AF-FE3FB2D82374}"/>
                </a:ext>
              </a:extLst>
            </p:cNvPr>
            <p:cNvCxnSpPr/>
            <p:nvPr/>
          </p:nvCxnSpPr>
          <p:spPr>
            <a:xfrm flipH="1">
              <a:off x="1177905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8" name="Straight Connector 457">
              <a:extLst>
                <a:ext uri="{FF2B5EF4-FFF2-40B4-BE49-F238E27FC236}">
                  <a16:creationId xmlns:a16="http://schemas.microsoft.com/office/drawing/2014/main" id="{591F773C-B6D1-1A47-B487-9E033BDA693C}"/>
                </a:ext>
              </a:extLst>
            </p:cNvPr>
            <p:cNvCxnSpPr/>
            <p:nvPr/>
          </p:nvCxnSpPr>
          <p:spPr>
            <a:xfrm flipH="1">
              <a:off x="1241266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9" name="Straight Connector 458">
              <a:extLst>
                <a:ext uri="{FF2B5EF4-FFF2-40B4-BE49-F238E27FC236}">
                  <a16:creationId xmlns:a16="http://schemas.microsoft.com/office/drawing/2014/main" id="{983B761A-6AF7-9A4B-8057-A75A6B6A79B3}"/>
                </a:ext>
              </a:extLst>
            </p:cNvPr>
            <p:cNvCxnSpPr/>
            <p:nvPr/>
          </p:nvCxnSpPr>
          <p:spPr>
            <a:xfrm flipH="1">
              <a:off x="1304627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0" name="Straight Connector 459">
              <a:extLst>
                <a:ext uri="{FF2B5EF4-FFF2-40B4-BE49-F238E27FC236}">
                  <a16:creationId xmlns:a16="http://schemas.microsoft.com/office/drawing/2014/main" id="{3C0B4EB8-C8CE-EC4D-97CF-7EBFCD45A31A}"/>
                </a:ext>
              </a:extLst>
            </p:cNvPr>
            <p:cNvCxnSpPr/>
            <p:nvPr/>
          </p:nvCxnSpPr>
          <p:spPr>
            <a:xfrm flipH="1">
              <a:off x="1367988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1" name="Straight Connector 460">
              <a:extLst>
                <a:ext uri="{FF2B5EF4-FFF2-40B4-BE49-F238E27FC236}">
                  <a16:creationId xmlns:a16="http://schemas.microsoft.com/office/drawing/2014/main" id="{1205F77E-F74F-A241-A689-621A63BCC08D}"/>
                </a:ext>
              </a:extLst>
            </p:cNvPr>
            <p:cNvCxnSpPr/>
            <p:nvPr/>
          </p:nvCxnSpPr>
          <p:spPr>
            <a:xfrm flipH="1">
              <a:off x="1431350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2" name="Straight Connector 461">
              <a:extLst>
                <a:ext uri="{FF2B5EF4-FFF2-40B4-BE49-F238E27FC236}">
                  <a16:creationId xmlns:a16="http://schemas.microsoft.com/office/drawing/2014/main" id="{9675A058-86B9-1747-882B-C4AD20AE1C6A}"/>
                </a:ext>
              </a:extLst>
            </p:cNvPr>
            <p:cNvCxnSpPr/>
            <p:nvPr/>
          </p:nvCxnSpPr>
          <p:spPr>
            <a:xfrm flipH="1">
              <a:off x="1494711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3" name="Straight Connector 462">
              <a:extLst>
                <a:ext uri="{FF2B5EF4-FFF2-40B4-BE49-F238E27FC236}">
                  <a16:creationId xmlns:a16="http://schemas.microsoft.com/office/drawing/2014/main" id="{93003C8D-7714-D54F-91A2-1E74F49E3722}"/>
                </a:ext>
              </a:extLst>
            </p:cNvPr>
            <p:cNvCxnSpPr/>
            <p:nvPr/>
          </p:nvCxnSpPr>
          <p:spPr>
            <a:xfrm flipH="1">
              <a:off x="1558072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4" name="Straight Connector 463">
              <a:extLst>
                <a:ext uri="{FF2B5EF4-FFF2-40B4-BE49-F238E27FC236}">
                  <a16:creationId xmlns:a16="http://schemas.microsoft.com/office/drawing/2014/main" id="{5ACAF339-E4E2-E64E-B745-BCDA4DE91E94}"/>
                </a:ext>
              </a:extLst>
            </p:cNvPr>
            <p:cNvCxnSpPr/>
            <p:nvPr/>
          </p:nvCxnSpPr>
          <p:spPr>
            <a:xfrm flipH="1">
              <a:off x="1621433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5" name="Straight Connector 464">
              <a:extLst>
                <a:ext uri="{FF2B5EF4-FFF2-40B4-BE49-F238E27FC236}">
                  <a16:creationId xmlns:a16="http://schemas.microsoft.com/office/drawing/2014/main" id="{5DCADB99-3735-C846-9077-90494E4C8305}"/>
                </a:ext>
              </a:extLst>
            </p:cNvPr>
            <p:cNvCxnSpPr/>
            <p:nvPr/>
          </p:nvCxnSpPr>
          <p:spPr>
            <a:xfrm flipH="1">
              <a:off x="1684794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6" name="Straight Connector 465">
              <a:extLst>
                <a:ext uri="{FF2B5EF4-FFF2-40B4-BE49-F238E27FC236}">
                  <a16:creationId xmlns:a16="http://schemas.microsoft.com/office/drawing/2014/main" id="{D6808F73-F308-D042-85C6-28AAAEB50253}"/>
                </a:ext>
              </a:extLst>
            </p:cNvPr>
            <p:cNvCxnSpPr/>
            <p:nvPr/>
          </p:nvCxnSpPr>
          <p:spPr>
            <a:xfrm flipH="1">
              <a:off x="1748156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7" name="Straight Connector 466">
              <a:extLst>
                <a:ext uri="{FF2B5EF4-FFF2-40B4-BE49-F238E27FC236}">
                  <a16:creationId xmlns:a16="http://schemas.microsoft.com/office/drawing/2014/main" id="{EDDD0ED7-16DD-7644-BCBA-B8EDACE320ED}"/>
                </a:ext>
              </a:extLst>
            </p:cNvPr>
            <p:cNvCxnSpPr/>
            <p:nvPr/>
          </p:nvCxnSpPr>
          <p:spPr>
            <a:xfrm flipH="1">
              <a:off x="1811517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8" name="Straight Connector 467">
              <a:extLst>
                <a:ext uri="{FF2B5EF4-FFF2-40B4-BE49-F238E27FC236}">
                  <a16:creationId xmlns:a16="http://schemas.microsoft.com/office/drawing/2014/main" id="{59676D4F-E973-9140-9377-94BE9CB4DD3A}"/>
                </a:ext>
              </a:extLst>
            </p:cNvPr>
            <p:cNvCxnSpPr/>
            <p:nvPr/>
          </p:nvCxnSpPr>
          <p:spPr>
            <a:xfrm flipH="1">
              <a:off x="1874878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9" name="Straight Connector 468">
              <a:extLst>
                <a:ext uri="{FF2B5EF4-FFF2-40B4-BE49-F238E27FC236}">
                  <a16:creationId xmlns:a16="http://schemas.microsoft.com/office/drawing/2014/main" id="{0963F347-4F26-234A-86CB-014C473001D1}"/>
                </a:ext>
              </a:extLst>
            </p:cNvPr>
            <p:cNvCxnSpPr/>
            <p:nvPr/>
          </p:nvCxnSpPr>
          <p:spPr>
            <a:xfrm flipH="1">
              <a:off x="1938239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0" name="Straight Connector 469">
              <a:extLst>
                <a:ext uri="{FF2B5EF4-FFF2-40B4-BE49-F238E27FC236}">
                  <a16:creationId xmlns:a16="http://schemas.microsoft.com/office/drawing/2014/main" id="{60EE339A-B157-F949-9547-B4A95A8B06E6}"/>
                </a:ext>
              </a:extLst>
            </p:cNvPr>
            <p:cNvCxnSpPr/>
            <p:nvPr/>
          </p:nvCxnSpPr>
          <p:spPr>
            <a:xfrm flipH="1">
              <a:off x="2001600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1" name="Straight Connector 470">
              <a:extLst>
                <a:ext uri="{FF2B5EF4-FFF2-40B4-BE49-F238E27FC236}">
                  <a16:creationId xmlns:a16="http://schemas.microsoft.com/office/drawing/2014/main" id="{753F713B-7CAB-5D40-A7DB-A7DDE2B5C8BD}"/>
                </a:ext>
              </a:extLst>
            </p:cNvPr>
            <p:cNvCxnSpPr/>
            <p:nvPr/>
          </p:nvCxnSpPr>
          <p:spPr>
            <a:xfrm flipH="1">
              <a:off x="206496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2" name="Straight Connector 471">
              <a:extLst>
                <a:ext uri="{FF2B5EF4-FFF2-40B4-BE49-F238E27FC236}">
                  <a16:creationId xmlns:a16="http://schemas.microsoft.com/office/drawing/2014/main" id="{8C2D6342-B3C3-184B-A4C0-AACE23C786FF}"/>
                </a:ext>
              </a:extLst>
            </p:cNvPr>
            <p:cNvCxnSpPr/>
            <p:nvPr/>
          </p:nvCxnSpPr>
          <p:spPr>
            <a:xfrm flipH="1">
              <a:off x="212832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3" name="Straight Connector 472">
              <a:extLst>
                <a:ext uri="{FF2B5EF4-FFF2-40B4-BE49-F238E27FC236}">
                  <a16:creationId xmlns:a16="http://schemas.microsoft.com/office/drawing/2014/main" id="{3DE5F397-C778-BF41-B564-4EC0192B589C}"/>
                </a:ext>
              </a:extLst>
            </p:cNvPr>
            <p:cNvCxnSpPr/>
            <p:nvPr/>
          </p:nvCxnSpPr>
          <p:spPr>
            <a:xfrm flipH="1">
              <a:off x="219168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4" name="Straight Connector 473">
              <a:extLst>
                <a:ext uri="{FF2B5EF4-FFF2-40B4-BE49-F238E27FC236}">
                  <a16:creationId xmlns:a16="http://schemas.microsoft.com/office/drawing/2014/main" id="{42B2FE13-E5D2-2D44-BCD1-4BE073131351}"/>
                </a:ext>
              </a:extLst>
            </p:cNvPr>
            <p:cNvCxnSpPr/>
            <p:nvPr/>
          </p:nvCxnSpPr>
          <p:spPr>
            <a:xfrm flipH="1">
              <a:off x="2255046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5" name="Group 474">
            <a:extLst>
              <a:ext uri="{FF2B5EF4-FFF2-40B4-BE49-F238E27FC236}">
                <a16:creationId xmlns:a16="http://schemas.microsoft.com/office/drawing/2014/main" id="{DBAAA3A7-02C3-304B-8425-1047F54F06C6}"/>
              </a:ext>
            </a:extLst>
          </p:cNvPr>
          <p:cNvGrpSpPr/>
          <p:nvPr/>
        </p:nvGrpSpPr>
        <p:grpSpPr>
          <a:xfrm>
            <a:off x="4171278" y="11701322"/>
            <a:ext cx="18379185" cy="137160"/>
            <a:chOff x="4171278" y="2941711"/>
            <a:chExt cx="18379185" cy="137160"/>
          </a:xfrm>
        </p:grpSpPr>
        <p:cxnSp>
          <p:nvCxnSpPr>
            <p:cNvPr id="476" name="Straight Connector 475">
              <a:extLst>
                <a:ext uri="{FF2B5EF4-FFF2-40B4-BE49-F238E27FC236}">
                  <a16:creationId xmlns:a16="http://schemas.microsoft.com/office/drawing/2014/main" id="{0921352B-DEA9-E549-B738-B066839A7FA2}"/>
                </a:ext>
              </a:extLst>
            </p:cNvPr>
            <p:cNvCxnSpPr/>
            <p:nvPr/>
          </p:nvCxnSpPr>
          <p:spPr>
            <a:xfrm flipH="1">
              <a:off x="4171278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7" name="Straight Connector 476">
              <a:extLst>
                <a:ext uri="{FF2B5EF4-FFF2-40B4-BE49-F238E27FC236}">
                  <a16:creationId xmlns:a16="http://schemas.microsoft.com/office/drawing/2014/main" id="{110EC931-0B78-AC4E-89EA-8391FF832C88}"/>
                </a:ext>
              </a:extLst>
            </p:cNvPr>
            <p:cNvCxnSpPr/>
            <p:nvPr/>
          </p:nvCxnSpPr>
          <p:spPr>
            <a:xfrm flipH="1">
              <a:off x="48093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8" name="Straight Connector 477">
              <a:extLst>
                <a:ext uri="{FF2B5EF4-FFF2-40B4-BE49-F238E27FC236}">
                  <a16:creationId xmlns:a16="http://schemas.microsoft.com/office/drawing/2014/main" id="{B28CC7D8-C3BC-4443-9D38-0F41762698F0}"/>
                </a:ext>
              </a:extLst>
            </p:cNvPr>
            <p:cNvCxnSpPr/>
            <p:nvPr/>
          </p:nvCxnSpPr>
          <p:spPr>
            <a:xfrm flipH="1">
              <a:off x="54429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9" name="Straight Connector 478">
              <a:extLst>
                <a:ext uri="{FF2B5EF4-FFF2-40B4-BE49-F238E27FC236}">
                  <a16:creationId xmlns:a16="http://schemas.microsoft.com/office/drawing/2014/main" id="{3B33940B-A71A-6F4B-9EFB-7E574D1722BA}"/>
                </a:ext>
              </a:extLst>
            </p:cNvPr>
            <p:cNvCxnSpPr/>
            <p:nvPr/>
          </p:nvCxnSpPr>
          <p:spPr>
            <a:xfrm flipH="1">
              <a:off x="60765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0" name="Straight Connector 479">
              <a:extLst>
                <a:ext uri="{FF2B5EF4-FFF2-40B4-BE49-F238E27FC236}">
                  <a16:creationId xmlns:a16="http://schemas.microsoft.com/office/drawing/2014/main" id="{156FFA51-D30F-2B41-A734-43E6039FE049}"/>
                </a:ext>
              </a:extLst>
            </p:cNvPr>
            <p:cNvCxnSpPr/>
            <p:nvPr/>
          </p:nvCxnSpPr>
          <p:spPr>
            <a:xfrm flipH="1">
              <a:off x="671015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1" name="Straight Connector 480">
              <a:extLst>
                <a:ext uri="{FF2B5EF4-FFF2-40B4-BE49-F238E27FC236}">
                  <a16:creationId xmlns:a16="http://schemas.microsoft.com/office/drawing/2014/main" id="{3D0BC641-9CBD-2747-9C9A-4FD1C00A8F10}"/>
                </a:ext>
              </a:extLst>
            </p:cNvPr>
            <p:cNvCxnSpPr/>
            <p:nvPr/>
          </p:nvCxnSpPr>
          <p:spPr>
            <a:xfrm flipH="1">
              <a:off x="734376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2" name="Straight Connector 481">
              <a:extLst>
                <a:ext uri="{FF2B5EF4-FFF2-40B4-BE49-F238E27FC236}">
                  <a16:creationId xmlns:a16="http://schemas.microsoft.com/office/drawing/2014/main" id="{000794A0-9685-784A-8283-266B1705F516}"/>
                </a:ext>
              </a:extLst>
            </p:cNvPr>
            <p:cNvCxnSpPr/>
            <p:nvPr/>
          </p:nvCxnSpPr>
          <p:spPr>
            <a:xfrm flipH="1">
              <a:off x="797738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3" name="Straight Connector 482">
              <a:extLst>
                <a:ext uri="{FF2B5EF4-FFF2-40B4-BE49-F238E27FC236}">
                  <a16:creationId xmlns:a16="http://schemas.microsoft.com/office/drawing/2014/main" id="{E55FF32F-609F-4A48-83AB-DD926A7AE954}"/>
                </a:ext>
              </a:extLst>
            </p:cNvPr>
            <p:cNvCxnSpPr/>
            <p:nvPr/>
          </p:nvCxnSpPr>
          <p:spPr>
            <a:xfrm flipH="1">
              <a:off x="861099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4" name="Straight Connector 483">
              <a:extLst>
                <a:ext uri="{FF2B5EF4-FFF2-40B4-BE49-F238E27FC236}">
                  <a16:creationId xmlns:a16="http://schemas.microsoft.com/office/drawing/2014/main" id="{E37F35D6-2FF9-474B-AD88-DD562BBB7615}"/>
                </a:ext>
              </a:extLst>
            </p:cNvPr>
            <p:cNvCxnSpPr/>
            <p:nvPr/>
          </p:nvCxnSpPr>
          <p:spPr>
            <a:xfrm flipH="1">
              <a:off x="924460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5" name="Straight Connector 484">
              <a:extLst>
                <a:ext uri="{FF2B5EF4-FFF2-40B4-BE49-F238E27FC236}">
                  <a16:creationId xmlns:a16="http://schemas.microsoft.com/office/drawing/2014/main" id="{A3FA0579-D959-1844-87B8-5C5DDBBFA6B6}"/>
                </a:ext>
              </a:extLst>
            </p:cNvPr>
            <p:cNvCxnSpPr/>
            <p:nvPr/>
          </p:nvCxnSpPr>
          <p:spPr>
            <a:xfrm flipH="1">
              <a:off x="987821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6" name="Straight Connector 485">
              <a:extLst>
                <a:ext uri="{FF2B5EF4-FFF2-40B4-BE49-F238E27FC236}">
                  <a16:creationId xmlns:a16="http://schemas.microsoft.com/office/drawing/2014/main" id="{9770C00A-E9ED-3A4C-8AB6-4971668B7C7C}"/>
                </a:ext>
              </a:extLst>
            </p:cNvPr>
            <p:cNvCxnSpPr/>
            <p:nvPr/>
          </p:nvCxnSpPr>
          <p:spPr>
            <a:xfrm flipH="1">
              <a:off x="1051182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7" name="Straight Connector 486">
              <a:extLst>
                <a:ext uri="{FF2B5EF4-FFF2-40B4-BE49-F238E27FC236}">
                  <a16:creationId xmlns:a16="http://schemas.microsoft.com/office/drawing/2014/main" id="{8BF3DC76-DDB5-4E4D-BA93-3AE8937D420B}"/>
                </a:ext>
              </a:extLst>
            </p:cNvPr>
            <p:cNvCxnSpPr/>
            <p:nvPr/>
          </p:nvCxnSpPr>
          <p:spPr>
            <a:xfrm flipH="1">
              <a:off x="1114544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8" name="Straight Connector 487">
              <a:extLst>
                <a:ext uri="{FF2B5EF4-FFF2-40B4-BE49-F238E27FC236}">
                  <a16:creationId xmlns:a16="http://schemas.microsoft.com/office/drawing/2014/main" id="{AA654888-6D0D-D844-9BE5-187A478CAE85}"/>
                </a:ext>
              </a:extLst>
            </p:cNvPr>
            <p:cNvCxnSpPr/>
            <p:nvPr/>
          </p:nvCxnSpPr>
          <p:spPr>
            <a:xfrm flipH="1">
              <a:off x="1177905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9" name="Straight Connector 488">
              <a:extLst>
                <a:ext uri="{FF2B5EF4-FFF2-40B4-BE49-F238E27FC236}">
                  <a16:creationId xmlns:a16="http://schemas.microsoft.com/office/drawing/2014/main" id="{417CECA5-3A31-3640-ACF3-951615D29CD5}"/>
                </a:ext>
              </a:extLst>
            </p:cNvPr>
            <p:cNvCxnSpPr/>
            <p:nvPr/>
          </p:nvCxnSpPr>
          <p:spPr>
            <a:xfrm flipH="1">
              <a:off x="1241266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0" name="Straight Connector 489">
              <a:extLst>
                <a:ext uri="{FF2B5EF4-FFF2-40B4-BE49-F238E27FC236}">
                  <a16:creationId xmlns:a16="http://schemas.microsoft.com/office/drawing/2014/main" id="{B27D0407-865E-7140-88B5-AC24E136243D}"/>
                </a:ext>
              </a:extLst>
            </p:cNvPr>
            <p:cNvCxnSpPr/>
            <p:nvPr/>
          </p:nvCxnSpPr>
          <p:spPr>
            <a:xfrm flipH="1">
              <a:off x="1304627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1" name="Straight Connector 490">
              <a:extLst>
                <a:ext uri="{FF2B5EF4-FFF2-40B4-BE49-F238E27FC236}">
                  <a16:creationId xmlns:a16="http://schemas.microsoft.com/office/drawing/2014/main" id="{24ED2FF6-14A5-304E-8235-04D6CBECC74A}"/>
                </a:ext>
              </a:extLst>
            </p:cNvPr>
            <p:cNvCxnSpPr/>
            <p:nvPr/>
          </p:nvCxnSpPr>
          <p:spPr>
            <a:xfrm flipH="1">
              <a:off x="1367988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2" name="Straight Connector 491">
              <a:extLst>
                <a:ext uri="{FF2B5EF4-FFF2-40B4-BE49-F238E27FC236}">
                  <a16:creationId xmlns:a16="http://schemas.microsoft.com/office/drawing/2014/main" id="{B6BA1C56-6A3D-8348-832F-EBB1DFEE4806}"/>
                </a:ext>
              </a:extLst>
            </p:cNvPr>
            <p:cNvCxnSpPr/>
            <p:nvPr/>
          </p:nvCxnSpPr>
          <p:spPr>
            <a:xfrm flipH="1">
              <a:off x="1431350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3" name="Straight Connector 492">
              <a:extLst>
                <a:ext uri="{FF2B5EF4-FFF2-40B4-BE49-F238E27FC236}">
                  <a16:creationId xmlns:a16="http://schemas.microsoft.com/office/drawing/2014/main" id="{00A5E15B-7957-5C43-B5CF-21DA84FF8ECF}"/>
                </a:ext>
              </a:extLst>
            </p:cNvPr>
            <p:cNvCxnSpPr/>
            <p:nvPr/>
          </p:nvCxnSpPr>
          <p:spPr>
            <a:xfrm flipH="1">
              <a:off x="1494711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4" name="Straight Connector 493">
              <a:extLst>
                <a:ext uri="{FF2B5EF4-FFF2-40B4-BE49-F238E27FC236}">
                  <a16:creationId xmlns:a16="http://schemas.microsoft.com/office/drawing/2014/main" id="{C1C5B985-84B2-1341-A60D-22468347E647}"/>
                </a:ext>
              </a:extLst>
            </p:cNvPr>
            <p:cNvCxnSpPr/>
            <p:nvPr/>
          </p:nvCxnSpPr>
          <p:spPr>
            <a:xfrm flipH="1">
              <a:off x="1558072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5" name="Straight Connector 494">
              <a:extLst>
                <a:ext uri="{FF2B5EF4-FFF2-40B4-BE49-F238E27FC236}">
                  <a16:creationId xmlns:a16="http://schemas.microsoft.com/office/drawing/2014/main" id="{FB128A9F-A9FD-C949-982A-6B77AD4F32B4}"/>
                </a:ext>
              </a:extLst>
            </p:cNvPr>
            <p:cNvCxnSpPr/>
            <p:nvPr/>
          </p:nvCxnSpPr>
          <p:spPr>
            <a:xfrm flipH="1">
              <a:off x="1621433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6" name="Straight Connector 495">
              <a:extLst>
                <a:ext uri="{FF2B5EF4-FFF2-40B4-BE49-F238E27FC236}">
                  <a16:creationId xmlns:a16="http://schemas.microsoft.com/office/drawing/2014/main" id="{5484EFF0-F54B-034E-8699-29C637E87F59}"/>
                </a:ext>
              </a:extLst>
            </p:cNvPr>
            <p:cNvCxnSpPr/>
            <p:nvPr/>
          </p:nvCxnSpPr>
          <p:spPr>
            <a:xfrm flipH="1">
              <a:off x="1684794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7" name="Straight Connector 496">
              <a:extLst>
                <a:ext uri="{FF2B5EF4-FFF2-40B4-BE49-F238E27FC236}">
                  <a16:creationId xmlns:a16="http://schemas.microsoft.com/office/drawing/2014/main" id="{5A2BCF52-4DD4-2F47-9029-8E8A03D3605B}"/>
                </a:ext>
              </a:extLst>
            </p:cNvPr>
            <p:cNvCxnSpPr/>
            <p:nvPr/>
          </p:nvCxnSpPr>
          <p:spPr>
            <a:xfrm flipH="1">
              <a:off x="1748156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8" name="Straight Connector 497">
              <a:extLst>
                <a:ext uri="{FF2B5EF4-FFF2-40B4-BE49-F238E27FC236}">
                  <a16:creationId xmlns:a16="http://schemas.microsoft.com/office/drawing/2014/main" id="{A67B0AC4-CE6E-AF43-A664-E732806096C0}"/>
                </a:ext>
              </a:extLst>
            </p:cNvPr>
            <p:cNvCxnSpPr/>
            <p:nvPr/>
          </p:nvCxnSpPr>
          <p:spPr>
            <a:xfrm flipH="1">
              <a:off x="1811517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9" name="Straight Connector 498">
              <a:extLst>
                <a:ext uri="{FF2B5EF4-FFF2-40B4-BE49-F238E27FC236}">
                  <a16:creationId xmlns:a16="http://schemas.microsoft.com/office/drawing/2014/main" id="{B2D0391B-EC40-5849-96B0-6ED56A70A8E0}"/>
                </a:ext>
              </a:extLst>
            </p:cNvPr>
            <p:cNvCxnSpPr/>
            <p:nvPr/>
          </p:nvCxnSpPr>
          <p:spPr>
            <a:xfrm flipH="1">
              <a:off x="1874878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0" name="Straight Connector 499">
              <a:extLst>
                <a:ext uri="{FF2B5EF4-FFF2-40B4-BE49-F238E27FC236}">
                  <a16:creationId xmlns:a16="http://schemas.microsoft.com/office/drawing/2014/main" id="{FE2A8A74-CCCC-E340-82AA-E7F5CD15B6E2}"/>
                </a:ext>
              </a:extLst>
            </p:cNvPr>
            <p:cNvCxnSpPr/>
            <p:nvPr/>
          </p:nvCxnSpPr>
          <p:spPr>
            <a:xfrm flipH="1">
              <a:off x="1938239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1" name="Straight Connector 500">
              <a:extLst>
                <a:ext uri="{FF2B5EF4-FFF2-40B4-BE49-F238E27FC236}">
                  <a16:creationId xmlns:a16="http://schemas.microsoft.com/office/drawing/2014/main" id="{488C7468-48DF-D04B-8A6C-A1F432202003}"/>
                </a:ext>
              </a:extLst>
            </p:cNvPr>
            <p:cNvCxnSpPr/>
            <p:nvPr/>
          </p:nvCxnSpPr>
          <p:spPr>
            <a:xfrm flipH="1">
              <a:off x="2001600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2" name="Straight Connector 501">
              <a:extLst>
                <a:ext uri="{FF2B5EF4-FFF2-40B4-BE49-F238E27FC236}">
                  <a16:creationId xmlns:a16="http://schemas.microsoft.com/office/drawing/2014/main" id="{DF085ECF-C470-9241-BCE7-E0EE3983A571}"/>
                </a:ext>
              </a:extLst>
            </p:cNvPr>
            <p:cNvCxnSpPr/>
            <p:nvPr/>
          </p:nvCxnSpPr>
          <p:spPr>
            <a:xfrm flipH="1">
              <a:off x="206496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3" name="Straight Connector 502">
              <a:extLst>
                <a:ext uri="{FF2B5EF4-FFF2-40B4-BE49-F238E27FC236}">
                  <a16:creationId xmlns:a16="http://schemas.microsoft.com/office/drawing/2014/main" id="{C4F620CF-AE43-3547-AA9D-5F864F3B438A}"/>
                </a:ext>
              </a:extLst>
            </p:cNvPr>
            <p:cNvCxnSpPr/>
            <p:nvPr/>
          </p:nvCxnSpPr>
          <p:spPr>
            <a:xfrm flipH="1">
              <a:off x="212832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4" name="Straight Connector 503">
              <a:extLst>
                <a:ext uri="{FF2B5EF4-FFF2-40B4-BE49-F238E27FC236}">
                  <a16:creationId xmlns:a16="http://schemas.microsoft.com/office/drawing/2014/main" id="{D28661C8-3060-D440-A4E5-AE29B238DDF6}"/>
                </a:ext>
              </a:extLst>
            </p:cNvPr>
            <p:cNvCxnSpPr/>
            <p:nvPr/>
          </p:nvCxnSpPr>
          <p:spPr>
            <a:xfrm flipH="1">
              <a:off x="219168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5" name="Straight Connector 504">
              <a:extLst>
                <a:ext uri="{FF2B5EF4-FFF2-40B4-BE49-F238E27FC236}">
                  <a16:creationId xmlns:a16="http://schemas.microsoft.com/office/drawing/2014/main" id="{8343CA43-69C3-444A-B041-E80582693D72}"/>
                </a:ext>
              </a:extLst>
            </p:cNvPr>
            <p:cNvCxnSpPr/>
            <p:nvPr/>
          </p:nvCxnSpPr>
          <p:spPr>
            <a:xfrm flipH="1">
              <a:off x="2255046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6" name="Group 505">
            <a:extLst>
              <a:ext uri="{FF2B5EF4-FFF2-40B4-BE49-F238E27FC236}">
                <a16:creationId xmlns:a16="http://schemas.microsoft.com/office/drawing/2014/main" id="{3FCACD2B-3BCE-A342-9857-FEF0813D62CD}"/>
              </a:ext>
            </a:extLst>
          </p:cNvPr>
          <p:cNvGrpSpPr/>
          <p:nvPr/>
        </p:nvGrpSpPr>
        <p:grpSpPr>
          <a:xfrm>
            <a:off x="4171278" y="12342404"/>
            <a:ext cx="18379185" cy="137160"/>
            <a:chOff x="4171278" y="2941711"/>
            <a:chExt cx="18379185" cy="137160"/>
          </a:xfrm>
        </p:grpSpPr>
        <p:cxnSp>
          <p:nvCxnSpPr>
            <p:cNvPr id="507" name="Straight Connector 506">
              <a:extLst>
                <a:ext uri="{FF2B5EF4-FFF2-40B4-BE49-F238E27FC236}">
                  <a16:creationId xmlns:a16="http://schemas.microsoft.com/office/drawing/2014/main" id="{94C6C306-2A8B-3740-A02E-4BBA83AF16AA}"/>
                </a:ext>
              </a:extLst>
            </p:cNvPr>
            <p:cNvCxnSpPr/>
            <p:nvPr/>
          </p:nvCxnSpPr>
          <p:spPr>
            <a:xfrm flipH="1">
              <a:off x="4171278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8" name="Straight Connector 507">
              <a:extLst>
                <a:ext uri="{FF2B5EF4-FFF2-40B4-BE49-F238E27FC236}">
                  <a16:creationId xmlns:a16="http://schemas.microsoft.com/office/drawing/2014/main" id="{AE65B517-2918-4B4A-88E7-E5753853ADD8}"/>
                </a:ext>
              </a:extLst>
            </p:cNvPr>
            <p:cNvCxnSpPr/>
            <p:nvPr/>
          </p:nvCxnSpPr>
          <p:spPr>
            <a:xfrm flipH="1">
              <a:off x="48093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9" name="Straight Connector 508">
              <a:extLst>
                <a:ext uri="{FF2B5EF4-FFF2-40B4-BE49-F238E27FC236}">
                  <a16:creationId xmlns:a16="http://schemas.microsoft.com/office/drawing/2014/main" id="{42551384-7718-B642-91D9-4A07EF986B63}"/>
                </a:ext>
              </a:extLst>
            </p:cNvPr>
            <p:cNvCxnSpPr/>
            <p:nvPr/>
          </p:nvCxnSpPr>
          <p:spPr>
            <a:xfrm flipH="1">
              <a:off x="54429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0" name="Straight Connector 509">
              <a:extLst>
                <a:ext uri="{FF2B5EF4-FFF2-40B4-BE49-F238E27FC236}">
                  <a16:creationId xmlns:a16="http://schemas.microsoft.com/office/drawing/2014/main" id="{377498EC-813C-BD42-9A5B-1FD9F160C8FC}"/>
                </a:ext>
              </a:extLst>
            </p:cNvPr>
            <p:cNvCxnSpPr/>
            <p:nvPr/>
          </p:nvCxnSpPr>
          <p:spPr>
            <a:xfrm flipH="1">
              <a:off x="60765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1" name="Straight Connector 510">
              <a:extLst>
                <a:ext uri="{FF2B5EF4-FFF2-40B4-BE49-F238E27FC236}">
                  <a16:creationId xmlns:a16="http://schemas.microsoft.com/office/drawing/2014/main" id="{BEA807C2-286D-0B4A-9B19-FE68A9A78A06}"/>
                </a:ext>
              </a:extLst>
            </p:cNvPr>
            <p:cNvCxnSpPr/>
            <p:nvPr/>
          </p:nvCxnSpPr>
          <p:spPr>
            <a:xfrm flipH="1">
              <a:off x="671015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2" name="Straight Connector 511">
              <a:extLst>
                <a:ext uri="{FF2B5EF4-FFF2-40B4-BE49-F238E27FC236}">
                  <a16:creationId xmlns:a16="http://schemas.microsoft.com/office/drawing/2014/main" id="{6AA86051-268E-EE45-A350-9C9E751F864A}"/>
                </a:ext>
              </a:extLst>
            </p:cNvPr>
            <p:cNvCxnSpPr/>
            <p:nvPr/>
          </p:nvCxnSpPr>
          <p:spPr>
            <a:xfrm flipH="1">
              <a:off x="734376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3" name="Straight Connector 512">
              <a:extLst>
                <a:ext uri="{FF2B5EF4-FFF2-40B4-BE49-F238E27FC236}">
                  <a16:creationId xmlns:a16="http://schemas.microsoft.com/office/drawing/2014/main" id="{4A978406-074F-E04B-B97E-C787181B29EC}"/>
                </a:ext>
              </a:extLst>
            </p:cNvPr>
            <p:cNvCxnSpPr/>
            <p:nvPr/>
          </p:nvCxnSpPr>
          <p:spPr>
            <a:xfrm flipH="1">
              <a:off x="797738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4" name="Straight Connector 513">
              <a:extLst>
                <a:ext uri="{FF2B5EF4-FFF2-40B4-BE49-F238E27FC236}">
                  <a16:creationId xmlns:a16="http://schemas.microsoft.com/office/drawing/2014/main" id="{638E7093-7D05-2F4C-BA2D-6ABD01286093}"/>
                </a:ext>
              </a:extLst>
            </p:cNvPr>
            <p:cNvCxnSpPr/>
            <p:nvPr/>
          </p:nvCxnSpPr>
          <p:spPr>
            <a:xfrm flipH="1">
              <a:off x="861099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5" name="Straight Connector 514">
              <a:extLst>
                <a:ext uri="{FF2B5EF4-FFF2-40B4-BE49-F238E27FC236}">
                  <a16:creationId xmlns:a16="http://schemas.microsoft.com/office/drawing/2014/main" id="{2B4CAEDC-9DBD-914B-BECF-8ECA1C096BC3}"/>
                </a:ext>
              </a:extLst>
            </p:cNvPr>
            <p:cNvCxnSpPr/>
            <p:nvPr/>
          </p:nvCxnSpPr>
          <p:spPr>
            <a:xfrm flipH="1">
              <a:off x="924460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6" name="Straight Connector 515">
              <a:extLst>
                <a:ext uri="{FF2B5EF4-FFF2-40B4-BE49-F238E27FC236}">
                  <a16:creationId xmlns:a16="http://schemas.microsoft.com/office/drawing/2014/main" id="{66F1AB02-2A8B-FD41-96BE-7A369D290039}"/>
                </a:ext>
              </a:extLst>
            </p:cNvPr>
            <p:cNvCxnSpPr/>
            <p:nvPr/>
          </p:nvCxnSpPr>
          <p:spPr>
            <a:xfrm flipH="1">
              <a:off x="987821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7" name="Straight Connector 516">
              <a:extLst>
                <a:ext uri="{FF2B5EF4-FFF2-40B4-BE49-F238E27FC236}">
                  <a16:creationId xmlns:a16="http://schemas.microsoft.com/office/drawing/2014/main" id="{585A3F10-28A8-B54F-99FC-80D03F6DEFE5}"/>
                </a:ext>
              </a:extLst>
            </p:cNvPr>
            <p:cNvCxnSpPr/>
            <p:nvPr/>
          </p:nvCxnSpPr>
          <p:spPr>
            <a:xfrm flipH="1">
              <a:off x="1051182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8" name="Straight Connector 517">
              <a:extLst>
                <a:ext uri="{FF2B5EF4-FFF2-40B4-BE49-F238E27FC236}">
                  <a16:creationId xmlns:a16="http://schemas.microsoft.com/office/drawing/2014/main" id="{9371D95D-9A18-7D47-A720-890BBDB7E91C}"/>
                </a:ext>
              </a:extLst>
            </p:cNvPr>
            <p:cNvCxnSpPr/>
            <p:nvPr/>
          </p:nvCxnSpPr>
          <p:spPr>
            <a:xfrm flipH="1">
              <a:off x="1114544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9" name="Straight Connector 518">
              <a:extLst>
                <a:ext uri="{FF2B5EF4-FFF2-40B4-BE49-F238E27FC236}">
                  <a16:creationId xmlns:a16="http://schemas.microsoft.com/office/drawing/2014/main" id="{04E62D63-E677-8647-A44F-101DFA2D4812}"/>
                </a:ext>
              </a:extLst>
            </p:cNvPr>
            <p:cNvCxnSpPr/>
            <p:nvPr/>
          </p:nvCxnSpPr>
          <p:spPr>
            <a:xfrm flipH="1">
              <a:off x="1177905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0" name="Straight Connector 519">
              <a:extLst>
                <a:ext uri="{FF2B5EF4-FFF2-40B4-BE49-F238E27FC236}">
                  <a16:creationId xmlns:a16="http://schemas.microsoft.com/office/drawing/2014/main" id="{C4C8B12E-9531-E841-AC95-A1122D2921D4}"/>
                </a:ext>
              </a:extLst>
            </p:cNvPr>
            <p:cNvCxnSpPr/>
            <p:nvPr/>
          </p:nvCxnSpPr>
          <p:spPr>
            <a:xfrm flipH="1">
              <a:off x="1241266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1" name="Straight Connector 520">
              <a:extLst>
                <a:ext uri="{FF2B5EF4-FFF2-40B4-BE49-F238E27FC236}">
                  <a16:creationId xmlns:a16="http://schemas.microsoft.com/office/drawing/2014/main" id="{EB730417-F56D-8C4D-8524-4188CDFE9CD5}"/>
                </a:ext>
              </a:extLst>
            </p:cNvPr>
            <p:cNvCxnSpPr/>
            <p:nvPr/>
          </p:nvCxnSpPr>
          <p:spPr>
            <a:xfrm flipH="1">
              <a:off x="1304627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2" name="Straight Connector 521">
              <a:extLst>
                <a:ext uri="{FF2B5EF4-FFF2-40B4-BE49-F238E27FC236}">
                  <a16:creationId xmlns:a16="http://schemas.microsoft.com/office/drawing/2014/main" id="{D646516D-843D-CC48-9F5A-728B7722FBBF}"/>
                </a:ext>
              </a:extLst>
            </p:cNvPr>
            <p:cNvCxnSpPr/>
            <p:nvPr/>
          </p:nvCxnSpPr>
          <p:spPr>
            <a:xfrm flipH="1">
              <a:off x="1367988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3" name="Straight Connector 522">
              <a:extLst>
                <a:ext uri="{FF2B5EF4-FFF2-40B4-BE49-F238E27FC236}">
                  <a16:creationId xmlns:a16="http://schemas.microsoft.com/office/drawing/2014/main" id="{5BEF98C4-78EC-2F4D-B5E0-B7811EDA1625}"/>
                </a:ext>
              </a:extLst>
            </p:cNvPr>
            <p:cNvCxnSpPr/>
            <p:nvPr/>
          </p:nvCxnSpPr>
          <p:spPr>
            <a:xfrm flipH="1">
              <a:off x="1431350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4" name="Straight Connector 523">
              <a:extLst>
                <a:ext uri="{FF2B5EF4-FFF2-40B4-BE49-F238E27FC236}">
                  <a16:creationId xmlns:a16="http://schemas.microsoft.com/office/drawing/2014/main" id="{5E68E01B-9909-E54D-B6E7-5B590A61D791}"/>
                </a:ext>
              </a:extLst>
            </p:cNvPr>
            <p:cNvCxnSpPr/>
            <p:nvPr/>
          </p:nvCxnSpPr>
          <p:spPr>
            <a:xfrm flipH="1">
              <a:off x="1494711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5" name="Straight Connector 524">
              <a:extLst>
                <a:ext uri="{FF2B5EF4-FFF2-40B4-BE49-F238E27FC236}">
                  <a16:creationId xmlns:a16="http://schemas.microsoft.com/office/drawing/2014/main" id="{070AE8B5-F9A2-D046-96C4-58BD73B0E9B0}"/>
                </a:ext>
              </a:extLst>
            </p:cNvPr>
            <p:cNvCxnSpPr/>
            <p:nvPr/>
          </p:nvCxnSpPr>
          <p:spPr>
            <a:xfrm flipH="1">
              <a:off x="1558072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6" name="Straight Connector 525">
              <a:extLst>
                <a:ext uri="{FF2B5EF4-FFF2-40B4-BE49-F238E27FC236}">
                  <a16:creationId xmlns:a16="http://schemas.microsoft.com/office/drawing/2014/main" id="{DABAF385-CEBB-854D-8858-CBBA7885481D}"/>
                </a:ext>
              </a:extLst>
            </p:cNvPr>
            <p:cNvCxnSpPr/>
            <p:nvPr/>
          </p:nvCxnSpPr>
          <p:spPr>
            <a:xfrm flipH="1">
              <a:off x="1621433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7" name="Straight Connector 526">
              <a:extLst>
                <a:ext uri="{FF2B5EF4-FFF2-40B4-BE49-F238E27FC236}">
                  <a16:creationId xmlns:a16="http://schemas.microsoft.com/office/drawing/2014/main" id="{1FB9450C-234E-D646-9961-3BBF1CE3E7D8}"/>
                </a:ext>
              </a:extLst>
            </p:cNvPr>
            <p:cNvCxnSpPr/>
            <p:nvPr/>
          </p:nvCxnSpPr>
          <p:spPr>
            <a:xfrm flipH="1">
              <a:off x="1684794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8" name="Straight Connector 527">
              <a:extLst>
                <a:ext uri="{FF2B5EF4-FFF2-40B4-BE49-F238E27FC236}">
                  <a16:creationId xmlns:a16="http://schemas.microsoft.com/office/drawing/2014/main" id="{04A00857-1047-564B-A93C-5CFC12CE65C3}"/>
                </a:ext>
              </a:extLst>
            </p:cNvPr>
            <p:cNvCxnSpPr/>
            <p:nvPr/>
          </p:nvCxnSpPr>
          <p:spPr>
            <a:xfrm flipH="1">
              <a:off x="1748156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9" name="Straight Connector 528">
              <a:extLst>
                <a:ext uri="{FF2B5EF4-FFF2-40B4-BE49-F238E27FC236}">
                  <a16:creationId xmlns:a16="http://schemas.microsoft.com/office/drawing/2014/main" id="{CC507216-5C89-2043-BBCB-7347EEC14F67}"/>
                </a:ext>
              </a:extLst>
            </p:cNvPr>
            <p:cNvCxnSpPr/>
            <p:nvPr/>
          </p:nvCxnSpPr>
          <p:spPr>
            <a:xfrm flipH="1">
              <a:off x="1811517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0" name="Straight Connector 529">
              <a:extLst>
                <a:ext uri="{FF2B5EF4-FFF2-40B4-BE49-F238E27FC236}">
                  <a16:creationId xmlns:a16="http://schemas.microsoft.com/office/drawing/2014/main" id="{265C661D-E52F-E549-94DE-93E62A0FE4EE}"/>
                </a:ext>
              </a:extLst>
            </p:cNvPr>
            <p:cNvCxnSpPr/>
            <p:nvPr/>
          </p:nvCxnSpPr>
          <p:spPr>
            <a:xfrm flipH="1">
              <a:off x="1874878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1" name="Straight Connector 530">
              <a:extLst>
                <a:ext uri="{FF2B5EF4-FFF2-40B4-BE49-F238E27FC236}">
                  <a16:creationId xmlns:a16="http://schemas.microsoft.com/office/drawing/2014/main" id="{F2705160-1404-BE46-AC64-C663B199711B}"/>
                </a:ext>
              </a:extLst>
            </p:cNvPr>
            <p:cNvCxnSpPr/>
            <p:nvPr/>
          </p:nvCxnSpPr>
          <p:spPr>
            <a:xfrm flipH="1">
              <a:off x="1938239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2" name="Straight Connector 531">
              <a:extLst>
                <a:ext uri="{FF2B5EF4-FFF2-40B4-BE49-F238E27FC236}">
                  <a16:creationId xmlns:a16="http://schemas.microsoft.com/office/drawing/2014/main" id="{2A657795-6DC3-A445-A6AD-CD8677B02E24}"/>
                </a:ext>
              </a:extLst>
            </p:cNvPr>
            <p:cNvCxnSpPr/>
            <p:nvPr/>
          </p:nvCxnSpPr>
          <p:spPr>
            <a:xfrm flipH="1">
              <a:off x="2001600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3" name="Straight Connector 532">
              <a:extLst>
                <a:ext uri="{FF2B5EF4-FFF2-40B4-BE49-F238E27FC236}">
                  <a16:creationId xmlns:a16="http://schemas.microsoft.com/office/drawing/2014/main" id="{85841D56-5E32-BE49-B33C-D660626BCF73}"/>
                </a:ext>
              </a:extLst>
            </p:cNvPr>
            <p:cNvCxnSpPr/>
            <p:nvPr/>
          </p:nvCxnSpPr>
          <p:spPr>
            <a:xfrm flipH="1">
              <a:off x="206496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4" name="Straight Connector 533">
              <a:extLst>
                <a:ext uri="{FF2B5EF4-FFF2-40B4-BE49-F238E27FC236}">
                  <a16:creationId xmlns:a16="http://schemas.microsoft.com/office/drawing/2014/main" id="{19A0D70E-AF04-D648-B45A-36E4F8E47423}"/>
                </a:ext>
              </a:extLst>
            </p:cNvPr>
            <p:cNvCxnSpPr/>
            <p:nvPr/>
          </p:nvCxnSpPr>
          <p:spPr>
            <a:xfrm flipH="1">
              <a:off x="212832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5" name="Straight Connector 534">
              <a:extLst>
                <a:ext uri="{FF2B5EF4-FFF2-40B4-BE49-F238E27FC236}">
                  <a16:creationId xmlns:a16="http://schemas.microsoft.com/office/drawing/2014/main" id="{6B1ADD36-5D85-1149-BA8E-BEF49125AF91}"/>
                </a:ext>
              </a:extLst>
            </p:cNvPr>
            <p:cNvCxnSpPr/>
            <p:nvPr/>
          </p:nvCxnSpPr>
          <p:spPr>
            <a:xfrm flipH="1">
              <a:off x="219168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6" name="Straight Connector 535">
              <a:extLst>
                <a:ext uri="{FF2B5EF4-FFF2-40B4-BE49-F238E27FC236}">
                  <a16:creationId xmlns:a16="http://schemas.microsoft.com/office/drawing/2014/main" id="{905D20B7-CF53-0D4E-903A-2B7A3C4F9485}"/>
                </a:ext>
              </a:extLst>
            </p:cNvPr>
            <p:cNvCxnSpPr/>
            <p:nvPr/>
          </p:nvCxnSpPr>
          <p:spPr>
            <a:xfrm flipH="1">
              <a:off x="2255046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8" name="Rectangle 537">
            <a:extLst>
              <a:ext uri="{FF2B5EF4-FFF2-40B4-BE49-F238E27FC236}">
                <a16:creationId xmlns:a16="http://schemas.microsoft.com/office/drawing/2014/main" id="{E0146367-BDE2-F64D-A240-07E41B54AC6E}"/>
              </a:ext>
            </a:extLst>
          </p:cNvPr>
          <p:cNvSpPr/>
          <p:nvPr/>
        </p:nvSpPr>
        <p:spPr>
          <a:xfrm>
            <a:off x="4804798" y="3302176"/>
            <a:ext cx="3167600" cy="2743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40" name="Rectangle 539">
            <a:extLst>
              <a:ext uri="{FF2B5EF4-FFF2-40B4-BE49-F238E27FC236}">
                <a16:creationId xmlns:a16="http://schemas.microsoft.com/office/drawing/2014/main" id="{947C705F-99F2-F147-8432-1DC704489E55}"/>
              </a:ext>
            </a:extLst>
          </p:cNvPr>
          <p:cNvSpPr/>
          <p:nvPr/>
        </p:nvSpPr>
        <p:spPr>
          <a:xfrm>
            <a:off x="5847485" y="3943008"/>
            <a:ext cx="3167600" cy="2743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41" name="Rectangle 540">
            <a:extLst>
              <a:ext uri="{FF2B5EF4-FFF2-40B4-BE49-F238E27FC236}">
                <a16:creationId xmlns:a16="http://schemas.microsoft.com/office/drawing/2014/main" id="{25EC7FCA-ABB5-E942-A6A1-06671503A42C}"/>
              </a:ext>
            </a:extLst>
          </p:cNvPr>
          <p:cNvSpPr/>
          <p:nvPr/>
        </p:nvSpPr>
        <p:spPr>
          <a:xfrm>
            <a:off x="6890172" y="4583840"/>
            <a:ext cx="3167600" cy="2743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42" name="Rectangle 541">
            <a:extLst>
              <a:ext uri="{FF2B5EF4-FFF2-40B4-BE49-F238E27FC236}">
                <a16:creationId xmlns:a16="http://schemas.microsoft.com/office/drawing/2014/main" id="{D138A946-C935-BC4B-ACBF-4FB70DAC8FB5}"/>
              </a:ext>
            </a:extLst>
          </p:cNvPr>
          <p:cNvSpPr/>
          <p:nvPr/>
        </p:nvSpPr>
        <p:spPr>
          <a:xfrm>
            <a:off x="7932859" y="5224672"/>
            <a:ext cx="3167600" cy="27432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43" name="Rectangle 542">
            <a:extLst>
              <a:ext uri="{FF2B5EF4-FFF2-40B4-BE49-F238E27FC236}">
                <a16:creationId xmlns:a16="http://schemas.microsoft.com/office/drawing/2014/main" id="{FD945B1A-93E2-0B49-B905-F879D9F6F2E7}"/>
              </a:ext>
            </a:extLst>
          </p:cNvPr>
          <p:cNvSpPr/>
          <p:nvPr/>
        </p:nvSpPr>
        <p:spPr>
          <a:xfrm>
            <a:off x="8975546" y="5865504"/>
            <a:ext cx="3167600" cy="27432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44" name="Rectangle 543">
            <a:extLst>
              <a:ext uri="{FF2B5EF4-FFF2-40B4-BE49-F238E27FC236}">
                <a16:creationId xmlns:a16="http://schemas.microsoft.com/office/drawing/2014/main" id="{33BCAA4F-D6C4-DE46-9311-40604DB32E24}"/>
              </a:ext>
            </a:extLst>
          </p:cNvPr>
          <p:cNvSpPr/>
          <p:nvPr/>
        </p:nvSpPr>
        <p:spPr>
          <a:xfrm>
            <a:off x="10018233" y="6506336"/>
            <a:ext cx="3167600" cy="2743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45" name="Rectangle 544">
            <a:extLst>
              <a:ext uri="{FF2B5EF4-FFF2-40B4-BE49-F238E27FC236}">
                <a16:creationId xmlns:a16="http://schemas.microsoft.com/office/drawing/2014/main" id="{CB2543B7-B1D8-C542-9332-268CC1248415}"/>
              </a:ext>
            </a:extLst>
          </p:cNvPr>
          <p:cNvSpPr/>
          <p:nvPr/>
        </p:nvSpPr>
        <p:spPr>
          <a:xfrm>
            <a:off x="11060920" y="7147168"/>
            <a:ext cx="3167600" cy="2743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46" name="Rectangle 545">
            <a:extLst>
              <a:ext uri="{FF2B5EF4-FFF2-40B4-BE49-F238E27FC236}">
                <a16:creationId xmlns:a16="http://schemas.microsoft.com/office/drawing/2014/main" id="{C4ABD66F-0CFC-7A4D-AE9B-B82093080501}"/>
              </a:ext>
            </a:extLst>
          </p:cNvPr>
          <p:cNvSpPr/>
          <p:nvPr/>
        </p:nvSpPr>
        <p:spPr>
          <a:xfrm>
            <a:off x="12103607" y="7788000"/>
            <a:ext cx="3167600" cy="2743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47" name="Rectangle 546">
            <a:extLst>
              <a:ext uri="{FF2B5EF4-FFF2-40B4-BE49-F238E27FC236}">
                <a16:creationId xmlns:a16="http://schemas.microsoft.com/office/drawing/2014/main" id="{2FAEF7F0-CCA1-3C49-A2B8-81E5D1406F26}"/>
              </a:ext>
            </a:extLst>
          </p:cNvPr>
          <p:cNvSpPr/>
          <p:nvPr/>
        </p:nvSpPr>
        <p:spPr>
          <a:xfrm>
            <a:off x="13146294" y="8428832"/>
            <a:ext cx="3167600" cy="27432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48" name="Rectangle 547">
            <a:extLst>
              <a:ext uri="{FF2B5EF4-FFF2-40B4-BE49-F238E27FC236}">
                <a16:creationId xmlns:a16="http://schemas.microsoft.com/office/drawing/2014/main" id="{5B591BF4-6A1A-324E-B677-B2A47C8EECC0}"/>
              </a:ext>
            </a:extLst>
          </p:cNvPr>
          <p:cNvSpPr/>
          <p:nvPr/>
        </p:nvSpPr>
        <p:spPr>
          <a:xfrm>
            <a:off x="14188981" y="9069664"/>
            <a:ext cx="3167600" cy="27432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49" name="Rectangle 548">
            <a:extLst>
              <a:ext uri="{FF2B5EF4-FFF2-40B4-BE49-F238E27FC236}">
                <a16:creationId xmlns:a16="http://schemas.microsoft.com/office/drawing/2014/main" id="{F49EFD9F-188E-2C40-A13C-5DBB4D129EF1}"/>
              </a:ext>
            </a:extLst>
          </p:cNvPr>
          <p:cNvSpPr/>
          <p:nvPr/>
        </p:nvSpPr>
        <p:spPr>
          <a:xfrm>
            <a:off x="15231668" y="9710496"/>
            <a:ext cx="3167600" cy="2743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50" name="Rectangle 549">
            <a:extLst>
              <a:ext uri="{FF2B5EF4-FFF2-40B4-BE49-F238E27FC236}">
                <a16:creationId xmlns:a16="http://schemas.microsoft.com/office/drawing/2014/main" id="{0F53E75A-5900-9349-9785-27D78A6ACBEA}"/>
              </a:ext>
            </a:extLst>
          </p:cNvPr>
          <p:cNvSpPr/>
          <p:nvPr/>
        </p:nvSpPr>
        <p:spPr>
          <a:xfrm>
            <a:off x="16274355" y="10351328"/>
            <a:ext cx="3167600" cy="2743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51" name="Rectangle 550">
            <a:extLst>
              <a:ext uri="{FF2B5EF4-FFF2-40B4-BE49-F238E27FC236}">
                <a16:creationId xmlns:a16="http://schemas.microsoft.com/office/drawing/2014/main" id="{56614BEE-082D-9045-A962-3610DE7EE7E7}"/>
              </a:ext>
            </a:extLst>
          </p:cNvPr>
          <p:cNvSpPr/>
          <p:nvPr/>
        </p:nvSpPr>
        <p:spPr>
          <a:xfrm>
            <a:off x="17317042" y="10992160"/>
            <a:ext cx="3167600" cy="2743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52" name="Rectangle 551">
            <a:extLst>
              <a:ext uri="{FF2B5EF4-FFF2-40B4-BE49-F238E27FC236}">
                <a16:creationId xmlns:a16="http://schemas.microsoft.com/office/drawing/2014/main" id="{01A88602-8B67-9246-B4CF-AACA5AC561FC}"/>
              </a:ext>
            </a:extLst>
          </p:cNvPr>
          <p:cNvSpPr/>
          <p:nvPr/>
        </p:nvSpPr>
        <p:spPr>
          <a:xfrm>
            <a:off x="18359729" y="11632992"/>
            <a:ext cx="3167600" cy="27432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53" name="Rectangle 552">
            <a:extLst>
              <a:ext uri="{FF2B5EF4-FFF2-40B4-BE49-F238E27FC236}">
                <a16:creationId xmlns:a16="http://schemas.microsoft.com/office/drawing/2014/main" id="{C90133DA-0744-3B40-85AB-9FD5DF05E743}"/>
              </a:ext>
            </a:extLst>
          </p:cNvPr>
          <p:cNvSpPr/>
          <p:nvPr/>
        </p:nvSpPr>
        <p:spPr>
          <a:xfrm>
            <a:off x="19402417" y="12273826"/>
            <a:ext cx="3167600" cy="27432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76831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D8F2E9F-1DEA-6449-95C6-B4F755A0BDC6}"/>
              </a:ext>
            </a:extLst>
          </p:cNvPr>
          <p:cNvSpPr txBox="1"/>
          <p:nvPr/>
        </p:nvSpPr>
        <p:spPr>
          <a:xfrm>
            <a:off x="1520825" y="482419"/>
            <a:ext cx="528221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Gantt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AF295FF-3412-9340-A7C6-9BDEB6E1B1F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3811CAD4-6550-3B41-B655-2A21A5ED35BA}"/>
              </a:ext>
            </a:extLst>
          </p:cNvPr>
          <p:cNvGrpSpPr/>
          <p:nvPr/>
        </p:nvGrpSpPr>
        <p:grpSpPr>
          <a:xfrm>
            <a:off x="1643062" y="2743200"/>
            <a:ext cx="1885951" cy="1014413"/>
            <a:chOff x="1943099" y="2743200"/>
            <a:chExt cx="1885951" cy="1014413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C30AC0F-8CD9-A845-9050-EA7FAF1C5E32}"/>
                </a:ext>
              </a:extLst>
            </p:cNvPr>
            <p:cNvSpPr/>
            <p:nvPr/>
          </p:nvSpPr>
          <p:spPr>
            <a:xfrm>
              <a:off x="1943100" y="2743200"/>
              <a:ext cx="1885950" cy="685800"/>
            </a:xfrm>
            <a:prstGeom prst="rect">
              <a:avLst/>
            </a:prstGeom>
            <a:solidFill>
              <a:schemeClr val="accent6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Right Triangle 5">
              <a:extLst>
                <a:ext uri="{FF2B5EF4-FFF2-40B4-BE49-F238E27FC236}">
                  <a16:creationId xmlns:a16="http://schemas.microsoft.com/office/drawing/2014/main" id="{5BBD5C57-13F5-5C42-84C9-BB08A803FC7B}"/>
                </a:ext>
              </a:extLst>
            </p:cNvPr>
            <p:cNvSpPr/>
            <p:nvPr/>
          </p:nvSpPr>
          <p:spPr>
            <a:xfrm rot="10800000" flipH="1">
              <a:off x="1943099" y="3428999"/>
              <a:ext cx="428625" cy="328614"/>
            </a:xfrm>
            <a:prstGeom prst="rtTriangle">
              <a:avLst/>
            </a:prstGeom>
            <a:solidFill>
              <a:schemeClr val="accent6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EF0C8F63-F789-0845-80BF-B48B7DB20472}"/>
              </a:ext>
            </a:extLst>
          </p:cNvPr>
          <p:cNvSpPr txBox="1"/>
          <p:nvPr/>
        </p:nvSpPr>
        <p:spPr>
          <a:xfrm>
            <a:off x="1846893" y="2870656"/>
            <a:ext cx="147829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Jan 2020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768A323-2DBF-1E48-A9E3-498EE358DC1B}"/>
              </a:ext>
            </a:extLst>
          </p:cNvPr>
          <p:cNvGrpSpPr/>
          <p:nvPr/>
        </p:nvGrpSpPr>
        <p:grpSpPr>
          <a:xfrm>
            <a:off x="20848636" y="2743200"/>
            <a:ext cx="1885951" cy="1014413"/>
            <a:chOff x="1943099" y="2743200"/>
            <a:chExt cx="1885951" cy="1014413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80953128-8A0C-A44B-B344-E520FB3B4E22}"/>
                </a:ext>
              </a:extLst>
            </p:cNvPr>
            <p:cNvSpPr/>
            <p:nvPr/>
          </p:nvSpPr>
          <p:spPr>
            <a:xfrm>
              <a:off x="1943100" y="2743200"/>
              <a:ext cx="1885950" cy="685800"/>
            </a:xfrm>
            <a:prstGeom prst="rect">
              <a:avLst/>
            </a:prstGeom>
            <a:solidFill>
              <a:schemeClr val="accent6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4" name="Right Triangle 13">
              <a:extLst>
                <a:ext uri="{FF2B5EF4-FFF2-40B4-BE49-F238E27FC236}">
                  <a16:creationId xmlns:a16="http://schemas.microsoft.com/office/drawing/2014/main" id="{A401C9BA-DCDF-2D41-AADC-AA5E2CD1988C}"/>
                </a:ext>
              </a:extLst>
            </p:cNvPr>
            <p:cNvSpPr/>
            <p:nvPr/>
          </p:nvSpPr>
          <p:spPr>
            <a:xfrm rot="10800000" flipH="1">
              <a:off x="1943099" y="3428999"/>
              <a:ext cx="428625" cy="328614"/>
            </a:xfrm>
            <a:prstGeom prst="rtTriangle">
              <a:avLst/>
            </a:prstGeom>
            <a:solidFill>
              <a:schemeClr val="accent6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5B5BB216-119C-5C4C-AFCE-D7B4337F6FB6}"/>
              </a:ext>
            </a:extLst>
          </p:cNvPr>
          <p:cNvSpPr txBox="1"/>
          <p:nvPr/>
        </p:nvSpPr>
        <p:spPr>
          <a:xfrm>
            <a:off x="21054872" y="2870656"/>
            <a:ext cx="147348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Jun 2020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7BA2E5B3-09AF-A646-8809-A64E13CD9C29}"/>
              </a:ext>
            </a:extLst>
          </p:cNvPr>
          <p:cNvGrpSpPr/>
          <p:nvPr/>
        </p:nvGrpSpPr>
        <p:grpSpPr>
          <a:xfrm>
            <a:off x="17007522" y="2743200"/>
            <a:ext cx="1885951" cy="1014413"/>
            <a:chOff x="1943099" y="2743200"/>
            <a:chExt cx="1885951" cy="1014413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A93A88B8-FF12-1A4E-A744-E61F506E27DC}"/>
                </a:ext>
              </a:extLst>
            </p:cNvPr>
            <p:cNvSpPr/>
            <p:nvPr/>
          </p:nvSpPr>
          <p:spPr>
            <a:xfrm>
              <a:off x="1943100" y="2743200"/>
              <a:ext cx="1885950" cy="685800"/>
            </a:xfrm>
            <a:prstGeom prst="rect">
              <a:avLst/>
            </a:prstGeom>
            <a:solidFill>
              <a:schemeClr val="accent6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Right Triangle 18">
              <a:extLst>
                <a:ext uri="{FF2B5EF4-FFF2-40B4-BE49-F238E27FC236}">
                  <a16:creationId xmlns:a16="http://schemas.microsoft.com/office/drawing/2014/main" id="{B1C17BB6-25D0-264C-A295-22649A0BAF13}"/>
                </a:ext>
              </a:extLst>
            </p:cNvPr>
            <p:cNvSpPr/>
            <p:nvPr/>
          </p:nvSpPr>
          <p:spPr>
            <a:xfrm rot="10800000" flipH="1">
              <a:off x="1943099" y="3428999"/>
              <a:ext cx="428625" cy="328614"/>
            </a:xfrm>
            <a:prstGeom prst="rtTriangle">
              <a:avLst/>
            </a:prstGeom>
            <a:solidFill>
              <a:schemeClr val="accent6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BC6A5649-58E7-034A-B98A-E2B7BCA9C47E}"/>
              </a:ext>
            </a:extLst>
          </p:cNvPr>
          <p:cNvSpPr txBox="1"/>
          <p:nvPr/>
        </p:nvSpPr>
        <p:spPr>
          <a:xfrm>
            <a:off x="17172882" y="2870656"/>
            <a:ext cx="155523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May 2020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F6CB4CFA-2954-934E-89D4-A15B9A02A123}"/>
              </a:ext>
            </a:extLst>
          </p:cNvPr>
          <p:cNvGrpSpPr/>
          <p:nvPr/>
        </p:nvGrpSpPr>
        <p:grpSpPr>
          <a:xfrm>
            <a:off x="13166407" y="2743200"/>
            <a:ext cx="1885951" cy="1014413"/>
            <a:chOff x="1943099" y="2743200"/>
            <a:chExt cx="1885951" cy="1014413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D07287B9-B13D-6D41-B215-137C8BFE4DEA}"/>
                </a:ext>
              </a:extLst>
            </p:cNvPr>
            <p:cNvSpPr/>
            <p:nvPr/>
          </p:nvSpPr>
          <p:spPr>
            <a:xfrm>
              <a:off x="1943100" y="2743200"/>
              <a:ext cx="1885950" cy="685800"/>
            </a:xfrm>
            <a:prstGeom prst="rect">
              <a:avLst/>
            </a:prstGeom>
            <a:solidFill>
              <a:schemeClr val="accent6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24" name="Right Triangle 23">
              <a:extLst>
                <a:ext uri="{FF2B5EF4-FFF2-40B4-BE49-F238E27FC236}">
                  <a16:creationId xmlns:a16="http://schemas.microsoft.com/office/drawing/2014/main" id="{1B02314A-3E4E-9340-92D3-EB4F454937CC}"/>
                </a:ext>
              </a:extLst>
            </p:cNvPr>
            <p:cNvSpPr/>
            <p:nvPr/>
          </p:nvSpPr>
          <p:spPr>
            <a:xfrm rot="10800000" flipH="1">
              <a:off x="1943099" y="3428999"/>
              <a:ext cx="428625" cy="328614"/>
            </a:xfrm>
            <a:prstGeom prst="rtTriangle">
              <a:avLst/>
            </a:prstGeom>
            <a:solidFill>
              <a:schemeClr val="accent6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EF2235D3-F5B0-7543-B0FE-F7CFD3679440}"/>
              </a:ext>
            </a:extLst>
          </p:cNvPr>
          <p:cNvSpPr txBox="1"/>
          <p:nvPr/>
        </p:nvSpPr>
        <p:spPr>
          <a:xfrm>
            <a:off x="13385467" y="2870656"/>
            <a:ext cx="1447833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Apr 2020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C96B7DE0-0214-D046-83D3-4AC53583346D}"/>
              </a:ext>
            </a:extLst>
          </p:cNvPr>
          <p:cNvGrpSpPr/>
          <p:nvPr/>
        </p:nvGrpSpPr>
        <p:grpSpPr>
          <a:xfrm>
            <a:off x="9325292" y="2743200"/>
            <a:ext cx="1885951" cy="1014413"/>
            <a:chOff x="1943099" y="2743200"/>
            <a:chExt cx="1885951" cy="1014413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6DEB112A-5933-4B44-8A5C-547B3276440A}"/>
                </a:ext>
              </a:extLst>
            </p:cNvPr>
            <p:cNvSpPr/>
            <p:nvPr/>
          </p:nvSpPr>
          <p:spPr>
            <a:xfrm>
              <a:off x="1943100" y="2743200"/>
              <a:ext cx="1885950" cy="685800"/>
            </a:xfrm>
            <a:prstGeom prst="rect">
              <a:avLst/>
            </a:prstGeom>
            <a:solidFill>
              <a:schemeClr val="accent6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29" name="Right Triangle 28">
              <a:extLst>
                <a:ext uri="{FF2B5EF4-FFF2-40B4-BE49-F238E27FC236}">
                  <a16:creationId xmlns:a16="http://schemas.microsoft.com/office/drawing/2014/main" id="{F3B67AA9-9930-6C41-8315-896F461E4846}"/>
                </a:ext>
              </a:extLst>
            </p:cNvPr>
            <p:cNvSpPr/>
            <p:nvPr/>
          </p:nvSpPr>
          <p:spPr>
            <a:xfrm rot="10800000" flipH="1">
              <a:off x="1943099" y="3428999"/>
              <a:ext cx="428625" cy="328614"/>
            </a:xfrm>
            <a:prstGeom prst="rtTriangle">
              <a:avLst/>
            </a:prstGeom>
            <a:solidFill>
              <a:schemeClr val="accent6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A546BBD8-877A-EF4A-BA00-B5EB891449A1}"/>
              </a:ext>
            </a:extLst>
          </p:cNvPr>
          <p:cNvSpPr txBox="1"/>
          <p:nvPr/>
        </p:nvSpPr>
        <p:spPr>
          <a:xfrm>
            <a:off x="9518704" y="2870656"/>
            <a:ext cx="1499129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 2020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F6CF36DE-1B83-3C40-9B54-A0FFECCED758}"/>
              </a:ext>
            </a:extLst>
          </p:cNvPr>
          <p:cNvGrpSpPr/>
          <p:nvPr/>
        </p:nvGrpSpPr>
        <p:grpSpPr>
          <a:xfrm>
            <a:off x="5484177" y="2743200"/>
            <a:ext cx="1885951" cy="1014413"/>
            <a:chOff x="1943099" y="2743200"/>
            <a:chExt cx="1885951" cy="1014413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F691F531-A26A-CD41-8EE7-F8807EF8A227}"/>
                </a:ext>
              </a:extLst>
            </p:cNvPr>
            <p:cNvSpPr/>
            <p:nvPr/>
          </p:nvSpPr>
          <p:spPr>
            <a:xfrm>
              <a:off x="1943100" y="2743200"/>
              <a:ext cx="1885950" cy="685800"/>
            </a:xfrm>
            <a:prstGeom prst="rect">
              <a:avLst/>
            </a:prstGeom>
            <a:solidFill>
              <a:schemeClr val="accent6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34" name="Right Triangle 33">
              <a:extLst>
                <a:ext uri="{FF2B5EF4-FFF2-40B4-BE49-F238E27FC236}">
                  <a16:creationId xmlns:a16="http://schemas.microsoft.com/office/drawing/2014/main" id="{0E727EE3-9455-6B4E-89A4-E52ED50C2513}"/>
                </a:ext>
              </a:extLst>
            </p:cNvPr>
            <p:cNvSpPr/>
            <p:nvPr/>
          </p:nvSpPr>
          <p:spPr>
            <a:xfrm rot="10800000" flipH="1">
              <a:off x="1943099" y="3428999"/>
              <a:ext cx="428625" cy="328614"/>
            </a:xfrm>
            <a:prstGeom prst="rtTriangle">
              <a:avLst/>
            </a:prstGeom>
            <a:solidFill>
              <a:schemeClr val="accent6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42B7FEF4-38E0-F049-BC1E-F281C4F69092}"/>
              </a:ext>
            </a:extLst>
          </p:cNvPr>
          <p:cNvSpPr txBox="1"/>
          <p:nvPr/>
        </p:nvSpPr>
        <p:spPr>
          <a:xfrm>
            <a:off x="5699230" y="2870656"/>
            <a:ext cx="145584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Feb 2020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A3C2DC7-4FB5-1145-B533-19F4990A2544}"/>
              </a:ext>
            </a:extLst>
          </p:cNvPr>
          <p:cNvSpPr/>
          <p:nvPr/>
        </p:nvSpPr>
        <p:spPr>
          <a:xfrm>
            <a:off x="1643062" y="4587652"/>
            <a:ext cx="21091525" cy="1828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9AA99B0-BD72-4B49-BCE3-5B15A267D62A}"/>
              </a:ext>
            </a:extLst>
          </p:cNvPr>
          <p:cNvSpPr/>
          <p:nvPr/>
        </p:nvSpPr>
        <p:spPr>
          <a:xfrm>
            <a:off x="1643062" y="11586544"/>
            <a:ext cx="21091525" cy="1828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74AC2B1-25B0-1744-A952-224979000B42}"/>
              </a:ext>
            </a:extLst>
          </p:cNvPr>
          <p:cNvSpPr/>
          <p:nvPr/>
        </p:nvSpPr>
        <p:spPr>
          <a:xfrm>
            <a:off x="1643062" y="5987430"/>
            <a:ext cx="21091525" cy="1828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1DB0460-8319-BC49-90E5-FA99E365DCAA}"/>
              </a:ext>
            </a:extLst>
          </p:cNvPr>
          <p:cNvSpPr/>
          <p:nvPr/>
        </p:nvSpPr>
        <p:spPr>
          <a:xfrm>
            <a:off x="1643062" y="7387208"/>
            <a:ext cx="21091525" cy="1828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9DD6D753-7351-6B4B-8AD8-F4F1D460F34F}"/>
              </a:ext>
            </a:extLst>
          </p:cNvPr>
          <p:cNvSpPr/>
          <p:nvPr/>
        </p:nvSpPr>
        <p:spPr>
          <a:xfrm>
            <a:off x="1643062" y="8786986"/>
            <a:ext cx="21091525" cy="1828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50E32B1-4220-F84C-9AFA-FCC78FB4203D}"/>
              </a:ext>
            </a:extLst>
          </p:cNvPr>
          <p:cNvSpPr/>
          <p:nvPr/>
        </p:nvSpPr>
        <p:spPr>
          <a:xfrm>
            <a:off x="1643062" y="10186764"/>
            <a:ext cx="21091525" cy="1828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1C945C2-5902-F34A-A54D-6DABC2B0000E}"/>
              </a:ext>
            </a:extLst>
          </p:cNvPr>
          <p:cNvSpPr/>
          <p:nvPr/>
        </p:nvSpPr>
        <p:spPr>
          <a:xfrm>
            <a:off x="1643063" y="4587650"/>
            <a:ext cx="4981257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1649A84-ADBB-5749-838E-3973EAB9C234}"/>
              </a:ext>
            </a:extLst>
          </p:cNvPr>
          <p:cNvSpPr/>
          <p:nvPr/>
        </p:nvSpPr>
        <p:spPr>
          <a:xfrm>
            <a:off x="4865116" y="5987430"/>
            <a:ext cx="4981257" cy="182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FB9C2CB9-F0D0-4B47-A769-FB40640296B4}"/>
              </a:ext>
            </a:extLst>
          </p:cNvPr>
          <p:cNvSpPr/>
          <p:nvPr/>
        </p:nvSpPr>
        <p:spPr>
          <a:xfrm>
            <a:off x="8087169" y="7387208"/>
            <a:ext cx="4981257" cy="1828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230E56A2-3300-FB41-BEF8-7EDFC50FEE63}"/>
              </a:ext>
            </a:extLst>
          </p:cNvPr>
          <p:cNvSpPr/>
          <p:nvPr/>
        </p:nvSpPr>
        <p:spPr>
          <a:xfrm>
            <a:off x="11309222" y="8786986"/>
            <a:ext cx="4981257" cy="18288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8A247252-2A8B-3746-A121-20A5525F324F}"/>
              </a:ext>
            </a:extLst>
          </p:cNvPr>
          <p:cNvSpPr/>
          <p:nvPr/>
        </p:nvSpPr>
        <p:spPr>
          <a:xfrm>
            <a:off x="14531275" y="10186764"/>
            <a:ext cx="4981257" cy="18288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8355E275-A50E-2440-84B8-C6450F161F57}"/>
              </a:ext>
            </a:extLst>
          </p:cNvPr>
          <p:cNvSpPr/>
          <p:nvPr/>
        </p:nvSpPr>
        <p:spPr>
          <a:xfrm>
            <a:off x="17753330" y="11586542"/>
            <a:ext cx="4981257" cy="18288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6A8EF9D8-14AE-494F-9A70-FEFAE118E82E}"/>
              </a:ext>
            </a:extLst>
          </p:cNvPr>
          <p:cNvSpPr txBox="1">
            <a:spLocks/>
          </p:cNvSpPr>
          <p:nvPr/>
        </p:nvSpPr>
        <p:spPr>
          <a:xfrm>
            <a:off x="14531275" y="10369644"/>
            <a:ext cx="7682231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7ABA3F8-B80F-1E47-9996-D852B4605A96}"/>
              </a:ext>
            </a:extLst>
          </p:cNvPr>
          <p:cNvSpPr txBox="1"/>
          <p:nvPr/>
        </p:nvSpPr>
        <p:spPr>
          <a:xfrm>
            <a:off x="14531275" y="9735305"/>
            <a:ext cx="1960793" cy="43088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2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05 Title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790D1711-7572-7B46-8C4C-A88C2EF9026C}"/>
              </a:ext>
            </a:extLst>
          </p:cNvPr>
          <p:cNvSpPr txBox="1">
            <a:spLocks/>
          </p:cNvSpPr>
          <p:nvPr/>
        </p:nvSpPr>
        <p:spPr>
          <a:xfrm>
            <a:off x="11309222" y="8973746"/>
            <a:ext cx="7682231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30B0F7A4-BC5E-4C40-9403-6ED40B5839AB}"/>
              </a:ext>
            </a:extLst>
          </p:cNvPr>
          <p:cNvSpPr txBox="1"/>
          <p:nvPr/>
        </p:nvSpPr>
        <p:spPr>
          <a:xfrm>
            <a:off x="11309222" y="8339407"/>
            <a:ext cx="1965603" cy="43088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04 Title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39F8A02F-BA35-C348-A6DB-267DC679131E}"/>
              </a:ext>
            </a:extLst>
          </p:cNvPr>
          <p:cNvSpPr txBox="1">
            <a:spLocks/>
          </p:cNvSpPr>
          <p:nvPr/>
        </p:nvSpPr>
        <p:spPr>
          <a:xfrm>
            <a:off x="8087169" y="7570086"/>
            <a:ext cx="7682231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84390FB9-A663-6348-AC7D-76EEC48BCEB6}"/>
              </a:ext>
            </a:extLst>
          </p:cNvPr>
          <p:cNvSpPr txBox="1"/>
          <p:nvPr/>
        </p:nvSpPr>
        <p:spPr>
          <a:xfrm>
            <a:off x="8087169" y="6935747"/>
            <a:ext cx="1947969" cy="43088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03 Title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AFDBD66E-7CB6-554C-AD00-7678FDA8C08C}"/>
              </a:ext>
            </a:extLst>
          </p:cNvPr>
          <p:cNvSpPr txBox="1">
            <a:spLocks/>
          </p:cNvSpPr>
          <p:nvPr/>
        </p:nvSpPr>
        <p:spPr>
          <a:xfrm>
            <a:off x="4865116" y="6174657"/>
            <a:ext cx="7682231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197E7146-953D-EF4A-B57C-D35C34DF0E87}"/>
              </a:ext>
            </a:extLst>
          </p:cNvPr>
          <p:cNvSpPr txBox="1"/>
          <p:nvPr/>
        </p:nvSpPr>
        <p:spPr>
          <a:xfrm>
            <a:off x="4865116" y="5540318"/>
            <a:ext cx="1941557" cy="43088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02 Title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CD2907FE-209B-8B47-9E8F-372B9E954D81}"/>
              </a:ext>
            </a:extLst>
          </p:cNvPr>
          <p:cNvSpPr txBox="1">
            <a:spLocks/>
          </p:cNvSpPr>
          <p:nvPr/>
        </p:nvSpPr>
        <p:spPr>
          <a:xfrm>
            <a:off x="1643061" y="4778853"/>
            <a:ext cx="7682231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A219DCCD-53A6-844C-AEAD-F1800FC53AD2}"/>
              </a:ext>
            </a:extLst>
          </p:cNvPr>
          <p:cNvSpPr txBox="1"/>
          <p:nvPr/>
        </p:nvSpPr>
        <p:spPr>
          <a:xfrm>
            <a:off x="1643061" y="4144514"/>
            <a:ext cx="1882247" cy="43088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01 Title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F833F105-8886-B14B-A819-9FBC6AB4B840}"/>
              </a:ext>
            </a:extLst>
          </p:cNvPr>
          <p:cNvSpPr txBox="1">
            <a:spLocks/>
          </p:cNvSpPr>
          <p:nvPr/>
        </p:nvSpPr>
        <p:spPr>
          <a:xfrm>
            <a:off x="17753330" y="11777745"/>
            <a:ext cx="5103495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6FC7949C-0600-7345-B518-43191B072F00}"/>
              </a:ext>
            </a:extLst>
          </p:cNvPr>
          <p:cNvSpPr txBox="1"/>
          <p:nvPr/>
        </p:nvSpPr>
        <p:spPr>
          <a:xfrm>
            <a:off x="17753330" y="11143406"/>
            <a:ext cx="1960793" cy="43088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06 Title</a:t>
            </a:r>
          </a:p>
        </p:txBody>
      </p:sp>
    </p:spTree>
    <p:extLst>
      <p:ext uri="{BB962C8B-B14F-4D97-AF65-F5344CB8AC3E}">
        <p14:creationId xmlns:p14="http://schemas.microsoft.com/office/powerpoint/2010/main" val="28487069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BBEDAD0-987B-1448-9C7E-8EA0B3651262}"/>
              </a:ext>
            </a:extLst>
          </p:cNvPr>
          <p:cNvSpPr txBox="1"/>
          <p:nvPr/>
        </p:nvSpPr>
        <p:spPr>
          <a:xfrm>
            <a:off x="1520825" y="482419"/>
            <a:ext cx="528221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Gantt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B7FE64-CC74-FA4E-9B05-8BF3500C3FC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4B789107-4C4D-3146-AE4A-96F77439FA14}"/>
              </a:ext>
            </a:extLst>
          </p:cNvPr>
          <p:cNvGrpSpPr/>
          <p:nvPr/>
        </p:nvGrpSpPr>
        <p:grpSpPr>
          <a:xfrm>
            <a:off x="3387086" y="2743200"/>
            <a:ext cx="1885951" cy="1014413"/>
            <a:chOff x="3387086" y="2743200"/>
            <a:chExt cx="1885951" cy="1014413"/>
          </a:xfrm>
        </p:grpSpPr>
        <p:sp useBgFill="1">
          <p:nvSpPr>
            <p:cNvPr id="28" name="Freeform 27">
              <a:extLst>
                <a:ext uri="{FF2B5EF4-FFF2-40B4-BE49-F238E27FC236}">
                  <a16:creationId xmlns:a16="http://schemas.microsoft.com/office/drawing/2014/main" id="{9BFBA5DF-D90A-6A41-853D-B55F5DEA9E74}"/>
                </a:ext>
              </a:extLst>
            </p:cNvPr>
            <p:cNvSpPr/>
            <p:nvPr/>
          </p:nvSpPr>
          <p:spPr>
            <a:xfrm>
              <a:off x="3387086" y="2743200"/>
              <a:ext cx="1885951" cy="1014413"/>
            </a:xfrm>
            <a:custGeom>
              <a:avLst/>
              <a:gdLst>
                <a:gd name="connsiteX0" fmla="*/ 1 w 1885951"/>
                <a:gd name="connsiteY0" fmla="*/ 0 h 1014413"/>
                <a:gd name="connsiteX1" fmla="*/ 1885951 w 1885951"/>
                <a:gd name="connsiteY1" fmla="*/ 0 h 1014413"/>
                <a:gd name="connsiteX2" fmla="*/ 1885951 w 1885951"/>
                <a:gd name="connsiteY2" fmla="*/ 685800 h 1014413"/>
                <a:gd name="connsiteX3" fmla="*/ 428624 w 1885951"/>
                <a:gd name="connsiteY3" fmla="*/ 685800 h 1014413"/>
                <a:gd name="connsiteX4" fmla="*/ 0 w 1885951"/>
                <a:gd name="connsiteY4" fmla="*/ 1014413 h 1014413"/>
                <a:gd name="connsiteX5" fmla="*/ 0 w 1885951"/>
                <a:gd name="connsiteY5" fmla="*/ 685799 h 1014413"/>
                <a:gd name="connsiteX6" fmla="*/ 1 w 1885951"/>
                <a:gd name="connsiteY6" fmla="*/ 685799 h 10144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5951" h="1014413">
                  <a:moveTo>
                    <a:pt x="1" y="0"/>
                  </a:moveTo>
                  <a:lnTo>
                    <a:pt x="1885951" y="0"/>
                  </a:lnTo>
                  <a:lnTo>
                    <a:pt x="1885951" y="685800"/>
                  </a:lnTo>
                  <a:lnTo>
                    <a:pt x="428624" y="685800"/>
                  </a:lnTo>
                  <a:lnTo>
                    <a:pt x="0" y="1014413"/>
                  </a:lnTo>
                  <a:lnTo>
                    <a:pt x="0" y="685799"/>
                  </a:lnTo>
                  <a:lnTo>
                    <a:pt x="1" y="685799"/>
                  </a:lnTo>
                  <a:close/>
                </a:path>
              </a:pathLst>
            </a:custGeom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84D01A00-18B6-074E-9A9E-DEA8F821C7A7}"/>
                </a:ext>
              </a:extLst>
            </p:cNvPr>
            <p:cNvSpPr txBox="1"/>
            <p:nvPr/>
          </p:nvSpPr>
          <p:spPr>
            <a:xfrm>
              <a:off x="3590917" y="2870656"/>
              <a:ext cx="1478290" cy="430887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Jan 2020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920F1EF0-1A8C-A343-98A8-56C9A4F77D49}"/>
              </a:ext>
            </a:extLst>
          </p:cNvPr>
          <p:cNvGrpSpPr/>
          <p:nvPr/>
        </p:nvGrpSpPr>
        <p:grpSpPr>
          <a:xfrm>
            <a:off x="20848636" y="2743200"/>
            <a:ext cx="1885952" cy="1014413"/>
            <a:chOff x="20848636" y="2743200"/>
            <a:chExt cx="1885952" cy="1014413"/>
          </a:xfrm>
        </p:grpSpPr>
        <p:sp useBgFill="1">
          <p:nvSpPr>
            <p:cNvPr id="33" name="Freeform 32">
              <a:extLst>
                <a:ext uri="{FF2B5EF4-FFF2-40B4-BE49-F238E27FC236}">
                  <a16:creationId xmlns:a16="http://schemas.microsoft.com/office/drawing/2014/main" id="{BCAFA9D2-D3BB-9F47-80EE-EDB4995CCFBE}"/>
                </a:ext>
              </a:extLst>
            </p:cNvPr>
            <p:cNvSpPr/>
            <p:nvPr/>
          </p:nvSpPr>
          <p:spPr>
            <a:xfrm>
              <a:off x="20848636" y="2743200"/>
              <a:ext cx="1885952" cy="1014413"/>
            </a:xfrm>
            <a:custGeom>
              <a:avLst/>
              <a:gdLst>
                <a:gd name="connsiteX0" fmla="*/ 0 w 1885952"/>
                <a:gd name="connsiteY0" fmla="*/ 0 h 1014413"/>
                <a:gd name="connsiteX1" fmla="*/ 1885952 w 1885952"/>
                <a:gd name="connsiteY1" fmla="*/ 0 h 1014413"/>
                <a:gd name="connsiteX2" fmla="*/ 1885952 w 1885952"/>
                <a:gd name="connsiteY2" fmla="*/ 685800 h 1014413"/>
                <a:gd name="connsiteX3" fmla="*/ 428622 w 1885952"/>
                <a:gd name="connsiteY3" fmla="*/ 685800 h 1014413"/>
                <a:gd name="connsiteX4" fmla="*/ 0 w 1885952"/>
                <a:gd name="connsiteY4" fmla="*/ 1014413 h 1014413"/>
                <a:gd name="connsiteX5" fmla="*/ 0 w 1885952"/>
                <a:gd name="connsiteY5" fmla="*/ 685800 h 1014413"/>
                <a:gd name="connsiteX6" fmla="*/ 0 w 1885952"/>
                <a:gd name="connsiteY6" fmla="*/ 685799 h 10144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5952" h="1014413">
                  <a:moveTo>
                    <a:pt x="0" y="0"/>
                  </a:moveTo>
                  <a:lnTo>
                    <a:pt x="1885952" y="0"/>
                  </a:lnTo>
                  <a:lnTo>
                    <a:pt x="1885952" y="685800"/>
                  </a:lnTo>
                  <a:lnTo>
                    <a:pt x="428622" y="685800"/>
                  </a:lnTo>
                  <a:lnTo>
                    <a:pt x="0" y="1014413"/>
                  </a:lnTo>
                  <a:lnTo>
                    <a:pt x="0" y="685800"/>
                  </a:lnTo>
                  <a:lnTo>
                    <a:pt x="0" y="685799"/>
                  </a:lnTo>
                  <a:close/>
                </a:path>
              </a:pathLst>
            </a:custGeom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A1938AD-9C8A-4F45-8C45-76F87ED1CB0F}"/>
                </a:ext>
              </a:extLst>
            </p:cNvPr>
            <p:cNvSpPr txBox="1"/>
            <p:nvPr/>
          </p:nvSpPr>
          <p:spPr>
            <a:xfrm>
              <a:off x="21108572" y="2870656"/>
              <a:ext cx="1366080" cy="430887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Jul 2020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96D051B0-5B1B-5C4A-BEAE-AF288B9220F0}"/>
              </a:ext>
            </a:extLst>
          </p:cNvPr>
          <p:cNvGrpSpPr/>
          <p:nvPr/>
        </p:nvGrpSpPr>
        <p:grpSpPr>
          <a:xfrm>
            <a:off x="17938381" y="2743200"/>
            <a:ext cx="1885950" cy="1014413"/>
            <a:chOff x="17647707" y="2743200"/>
            <a:chExt cx="1885950" cy="1014413"/>
          </a:xfrm>
        </p:grpSpPr>
        <p:sp useBgFill="1">
          <p:nvSpPr>
            <p:cNvPr id="32" name="Freeform 31">
              <a:extLst>
                <a:ext uri="{FF2B5EF4-FFF2-40B4-BE49-F238E27FC236}">
                  <a16:creationId xmlns:a16="http://schemas.microsoft.com/office/drawing/2014/main" id="{87D8198C-A206-CF4C-A931-4BE8B7EF9ECA}"/>
                </a:ext>
              </a:extLst>
            </p:cNvPr>
            <p:cNvSpPr/>
            <p:nvPr/>
          </p:nvSpPr>
          <p:spPr>
            <a:xfrm>
              <a:off x="17647707" y="2743200"/>
              <a:ext cx="1885950" cy="1014413"/>
            </a:xfrm>
            <a:custGeom>
              <a:avLst/>
              <a:gdLst>
                <a:gd name="connsiteX0" fmla="*/ 2 w 1885950"/>
                <a:gd name="connsiteY0" fmla="*/ 0 h 1014413"/>
                <a:gd name="connsiteX1" fmla="*/ 1885950 w 1885950"/>
                <a:gd name="connsiteY1" fmla="*/ 0 h 1014413"/>
                <a:gd name="connsiteX2" fmla="*/ 1885950 w 1885950"/>
                <a:gd name="connsiteY2" fmla="*/ 685800 h 1014413"/>
                <a:gd name="connsiteX3" fmla="*/ 428624 w 1885950"/>
                <a:gd name="connsiteY3" fmla="*/ 685800 h 1014413"/>
                <a:gd name="connsiteX4" fmla="*/ 0 w 1885950"/>
                <a:gd name="connsiteY4" fmla="*/ 1014413 h 1014413"/>
                <a:gd name="connsiteX5" fmla="*/ 0 w 1885950"/>
                <a:gd name="connsiteY5" fmla="*/ 685799 h 1014413"/>
                <a:gd name="connsiteX6" fmla="*/ 2 w 1885950"/>
                <a:gd name="connsiteY6" fmla="*/ 685799 h 10144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5950" h="1014413">
                  <a:moveTo>
                    <a:pt x="2" y="0"/>
                  </a:moveTo>
                  <a:lnTo>
                    <a:pt x="1885950" y="0"/>
                  </a:lnTo>
                  <a:lnTo>
                    <a:pt x="1885950" y="685800"/>
                  </a:lnTo>
                  <a:lnTo>
                    <a:pt x="428624" y="685800"/>
                  </a:lnTo>
                  <a:lnTo>
                    <a:pt x="0" y="1014413"/>
                  </a:lnTo>
                  <a:lnTo>
                    <a:pt x="0" y="685799"/>
                  </a:lnTo>
                  <a:lnTo>
                    <a:pt x="2" y="685799"/>
                  </a:lnTo>
                  <a:close/>
                </a:path>
              </a:pathLst>
            </a:custGeom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6564ACA4-95E4-9742-850A-FB4F3242A1B9}"/>
                </a:ext>
              </a:extLst>
            </p:cNvPr>
            <p:cNvSpPr txBox="1"/>
            <p:nvPr/>
          </p:nvSpPr>
          <p:spPr>
            <a:xfrm>
              <a:off x="17853945" y="2870656"/>
              <a:ext cx="1473480" cy="430887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Jun 2020</a:t>
              </a:r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F6CAAB0C-6EFC-5F4E-9AA4-4EA98B4E721C}"/>
              </a:ext>
            </a:extLst>
          </p:cNvPr>
          <p:cNvGrpSpPr/>
          <p:nvPr/>
        </p:nvGrpSpPr>
        <p:grpSpPr>
          <a:xfrm>
            <a:off x="12117863" y="2743200"/>
            <a:ext cx="1885951" cy="1014413"/>
            <a:chOff x="11245849" y="2743200"/>
            <a:chExt cx="1885951" cy="1014413"/>
          </a:xfrm>
        </p:grpSpPr>
        <p:sp useBgFill="1">
          <p:nvSpPr>
            <p:cNvPr id="31" name="Freeform 30">
              <a:extLst>
                <a:ext uri="{FF2B5EF4-FFF2-40B4-BE49-F238E27FC236}">
                  <a16:creationId xmlns:a16="http://schemas.microsoft.com/office/drawing/2014/main" id="{8D079842-8B55-AD4F-BF83-FA5B7A8108C9}"/>
                </a:ext>
              </a:extLst>
            </p:cNvPr>
            <p:cNvSpPr/>
            <p:nvPr/>
          </p:nvSpPr>
          <p:spPr>
            <a:xfrm>
              <a:off x="11245849" y="2743200"/>
              <a:ext cx="1885951" cy="1014413"/>
            </a:xfrm>
            <a:custGeom>
              <a:avLst/>
              <a:gdLst>
                <a:gd name="connsiteX0" fmla="*/ 1 w 1885951"/>
                <a:gd name="connsiteY0" fmla="*/ 0 h 1014413"/>
                <a:gd name="connsiteX1" fmla="*/ 1885951 w 1885951"/>
                <a:gd name="connsiteY1" fmla="*/ 0 h 1014413"/>
                <a:gd name="connsiteX2" fmla="*/ 1885951 w 1885951"/>
                <a:gd name="connsiteY2" fmla="*/ 685800 h 1014413"/>
                <a:gd name="connsiteX3" fmla="*/ 428624 w 1885951"/>
                <a:gd name="connsiteY3" fmla="*/ 685800 h 1014413"/>
                <a:gd name="connsiteX4" fmla="*/ 0 w 1885951"/>
                <a:gd name="connsiteY4" fmla="*/ 1014413 h 1014413"/>
                <a:gd name="connsiteX5" fmla="*/ 0 w 1885951"/>
                <a:gd name="connsiteY5" fmla="*/ 685799 h 1014413"/>
                <a:gd name="connsiteX6" fmla="*/ 1 w 1885951"/>
                <a:gd name="connsiteY6" fmla="*/ 685799 h 10144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5951" h="1014413">
                  <a:moveTo>
                    <a:pt x="1" y="0"/>
                  </a:moveTo>
                  <a:lnTo>
                    <a:pt x="1885951" y="0"/>
                  </a:lnTo>
                  <a:lnTo>
                    <a:pt x="1885951" y="685800"/>
                  </a:lnTo>
                  <a:lnTo>
                    <a:pt x="428624" y="685800"/>
                  </a:lnTo>
                  <a:lnTo>
                    <a:pt x="0" y="1014413"/>
                  </a:lnTo>
                  <a:lnTo>
                    <a:pt x="0" y="685799"/>
                  </a:lnTo>
                  <a:lnTo>
                    <a:pt x="1" y="685799"/>
                  </a:lnTo>
                  <a:close/>
                </a:path>
              </a:pathLst>
            </a:custGeom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7F136B0D-FF80-BE43-9DF7-9E5432464F27}"/>
                </a:ext>
              </a:extLst>
            </p:cNvPr>
            <p:cNvSpPr txBox="1"/>
            <p:nvPr/>
          </p:nvSpPr>
          <p:spPr>
            <a:xfrm>
              <a:off x="11464909" y="2870656"/>
              <a:ext cx="1447833" cy="430887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Apr 2020</a:t>
              </a: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C68CFC3B-AA34-F54B-AD6A-364E65D4ABEB}"/>
              </a:ext>
            </a:extLst>
          </p:cNvPr>
          <p:cNvGrpSpPr/>
          <p:nvPr/>
        </p:nvGrpSpPr>
        <p:grpSpPr>
          <a:xfrm>
            <a:off x="9207604" y="2743200"/>
            <a:ext cx="1885951" cy="1014413"/>
            <a:chOff x="8044920" y="2743200"/>
            <a:chExt cx="1885951" cy="1014413"/>
          </a:xfrm>
        </p:grpSpPr>
        <p:sp useBgFill="1">
          <p:nvSpPr>
            <p:cNvPr id="30" name="Freeform 29">
              <a:extLst>
                <a:ext uri="{FF2B5EF4-FFF2-40B4-BE49-F238E27FC236}">
                  <a16:creationId xmlns:a16="http://schemas.microsoft.com/office/drawing/2014/main" id="{796A80A6-DCF1-5948-BEBA-AA3024098391}"/>
                </a:ext>
              </a:extLst>
            </p:cNvPr>
            <p:cNvSpPr/>
            <p:nvPr/>
          </p:nvSpPr>
          <p:spPr>
            <a:xfrm>
              <a:off x="8044920" y="2743200"/>
              <a:ext cx="1885951" cy="1014413"/>
            </a:xfrm>
            <a:custGeom>
              <a:avLst/>
              <a:gdLst>
                <a:gd name="connsiteX0" fmla="*/ 1 w 1885951"/>
                <a:gd name="connsiteY0" fmla="*/ 0 h 1014413"/>
                <a:gd name="connsiteX1" fmla="*/ 1885951 w 1885951"/>
                <a:gd name="connsiteY1" fmla="*/ 0 h 1014413"/>
                <a:gd name="connsiteX2" fmla="*/ 1885951 w 1885951"/>
                <a:gd name="connsiteY2" fmla="*/ 685800 h 1014413"/>
                <a:gd name="connsiteX3" fmla="*/ 428624 w 1885951"/>
                <a:gd name="connsiteY3" fmla="*/ 685800 h 1014413"/>
                <a:gd name="connsiteX4" fmla="*/ 0 w 1885951"/>
                <a:gd name="connsiteY4" fmla="*/ 1014413 h 1014413"/>
                <a:gd name="connsiteX5" fmla="*/ 0 w 1885951"/>
                <a:gd name="connsiteY5" fmla="*/ 685799 h 1014413"/>
                <a:gd name="connsiteX6" fmla="*/ 1 w 1885951"/>
                <a:gd name="connsiteY6" fmla="*/ 685799 h 10144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5951" h="1014413">
                  <a:moveTo>
                    <a:pt x="1" y="0"/>
                  </a:moveTo>
                  <a:lnTo>
                    <a:pt x="1885951" y="0"/>
                  </a:lnTo>
                  <a:lnTo>
                    <a:pt x="1885951" y="685800"/>
                  </a:lnTo>
                  <a:lnTo>
                    <a:pt x="428624" y="685800"/>
                  </a:lnTo>
                  <a:lnTo>
                    <a:pt x="0" y="1014413"/>
                  </a:lnTo>
                  <a:lnTo>
                    <a:pt x="0" y="685799"/>
                  </a:lnTo>
                  <a:lnTo>
                    <a:pt x="1" y="685799"/>
                  </a:lnTo>
                  <a:close/>
                </a:path>
              </a:pathLst>
            </a:custGeom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134625CE-1A7E-9548-846A-5E0CB55F6CE0}"/>
                </a:ext>
              </a:extLst>
            </p:cNvPr>
            <p:cNvSpPr txBox="1"/>
            <p:nvPr/>
          </p:nvSpPr>
          <p:spPr>
            <a:xfrm>
              <a:off x="8238332" y="2870656"/>
              <a:ext cx="1499129" cy="430887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Mar 2020</a:t>
              </a: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8C2E5B93-D98B-E042-B7D1-367235A1BD28}"/>
              </a:ext>
            </a:extLst>
          </p:cNvPr>
          <p:cNvGrpSpPr/>
          <p:nvPr/>
        </p:nvGrpSpPr>
        <p:grpSpPr>
          <a:xfrm>
            <a:off x="6297345" y="2743200"/>
            <a:ext cx="1885951" cy="1014413"/>
            <a:chOff x="4843991" y="2743200"/>
            <a:chExt cx="1885951" cy="1014413"/>
          </a:xfrm>
        </p:grpSpPr>
        <p:sp useBgFill="1">
          <p:nvSpPr>
            <p:cNvPr id="29" name="Freeform 28">
              <a:extLst>
                <a:ext uri="{FF2B5EF4-FFF2-40B4-BE49-F238E27FC236}">
                  <a16:creationId xmlns:a16="http://schemas.microsoft.com/office/drawing/2014/main" id="{1E5CD681-991A-0F44-981B-E3D5290FDF5F}"/>
                </a:ext>
              </a:extLst>
            </p:cNvPr>
            <p:cNvSpPr/>
            <p:nvPr/>
          </p:nvSpPr>
          <p:spPr>
            <a:xfrm>
              <a:off x="4843991" y="2743200"/>
              <a:ext cx="1885951" cy="1014413"/>
            </a:xfrm>
            <a:custGeom>
              <a:avLst/>
              <a:gdLst>
                <a:gd name="connsiteX0" fmla="*/ 1 w 1885951"/>
                <a:gd name="connsiteY0" fmla="*/ 0 h 1014413"/>
                <a:gd name="connsiteX1" fmla="*/ 1885951 w 1885951"/>
                <a:gd name="connsiteY1" fmla="*/ 0 h 1014413"/>
                <a:gd name="connsiteX2" fmla="*/ 1885951 w 1885951"/>
                <a:gd name="connsiteY2" fmla="*/ 685800 h 1014413"/>
                <a:gd name="connsiteX3" fmla="*/ 428624 w 1885951"/>
                <a:gd name="connsiteY3" fmla="*/ 685800 h 1014413"/>
                <a:gd name="connsiteX4" fmla="*/ 0 w 1885951"/>
                <a:gd name="connsiteY4" fmla="*/ 1014413 h 1014413"/>
                <a:gd name="connsiteX5" fmla="*/ 0 w 1885951"/>
                <a:gd name="connsiteY5" fmla="*/ 685799 h 1014413"/>
                <a:gd name="connsiteX6" fmla="*/ 1 w 1885951"/>
                <a:gd name="connsiteY6" fmla="*/ 685799 h 10144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5951" h="1014413">
                  <a:moveTo>
                    <a:pt x="1" y="0"/>
                  </a:moveTo>
                  <a:lnTo>
                    <a:pt x="1885951" y="0"/>
                  </a:lnTo>
                  <a:lnTo>
                    <a:pt x="1885951" y="685800"/>
                  </a:lnTo>
                  <a:lnTo>
                    <a:pt x="428624" y="685800"/>
                  </a:lnTo>
                  <a:lnTo>
                    <a:pt x="0" y="1014413"/>
                  </a:lnTo>
                  <a:lnTo>
                    <a:pt x="0" y="685799"/>
                  </a:lnTo>
                  <a:lnTo>
                    <a:pt x="1" y="685799"/>
                  </a:lnTo>
                  <a:close/>
                </a:path>
              </a:pathLst>
            </a:custGeom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C57CC30D-D049-CC41-99FE-109E9DE07C02}"/>
                </a:ext>
              </a:extLst>
            </p:cNvPr>
            <p:cNvSpPr txBox="1"/>
            <p:nvPr/>
          </p:nvSpPr>
          <p:spPr>
            <a:xfrm>
              <a:off x="5059044" y="2870656"/>
              <a:ext cx="1455848" cy="430887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Feb 2020</a:t>
              </a: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691FA5A4-0405-7941-BC6D-9E6E4A7CB889}"/>
              </a:ext>
            </a:extLst>
          </p:cNvPr>
          <p:cNvGrpSpPr/>
          <p:nvPr/>
        </p:nvGrpSpPr>
        <p:grpSpPr>
          <a:xfrm>
            <a:off x="15028122" y="2743200"/>
            <a:ext cx="1885951" cy="1014413"/>
            <a:chOff x="14446778" y="2743200"/>
            <a:chExt cx="1885951" cy="1014413"/>
          </a:xfrm>
        </p:grpSpPr>
        <p:sp useBgFill="1">
          <p:nvSpPr>
            <p:cNvPr id="41" name="Freeform 40">
              <a:extLst>
                <a:ext uri="{FF2B5EF4-FFF2-40B4-BE49-F238E27FC236}">
                  <a16:creationId xmlns:a16="http://schemas.microsoft.com/office/drawing/2014/main" id="{D8D1CD0D-A1B7-9045-9D29-7C5830454FE7}"/>
                </a:ext>
              </a:extLst>
            </p:cNvPr>
            <p:cNvSpPr/>
            <p:nvPr/>
          </p:nvSpPr>
          <p:spPr>
            <a:xfrm>
              <a:off x="14446778" y="2743200"/>
              <a:ext cx="1885951" cy="1014413"/>
            </a:xfrm>
            <a:custGeom>
              <a:avLst/>
              <a:gdLst>
                <a:gd name="connsiteX0" fmla="*/ 1 w 1885951"/>
                <a:gd name="connsiteY0" fmla="*/ 0 h 1014413"/>
                <a:gd name="connsiteX1" fmla="*/ 1885951 w 1885951"/>
                <a:gd name="connsiteY1" fmla="*/ 0 h 1014413"/>
                <a:gd name="connsiteX2" fmla="*/ 1885951 w 1885951"/>
                <a:gd name="connsiteY2" fmla="*/ 685800 h 1014413"/>
                <a:gd name="connsiteX3" fmla="*/ 428624 w 1885951"/>
                <a:gd name="connsiteY3" fmla="*/ 685800 h 1014413"/>
                <a:gd name="connsiteX4" fmla="*/ 0 w 1885951"/>
                <a:gd name="connsiteY4" fmla="*/ 1014413 h 1014413"/>
                <a:gd name="connsiteX5" fmla="*/ 0 w 1885951"/>
                <a:gd name="connsiteY5" fmla="*/ 685799 h 1014413"/>
                <a:gd name="connsiteX6" fmla="*/ 1 w 1885951"/>
                <a:gd name="connsiteY6" fmla="*/ 685799 h 10144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5951" h="1014413">
                  <a:moveTo>
                    <a:pt x="1" y="0"/>
                  </a:moveTo>
                  <a:lnTo>
                    <a:pt x="1885951" y="0"/>
                  </a:lnTo>
                  <a:lnTo>
                    <a:pt x="1885951" y="685800"/>
                  </a:lnTo>
                  <a:lnTo>
                    <a:pt x="428624" y="685800"/>
                  </a:lnTo>
                  <a:lnTo>
                    <a:pt x="0" y="1014413"/>
                  </a:lnTo>
                  <a:lnTo>
                    <a:pt x="0" y="685799"/>
                  </a:lnTo>
                  <a:lnTo>
                    <a:pt x="1" y="685799"/>
                  </a:lnTo>
                  <a:close/>
                </a:path>
              </a:pathLst>
            </a:custGeom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12A63239-4B38-D54B-B32F-E129ACC913C8}"/>
                </a:ext>
              </a:extLst>
            </p:cNvPr>
            <p:cNvSpPr txBox="1"/>
            <p:nvPr/>
          </p:nvSpPr>
          <p:spPr>
            <a:xfrm>
              <a:off x="14612137" y="2870656"/>
              <a:ext cx="1555234" cy="430887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May 2020</a:t>
              </a:r>
            </a:p>
          </p:txBody>
        </p:sp>
      </p:grp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37868933-EC19-2B41-A76E-7866111BA25B}"/>
              </a:ext>
            </a:extLst>
          </p:cNvPr>
          <p:cNvCxnSpPr>
            <a:cxnSpLocks/>
          </p:cNvCxnSpPr>
          <p:nvPr/>
        </p:nvCxnSpPr>
        <p:spPr>
          <a:xfrm flipH="1">
            <a:off x="3387086" y="4597398"/>
            <a:ext cx="1946973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862E183F-496A-3646-B55E-6DD89DE800EF}"/>
              </a:ext>
            </a:extLst>
          </p:cNvPr>
          <p:cNvCxnSpPr>
            <a:cxnSpLocks/>
          </p:cNvCxnSpPr>
          <p:nvPr/>
        </p:nvCxnSpPr>
        <p:spPr>
          <a:xfrm flipH="1">
            <a:off x="3387086" y="12146513"/>
            <a:ext cx="1946973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A98D80D-6F76-A74A-AE10-9CC0D1CD3D27}"/>
              </a:ext>
            </a:extLst>
          </p:cNvPr>
          <p:cNvCxnSpPr>
            <a:cxnSpLocks/>
          </p:cNvCxnSpPr>
          <p:nvPr/>
        </p:nvCxnSpPr>
        <p:spPr>
          <a:xfrm flipH="1">
            <a:off x="3387086" y="5855584"/>
            <a:ext cx="1946973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20397D32-DDD8-7D4A-A87E-0B99EF20ADA1}"/>
              </a:ext>
            </a:extLst>
          </p:cNvPr>
          <p:cNvCxnSpPr>
            <a:cxnSpLocks/>
          </p:cNvCxnSpPr>
          <p:nvPr/>
        </p:nvCxnSpPr>
        <p:spPr>
          <a:xfrm flipH="1">
            <a:off x="3387086" y="7113770"/>
            <a:ext cx="1946973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AF73C4C6-E3EB-E245-A10C-66837198556F}"/>
              </a:ext>
            </a:extLst>
          </p:cNvPr>
          <p:cNvCxnSpPr>
            <a:cxnSpLocks/>
          </p:cNvCxnSpPr>
          <p:nvPr/>
        </p:nvCxnSpPr>
        <p:spPr>
          <a:xfrm flipH="1">
            <a:off x="3387086" y="8371956"/>
            <a:ext cx="1946973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2334F606-8BD3-FE4A-B3EF-3AC323B9EE26}"/>
              </a:ext>
            </a:extLst>
          </p:cNvPr>
          <p:cNvCxnSpPr>
            <a:cxnSpLocks/>
          </p:cNvCxnSpPr>
          <p:nvPr/>
        </p:nvCxnSpPr>
        <p:spPr>
          <a:xfrm flipH="1">
            <a:off x="3387086" y="9630142"/>
            <a:ext cx="1946973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DC9C7F2B-E58A-6A48-BAB2-9030C4ADB25C}"/>
              </a:ext>
            </a:extLst>
          </p:cNvPr>
          <p:cNvCxnSpPr>
            <a:cxnSpLocks/>
          </p:cNvCxnSpPr>
          <p:nvPr/>
        </p:nvCxnSpPr>
        <p:spPr>
          <a:xfrm flipH="1">
            <a:off x="3387086" y="10888328"/>
            <a:ext cx="1946973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5029575E-C3F4-2B45-BC8A-0E457ACC7F4F}"/>
              </a:ext>
            </a:extLst>
          </p:cNvPr>
          <p:cNvSpPr txBox="1"/>
          <p:nvPr/>
        </p:nvSpPr>
        <p:spPr>
          <a:xfrm>
            <a:off x="1980743" y="4212677"/>
            <a:ext cx="1210588" cy="76944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01</a:t>
            </a:r>
          </a:p>
          <a:p>
            <a:pPr algn="r"/>
            <a:r>
              <a:rPr lang="en-US" sz="2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466C965-BF8F-D740-94EE-F0D781AD052E}"/>
              </a:ext>
            </a:extLst>
          </p:cNvPr>
          <p:cNvSpPr txBox="1"/>
          <p:nvPr/>
        </p:nvSpPr>
        <p:spPr>
          <a:xfrm>
            <a:off x="1921432" y="5470863"/>
            <a:ext cx="1269899" cy="76944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02</a:t>
            </a:r>
          </a:p>
          <a:p>
            <a:pPr algn="r"/>
            <a:r>
              <a:rPr lang="en-US" sz="2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A76FAC03-D4AE-1542-B318-486D893B8CBA}"/>
              </a:ext>
            </a:extLst>
          </p:cNvPr>
          <p:cNvSpPr txBox="1"/>
          <p:nvPr/>
        </p:nvSpPr>
        <p:spPr>
          <a:xfrm>
            <a:off x="1915020" y="6729049"/>
            <a:ext cx="1276311" cy="76944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03</a:t>
            </a:r>
          </a:p>
          <a:p>
            <a:pPr algn="r"/>
            <a:r>
              <a:rPr lang="en-US" sz="2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C7774B9-E9C5-B14F-986F-C97259FEFF47}"/>
              </a:ext>
            </a:extLst>
          </p:cNvPr>
          <p:cNvSpPr txBox="1"/>
          <p:nvPr/>
        </p:nvSpPr>
        <p:spPr>
          <a:xfrm>
            <a:off x="1897387" y="7987235"/>
            <a:ext cx="1293944" cy="76944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04</a:t>
            </a:r>
          </a:p>
          <a:p>
            <a:pPr algn="r"/>
            <a:r>
              <a:rPr lang="en-US" sz="2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CF8F78A6-582C-F44C-8E27-4A296EEFDCD5}"/>
              </a:ext>
            </a:extLst>
          </p:cNvPr>
          <p:cNvSpPr txBox="1"/>
          <p:nvPr/>
        </p:nvSpPr>
        <p:spPr>
          <a:xfrm>
            <a:off x="1902196" y="9245421"/>
            <a:ext cx="1289135" cy="76944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05</a:t>
            </a:r>
          </a:p>
          <a:p>
            <a:pPr algn="r"/>
            <a:r>
              <a:rPr lang="en-US" sz="22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BDFE842-437D-A048-823B-A340F066266F}"/>
              </a:ext>
            </a:extLst>
          </p:cNvPr>
          <p:cNvSpPr txBox="1"/>
          <p:nvPr/>
        </p:nvSpPr>
        <p:spPr>
          <a:xfrm>
            <a:off x="1902196" y="10503607"/>
            <a:ext cx="1289135" cy="76944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06</a:t>
            </a:r>
          </a:p>
          <a:p>
            <a:pPr algn="r"/>
            <a:r>
              <a:rPr lang="en-US" sz="2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1B31F29-E3F0-A546-8061-928ECEF84C16}"/>
              </a:ext>
            </a:extLst>
          </p:cNvPr>
          <p:cNvSpPr txBox="1"/>
          <p:nvPr/>
        </p:nvSpPr>
        <p:spPr>
          <a:xfrm>
            <a:off x="1929447" y="11761792"/>
            <a:ext cx="1261884" cy="76944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07</a:t>
            </a:r>
          </a:p>
          <a:p>
            <a:pPr algn="r"/>
            <a:r>
              <a:rPr lang="en-US" sz="2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7" name="Rounded Rectangle 56">
            <a:extLst>
              <a:ext uri="{FF2B5EF4-FFF2-40B4-BE49-F238E27FC236}">
                <a16:creationId xmlns:a16="http://schemas.microsoft.com/office/drawing/2014/main" id="{FD7C496B-8CCB-0844-A64F-E5D9DFB2E8B6}"/>
              </a:ext>
            </a:extLst>
          </p:cNvPr>
          <p:cNvSpPr/>
          <p:nvPr/>
        </p:nvSpPr>
        <p:spPr>
          <a:xfrm>
            <a:off x="3392654" y="4333626"/>
            <a:ext cx="4334922" cy="576373"/>
          </a:xfrm>
          <a:prstGeom prst="roundRect">
            <a:avLst>
              <a:gd name="adj" fmla="val 50000"/>
            </a:avLst>
          </a:prstGeom>
          <a:solidFill>
            <a:schemeClr val="accent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6" name="Rounded Rectangle 65">
            <a:extLst>
              <a:ext uri="{FF2B5EF4-FFF2-40B4-BE49-F238E27FC236}">
                <a16:creationId xmlns:a16="http://schemas.microsoft.com/office/drawing/2014/main" id="{982C5B3B-C07A-9F42-8A4B-B8B85DE15F74}"/>
              </a:ext>
            </a:extLst>
          </p:cNvPr>
          <p:cNvSpPr/>
          <p:nvPr/>
        </p:nvSpPr>
        <p:spPr>
          <a:xfrm>
            <a:off x="5508566" y="5587743"/>
            <a:ext cx="5146182" cy="576373"/>
          </a:xfrm>
          <a:prstGeom prst="roundRect">
            <a:avLst>
              <a:gd name="adj" fmla="val 50000"/>
            </a:avLst>
          </a:prstGeom>
          <a:solidFill>
            <a:schemeClr val="accent2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7" name="Rounded Rectangle 66">
            <a:extLst>
              <a:ext uri="{FF2B5EF4-FFF2-40B4-BE49-F238E27FC236}">
                <a16:creationId xmlns:a16="http://schemas.microsoft.com/office/drawing/2014/main" id="{4293A271-21EC-C74D-A687-9DE552366FEF}"/>
              </a:ext>
            </a:extLst>
          </p:cNvPr>
          <p:cNvSpPr/>
          <p:nvPr/>
        </p:nvSpPr>
        <p:spPr>
          <a:xfrm>
            <a:off x="7624478" y="6841859"/>
            <a:ext cx="5146182" cy="576373"/>
          </a:xfrm>
          <a:prstGeom prst="roundRect">
            <a:avLst>
              <a:gd name="adj" fmla="val 50000"/>
            </a:avLst>
          </a:prstGeom>
          <a:solidFill>
            <a:schemeClr val="accent3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8" name="Rounded Rectangle 67">
            <a:extLst>
              <a:ext uri="{FF2B5EF4-FFF2-40B4-BE49-F238E27FC236}">
                <a16:creationId xmlns:a16="http://schemas.microsoft.com/office/drawing/2014/main" id="{79E51010-F367-5B42-BE76-27276C9CA048}"/>
              </a:ext>
            </a:extLst>
          </p:cNvPr>
          <p:cNvSpPr/>
          <p:nvPr/>
        </p:nvSpPr>
        <p:spPr>
          <a:xfrm>
            <a:off x="8915639" y="8095975"/>
            <a:ext cx="8418204" cy="576373"/>
          </a:xfrm>
          <a:prstGeom prst="roundRect">
            <a:avLst>
              <a:gd name="adj" fmla="val 50000"/>
            </a:avLst>
          </a:prstGeom>
          <a:solidFill>
            <a:schemeClr val="accent4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9" name="Rounded Rectangle 68">
            <a:extLst>
              <a:ext uri="{FF2B5EF4-FFF2-40B4-BE49-F238E27FC236}">
                <a16:creationId xmlns:a16="http://schemas.microsoft.com/office/drawing/2014/main" id="{BAD53017-63A6-F84B-858D-433AC6389E1E}"/>
              </a:ext>
            </a:extLst>
          </p:cNvPr>
          <p:cNvSpPr/>
          <p:nvPr/>
        </p:nvSpPr>
        <p:spPr>
          <a:xfrm>
            <a:off x="13478821" y="9350092"/>
            <a:ext cx="6345509" cy="576373"/>
          </a:xfrm>
          <a:prstGeom prst="roundRect">
            <a:avLst>
              <a:gd name="adj" fmla="val 50000"/>
            </a:avLst>
          </a:prstGeom>
          <a:solidFill>
            <a:schemeClr val="accent5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0" name="Rounded Rectangle 69">
            <a:extLst>
              <a:ext uri="{FF2B5EF4-FFF2-40B4-BE49-F238E27FC236}">
                <a16:creationId xmlns:a16="http://schemas.microsoft.com/office/drawing/2014/main" id="{9369052A-F1E6-E148-A7E7-A9F6D62C374C}"/>
              </a:ext>
            </a:extLst>
          </p:cNvPr>
          <p:cNvSpPr/>
          <p:nvPr/>
        </p:nvSpPr>
        <p:spPr>
          <a:xfrm>
            <a:off x="16000364" y="10604209"/>
            <a:ext cx="4334922" cy="576373"/>
          </a:xfrm>
          <a:prstGeom prst="roundRect">
            <a:avLst>
              <a:gd name="adj" fmla="val 50000"/>
            </a:avLst>
          </a:prstGeom>
          <a:solidFill>
            <a:schemeClr val="accent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1" name="Rounded Rectangle 70">
            <a:extLst>
              <a:ext uri="{FF2B5EF4-FFF2-40B4-BE49-F238E27FC236}">
                <a16:creationId xmlns:a16="http://schemas.microsoft.com/office/drawing/2014/main" id="{452475BB-9991-6C4B-B63F-AEEBB6D1C631}"/>
              </a:ext>
            </a:extLst>
          </p:cNvPr>
          <p:cNvSpPr/>
          <p:nvPr/>
        </p:nvSpPr>
        <p:spPr>
          <a:xfrm>
            <a:off x="19440939" y="11858325"/>
            <a:ext cx="3415886" cy="576373"/>
          </a:xfrm>
          <a:prstGeom prst="roundRect">
            <a:avLst>
              <a:gd name="adj" fmla="val 50000"/>
            </a:avLst>
          </a:prstGeom>
          <a:solidFill>
            <a:schemeClr val="accent2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142051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SM - Theme 20 - Light">
      <a:dk1>
        <a:srgbClr val="AAAAAA"/>
      </a:dk1>
      <a:lt1>
        <a:srgbClr val="FFFFFF"/>
      </a:lt1>
      <a:dk2>
        <a:srgbClr val="08204C"/>
      </a:dk2>
      <a:lt2>
        <a:srgbClr val="FFFFFF"/>
      </a:lt2>
      <a:accent1>
        <a:srgbClr val="1359B4"/>
      </a:accent1>
      <a:accent2>
        <a:srgbClr val="4E88E9"/>
      </a:accent2>
      <a:accent3>
        <a:srgbClr val="8252C4"/>
      </a:accent3>
      <a:accent4>
        <a:srgbClr val="EE556B"/>
      </a:accent4>
      <a:accent5>
        <a:srgbClr val="F08C49"/>
      </a:accent5>
      <a:accent6>
        <a:srgbClr val="F4AA3F"/>
      </a:accent6>
      <a:hlink>
        <a:srgbClr val="F6F7F6"/>
      </a:hlink>
      <a:folHlink>
        <a:srgbClr val="FFC000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69918</TotalTime>
  <Words>2614</Words>
  <Application>Microsoft Macintosh PowerPoint</Application>
  <PresentationFormat>Custom</PresentationFormat>
  <Paragraphs>1483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8" baseType="lpstr">
      <vt:lpstr>Arial</vt:lpstr>
      <vt:lpstr>League Spartan</vt:lpstr>
      <vt:lpstr>Open Sans</vt:lpstr>
      <vt:lpstr>Open Sans Light</vt:lpstr>
      <vt:lpstr>Poppins</vt:lpstr>
      <vt:lpstr>Poppins SemiBold</vt:lpstr>
      <vt:lpstr>Raleway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8478</cp:revision>
  <cp:lastPrinted>2019-08-21T17:56:17Z</cp:lastPrinted>
  <dcterms:created xsi:type="dcterms:W3CDTF">2014-11-12T21:47:38Z</dcterms:created>
  <dcterms:modified xsi:type="dcterms:W3CDTF">2019-10-22T03:57:38Z</dcterms:modified>
  <cp:category/>
</cp:coreProperties>
</file>