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592" r:id="rId2"/>
    <p:sldId id="3593" r:id="rId3"/>
    <p:sldId id="3594" r:id="rId4"/>
    <p:sldId id="3595" r:id="rId5"/>
    <p:sldId id="3596" r:id="rId6"/>
    <p:sldId id="3597" r:id="rId7"/>
    <p:sldId id="3598" r:id="rId8"/>
    <p:sldId id="3599" r:id="rId9"/>
    <p:sldId id="3600" r:id="rId10"/>
    <p:sldId id="3601" r:id="rId11"/>
    <p:sldId id="3602" r:id="rId12"/>
    <p:sldId id="3603" r:id="rId13"/>
    <p:sldId id="3604" r:id="rId14"/>
    <p:sldId id="3605" r:id="rId15"/>
    <p:sldId id="3606" r:id="rId16"/>
    <p:sldId id="3607" r:id="rId17"/>
    <p:sldId id="3608" r:id="rId18"/>
    <p:sldId id="3609" r:id="rId19"/>
    <p:sldId id="3610" r:id="rId20"/>
    <p:sldId id="3611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A03403-242D-3640-88CB-8C1838F229E5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4BBE47-0F11-BB4C-9AD4-1048D2E1068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2FFB9ACB-58EA-6847-A316-89B9998F3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744" y="10822073"/>
            <a:ext cx="11732798" cy="2131927"/>
          </a:xfrm>
          <a:custGeom>
            <a:avLst/>
            <a:gdLst>
              <a:gd name="connsiteX0" fmla="*/ 4624795 w 11732798"/>
              <a:gd name="connsiteY0" fmla="*/ 0 h 2131927"/>
              <a:gd name="connsiteX1" fmla="*/ 10699380 w 11732798"/>
              <a:gd name="connsiteY1" fmla="*/ 0 h 2131927"/>
              <a:gd name="connsiteX2" fmla="*/ 11732798 w 11732798"/>
              <a:gd name="connsiteY2" fmla="*/ 2131114 h 2131927"/>
              <a:gd name="connsiteX3" fmla="*/ 4651689 w 11732798"/>
              <a:gd name="connsiteY3" fmla="*/ 2131114 h 2131927"/>
              <a:gd name="connsiteX4" fmla="*/ 4651689 w 11732798"/>
              <a:gd name="connsiteY4" fmla="*/ 2131927 h 2131927"/>
              <a:gd name="connsiteX5" fmla="*/ 0 w 11732798"/>
              <a:gd name="connsiteY5" fmla="*/ 2131927 h 2131927"/>
              <a:gd name="connsiteX6" fmla="*/ 0 w 11732798"/>
              <a:gd name="connsiteY6" fmla="*/ 3580 h 2131927"/>
              <a:gd name="connsiteX7" fmla="*/ 4624795 w 11732798"/>
              <a:gd name="connsiteY7" fmla="*/ 3580 h 2131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32798" h="2131927">
                <a:moveTo>
                  <a:pt x="4624795" y="0"/>
                </a:moveTo>
                <a:lnTo>
                  <a:pt x="10699380" y="0"/>
                </a:lnTo>
                <a:lnTo>
                  <a:pt x="11732798" y="2131114"/>
                </a:lnTo>
                <a:lnTo>
                  <a:pt x="4651689" y="2131114"/>
                </a:lnTo>
                <a:lnTo>
                  <a:pt x="4651689" y="2131927"/>
                </a:lnTo>
                <a:lnTo>
                  <a:pt x="0" y="2131927"/>
                </a:lnTo>
                <a:lnTo>
                  <a:pt x="0" y="3580"/>
                </a:lnTo>
                <a:lnTo>
                  <a:pt x="4624795" y="35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FB892831-CA9D-0D42-B76E-0F75329DB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5952" y="10614257"/>
            <a:ext cx="2067434" cy="419218"/>
          </a:xfrm>
          <a:custGeom>
            <a:avLst/>
            <a:gdLst>
              <a:gd name="T0" fmla="*/ 2543 w 2544"/>
              <a:gd name="T1" fmla="*/ 256 h 514"/>
              <a:gd name="T2" fmla="*/ 2543 w 2544"/>
              <a:gd name="T3" fmla="*/ 256 h 514"/>
              <a:gd name="T4" fmla="*/ 1272 w 2544"/>
              <a:gd name="T5" fmla="*/ 513 h 514"/>
              <a:gd name="T6" fmla="*/ 1272 w 2544"/>
              <a:gd name="T7" fmla="*/ 513 h 514"/>
              <a:gd name="T8" fmla="*/ 0 w 2544"/>
              <a:gd name="T9" fmla="*/ 256 h 514"/>
              <a:gd name="T10" fmla="*/ 0 w 2544"/>
              <a:gd name="T11" fmla="*/ 256 h 514"/>
              <a:gd name="T12" fmla="*/ 1272 w 2544"/>
              <a:gd name="T13" fmla="*/ 0 h 514"/>
              <a:gd name="T14" fmla="*/ 1272 w 2544"/>
              <a:gd name="T15" fmla="*/ 0 h 514"/>
              <a:gd name="T16" fmla="*/ 2543 w 2544"/>
              <a:gd name="T17" fmla="*/ 256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44" h="514">
                <a:moveTo>
                  <a:pt x="2543" y="256"/>
                </a:moveTo>
                <a:lnTo>
                  <a:pt x="2543" y="256"/>
                </a:lnTo>
                <a:cubicBezTo>
                  <a:pt x="2543" y="256"/>
                  <a:pt x="1974" y="513"/>
                  <a:pt x="1272" y="513"/>
                </a:cubicBezTo>
                <a:lnTo>
                  <a:pt x="1272" y="513"/>
                </a:lnTo>
                <a:cubicBezTo>
                  <a:pt x="570" y="513"/>
                  <a:pt x="0" y="256"/>
                  <a:pt x="0" y="256"/>
                </a:cubicBezTo>
                <a:lnTo>
                  <a:pt x="0" y="256"/>
                </a:lnTo>
                <a:cubicBezTo>
                  <a:pt x="0" y="256"/>
                  <a:pt x="570" y="0"/>
                  <a:pt x="1272" y="0"/>
                </a:cubicBezTo>
                <a:lnTo>
                  <a:pt x="1272" y="0"/>
                </a:lnTo>
                <a:cubicBezTo>
                  <a:pt x="1974" y="0"/>
                  <a:pt x="2543" y="256"/>
                  <a:pt x="2543" y="25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6">
            <a:extLst>
              <a:ext uri="{FF2B5EF4-FFF2-40B4-BE49-F238E27FC236}">
                <a16:creationId xmlns:a16="http://schemas.microsoft.com/office/drawing/2014/main" id="{C12809EE-C99E-6248-AC14-AFCA5FD42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5952" y="10822073"/>
            <a:ext cx="2067434" cy="2131927"/>
          </a:xfrm>
          <a:custGeom>
            <a:avLst/>
            <a:gdLst>
              <a:gd name="T0" fmla="*/ 1272 w 2544"/>
              <a:gd name="T1" fmla="*/ 257 h 2622"/>
              <a:gd name="T2" fmla="*/ 1272 w 2544"/>
              <a:gd name="T3" fmla="*/ 257 h 2622"/>
              <a:gd name="T4" fmla="*/ 0 w 2544"/>
              <a:gd name="T5" fmla="*/ 0 h 2622"/>
              <a:gd name="T6" fmla="*/ 1272 w 2544"/>
              <a:gd name="T7" fmla="*/ 2621 h 2622"/>
              <a:gd name="T8" fmla="*/ 2543 w 2544"/>
              <a:gd name="T9" fmla="*/ 0 h 2622"/>
              <a:gd name="T10" fmla="*/ 2543 w 2544"/>
              <a:gd name="T11" fmla="*/ 0 h 2622"/>
              <a:gd name="T12" fmla="*/ 1272 w 2544"/>
              <a:gd name="T13" fmla="*/ 257 h 2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544" h="2622">
                <a:moveTo>
                  <a:pt x="1272" y="257"/>
                </a:moveTo>
                <a:lnTo>
                  <a:pt x="1272" y="257"/>
                </a:lnTo>
                <a:cubicBezTo>
                  <a:pt x="570" y="257"/>
                  <a:pt x="0" y="0"/>
                  <a:pt x="0" y="0"/>
                </a:cubicBezTo>
                <a:lnTo>
                  <a:pt x="1272" y="2621"/>
                </a:lnTo>
                <a:lnTo>
                  <a:pt x="2543" y="0"/>
                </a:lnTo>
                <a:lnTo>
                  <a:pt x="2543" y="0"/>
                </a:lnTo>
                <a:cubicBezTo>
                  <a:pt x="2543" y="0"/>
                  <a:pt x="1974" y="257"/>
                  <a:pt x="1272" y="2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18">
            <a:extLst>
              <a:ext uri="{FF2B5EF4-FFF2-40B4-BE49-F238E27FC236}">
                <a16:creationId xmlns:a16="http://schemas.microsoft.com/office/drawing/2014/main" id="{B6E6084A-0801-8244-9B3C-85269878E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52859" y="10875820"/>
            <a:ext cx="888602" cy="2074600"/>
          </a:xfrm>
          <a:custGeom>
            <a:avLst/>
            <a:gdLst>
              <a:gd name="T0" fmla="*/ 1093 w 1094"/>
              <a:gd name="T1" fmla="*/ 2552 h 2553"/>
              <a:gd name="T2" fmla="*/ 0 w 1094"/>
              <a:gd name="T3" fmla="*/ 0 h 2553"/>
              <a:gd name="T4" fmla="*/ 0 w 1094"/>
              <a:gd name="T5" fmla="*/ 0 h 2553"/>
              <a:gd name="T6" fmla="*/ 389 w 1094"/>
              <a:gd name="T7" fmla="*/ 108 h 2553"/>
              <a:gd name="T8" fmla="*/ 1093 w 1094"/>
              <a:gd name="T9" fmla="*/ 2552 h 2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94" h="2553">
                <a:moveTo>
                  <a:pt x="1093" y="2552"/>
                </a:moveTo>
                <a:lnTo>
                  <a:pt x="0" y="0"/>
                </a:lnTo>
                <a:lnTo>
                  <a:pt x="0" y="0"/>
                </a:lnTo>
                <a:cubicBezTo>
                  <a:pt x="98" y="34"/>
                  <a:pt x="231" y="74"/>
                  <a:pt x="389" y="108"/>
                </a:cubicBezTo>
                <a:lnTo>
                  <a:pt x="1093" y="2552"/>
                </a:lnTo>
              </a:path>
            </a:pathLst>
          </a:cu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19">
            <a:extLst>
              <a:ext uri="{FF2B5EF4-FFF2-40B4-BE49-F238E27FC236}">
                <a16:creationId xmlns:a16="http://schemas.microsoft.com/office/drawing/2014/main" id="{7C915B22-6AC5-3C45-A88B-C2B67BECF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41461" y="10822073"/>
            <a:ext cx="1031925" cy="2131927"/>
          </a:xfrm>
          <a:custGeom>
            <a:avLst/>
            <a:gdLst>
              <a:gd name="T0" fmla="*/ 688 w 1272"/>
              <a:gd name="T1" fmla="*/ 181 h 2622"/>
              <a:gd name="T2" fmla="*/ 688 w 1272"/>
              <a:gd name="T3" fmla="*/ 181 h 2622"/>
              <a:gd name="T4" fmla="*/ 1271 w 1272"/>
              <a:gd name="T5" fmla="*/ 0 h 2622"/>
              <a:gd name="T6" fmla="*/ 0 w 1272"/>
              <a:gd name="T7" fmla="*/ 2621 h 2622"/>
              <a:gd name="T8" fmla="*/ 688 w 1272"/>
              <a:gd name="T9" fmla="*/ 181 h 2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2" h="2622">
                <a:moveTo>
                  <a:pt x="688" y="181"/>
                </a:moveTo>
                <a:lnTo>
                  <a:pt x="688" y="181"/>
                </a:lnTo>
                <a:cubicBezTo>
                  <a:pt x="1039" y="105"/>
                  <a:pt x="1271" y="0"/>
                  <a:pt x="1271" y="0"/>
                </a:cubicBezTo>
                <a:lnTo>
                  <a:pt x="0" y="2621"/>
                </a:lnTo>
                <a:lnTo>
                  <a:pt x="688" y="181"/>
                </a:lnTo>
              </a:path>
            </a:pathLst>
          </a:custGeom>
          <a:solidFill>
            <a:schemeClr val="accent4">
              <a:lumMod val="75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853410C9-CA20-814D-8469-DF11A075A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7085" y="8231511"/>
            <a:ext cx="11732799" cy="2131929"/>
          </a:xfrm>
          <a:custGeom>
            <a:avLst/>
            <a:gdLst>
              <a:gd name="connsiteX0" fmla="*/ 4624795 w 11732799"/>
              <a:gd name="connsiteY0" fmla="*/ 0 h 2131929"/>
              <a:gd name="connsiteX1" fmla="*/ 10699380 w 11732799"/>
              <a:gd name="connsiteY1" fmla="*/ 0 h 2131929"/>
              <a:gd name="connsiteX2" fmla="*/ 11732799 w 11732799"/>
              <a:gd name="connsiteY2" fmla="*/ 2131116 h 2131929"/>
              <a:gd name="connsiteX3" fmla="*/ 4651689 w 11732799"/>
              <a:gd name="connsiteY3" fmla="*/ 2131116 h 2131929"/>
              <a:gd name="connsiteX4" fmla="*/ 4651689 w 11732799"/>
              <a:gd name="connsiteY4" fmla="*/ 2131929 h 2131929"/>
              <a:gd name="connsiteX5" fmla="*/ 0 w 11732799"/>
              <a:gd name="connsiteY5" fmla="*/ 2131929 h 2131929"/>
              <a:gd name="connsiteX6" fmla="*/ 0 w 11732799"/>
              <a:gd name="connsiteY6" fmla="*/ 3582 h 2131929"/>
              <a:gd name="connsiteX7" fmla="*/ 4624795 w 11732799"/>
              <a:gd name="connsiteY7" fmla="*/ 3582 h 2131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32799" h="2131929">
                <a:moveTo>
                  <a:pt x="4624795" y="0"/>
                </a:moveTo>
                <a:lnTo>
                  <a:pt x="10699380" y="0"/>
                </a:lnTo>
                <a:lnTo>
                  <a:pt x="11732799" y="2131116"/>
                </a:lnTo>
                <a:lnTo>
                  <a:pt x="4651689" y="2131116"/>
                </a:lnTo>
                <a:lnTo>
                  <a:pt x="4651689" y="2131929"/>
                </a:lnTo>
                <a:lnTo>
                  <a:pt x="0" y="2131929"/>
                </a:lnTo>
                <a:lnTo>
                  <a:pt x="0" y="3582"/>
                </a:lnTo>
                <a:lnTo>
                  <a:pt x="4624795" y="358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">
            <a:extLst>
              <a:ext uri="{FF2B5EF4-FFF2-40B4-BE49-F238E27FC236}">
                <a16:creationId xmlns:a16="http://schemas.microsoft.com/office/drawing/2014/main" id="{2ADCBDA5-1B5C-CA43-9C1F-CD3ED3D1D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8295" y="8231512"/>
            <a:ext cx="4582749" cy="2447239"/>
          </a:xfrm>
          <a:custGeom>
            <a:avLst/>
            <a:gdLst>
              <a:gd name="T0" fmla="*/ 2819 w 5638"/>
              <a:gd name="T1" fmla="*/ 409 h 3011"/>
              <a:gd name="T2" fmla="*/ 2819 w 5638"/>
              <a:gd name="T3" fmla="*/ 409 h 3011"/>
              <a:gd name="T4" fmla="*/ 0 w 5638"/>
              <a:gd name="T5" fmla="*/ 0 h 3011"/>
              <a:gd name="T6" fmla="*/ 1272 w 5638"/>
              <a:gd name="T7" fmla="*/ 2621 h 3011"/>
              <a:gd name="T8" fmla="*/ 1272 w 5638"/>
              <a:gd name="T9" fmla="*/ 2621 h 3011"/>
              <a:gd name="T10" fmla="*/ 2819 w 5638"/>
              <a:gd name="T11" fmla="*/ 3010 h 3011"/>
              <a:gd name="T12" fmla="*/ 2819 w 5638"/>
              <a:gd name="T13" fmla="*/ 3010 h 3011"/>
              <a:gd name="T14" fmla="*/ 4365 w 5638"/>
              <a:gd name="T15" fmla="*/ 2621 h 3011"/>
              <a:gd name="T16" fmla="*/ 5637 w 5638"/>
              <a:gd name="T17" fmla="*/ 0 h 3011"/>
              <a:gd name="T18" fmla="*/ 5637 w 5638"/>
              <a:gd name="T19" fmla="*/ 0 h 3011"/>
              <a:gd name="T20" fmla="*/ 2819 w 5638"/>
              <a:gd name="T21" fmla="*/ 409 h 30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638" h="3011">
                <a:moveTo>
                  <a:pt x="2819" y="409"/>
                </a:moveTo>
                <a:lnTo>
                  <a:pt x="2819" y="409"/>
                </a:lnTo>
                <a:cubicBezTo>
                  <a:pt x="1262" y="409"/>
                  <a:pt x="0" y="0"/>
                  <a:pt x="0" y="0"/>
                </a:cubicBezTo>
                <a:lnTo>
                  <a:pt x="1272" y="2621"/>
                </a:lnTo>
                <a:lnTo>
                  <a:pt x="1272" y="2621"/>
                </a:lnTo>
                <a:cubicBezTo>
                  <a:pt x="1272" y="2621"/>
                  <a:pt x="1964" y="3010"/>
                  <a:pt x="2819" y="3010"/>
                </a:cubicBezTo>
                <a:lnTo>
                  <a:pt x="2819" y="3010"/>
                </a:lnTo>
                <a:cubicBezTo>
                  <a:pt x="3673" y="3010"/>
                  <a:pt x="4365" y="2621"/>
                  <a:pt x="4365" y="2621"/>
                </a:cubicBezTo>
                <a:lnTo>
                  <a:pt x="5637" y="0"/>
                </a:lnTo>
                <a:lnTo>
                  <a:pt x="5637" y="0"/>
                </a:lnTo>
                <a:cubicBezTo>
                  <a:pt x="5637" y="0"/>
                  <a:pt x="4375" y="409"/>
                  <a:pt x="2819" y="4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">
            <a:extLst>
              <a:ext uri="{FF2B5EF4-FFF2-40B4-BE49-F238E27FC236}">
                <a16:creationId xmlns:a16="http://schemas.microsoft.com/office/drawing/2014/main" id="{FF19C3A5-8553-8840-840D-3641F2BE2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8295" y="7901868"/>
            <a:ext cx="4582749" cy="662870"/>
          </a:xfrm>
          <a:custGeom>
            <a:avLst/>
            <a:gdLst>
              <a:gd name="T0" fmla="*/ 5637 w 5638"/>
              <a:gd name="T1" fmla="*/ 408 h 818"/>
              <a:gd name="T2" fmla="*/ 5637 w 5638"/>
              <a:gd name="T3" fmla="*/ 408 h 818"/>
              <a:gd name="T4" fmla="*/ 2819 w 5638"/>
              <a:gd name="T5" fmla="*/ 817 h 818"/>
              <a:gd name="T6" fmla="*/ 2819 w 5638"/>
              <a:gd name="T7" fmla="*/ 817 h 818"/>
              <a:gd name="T8" fmla="*/ 0 w 5638"/>
              <a:gd name="T9" fmla="*/ 408 h 818"/>
              <a:gd name="T10" fmla="*/ 0 w 5638"/>
              <a:gd name="T11" fmla="*/ 408 h 818"/>
              <a:gd name="T12" fmla="*/ 2819 w 5638"/>
              <a:gd name="T13" fmla="*/ 0 h 818"/>
              <a:gd name="T14" fmla="*/ 2819 w 5638"/>
              <a:gd name="T15" fmla="*/ 0 h 818"/>
              <a:gd name="T16" fmla="*/ 5637 w 5638"/>
              <a:gd name="T17" fmla="*/ 408 h 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38" h="818">
                <a:moveTo>
                  <a:pt x="5637" y="408"/>
                </a:moveTo>
                <a:lnTo>
                  <a:pt x="5637" y="408"/>
                </a:lnTo>
                <a:cubicBezTo>
                  <a:pt x="5637" y="408"/>
                  <a:pt x="4375" y="817"/>
                  <a:pt x="2819" y="817"/>
                </a:cubicBezTo>
                <a:lnTo>
                  <a:pt x="2819" y="817"/>
                </a:lnTo>
                <a:cubicBezTo>
                  <a:pt x="1262" y="817"/>
                  <a:pt x="0" y="408"/>
                  <a:pt x="0" y="408"/>
                </a:cubicBezTo>
                <a:lnTo>
                  <a:pt x="0" y="408"/>
                </a:lnTo>
                <a:cubicBezTo>
                  <a:pt x="0" y="408"/>
                  <a:pt x="1262" y="0"/>
                  <a:pt x="2819" y="0"/>
                </a:cubicBezTo>
                <a:lnTo>
                  <a:pt x="2819" y="0"/>
                </a:lnTo>
                <a:cubicBezTo>
                  <a:pt x="4375" y="0"/>
                  <a:pt x="5637" y="408"/>
                  <a:pt x="5637" y="408"/>
                </a:cubicBezTo>
              </a:path>
            </a:pathLst>
          </a:custGeom>
          <a:solidFill>
            <a:srgbClr val="00695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586CA154-7332-934E-9538-3ED569B03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8295" y="7901868"/>
            <a:ext cx="4582749" cy="662870"/>
          </a:xfrm>
          <a:custGeom>
            <a:avLst/>
            <a:gdLst>
              <a:gd name="T0" fmla="*/ 5637 w 5638"/>
              <a:gd name="T1" fmla="*/ 408 h 818"/>
              <a:gd name="T2" fmla="*/ 5637 w 5638"/>
              <a:gd name="T3" fmla="*/ 408 h 818"/>
              <a:gd name="T4" fmla="*/ 2819 w 5638"/>
              <a:gd name="T5" fmla="*/ 817 h 818"/>
              <a:gd name="T6" fmla="*/ 2819 w 5638"/>
              <a:gd name="T7" fmla="*/ 817 h 818"/>
              <a:gd name="T8" fmla="*/ 0 w 5638"/>
              <a:gd name="T9" fmla="*/ 408 h 818"/>
              <a:gd name="T10" fmla="*/ 0 w 5638"/>
              <a:gd name="T11" fmla="*/ 408 h 818"/>
              <a:gd name="T12" fmla="*/ 2819 w 5638"/>
              <a:gd name="T13" fmla="*/ 0 h 818"/>
              <a:gd name="T14" fmla="*/ 2819 w 5638"/>
              <a:gd name="T15" fmla="*/ 0 h 818"/>
              <a:gd name="T16" fmla="*/ 5637 w 5638"/>
              <a:gd name="T17" fmla="*/ 408 h 8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38" h="818">
                <a:moveTo>
                  <a:pt x="5637" y="408"/>
                </a:moveTo>
                <a:lnTo>
                  <a:pt x="5637" y="408"/>
                </a:lnTo>
                <a:cubicBezTo>
                  <a:pt x="5637" y="408"/>
                  <a:pt x="4375" y="817"/>
                  <a:pt x="2819" y="817"/>
                </a:cubicBezTo>
                <a:lnTo>
                  <a:pt x="2819" y="817"/>
                </a:lnTo>
                <a:cubicBezTo>
                  <a:pt x="1262" y="817"/>
                  <a:pt x="0" y="408"/>
                  <a:pt x="0" y="408"/>
                </a:cubicBezTo>
                <a:lnTo>
                  <a:pt x="0" y="408"/>
                </a:lnTo>
                <a:cubicBezTo>
                  <a:pt x="0" y="408"/>
                  <a:pt x="1262" y="0"/>
                  <a:pt x="2819" y="0"/>
                </a:cubicBezTo>
                <a:lnTo>
                  <a:pt x="2819" y="0"/>
                </a:lnTo>
                <a:cubicBezTo>
                  <a:pt x="4375" y="0"/>
                  <a:pt x="5637" y="408"/>
                  <a:pt x="5637" y="40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17">
            <a:extLst>
              <a:ext uri="{FF2B5EF4-FFF2-40B4-BE49-F238E27FC236}">
                <a16:creationId xmlns:a16="http://schemas.microsoft.com/office/drawing/2014/main" id="{178DA417-A4BD-EB45-9229-CBD0BDC24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6439" y="8317504"/>
            <a:ext cx="1304238" cy="2268085"/>
          </a:xfrm>
          <a:custGeom>
            <a:avLst/>
            <a:gdLst>
              <a:gd name="T0" fmla="*/ 1603 w 1604"/>
              <a:gd name="T1" fmla="*/ 2790 h 2791"/>
              <a:gd name="T2" fmla="*/ 1603 w 1604"/>
              <a:gd name="T3" fmla="*/ 2790 h 2791"/>
              <a:gd name="T4" fmla="*/ 1124 w 1604"/>
              <a:gd name="T5" fmla="*/ 2625 h 2791"/>
              <a:gd name="T6" fmla="*/ 0 w 1604"/>
              <a:gd name="T7" fmla="*/ 0 h 2791"/>
              <a:gd name="T8" fmla="*/ 0 w 1604"/>
              <a:gd name="T9" fmla="*/ 0 h 2791"/>
              <a:gd name="T10" fmla="*/ 850 w 1604"/>
              <a:gd name="T11" fmla="*/ 173 h 2791"/>
              <a:gd name="T12" fmla="*/ 1603 w 1604"/>
              <a:gd name="T13" fmla="*/ 2790 h 2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4" h="2791">
                <a:moveTo>
                  <a:pt x="1603" y="2790"/>
                </a:moveTo>
                <a:lnTo>
                  <a:pt x="1603" y="2790"/>
                </a:lnTo>
                <a:cubicBezTo>
                  <a:pt x="1408" y="2738"/>
                  <a:pt x="1244" y="2676"/>
                  <a:pt x="1124" y="2625"/>
                </a:cubicBezTo>
                <a:lnTo>
                  <a:pt x="0" y="0"/>
                </a:lnTo>
                <a:lnTo>
                  <a:pt x="0" y="0"/>
                </a:lnTo>
                <a:cubicBezTo>
                  <a:pt x="211" y="53"/>
                  <a:pt x="503" y="117"/>
                  <a:pt x="850" y="173"/>
                </a:cubicBezTo>
                <a:lnTo>
                  <a:pt x="1603" y="2790"/>
                </a:lnTo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0">
            <a:extLst>
              <a:ext uri="{FF2B5EF4-FFF2-40B4-BE49-F238E27FC236}">
                <a16:creationId xmlns:a16="http://schemas.microsoft.com/office/drawing/2014/main" id="{54CEADE9-429E-6547-AC66-98353920C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7914" y="8231510"/>
            <a:ext cx="1623131" cy="2354080"/>
          </a:xfrm>
          <a:custGeom>
            <a:avLst/>
            <a:gdLst>
              <a:gd name="T0" fmla="*/ 1997 w 1998"/>
              <a:gd name="T1" fmla="*/ 0 h 2898"/>
              <a:gd name="T2" fmla="*/ 725 w 1998"/>
              <a:gd name="T3" fmla="*/ 2619 h 2898"/>
              <a:gd name="T4" fmla="*/ 725 w 1998"/>
              <a:gd name="T5" fmla="*/ 2619 h 2898"/>
              <a:gd name="T6" fmla="*/ 0 w 1998"/>
              <a:gd name="T7" fmla="*/ 2897 h 2898"/>
              <a:gd name="T8" fmla="*/ 738 w 1998"/>
              <a:gd name="T9" fmla="*/ 281 h 2898"/>
              <a:gd name="T10" fmla="*/ 738 w 1998"/>
              <a:gd name="T11" fmla="*/ 281 h 2898"/>
              <a:gd name="T12" fmla="*/ 1997 w 1998"/>
              <a:gd name="T13" fmla="*/ 0 h 2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98" h="2898">
                <a:moveTo>
                  <a:pt x="1997" y="0"/>
                </a:moveTo>
                <a:lnTo>
                  <a:pt x="725" y="2619"/>
                </a:lnTo>
                <a:lnTo>
                  <a:pt x="725" y="2619"/>
                </a:lnTo>
                <a:cubicBezTo>
                  <a:pt x="725" y="2619"/>
                  <a:pt x="435" y="2782"/>
                  <a:pt x="0" y="2897"/>
                </a:cubicBezTo>
                <a:lnTo>
                  <a:pt x="738" y="281"/>
                </a:lnTo>
                <a:lnTo>
                  <a:pt x="738" y="281"/>
                </a:lnTo>
                <a:cubicBezTo>
                  <a:pt x="1485" y="163"/>
                  <a:pt x="1981" y="5"/>
                  <a:pt x="1997" y="0"/>
                </a:cubicBezTo>
              </a:path>
            </a:pathLst>
          </a:custGeom>
          <a:solidFill>
            <a:schemeClr val="accent3">
              <a:lumMod val="75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7D82B6C3-A900-6241-BC88-E11E58D00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4219" y="5350720"/>
            <a:ext cx="7094484" cy="587624"/>
          </a:xfrm>
          <a:custGeom>
            <a:avLst/>
            <a:gdLst>
              <a:gd name="T0" fmla="*/ 8729 w 8730"/>
              <a:gd name="T1" fmla="*/ 362 h 724"/>
              <a:gd name="T2" fmla="*/ 8729 w 8730"/>
              <a:gd name="T3" fmla="*/ 362 h 724"/>
              <a:gd name="T4" fmla="*/ 4364 w 8730"/>
              <a:gd name="T5" fmla="*/ 723 h 724"/>
              <a:gd name="T6" fmla="*/ 4364 w 8730"/>
              <a:gd name="T7" fmla="*/ 723 h 724"/>
              <a:gd name="T8" fmla="*/ 0 w 8730"/>
              <a:gd name="T9" fmla="*/ 362 h 724"/>
              <a:gd name="T10" fmla="*/ 0 w 8730"/>
              <a:gd name="T11" fmla="*/ 362 h 724"/>
              <a:gd name="T12" fmla="*/ 4364 w 8730"/>
              <a:gd name="T13" fmla="*/ 0 h 724"/>
              <a:gd name="T14" fmla="*/ 4364 w 8730"/>
              <a:gd name="T15" fmla="*/ 0 h 724"/>
              <a:gd name="T16" fmla="*/ 8729 w 8730"/>
              <a:gd name="T17" fmla="*/ 362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30" h="724">
                <a:moveTo>
                  <a:pt x="8729" y="362"/>
                </a:moveTo>
                <a:lnTo>
                  <a:pt x="8729" y="362"/>
                </a:lnTo>
                <a:cubicBezTo>
                  <a:pt x="8729" y="362"/>
                  <a:pt x="6774" y="723"/>
                  <a:pt x="4364" y="723"/>
                </a:cubicBezTo>
                <a:lnTo>
                  <a:pt x="4364" y="723"/>
                </a:lnTo>
                <a:cubicBezTo>
                  <a:pt x="1953" y="723"/>
                  <a:pt x="0" y="362"/>
                  <a:pt x="0" y="362"/>
                </a:cubicBezTo>
                <a:lnTo>
                  <a:pt x="0" y="362"/>
                </a:lnTo>
                <a:cubicBezTo>
                  <a:pt x="0" y="362"/>
                  <a:pt x="1953" y="0"/>
                  <a:pt x="4364" y="0"/>
                </a:cubicBezTo>
                <a:lnTo>
                  <a:pt x="4364" y="0"/>
                </a:lnTo>
                <a:cubicBezTo>
                  <a:pt x="6774" y="0"/>
                  <a:pt x="8729" y="362"/>
                  <a:pt x="8729" y="362"/>
                </a:cubicBezTo>
              </a:path>
            </a:pathLst>
          </a:custGeom>
          <a:solidFill>
            <a:srgbClr val="B71C1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385ECD5B-3D65-BB49-918F-E018D2741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2534" y="5644532"/>
            <a:ext cx="11732798" cy="2128347"/>
          </a:xfrm>
          <a:custGeom>
            <a:avLst/>
            <a:gdLst>
              <a:gd name="connsiteX0" fmla="*/ 0 w 11732798"/>
              <a:gd name="connsiteY0" fmla="*/ 0 h 2128347"/>
              <a:gd name="connsiteX1" fmla="*/ 4651689 w 11732798"/>
              <a:gd name="connsiteY1" fmla="*/ 0 h 2128347"/>
              <a:gd name="connsiteX2" fmla="*/ 4651689 w 11732798"/>
              <a:gd name="connsiteY2" fmla="*/ 1 h 2128347"/>
              <a:gd name="connsiteX3" fmla="*/ 10701004 w 11732798"/>
              <a:gd name="connsiteY3" fmla="*/ 1 h 2128347"/>
              <a:gd name="connsiteX4" fmla="*/ 11732798 w 11732798"/>
              <a:gd name="connsiteY4" fmla="*/ 2127534 h 2128347"/>
              <a:gd name="connsiteX5" fmla="*/ 4651689 w 11732798"/>
              <a:gd name="connsiteY5" fmla="*/ 2127534 h 2128347"/>
              <a:gd name="connsiteX6" fmla="*/ 4651689 w 11732798"/>
              <a:gd name="connsiteY6" fmla="*/ 2128347 h 2128347"/>
              <a:gd name="connsiteX7" fmla="*/ 0 w 11732798"/>
              <a:gd name="connsiteY7" fmla="*/ 2128347 h 2128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32798" h="2128347">
                <a:moveTo>
                  <a:pt x="0" y="0"/>
                </a:moveTo>
                <a:lnTo>
                  <a:pt x="4651689" y="0"/>
                </a:lnTo>
                <a:lnTo>
                  <a:pt x="4651689" y="1"/>
                </a:lnTo>
                <a:lnTo>
                  <a:pt x="10701004" y="1"/>
                </a:lnTo>
                <a:lnTo>
                  <a:pt x="11732798" y="2127534"/>
                </a:lnTo>
                <a:lnTo>
                  <a:pt x="4651689" y="2127534"/>
                </a:lnTo>
                <a:lnTo>
                  <a:pt x="4651689" y="2128347"/>
                </a:lnTo>
                <a:lnTo>
                  <a:pt x="0" y="212834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3203E77C-DC97-FE47-8FB1-B1903FC7D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4219" y="5350720"/>
            <a:ext cx="7094484" cy="587624"/>
          </a:xfrm>
          <a:custGeom>
            <a:avLst/>
            <a:gdLst>
              <a:gd name="T0" fmla="*/ 8729 w 8730"/>
              <a:gd name="T1" fmla="*/ 362 h 724"/>
              <a:gd name="T2" fmla="*/ 8729 w 8730"/>
              <a:gd name="T3" fmla="*/ 362 h 724"/>
              <a:gd name="T4" fmla="*/ 4364 w 8730"/>
              <a:gd name="T5" fmla="*/ 723 h 724"/>
              <a:gd name="T6" fmla="*/ 4364 w 8730"/>
              <a:gd name="T7" fmla="*/ 723 h 724"/>
              <a:gd name="T8" fmla="*/ 0 w 8730"/>
              <a:gd name="T9" fmla="*/ 362 h 724"/>
              <a:gd name="T10" fmla="*/ 0 w 8730"/>
              <a:gd name="T11" fmla="*/ 362 h 724"/>
              <a:gd name="T12" fmla="*/ 4364 w 8730"/>
              <a:gd name="T13" fmla="*/ 0 h 724"/>
              <a:gd name="T14" fmla="*/ 4364 w 8730"/>
              <a:gd name="T15" fmla="*/ 0 h 724"/>
              <a:gd name="T16" fmla="*/ 8729 w 8730"/>
              <a:gd name="T17" fmla="*/ 362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730" h="724">
                <a:moveTo>
                  <a:pt x="8729" y="362"/>
                </a:moveTo>
                <a:lnTo>
                  <a:pt x="8729" y="362"/>
                </a:lnTo>
                <a:cubicBezTo>
                  <a:pt x="8729" y="362"/>
                  <a:pt x="6774" y="723"/>
                  <a:pt x="4364" y="723"/>
                </a:cubicBezTo>
                <a:lnTo>
                  <a:pt x="4364" y="723"/>
                </a:lnTo>
                <a:cubicBezTo>
                  <a:pt x="1953" y="723"/>
                  <a:pt x="0" y="362"/>
                  <a:pt x="0" y="362"/>
                </a:cubicBezTo>
                <a:lnTo>
                  <a:pt x="0" y="362"/>
                </a:lnTo>
                <a:cubicBezTo>
                  <a:pt x="0" y="362"/>
                  <a:pt x="1953" y="0"/>
                  <a:pt x="4364" y="0"/>
                </a:cubicBezTo>
                <a:lnTo>
                  <a:pt x="4364" y="0"/>
                </a:lnTo>
                <a:cubicBezTo>
                  <a:pt x="6774" y="0"/>
                  <a:pt x="8729" y="362"/>
                  <a:pt x="8729" y="36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7C1B7D1B-56CE-AF45-BCBE-978852E43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4219" y="5644532"/>
            <a:ext cx="7094484" cy="2454406"/>
          </a:xfrm>
          <a:custGeom>
            <a:avLst/>
            <a:gdLst>
              <a:gd name="T0" fmla="*/ 4364 w 8730"/>
              <a:gd name="T1" fmla="*/ 361 h 3021"/>
              <a:gd name="T2" fmla="*/ 4364 w 8730"/>
              <a:gd name="T3" fmla="*/ 361 h 3021"/>
              <a:gd name="T4" fmla="*/ 0 w 8730"/>
              <a:gd name="T5" fmla="*/ 0 h 3021"/>
              <a:gd name="T6" fmla="*/ 1270 w 8730"/>
              <a:gd name="T7" fmla="*/ 2618 h 3021"/>
              <a:gd name="T8" fmla="*/ 1270 w 8730"/>
              <a:gd name="T9" fmla="*/ 2618 h 3021"/>
              <a:gd name="T10" fmla="*/ 4364 w 8730"/>
              <a:gd name="T11" fmla="*/ 3020 h 3021"/>
              <a:gd name="T12" fmla="*/ 4364 w 8730"/>
              <a:gd name="T13" fmla="*/ 3020 h 3021"/>
              <a:gd name="T14" fmla="*/ 7457 w 8730"/>
              <a:gd name="T15" fmla="*/ 2618 h 3021"/>
              <a:gd name="T16" fmla="*/ 8729 w 8730"/>
              <a:gd name="T17" fmla="*/ 0 h 3021"/>
              <a:gd name="T18" fmla="*/ 8729 w 8730"/>
              <a:gd name="T19" fmla="*/ 0 h 3021"/>
              <a:gd name="T20" fmla="*/ 4364 w 8730"/>
              <a:gd name="T21" fmla="*/ 361 h 3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730" h="3021">
                <a:moveTo>
                  <a:pt x="4364" y="361"/>
                </a:moveTo>
                <a:lnTo>
                  <a:pt x="4364" y="361"/>
                </a:lnTo>
                <a:cubicBezTo>
                  <a:pt x="1953" y="361"/>
                  <a:pt x="0" y="0"/>
                  <a:pt x="0" y="0"/>
                </a:cubicBezTo>
                <a:lnTo>
                  <a:pt x="1270" y="2618"/>
                </a:lnTo>
                <a:lnTo>
                  <a:pt x="1270" y="2618"/>
                </a:lnTo>
                <a:cubicBezTo>
                  <a:pt x="1270" y="2618"/>
                  <a:pt x="2655" y="3020"/>
                  <a:pt x="4364" y="3020"/>
                </a:cubicBezTo>
                <a:lnTo>
                  <a:pt x="4364" y="3020"/>
                </a:lnTo>
                <a:cubicBezTo>
                  <a:pt x="6073" y="3020"/>
                  <a:pt x="7457" y="2618"/>
                  <a:pt x="7457" y="2618"/>
                </a:cubicBezTo>
                <a:lnTo>
                  <a:pt x="8729" y="0"/>
                </a:lnTo>
                <a:lnTo>
                  <a:pt x="8729" y="0"/>
                </a:lnTo>
                <a:cubicBezTo>
                  <a:pt x="8729" y="0"/>
                  <a:pt x="6774" y="361"/>
                  <a:pt x="4364" y="36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44D55F53-D5B3-F349-8187-7582CB787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2103" y="5716195"/>
            <a:ext cx="1669712" cy="2275252"/>
          </a:xfrm>
          <a:custGeom>
            <a:avLst/>
            <a:gdLst>
              <a:gd name="T0" fmla="*/ 2055 w 2056"/>
              <a:gd name="T1" fmla="*/ 2801 h 2802"/>
              <a:gd name="T2" fmla="*/ 2055 w 2056"/>
              <a:gd name="T3" fmla="*/ 2801 h 2802"/>
              <a:gd name="T4" fmla="*/ 1126 w 2056"/>
              <a:gd name="T5" fmla="*/ 2632 h 2802"/>
              <a:gd name="T6" fmla="*/ 0 w 2056"/>
              <a:gd name="T7" fmla="*/ 0 h 2802"/>
              <a:gd name="T8" fmla="*/ 0 w 2056"/>
              <a:gd name="T9" fmla="*/ 0 h 2802"/>
              <a:gd name="T10" fmla="*/ 1292 w 2056"/>
              <a:gd name="T11" fmla="*/ 152 h 2802"/>
              <a:gd name="T12" fmla="*/ 2055 w 2056"/>
              <a:gd name="T13" fmla="*/ 2801 h 28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056" h="2802">
                <a:moveTo>
                  <a:pt x="2055" y="2801"/>
                </a:moveTo>
                <a:lnTo>
                  <a:pt x="2055" y="2801"/>
                </a:lnTo>
                <a:cubicBezTo>
                  <a:pt x="1675" y="2747"/>
                  <a:pt x="1356" y="2683"/>
                  <a:pt x="1126" y="2632"/>
                </a:cubicBezTo>
                <a:lnTo>
                  <a:pt x="0" y="0"/>
                </a:lnTo>
                <a:lnTo>
                  <a:pt x="0" y="0"/>
                </a:lnTo>
                <a:cubicBezTo>
                  <a:pt x="318" y="46"/>
                  <a:pt x="761" y="102"/>
                  <a:pt x="1292" y="152"/>
                </a:cubicBezTo>
                <a:lnTo>
                  <a:pt x="2055" y="2801"/>
                </a:lnTo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1">
            <a:extLst>
              <a:ext uri="{FF2B5EF4-FFF2-40B4-BE49-F238E27FC236}">
                <a16:creationId xmlns:a16="http://schemas.microsoft.com/office/drawing/2014/main" id="{280471AD-05D3-AF44-85F3-7B0356743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38860" y="5644532"/>
            <a:ext cx="2149843" cy="2354080"/>
          </a:xfrm>
          <a:custGeom>
            <a:avLst/>
            <a:gdLst>
              <a:gd name="T0" fmla="*/ 2643 w 2644"/>
              <a:gd name="T1" fmla="*/ 0 h 2895"/>
              <a:gd name="T2" fmla="*/ 1371 w 2644"/>
              <a:gd name="T3" fmla="*/ 2618 h 2895"/>
              <a:gd name="T4" fmla="*/ 1371 w 2644"/>
              <a:gd name="T5" fmla="*/ 2619 h 2895"/>
              <a:gd name="T6" fmla="*/ 1371 w 2644"/>
              <a:gd name="T7" fmla="*/ 2619 h 2895"/>
              <a:gd name="T8" fmla="*/ 0 w 2644"/>
              <a:gd name="T9" fmla="*/ 2894 h 2895"/>
              <a:gd name="T10" fmla="*/ 748 w 2644"/>
              <a:gd name="T11" fmla="*/ 244 h 2895"/>
              <a:gd name="T12" fmla="*/ 748 w 2644"/>
              <a:gd name="T13" fmla="*/ 244 h 2895"/>
              <a:gd name="T14" fmla="*/ 2643 w 2644"/>
              <a:gd name="T15" fmla="*/ 0 h 2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44" h="2895">
                <a:moveTo>
                  <a:pt x="2643" y="0"/>
                </a:moveTo>
                <a:lnTo>
                  <a:pt x="1371" y="2618"/>
                </a:lnTo>
                <a:lnTo>
                  <a:pt x="1371" y="2619"/>
                </a:lnTo>
                <a:lnTo>
                  <a:pt x="1371" y="2619"/>
                </a:lnTo>
                <a:cubicBezTo>
                  <a:pt x="1354" y="2624"/>
                  <a:pt x="813" y="2778"/>
                  <a:pt x="0" y="2894"/>
                </a:cubicBezTo>
                <a:lnTo>
                  <a:pt x="748" y="244"/>
                </a:lnTo>
                <a:lnTo>
                  <a:pt x="748" y="244"/>
                </a:lnTo>
                <a:cubicBezTo>
                  <a:pt x="1892" y="138"/>
                  <a:pt x="2643" y="0"/>
                  <a:pt x="2643" y="0"/>
                </a:cubicBezTo>
              </a:path>
            </a:pathLst>
          </a:custGeom>
          <a:solidFill>
            <a:schemeClr val="accent2">
              <a:lumMod val="75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E1E87EF5-1D36-D84A-93C4-1C8D9A18E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54" y="3053971"/>
            <a:ext cx="11736383" cy="2128347"/>
          </a:xfrm>
          <a:custGeom>
            <a:avLst/>
            <a:gdLst>
              <a:gd name="connsiteX0" fmla="*/ 0 w 11736383"/>
              <a:gd name="connsiteY0" fmla="*/ 0 h 2128347"/>
              <a:gd name="connsiteX1" fmla="*/ 4651689 w 11736383"/>
              <a:gd name="connsiteY1" fmla="*/ 0 h 2128347"/>
              <a:gd name="connsiteX2" fmla="*/ 4651689 w 11736383"/>
              <a:gd name="connsiteY2" fmla="*/ 1 h 2128347"/>
              <a:gd name="connsiteX3" fmla="*/ 10703777 w 11736383"/>
              <a:gd name="connsiteY3" fmla="*/ 1 h 2128347"/>
              <a:gd name="connsiteX4" fmla="*/ 11736383 w 11736383"/>
              <a:gd name="connsiteY4" fmla="*/ 2127535 h 2128347"/>
              <a:gd name="connsiteX5" fmla="*/ 4651689 w 11736383"/>
              <a:gd name="connsiteY5" fmla="*/ 2127535 h 2128347"/>
              <a:gd name="connsiteX6" fmla="*/ 4651689 w 11736383"/>
              <a:gd name="connsiteY6" fmla="*/ 2128347 h 2128347"/>
              <a:gd name="connsiteX7" fmla="*/ 0 w 11736383"/>
              <a:gd name="connsiteY7" fmla="*/ 2128347 h 2128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36383" h="2128347">
                <a:moveTo>
                  <a:pt x="0" y="0"/>
                </a:moveTo>
                <a:lnTo>
                  <a:pt x="4651689" y="0"/>
                </a:lnTo>
                <a:lnTo>
                  <a:pt x="4651689" y="1"/>
                </a:lnTo>
                <a:lnTo>
                  <a:pt x="10703777" y="1"/>
                </a:lnTo>
                <a:lnTo>
                  <a:pt x="11736383" y="2127535"/>
                </a:lnTo>
                <a:lnTo>
                  <a:pt x="4651689" y="2127535"/>
                </a:lnTo>
                <a:lnTo>
                  <a:pt x="4651689" y="2128347"/>
                </a:lnTo>
                <a:lnTo>
                  <a:pt x="0" y="212834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C6BEA7E9-623D-AF4C-B7CA-7E7627FCB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6559" y="2667000"/>
            <a:ext cx="9606219" cy="773943"/>
          </a:xfrm>
          <a:custGeom>
            <a:avLst/>
            <a:gdLst>
              <a:gd name="T0" fmla="*/ 11823 w 11824"/>
              <a:gd name="T1" fmla="*/ 476 h 953"/>
              <a:gd name="T2" fmla="*/ 11823 w 11824"/>
              <a:gd name="T3" fmla="*/ 476 h 953"/>
              <a:gd name="T4" fmla="*/ 5911 w 11824"/>
              <a:gd name="T5" fmla="*/ 952 h 953"/>
              <a:gd name="T6" fmla="*/ 5911 w 11824"/>
              <a:gd name="T7" fmla="*/ 952 h 953"/>
              <a:gd name="T8" fmla="*/ 0 w 11824"/>
              <a:gd name="T9" fmla="*/ 476 h 953"/>
              <a:gd name="T10" fmla="*/ 0 w 11824"/>
              <a:gd name="T11" fmla="*/ 476 h 953"/>
              <a:gd name="T12" fmla="*/ 5911 w 11824"/>
              <a:gd name="T13" fmla="*/ 0 h 953"/>
              <a:gd name="T14" fmla="*/ 5911 w 11824"/>
              <a:gd name="T15" fmla="*/ 0 h 953"/>
              <a:gd name="T16" fmla="*/ 11823 w 11824"/>
              <a:gd name="T17" fmla="*/ 476 h 9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824" h="953">
                <a:moveTo>
                  <a:pt x="11823" y="476"/>
                </a:moveTo>
                <a:lnTo>
                  <a:pt x="11823" y="476"/>
                </a:lnTo>
                <a:cubicBezTo>
                  <a:pt x="11823" y="476"/>
                  <a:pt x="9176" y="952"/>
                  <a:pt x="5911" y="952"/>
                </a:cubicBezTo>
                <a:lnTo>
                  <a:pt x="5911" y="952"/>
                </a:lnTo>
                <a:cubicBezTo>
                  <a:pt x="2645" y="952"/>
                  <a:pt x="0" y="476"/>
                  <a:pt x="0" y="476"/>
                </a:cubicBezTo>
                <a:lnTo>
                  <a:pt x="0" y="476"/>
                </a:lnTo>
                <a:cubicBezTo>
                  <a:pt x="0" y="476"/>
                  <a:pt x="2645" y="0"/>
                  <a:pt x="5911" y="0"/>
                </a:cubicBezTo>
                <a:lnTo>
                  <a:pt x="5911" y="0"/>
                </a:lnTo>
                <a:cubicBezTo>
                  <a:pt x="9176" y="0"/>
                  <a:pt x="11823" y="476"/>
                  <a:pt x="11823" y="476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49291C9F-311E-E54C-A0F3-BFBC94858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6559" y="3053973"/>
            <a:ext cx="9606219" cy="2515317"/>
          </a:xfrm>
          <a:custGeom>
            <a:avLst/>
            <a:gdLst>
              <a:gd name="T0" fmla="*/ 5911 w 11824"/>
              <a:gd name="T1" fmla="*/ 476 h 3096"/>
              <a:gd name="T2" fmla="*/ 5911 w 11824"/>
              <a:gd name="T3" fmla="*/ 476 h 3096"/>
              <a:gd name="T4" fmla="*/ 0 w 11824"/>
              <a:gd name="T5" fmla="*/ 0 h 3096"/>
              <a:gd name="T6" fmla="*/ 1271 w 11824"/>
              <a:gd name="T7" fmla="*/ 2619 h 3096"/>
              <a:gd name="T8" fmla="*/ 1271 w 11824"/>
              <a:gd name="T9" fmla="*/ 2619 h 3096"/>
              <a:gd name="T10" fmla="*/ 5911 w 11824"/>
              <a:gd name="T11" fmla="*/ 3095 h 3096"/>
              <a:gd name="T12" fmla="*/ 5911 w 11824"/>
              <a:gd name="T13" fmla="*/ 3095 h 3096"/>
              <a:gd name="T14" fmla="*/ 10551 w 11824"/>
              <a:gd name="T15" fmla="*/ 2619 h 3096"/>
              <a:gd name="T16" fmla="*/ 11823 w 11824"/>
              <a:gd name="T17" fmla="*/ 0 h 3096"/>
              <a:gd name="T18" fmla="*/ 11823 w 11824"/>
              <a:gd name="T19" fmla="*/ 0 h 3096"/>
              <a:gd name="T20" fmla="*/ 5911 w 11824"/>
              <a:gd name="T21" fmla="*/ 476 h 3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824" h="3096">
                <a:moveTo>
                  <a:pt x="5911" y="476"/>
                </a:moveTo>
                <a:lnTo>
                  <a:pt x="5911" y="476"/>
                </a:lnTo>
                <a:cubicBezTo>
                  <a:pt x="2645" y="476"/>
                  <a:pt x="0" y="0"/>
                  <a:pt x="0" y="0"/>
                </a:cubicBezTo>
                <a:lnTo>
                  <a:pt x="1271" y="2619"/>
                </a:lnTo>
                <a:lnTo>
                  <a:pt x="1271" y="2619"/>
                </a:lnTo>
                <a:cubicBezTo>
                  <a:pt x="1271" y="2619"/>
                  <a:pt x="3348" y="3095"/>
                  <a:pt x="5911" y="3095"/>
                </a:cubicBezTo>
                <a:lnTo>
                  <a:pt x="5911" y="3095"/>
                </a:lnTo>
                <a:cubicBezTo>
                  <a:pt x="8474" y="3095"/>
                  <a:pt x="10551" y="2619"/>
                  <a:pt x="10551" y="2619"/>
                </a:cubicBezTo>
                <a:lnTo>
                  <a:pt x="11823" y="0"/>
                </a:lnTo>
                <a:lnTo>
                  <a:pt x="11823" y="0"/>
                </a:lnTo>
                <a:cubicBezTo>
                  <a:pt x="11823" y="0"/>
                  <a:pt x="9176" y="476"/>
                  <a:pt x="5911" y="47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7AE77EF7-4C56-3B40-9751-B88968B60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2100" y="3147131"/>
            <a:ext cx="2035186" cy="2293167"/>
          </a:xfrm>
          <a:custGeom>
            <a:avLst/>
            <a:gdLst>
              <a:gd name="T0" fmla="*/ 2504 w 2505"/>
              <a:gd name="T1" fmla="*/ 2822 h 2823"/>
              <a:gd name="T2" fmla="*/ 2504 w 2505"/>
              <a:gd name="T3" fmla="*/ 2822 h 2823"/>
              <a:gd name="T4" fmla="*/ 1122 w 2505"/>
              <a:gd name="T5" fmla="*/ 2621 h 2823"/>
              <a:gd name="T6" fmla="*/ 0 w 2505"/>
              <a:gd name="T7" fmla="*/ 0 h 2823"/>
              <a:gd name="T8" fmla="*/ 0 w 2505"/>
              <a:gd name="T9" fmla="*/ 0 h 2823"/>
              <a:gd name="T10" fmla="*/ 1749 w 2505"/>
              <a:gd name="T11" fmla="*/ 200 h 2823"/>
              <a:gd name="T12" fmla="*/ 2504 w 2505"/>
              <a:gd name="T13" fmla="*/ 2822 h 2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505" h="2823">
                <a:moveTo>
                  <a:pt x="2504" y="2822"/>
                </a:moveTo>
                <a:lnTo>
                  <a:pt x="2504" y="2822"/>
                </a:lnTo>
                <a:cubicBezTo>
                  <a:pt x="1937" y="2757"/>
                  <a:pt x="1463" y="2682"/>
                  <a:pt x="1122" y="2621"/>
                </a:cubicBezTo>
                <a:lnTo>
                  <a:pt x="0" y="0"/>
                </a:lnTo>
                <a:lnTo>
                  <a:pt x="0" y="0"/>
                </a:lnTo>
                <a:cubicBezTo>
                  <a:pt x="432" y="60"/>
                  <a:pt x="1031" y="134"/>
                  <a:pt x="1749" y="200"/>
                </a:cubicBezTo>
                <a:lnTo>
                  <a:pt x="2504" y="2822"/>
                </a:lnTo>
              </a:path>
            </a:pathLst>
          </a:cu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2">
            <a:extLst>
              <a:ext uri="{FF2B5EF4-FFF2-40B4-BE49-F238E27FC236}">
                <a16:creationId xmlns:a16="http://schemas.microsoft.com/office/drawing/2014/main" id="{7BF013D5-3E6C-4940-937E-4B0C6B312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9056" y="3053972"/>
            <a:ext cx="2687305" cy="2393492"/>
          </a:xfrm>
          <a:custGeom>
            <a:avLst/>
            <a:gdLst>
              <a:gd name="T0" fmla="*/ 3305 w 3306"/>
              <a:gd name="T1" fmla="*/ 0 h 2945"/>
              <a:gd name="T2" fmla="*/ 2033 w 3306"/>
              <a:gd name="T3" fmla="*/ 2619 h 2945"/>
              <a:gd name="T4" fmla="*/ 2033 w 3306"/>
              <a:gd name="T5" fmla="*/ 2619 h 2945"/>
              <a:gd name="T6" fmla="*/ 0 w 3306"/>
              <a:gd name="T7" fmla="*/ 2944 h 2945"/>
              <a:gd name="T8" fmla="*/ 740 w 3306"/>
              <a:gd name="T9" fmla="*/ 321 h 2945"/>
              <a:gd name="T10" fmla="*/ 740 w 3306"/>
              <a:gd name="T11" fmla="*/ 321 h 2945"/>
              <a:gd name="T12" fmla="*/ 3305 w 3306"/>
              <a:gd name="T13" fmla="*/ 0 h 29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06" h="2945">
                <a:moveTo>
                  <a:pt x="3305" y="0"/>
                </a:moveTo>
                <a:lnTo>
                  <a:pt x="2033" y="2619"/>
                </a:lnTo>
                <a:lnTo>
                  <a:pt x="2033" y="2619"/>
                </a:lnTo>
                <a:cubicBezTo>
                  <a:pt x="2033" y="2619"/>
                  <a:pt x="1228" y="2804"/>
                  <a:pt x="0" y="2944"/>
                </a:cubicBezTo>
                <a:lnTo>
                  <a:pt x="740" y="321"/>
                </a:lnTo>
                <a:lnTo>
                  <a:pt x="740" y="321"/>
                </a:lnTo>
                <a:cubicBezTo>
                  <a:pt x="2289" y="182"/>
                  <a:pt x="3305" y="0"/>
                  <a:pt x="3305" y="0"/>
                </a:cubicBezTo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8B1A1BE-B6A5-D742-B90D-0CBC0F151939}"/>
              </a:ext>
            </a:extLst>
          </p:cNvPr>
          <p:cNvSpPr txBox="1"/>
          <p:nvPr/>
        </p:nvSpPr>
        <p:spPr>
          <a:xfrm>
            <a:off x="2827569" y="321707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BBDE3118-9F9B-1A42-A651-BE98AFC86BA1}"/>
              </a:ext>
            </a:extLst>
          </p:cNvPr>
          <p:cNvSpPr txBox="1">
            <a:spLocks/>
          </p:cNvSpPr>
          <p:nvPr/>
        </p:nvSpPr>
        <p:spPr>
          <a:xfrm>
            <a:off x="2827569" y="3877814"/>
            <a:ext cx="980606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CC72075-AB30-1F4D-AA75-A8F18F06C944}"/>
              </a:ext>
            </a:extLst>
          </p:cNvPr>
          <p:cNvSpPr txBox="1"/>
          <p:nvPr/>
        </p:nvSpPr>
        <p:spPr>
          <a:xfrm>
            <a:off x="4044023" y="580763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A0A59CA-F6A8-0F42-9783-787892C812F3}"/>
              </a:ext>
            </a:extLst>
          </p:cNvPr>
          <p:cNvSpPr txBox="1">
            <a:spLocks/>
          </p:cNvSpPr>
          <p:nvPr/>
        </p:nvSpPr>
        <p:spPr>
          <a:xfrm>
            <a:off x="4044023" y="6468375"/>
            <a:ext cx="980606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061DB9F-6177-024F-8078-00ACAF1D93EC}"/>
              </a:ext>
            </a:extLst>
          </p:cNvPr>
          <p:cNvSpPr txBox="1"/>
          <p:nvPr/>
        </p:nvSpPr>
        <p:spPr>
          <a:xfrm>
            <a:off x="5260477" y="839640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0882F5E-3969-0845-9E4F-4FF55936CEF5}"/>
              </a:ext>
            </a:extLst>
          </p:cNvPr>
          <p:cNvSpPr txBox="1">
            <a:spLocks/>
          </p:cNvSpPr>
          <p:nvPr/>
        </p:nvSpPr>
        <p:spPr>
          <a:xfrm>
            <a:off x="5260477" y="9057145"/>
            <a:ext cx="980606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3ACC5B7-A037-6C4F-9D5B-15972C6D37EE}"/>
              </a:ext>
            </a:extLst>
          </p:cNvPr>
          <p:cNvSpPr txBox="1"/>
          <p:nvPr/>
        </p:nvSpPr>
        <p:spPr>
          <a:xfrm>
            <a:off x="6476930" y="1098696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31E121F2-F20A-EB4F-ACE9-7994420B118D}"/>
              </a:ext>
            </a:extLst>
          </p:cNvPr>
          <p:cNvSpPr txBox="1">
            <a:spLocks/>
          </p:cNvSpPr>
          <p:nvPr/>
        </p:nvSpPr>
        <p:spPr>
          <a:xfrm>
            <a:off x="6476930" y="11647706"/>
            <a:ext cx="980606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441711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90329A88-367D-4C43-AFDF-1471D4E5C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4" y="2667000"/>
            <a:ext cx="18556326" cy="1296098"/>
          </a:xfrm>
          <a:custGeom>
            <a:avLst/>
            <a:gdLst>
              <a:gd name="T0" fmla="*/ 18277 w 18543"/>
              <a:gd name="T1" fmla="*/ 1202 h 1203"/>
              <a:gd name="T2" fmla="*/ 0 w 18543"/>
              <a:gd name="T3" fmla="*/ 1202 h 1203"/>
              <a:gd name="T4" fmla="*/ 0 w 18543"/>
              <a:gd name="T5" fmla="*/ 0 h 1203"/>
              <a:gd name="T6" fmla="*/ 18277 w 18543"/>
              <a:gd name="T7" fmla="*/ 0 h 1203"/>
              <a:gd name="T8" fmla="*/ 18542 w 18543"/>
              <a:gd name="T9" fmla="*/ 601 h 1203"/>
              <a:gd name="T10" fmla="*/ 18277 w 18543"/>
              <a:gd name="T11" fmla="*/ 1202 h 1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543" h="1203">
                <a:moveTo>
                  <a:pt x="18277" y="1202"/>
                </a:moveTo>
                <a:lnTo>
                  <a:pt x="0" y="1202"/>
                </a:lnTo>
                <a:lnTo>
                  <a:pt x="0" y="0"/>
                </a:lnTo>
                <a:lnTo>
                  <a:pt x="18277" y="0"/>
                </a:lnTo>
                <a:lnTo>
                  <a:pt x="18542" y="601"/>
                </a:lnTo>
                <a:lnTo>
                  <a:pt x="18277" y="1202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6808D8E0-D191-D740-926F-C98375969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3" y="4465998"/>
            <a:ext cx="17982647" cy="1296098"/>
          </a:xfrm>
          <a:custGeom>
            <a:avLst/>
            <a:gdLst>
              <a:gd name="T0" fmla="*/ 17702 w 17968"/>
              <a:gd name="T1" fmla="*/ 1201 h 1202"/>
              <a:gd name="T2" fmla="*/ 0 w 17968"/>
              <a:gd name="T3" fmla="*/ 1201 h 1202"/>
              <a:gd name="T4" fmla="*/ 0 w 17968"/>
              <a:gd name="T5" fmla="*/ 0 h 1202"/>
              <a:gd name="T6" fmla="*/ 17702 w 17968"/>
              <a:gd name="T7" fmla="*/ 0 h 1202"/>
              <a:gd name="T8" fmla="*/ 17967 w 17968"/>
              <a:gd name="T9" fmla="*/ 600 h 1202"/>
              <a:gd name="T10" fmla="*/ 17702 w 17968"/>
              <a:gd name="T11" fmla="*/ 1201 h 1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968" h="1202">
                <a:moveTo>
                  <a:pt x="17702" y="1201"/>
                </a:moveTo>
                <a:lnTo>
                  <a:pt x="0" y="1201"/>
                </a:lnTo>
                <a:lnTo>
                  <a:pt x="0" y="0"/>
                </a:lnTo>
                <a:lnTo>
                  <a:pt x="17702" y="0"/>
                </a:lnTo>
                <a:lnTo>
                  <a:pt x="17967" y="600"/>
                </a:lnTo>
                <a:lnTo>
                  <a:pt x="17702" y="1201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2BDE6846-7646-3F43-ADB6-62C24CB05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4" y="6264996"/>
            <a:ext cx="17091238" cy="1296098"/>
          </a:xfrm>
          <a:custGeom>
            <a:avLst/>
            <a:gdLst>
              <a:gd name="T0" fmla="*/ 16813 w 17079"/>
              <a:gd name="T1" fmla="*/ 1201 h 1202"/>
              <a:gd name="T2" fmla="*/ 0 w 17079"/>
              <a:gd name="T3" fmla="*/ 1201 h 1202"/>
              <a:gd name="T4" fmla="*/ 0 w 17079"/>
              <a:gd name="T5" fmla="*/ 0 h 1202"/>
              <a:gd name="T6" fmla="*/ 16813 w 17079"/>
              <a:gd name="T7" fmla="*/ 0 h 1202"/>
              <a:gd name="T8" fmla="*/ 17078 w 17079"/>
              <a:gd name="T9" fmla="*/ 601 h 1202"/>
              <a:gd name="T10" fmla="*/ 16813 w 17079"/>
              <a:gd name="T11" fmla="*/ 1201 h 1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079" h="1202">
                <a:moveTo>
                  <a:pt x="16813" y="1201"/>
                </a:moveTo>
                <a:lnTo>
                  <a:pt x="0" y="1201"/>
                </a:lnTo>
                <a:lnTo>
                  <a:pt x="0" y="0"/>
                </a:lnTo>
                <a:lnTo>
                  <a:pt x="16813" y="0"/>
                </a:lnTo>
                <a:lnTo>
                  <a:pt x="17078" y="601"/>
                </a:lnTo>
                <a:lnTo>
                  <a:pt x="16813" y="1201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71EC17B-D039-ED48-857F-45609C7FC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4" y="8063995"/>
            <a:ext cx="16469015" cy="1296098"/>
          </a:xfrm>
          <a:custGeom>
            <a:avLst/>
            <a:gdLst>
              <a:gd name="T0" fmla="*/ 16188 w 16455"/>
              <a:gd name="T1" fmla="*/ 1201 h 1202"/>
              <a:gd name="T2" fmla="*/ 0 w 16455"/>
              <a:gd name="T3" fmla="*/ 1201 h 1202"/>
              <a:gd name="T4" fmla="*/ 0 w 16455"/>
              <a:gd name="T5" fmla="*/ 0 h 1202"/>
              <a:gd name="T6" fmla="*/ 16188 w 16455"/>
              <a:gd name="T7" fmla="*/ 0 h 1202"/>
              <a:gd name="T8" fmla="*/ 16454 w 16455"/>
              <a:gd name="T9" fmla="*/ 601 h 1202"/>
              <a:gd name="T10" fmla="*/ 16188 w 16455"/>
              <a:gd name="T11" fmla="*/ 1201 h 1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455" h="1202">
                <a:moveTo>
                  <a:pt x="16188" y="1201"/>
                </a:moveTo>
                <a:lnTo>
                  <a:pt x="0" y="1201"/>
                </a:lnTo>
                <a:lnTo>
                  <a:pt x="0" y="0"/>
                </a:lnTo>
                <a:lnTo>
                  <a:pt x="16188" y="0"/>
                </a:lnTo>
                <a:lnTo>
                  <a:pt x="16454" y="601"/>
                </a:lnTo>
                <a:lnTo>
                  <a:pt x="16188" y="1201"/>
                </a:ln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A47E989-EC14-7943-8890-F15D092E1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4" y="9858905"/>
            <a:ext cx="15749710" cy="1296097"/>
          </a:xfrm>
          <a:custGeom>
            <a:avLst/>
            <a:gdLst>
              <a:gd name="T0" fmla="*/ 15474 w 15740"/>
              <a:gd name="T1" fmla="*/ 1202 h 1203"/>
              <a:gd name="T2" fmla="*/ 0 w 15740"/>
              <a:gd name="T3" fmla="*/ 1202 h 1203"/>
              <a:gd name="T4" fmla="*/ 0 w 15740"/>
              <a:gd name="T5" fmla="*/ 0 h 1203"/>
              <a:gd name="T6" fmla="*/ 15474 w 15740"/>
              <a:gd name="T7" fmla="*/ 0 h 1203"/>
              <a:gd name="T8" fmla="*/ 15739 w 15740"/>
              <a:gd name="T9" fmla="*/ 601 h 1203"/>
              <a:gd name="T10" fmla="*/ 15474 w 15740"/>
              <a:gd name="T11" fmla="*/ 1202 h 1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740" h="1203">
                <a:moveTo>
                  <a:pt x="15474" y="1202"/>
                </a:moveTo>
                <a:lnTo>
                  <a:pt x="0" y="1202"/>
                </a:lnTo>
                <a:lnTo>
                  <a:pt x="0" y="0"/>
                </a:lnTo>
                <a:lnTo>
                  <a:pt x="15474" y="0"/>
                </a:lnTo>
                <a:lnTo>
                  <a:pt x="15739" y="601"/>
                </a:lnTo>
                <a:lnTo>
                  <a:pt x="15474" y="1202"/>
                </a:ln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394D0E9-1CDA-1E49-95E5-B3BEFCFF2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8073" y="11657904"/>
            <a:ext cx="14814171" cy="1296097"/>
          </a:xfrm>
          <a:custGeom>
            <a:avLst/>
            <a:gdLst>
              <a:gd name="T0" fmla="*/ 14537 w 14803"/>
              <a:gd name="T1" fmla="*/ 1201 h 1202"/>
              <a:gd name="T2" fmla="*/ 0 w 14803"/>
              <a:gd name="T3" fmla="*/ 1201 h 1202"/>
              <a:gd name="T4" fmla="*/ 0 w 14803"/>
              <a:gd name="T5" fmla="*/ 0 h 1202"/>
              <a:gd name="T6" fmla="*/ 14537 w 14803"/>
              <a:gd name="T7" fmla="*/ 0 h 1202"/>
              <a:gd name="T8" fmla="*/ 14802 w 14803"/>
              <a:gd name="T9" fmla="*/ 601 h 1202"/>
              <a:gd name="T10" fmla="*/ 14537 w 14803"/>
              <a:gd name="T11" fmla="*/ 1201 h 1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803" h="1202">
                <a:moveTo>
                  <a:pt x="14537" y="1201"/>
                </a:moveTo>
                <a:lnTo>
                  <a:pt x="0" y="1201"/>
                </a:lnTo>
                <a:lnTo>
                  <a:pt x="0" y="0"/>
                </a:lnTo>
                <a:lnTo>
                  <a:pt x="14537" y="0"/>
                </a:lnTo>
                <a:lnTo>
                  <a:pt x="14802" y="601"/>
                </a:lnTo>
                <a:lnTo>
                  <a:pt x="14537" y="120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58271CC0-2BEB-FA46-878F-48E3F0FB9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0183" y="9858907"/>
            <a:ext cx="2036140" cy="3095093"/>
          </a:xfrm>
          <a:custGeom>
            <a:avLst/>
            <a:gdLst>
              <a:gd name="T0" fmla="*/ 0 w 2195"/>
              <a:gd name="T1" fmla="*/ 0 h 3338"/>
              <a:gd name="T2" fmla="*/ 2194 w 2195"/>
              <a:gd name="T3" fmla="*/ 1940 h 3338"/>
              <a:gd name="T4" fmla="*/ 1462 w 2195"/>
              <a:gd name="T5" fmla="*/ 3337 h 3338"/>
              <a:gd name="T6" fmla="*/ 732 w 2195"/>
              <a:gd name="T7" fmla="*/ 1398 h 3338"/>
              <a:gd name="T8" fmla="*/ 0 w 2195"/>
              <a:gd name="T9" fmla="*/ 0 h 3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95" h="3338">
                <a:moveTo>
                  <a:pt x="0" y="0"/>
                </a:moveTo>
                <a:lnTo>
                  <a:pt x="2194" y="1940"/>
                </a:lnTo>
                <a:lnTo>
                  <a:pt x="1462" y="3337"/>
                </a:lnTo>
                <a:lnTo>
                  <a:pt x="732" y="1398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D7391EE0-FB33-044F-BEAD-59BB6BEB6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1470" y="8059909"/>
            <a:ext cx="3393565" cy="3095093"/>
          </a:xfrm>
          <a:custGeom>
            <a:avLst/>
            <a:gdLst>
              <a:gd name="T0" fmla="*/ 0 w 3658"/>
              <a:gd name="T1" fmla="*/ 0 h 3338"/>
              <a:gd name="T2" fmla="*/ 3657 w 3658"/>
              <a:gd name="T3" fmla="*/ 1939 h 3338"/>
              <a:gd name="T4" fmla="*/ 2925 w 3658"/>
              <a:gd name="T5" fmla="*/ 3337 h 3338"/>
              <a:gd name="T6" fmla="*/ 731 w 3658"/>
              <a:gd name="T7" fmla="*/ 1398 h 3338"/>
              <a:gd name="T8" fmla="*/ 0 w 3658"/>
              <a:gd name="T9" fmla="*/ 0 h 3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58" h="3338">
                <a:moveTo>
                  <a:pt x="0" y="0"/>
                </a:moveTo>
                <a:lnTo>
                  <a:pt x="3657" y="1939"/>
                </a:lnTo>
                <a:lnTo>
                  <a:pt x="2925" y="3337"/>
                </a:lnTo>
                <a:lnTo>
                  <a:pt x="731" y="1398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8EDADA6-44F0-7048-96D3-33571E463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2756" y="6264996"/>
            <a:ext cx="4746904" cy="3095096"/>
          </a:xfrm>
          <a:custGeom>
            <a:avLst/>
            <a:gdLst>
              <a:gd name="T0" fmla="*/ 5120 w 5121"/>
              <a:gd name="T1" fmla="*/ 1939 h 3338"/>
              <a:gd name="T2" fmla="*/ 0 w 5121"/>
              <a:gd name="T3" fmla="*/ 0 h 3338"/>
              <a:gd name="T4" fmla="*/ 732 w 5121"/>
              <a:gd name="T5" fmla="*/ 1397 h 3338"/>
              <a:gd name="T6" fmla="*/ 4389 w 5121"/>
              <a:gd name="T7" fmla="*/ 3337 h 3338"/>
              <a:gd name="T8" fmla="*/ 5120 w 5121"/>
              <a:gd name="T9" fmla="*/ 1939 h 3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21" h="3338">
                <a:moveTo>
                  <a:pt x="5120" y="1939"/>
                </a:moveTo>
                <a:lnTo>
                  <a:pt x="0" y="0"/>
                </a:lnTo>
                <a:lnTo>
                  <a:pt x="732" y="1397"/>
                </a:lnTo>
                <a:lnTo>
                  <a:pt x="4389" y="3337"/>
                </a:lnTo>
                <a:lnTo>
                  <a:pt x="5120" y="193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B2E56762-A578-0E40-812B-6A3EC2239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4044" y="4465998"/>
            <a:ext cx="6104329" cy="3095096"/>
          </a:xfrm>
          <a:custGeom>
            <a:avLst/>
            <a:gdLst>
              <a:gd name="T0" fmla="*/ 6584 w 6585"/>
              <a:gd name="T1" fmla="*/ 1939 h 3337"/>
              <a:gd name="T2" fmla="*/ 0 w 6585"/>
              <a:gd name="T3" fmla="*/ 0 h 3337"/>
              <a:gd name="T4" fmla="*/ 732 w 6585"/>
              <a:gd name="T5" fmla="*/ 1397 h 3337"/>
              <a:gd name="T6" fmla="*/ 5852 w 6585"/>
              <a:gd name="T7" fmla="*/ 3336 h 3337"/>
              <a:gd name="T8" fmla="*/ 6584 w 6585"/>
              <a:gd name="T9" fmla="*/ 1939 h 3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85" h="3337">
                <a:moveTo>
                  <a:pt x="6584" y="1939"/>
                </a:moveTo>
                <a:lnTo>
                  <a:pt x="0" y="0"/>
                </a:lnTo>
                <a:lnTo>
                  <a:pt x="732" y="1397"/>
                </a:lnTo>
                <a:lnTo>
                  <a:pt x="5852" y="3336"/>
                </a:lnTo>
                <a:lnTo>
                  <a:pt x="6584" y="193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5AC27036-5AF8-4743-9CED-708833A8A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5331" y="2667000"/>
            <a:ext cx="7461756" cy="3095096"/>
          </a:xfrm>
          <a:custGeom>
            <a:avLst/>
            <a:gdLst>
              <a:gd name="T0" fmla="*/ 8047 w 8048"/>
              <a:gd name="T1" fmla="*/ 1940 h 3338"/>
              <a:gd name="T2" fmla="*/ 0 w 8048"/>
              <a:gd name="T3" fmla="*/ 0 h 3338"/>
              <a:gd name="T4" fmla="*/ 731 w 8048"/>
              <a:gd name="T5" fmla="*/ 1398 h 3338"/>
              <a:gd name="T6" fmla="*/ 7315 w 8048"/>
              <a:gd name="T7" fmla="*/ 3337 h 3338"/>
              <a:gd name="T8" fmla="*/ 8047 w 8048"/>
              <a:gd name="T9" fmla="*/ 1940 h 3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48" h="3338">
                <a:moveTo>
                  <a:pt x="8047" y="1940"/>
                </a:moveTo>
                <a:lnTo>
                  <a:pt x="0" y="0"/>
                </a:lnTo>
                <a:lnTo>
                  <a:pt x="731" y="1398"/>
                </a:lnTo>
                <a:lnTo>
                  <a:pt x="7315" y="3337"/>
                </a:lnTo>
                <a:lnTo>
                  <a:pt x="8047" y="194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50DB25B2-6667-0E4D-BD40-6D53EA51A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1469" y="11657904"/>
            <a:ext cx="2714852" cy="1296095"/>
          </a:xfrm>
          <a:custGeom>
            <a:avLst/>
            <a:gdLst>
              <a:gd name="T0" fmla="*/ 2193 w 2926"/>
              <a:gd name="T1" fmla="*/ 0 h 1398"/>
              <a:gd name="T2" fmla="*/ 2925 w 2926"/>
              <a:gd name="T3" fmla="*/ 0 h 1398"/>
              <a:gd name="T4" fmla="*/ 2193 w 2926"/>
              <a:gd name="T5" fmla="*/ 1397 h 1398"/>
              <a:gd name="T6" fmla="*/ 0 w 2926"/>
              <a:gd name="T7" fmla="*/ 0 h 1398"/>
              <a:gd name="T8" fmla="*/ 2193 w 2926"/>
              <a:gd name="T9" fmla="*/ 0 h 1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26" h="1398">
                <a:moveTo>
                  <a:pt x="2193" y="0"/>
                </a:moveTo>
                <a:lnTo>
                  <a:pt x="2925" y="0"/>
                </a:lnTo>
                <a:lnTo>
                  <a:pt x="2193" y="1397"/>
                </a:lnTo>
                <a:lnTo>
                  <a:pt x="0" y="0"/>
                </a:lnTo>
                <a:lnTo>
                  <a:pt x="2193" y="0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69FAA48B-C89E-1E41-AB7E-123CF389B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0182" y="9858907"/>
            <a:ext cx="2714852" cy="1296095"/>
          </a:xfrm>
          <a:custGeom>
            <a:avLst/>
            <a:gdLst>
              <a:gd name="T0" fmla="*/ 1462 w 2927"/>
              <a:gd name="T1" fmla="*/ 0 h 1399"/>
              <a:gd name="T2" fmla="*/ 2926 w 2927"/>
              <a:gd name="T3" fmla="*/ 0 h 1399"/>
              <a:gd name="T4" fmla="*/ 2194 w 2927"/>
              <a:gd name="T5" fmla="*/ 1398 h 1399"/>
              <a:gd name="T6" fmla="*/ 1462 w 2927"/>
              <a:gd name="T7" fmla="*/ 1398 h 1399"/>
              <a:gd name="T8" fmla="*/ 732 w 2927"/>
              <a:gd name="T9" fmla="*/ 1398 h 1399"/>
              <a:gd name="T10" fmla="*/ 0 w 2927"/>
              <a:gd name="T11" fmla="*/ 0 h 1399"/>
              <a:gd name="T12" fmla="*/ 1462 w 2927"/>
              <a:gd name="T13" fmla="*/ 0 h 1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27" h="1399">
                <a:moveTo>
                  <a:pt x="1462" y="0"/>
                </a:moveTo>
                <a:lnTo>
                  <a:pt x="2926" y="0"/>
                </a:lnTo>
                <a:lnTo>
                  <a:pt x="2194" y="1398"/>
                </a:lnTo>
                <a:lnTo>
                  <a:pt x="1462" y="1398"/>
                </a:lnTo>
                <a:lnTo>
                  <a:pt x="732" y="1398"/>
                </a:lnTo>
                <a:lnTo>
                  <a:pt x="0" y="0"/>
                </a:lnTo>
                <a:lnTo>
                  <a:pt x="1462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7160440C-EBF0-194A-94ED-90ECC584D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1470" y="8059909"/>
            <a:ext cx="4068191" cy="1296095"/>
          </a:xfrm>
          <a:custGeom>
            <a:avLst/>
            <a:gdLst>
              <a:gd name="T0" fmla="*/ 2193 w 4389"/>
              <a:gd name="T1" fmla="*/ 0 h 1399"/>
              <a:gd name="T2" fmla="*/ 4388 w 4389"/>
              <a:gd name="T3" fmla="*/ 0 h 1399"/>
              <a:gd name="T4" fmla="*/ 3657 w 4389"/>
              <a:gd name="T5" fmla="*/ 1398 h 1399"/>
              <a:gd name="T6" fmla="*/ 2193 w 4389"/>
              <a:gd name="T7" fmla="*/ 1398 h 1399"/>
              <a:gd name="T8" fmla="*/ 731 w 4389"/>
              <a:gd name="T9" fmla="*/ 1398 h 1399"/>
              <a:gd name="T10" fmla="*/ 0 w 4389"/>
              <a:gd name="T11" fmla="*/ 0 h 1399"/>
              <a:gd name="T12" fmla="*/ 2193 w 4389"/>
              <a:gd name="T13" fmla="*/ 0 h 1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89" h="1399">
                <a:moveTo>
                  <a:pt x="2193" y="0"/>
                </a:moveTo>
                <a:lnTo>
                  <a:pt x="4388" y="0"/>
                </a:lnTo>
                <a:lnTo>
                  <a:pt x="3657" y="1398"/>
                </a:lnTo>
                <a:lnTo>
                  <a:pt x="2193" y="1398"/>
                </a:lnTo>
                <a:lnTo>
                  <a:pt x="731" y="1398"/>
                </a:lnTo>
                <a:lnTo>
                  <a:pt x="0" y="0"/>
                </a:lnTo>
                <a:lnTo>
                  <a:pt x="219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71BEF54A-D8C9-034F-B40A-79592B1AA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2758" y="6264996"/>
            <a:ext cx="5425616" cy="1296098"/>
          </a:xfrm>
          <a:custGeom>
            <a:avLst/>
            <a:gdLst>
              <a:gd name="T0" fmla="*/ 2925 w 5853"/>
              <a:gd name="T1" fmla="*/ 0 h 1398"/>
              <a:gd name="T2" fmla="*/ 5852 w 5853"/>
              <a:gd name="T3" fmla="*/ 0 h 1398"/>
              <a:gd name="T4" fmla="*/ 5120 w 5853"/>
              <a:gd name="T5" fmla="*/ 1397 h 1398"/>
              <a:gd name="T6" fmla="*/ 2925 w 5853"/>
              <a:gd name="T7" fmla="*/ 1397 h 1398"/>
              <a:gd name="T8" fmla="*/ 732 w 5853"/>
              <a:gd name="T9" fmla="*/ 1397 h 1398"/>
              <a:gd name="T10" fmla="*/ 0 w 5853"/>
              <a:gd name="T11" fmla="*/ 0 h 1398"/>
              <a:gd name="T12" fmla="*/ 2925 w 5853"/>
              <a:gd name="T13" fmla="*/ 0 h 1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53" h="1398">
                <a:moveTo>
                  <a:pt x="2925" y="0"/>
                </a:moveTo>
                <a:lnTo>
                  <a:pt x="5852" y="0"/>
                </a:lnTo>
                <a:lnTo>
                  <a:pt x="5120" y="1397"/>
                </a:lnTo>
                <a:lnTo>
                  <a:pt x="2925" y="1397"/>
                </a:lnTo>
                <a:lnTo>
                  <a:pt x="732" y="1397"/>
                </a:lnTo>
                <a:lnTo>
                  <a:pt x="0" y="0"/>
                </a:lnTo>
                <a:lnTo>
                  <a:pt x="2925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D151D076-0968-F241-B041-9220E13F4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4045" y="4465998"/>
            <a:ext cx="6783043" cy="1296098"/>
          </a:xfrm>
          <a:custGeom>
            <a:avLst/>
            <a:gdLst>
              <a:gd name="T0" fmla="*/ 3657 w 7317"/>
              <a:gd name="T1" fmla="*/ 0 h 1398"/>
              <a:gd name="T2" fmla="*/ 7316 w 7317"/>
              <a:gd name="T3" fmla="*/ 0 h 1398"/>
              <a:gd name="T4" fmla="*/ 6584 w 7317"/>
              <a:gd name="T5" fmla="*/ 1397 h 1398"/>
              <a:gd name="T6" fmla="*/ 3657 w 7317"/>
              <a:gd name="T7" fmla="*/ 1397 h 1398"/>
              <a:gd name="T8" fmla="*/ 732 w 7317"/>
              <a:gd name="T9" fmla="*/ 1397 h 1398"/>
              <a:gd name="T10" fmla="*/ 0 w 7317"/>
              <a:gd name="T11" fmla="*/ 0 h 1398"/>
              <a:gd name="T12" fmla="*/ 3657 w 7317"/>
              <a:gd name="T13" fmla="*/ 0 h 1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17" h="1398">
                <a:moveTo>
                  <a:pt x="3657" y="0"/>
                </a:moveTo>
                <a:lnTo>
                  <a:pt x="7316" y="0"/>
                </a:lnTo>
                <a:lnTo>
                  <a:pt x="6584" y="1397"/>
                </a:lnTo>
                <a:lnTo>
                  <a:pt x="3657" y="1397"/>
                </a:lnTo>
                <a:lnTo>
                  <a:pt x="732" y="1397"/>
                </a:lnTo>
                <a:lnTo>
                  <a:pt x="0" y="0"/>
                </a:lnTo>
                <a:lnTo>
                  <a:pt x="365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9FEA494E-359E-5142-8433-D326ED086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5332" y="2667000"/>
            <a:ext cx="8140469" cy="1296098"/>
          </a:xfrm>
          <a:custGeom>
            <a:avLst/>
            <a:gdLst>
              <a:gd name="T0" fmla="*/ 4388 w 8779"/>
              <a:gd name="T1" fmla="*/ 0 h 1399"/>
              <a:gd name="T2" fmla="*/ 8778 w 8779"/>
              <a:gd name="T3" fmla="*/ 0 h 1399"/>
              <a:gd name="T4" fmla="*/ 8047 w 8779"/>
              <a:gd name="T5" fmla="*/ 1398 h 1399"/>
              <a:gd name="T6" fmla="*/ 4388 w 8779"/>
              <a:gd name="T7" fmla="*/ 1398 h 1399"/>
              <a:gd name="T8" fmla="*/ 731 w 8779"/>
              <a:gd name="T9" fmla="*/ 1398 h 1399"/>
              <a:gd name="T10" fmla="*/ 0 w 8779"/>
              <a:gd name="T11" fmla="*/ 0 h 1399"/>
              <a:gd name="T12" fmla="*/ 4388 w 8779"/>
              <a:gd name="T13" fmla="*/ 0 h 1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779" h="1399">
                <a:moveTo>
                  <a:pt x="4388" y="0"/>
                </a:moveTo>
                <a:lnTo>
                  <a:pt x="8778" y="0"/>
                </a:lnTo>
                <a:lnTo>
                  <a:pt x="8047" y="1398"/>
                </a:lnTo>
                <a:lnTo>
                  <a:pt x="4388" y="1398"/>
                </a:lnTo>
                <a:lnTo>
                  <a:pt x="731" y="1398"/>
                </a:lnTo>
                <a:lnTo>
                  <a:pt x="0" y="0"/>
                </a:lnTo>
                <a:lnTo>
                  <a:pt x="438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3F08151E-C5E7-7147-A8D8-3E5A4FA4B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4045" y="3963098"/>
            <a:ext cx="6783043" cy="502900"/>
          </a:xfrm>
          <a:custGeom>
            <a:avLst/>
            <a:gdLst>
              <a:gd name="T0" fmla="*/ 0 w 7317"/>
              <a:gd name="T1" fmla="*/ 0 h 543"/>
              <a:gd name="T2" fmla="*/ 7316 w 7317"/>
              <a:gd name="T3" fmla="*/ 542 h 543"/>
              <a:gd name="T4" fmla="*/ 5067 w 7317"/>
              <a:gd name="T5" fmla="*/ 0 h 543"/>
              <a:gd name="T6" fmla="*/ 0 w 7317"/>
              <a:gd name="T7" fmla="*/ 0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17" h="543">
                <a:moveTo>
                  <a:pt x="0" y="0"/>
                </a:moveTo>
                <a:lnTo>
                  <a:pt x="7316" y="542"/>
                </a:lnTo>
                <a:lnTo>
                  <a:pt x="5067" y="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ABC3CF5E-F9B4-8744-ABE0-E4CEDE4D8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2758" y="5762096"/>
            <a:ext cx="5425616" cy="502900"/>
          </a:xfrm>
          <a:custGeom>
            <a:avLst/>
            <a:gdLst>
              <a:gd name="T0" fmla="*/ 0 w 5853"/>
              <a:gd name="T1" fmla="*/ 0 h 543"/>
              <a:gd name="T2" fmla="*/ 5852 w 5853"/>
              <a:gd name="T3" fmla="*/ 542 h 543"/>
              <a:gd name="T4" fmla="*/ 4012 w 5853"/>
              <a:gd name="T5" fmla="*/ 0 h 543"/>
              <a:gd name="T6" fmla="*/ 0 w 5853"/>
              <a:gd name="T7" fmla="*/ 0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853" h="543">
                <a:moveTo>
                  <a:pt x="0" y="0"/>
                </a:moveTo>
                <a:lnTo>
                  <a:pt x="5852" y="542"/>
                </a:lnTo>
                <a:lnTo>
                  <a:pt x="4012" y="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571D5819-65D9-AE4A-BD23-7B294F4BA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1470" y="7557006"/>
            <a:ext cx="4068191" cy="502903"/>
          </a:xfrm>
          <a:custGeom>
            <a:avLst/>
            <a:gdLst>
              <a:gd name="T0" fmla="*/ 0 w 4389"/>
              <a:gd name="T1" fmla="*/ 0 h 543"/>
              <a:gd name="T2" fmla="*/ 4388 w 4389"/>
              <a:gd name="T3" fmla="*/ 542 h 543"/>
              <a:gd name="T4" fmla="*/ 2925 w 4389"/>
              <a:gd name="T5" fmla="*/ 0 h 543"/>
              <a:gd name="T6" fmla="*/ 0 w 4389"/>
              <a:gd name="T7" fmla="*/ 0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89" h="543">
                <a:moveTo>
                  <a:pt x="0" y="0"/>
                </a:moveTo>
                <a:lnTo>
                  <a:pt x="4388" y="542"/>
                </a:lnTo>
                <a:lnTo>
                  <a:pt x="2925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19A55183-4AC7-E440-9AA2-A327EDA07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0182" y="9356004"/>
            <a:ext cx="2714852" cy="502903"/>
          </a:xfrm>
          <a:custGeom>
            <a:avLst/>
            <a:gdLst>
              <a:gd name="T0" fmla="*/ 0 w 2927"/>
              <a:gd name="T1" fmla="*/ 0 h 542"/>
              <a:gd name="T2" fmla="*/ 2926 w 2927"/>
              <a:gd name="T3" fmla="*/ 541 h 542"/>
              <a:gd name="T4" fmla="*/ 1903 w 2927"/>
              <a:gd name="T5" fmla="*/ 0 h 542"/>
              <a:gd name="T6" fmla="*/ 0 w 2927"/>
              <a:gd name="T7" fmla="*/ 0 h 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27" h="542">
                <a:moveTo>
                  <a:pt x="0" y="0"/>
                </a:moveTo>
                <a:lnTo>
                  <a:pt x="2926" y="541"/>
                </a:lnTo>
                <a:lnTo>
                  <a:pt x="1903" y="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FD1E8B38-2560-A142-ADEC-D05A5A17E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8896" y="11155002"/>
            <a:ext cx="1357425" cy="502903"/>
          </a:xfrm>
          <a:custGeom>
            <a:avLst/>
            <a:gdLst>
              <a:gd name="T0" fmla="*/ 0 w 1463"/>
              <a:gd name="T1" fmla="*/ 0 h 543"/>
              <a:gd name="T2" fmla="*/ 1462 w 1463"/>
              <a:gd name="T3" fmla="*/ 542 h 543"/>
              <a:gd name="T4" fmla="*/ 848 w 1463"/>
              <a:gd name="T5" fmla="*/ 0 h 543"/>
              <a:gd name="T6" fmla="*/ 0 w 1463"/>
              <a:gd name="T7" fmla="*/ 0 h 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63" h="543">
                <a:moveTo>
                  <a:pt x="0" y="0"/>
                </a:moveTo>
                <a:lnTo>
                  <a:pt x="1462" y="542"/>
                </a:lnTo>
                <a:lnTo>
                  <a:pt x="848" y="0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EDF29EC-D077-2742-A261-EC2D28283A63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8D5F2A7-40BD-1D43-846B-637B9D0AF1B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6D51B58-42C3-7B44-9488-7476C07DEFD9}"/>
              </a:ext>
            </a:extLst>
          </p:cNvPr>
          <p:cNvSpPr txBox="1"/>
          <p:nvPr/>
        </p:nvSpPr>
        <p:spPr>
          <a:xfrm>
            <a:off x="19225516" y="302266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17A6AB4-E8E3-8644-AA83-2D1893971504}"/>
              </a:ext>
            </a:extLst>
          </p:cNvPr>
          <p:cNvSpPr txBox="1"/>
          <p:nvPr/>
        </p:nvSpPr>
        <p:spPr>
          <a:xfrm>
            <a:off x="18473922" y="482165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E62CB30-CEAC-0F40-8144-0D83D7A3E015}"/>
              </a:ext>
            </a:extLst>
          </p:cNvPr>
          <p:cNvSpPr txBox="1"/>
          <p:nvPr/>
        </p:nvSpPr>
        <p:spPr>
          <a:xfrm>
            <a:off x="17712710" y="6620657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082F4C6-9D92-5D48-A41C-CB2D036992B9}"/>
              </a:ext>
            </a:extLst>
          </p:cNvPr>
          <p:cNvSpPr txBox="1"/>
          <p:nvPr/>
        </p:nvSpPr>
        <p:spPr>
          <a:xfrm>
            <a:off x="16925850" y="8415568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4763432-2680-D147-9242-2B37B72528C2}"/>
              </a:ext>
            </a:extLst>
          </p:cNvPr>
          <p:cNvSpPr txBox="1"/>
          <p:nvPr/>
        </p:nvSpPr>
        <p:spPr>
          <a:xfrm>
            <a:off x="16145402" y="10214565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13531FE-F5C0-EA4C-86EE-EB4991E909B9}"/>
              </a:ext>
            </a:extLst>
          </p:cNvPr>
          <p:cNvSpPr txBox="1"/>
          <p:nvPr/>
        </p:nvSpPr>
        <p:spPr>
          <a:xfrm>
            <a:off x="15366558" y="12013563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BC91D52-6212-E44C-8A38-60BF0AF93B28}"/>
              </a:ext>
            </a:extLst>
          </p:cNvPr>
          <p:cNvSpPr txBox="1">
            <a:spLocks/>
          </p:cNvSpPr>
          <p:nvPr/>
        </p:nvSpPr>
        <p:spPr>
          <a:xfrm>
            <a:off x="2850081" y="2767431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52765EB-C4D0-6C46-A0A1-761CECE47A02}"/>
              </a:ext>
            </a:extLst>
          </p:cNvPr>
          <p:cNvSpPr txBox="1">
            <a:spLocks/>
          </p:cNvSpPr>
          <p:nvPr/>
        </p:nvSpPr>
        <p:spPr>
          <a:xfrm>
            <a:off x="2850081" y="4566428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79AED386-523D-5047-8747-E962AF053495}"/>
              </a:ext>
            </a:extLst>
          </p:cNvPr>
          <p:cNvSpPr txBox="1">
            <a:spLocks/>
          </p:cNvSpPr>
          <p:nvPr/>
        </p:nvSpPr>
        <p:spPr>
          <a:xfrm>
            <a:off x="2850081" y="6365426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B7E66A33-ADC8-8746-B24C-62E6FD915518}"/>
              </a:ext>
            </a:extLst>
          </p:cNvPr>
          <p:cNvSpPr txBox="1">
            <a:spLocks/>
          </p:cNvSpPr>
          <p:nvPr/>
        </p:nvSpPr>
        <p:spPr>
          <a:xfrm>
            <a:off x="2850081" y="8160337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59C3303D-5A6D-2C4C-8E0B-B6B92DE767E8}"/>
              </a:ext>
            </a:extLst>
          </p:cNvPr>
          <p:cNvSpPr txBox="1">
            <a:spLocks/>
          </p:cNvSpPr>
          <p:nvPr/>
        </p:nvSpPr>
        <p:spPr>
          <a:xfrm>
            <a:off x="2850081" y="9959334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766E6B10-0DB0-AD47-8960-31B2AADF7471}"/>
              </a:ext>
            </a:extLst>
          </p:cNvPr>
          <p:cNvSpPr txBox="1">
            <a:spLocks/>
          </p:cNvSpPr>
          <p:nvPr/>
        </p:nvSpPr>
        <p:spPr>
          <a:xfrm>
            <a:off x="2850081" y="11758332"/>
            <a:ext cx="573549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6457456-64A2-AC40-BB7E-5126EF49DD53}"/>
              </a:ext>
            </a:extLst>
          </p:cNvPr>
          <p:cNvSpPr txBox="1"/>
          <p:nvPr/>
        </p:nvSpPr>
        <p:spPr>
          <a:xfrm>
            <a:off x="13030145" y="2760129"/>
            <a:ext cx="490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A2DE885-F579-804A-9E3B-145237849723}"/>
              </a:ext>
            </a:extLst>
          </p:cNvPr>
          <p:cNvSpPr txBox="1"/>
          <p:nvPr/>
        </p:nvSpPr>
        <p:spPr>
          <a:xfrm>
            <a:off x="12940377" y="4560654"/>
            <a:ext cx="67037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1FADFA3-77DD-5C46-A3A1-CE8189C9AA6F}"/>
              </a:ext>
            </a:extLst>
          </p:cNvPr>
          <p:cNvSpPr txBox="1"/>
          <p:nvPr/>
        </p:nvSpPr>
        <p:spPr>
          <a:xfrm>
            <a:off x="12929957" y="6359046"/>
            <a:ext cx="69121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8003494-440D-2D43-88ED-892555457C28}"/>
              </a:ext>
            </a:extLst>
          </p:cNvPr>
          <p:cNvSpPr txBox="1"/>
          <p:nvPr/>
        </p:nvSpPr>
        <p:spPr>
          <a:xfrm>
            <a:off x="12903508" y="8159592"/>
            <a:ext cx="74411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C0EB3EC-BFB9-D545-97F0-5CE164AE6508}"/>
              </a:ext>
            </a:extLst>
          </p:cNvPr>
          <p:cNvSpPr txBox="1"/>
          <p:nvPr/>
        </p:nvSpPr>
        <p:spPr>
          <a:xfrm>
            <a:off x="12910721" y="9959564"/>
            <a:ext cx="72968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3EE5EBC-D183-DB4F-B8FD-98D39E70F666}"/>
              </a:ext>
            </a:extLst>
          </p:cNvPr>
          <p:cNvSpPr txBox="1"/>
          <p:nvPr/>
        </p:nvSpPr>
        <p:spPr>
          <a:xfrm>
            <a:off x="12740874" y="11787438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613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BD60A4-714B-7848-904D-55196D548910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2D0969-56AC-4D41-B062-08D7572E3D1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7CE9D95-26EC-4D42-97C3-A75B08C2890F}"/>
              </a:ext>
            </a:extLst>
          </p:cNvPr>
          <p:cNvGrpSpPr/>
          <p:nvPr/>
        </p:nvGrpSpPr>
        <p:grpSpPr>
          <a:xfrm>
            <a:off x="2753190" y="2868647"/>
            <a:ext cx="11664779" cy="10081268"/>
            <a:chOff x="6356436" y="2852167"/>
            <a:chExt cx="11664779" cy="10081268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702AEB05-A6A8-A449-95A8-D9BAD0978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209" y="11158134"/>
              <a:ext cx="4257842" cy="1745125"/>
            </a:xfrm>
            <a:custGeom>
              <a:avLst/>
              <a:gdLst>
                <a:gd name="T0" fmla="*/ 5722 w 5723"/>
                <a:gd name="T1" fmla="*/ 0 h 2346"/>
                <a:gd name="T2" fmla="*/ 5698 w 5723"/>
                <a:gd name="T3" fmla="*/ 2321 h 2346"/>
                <a:gd name="T4" fmla="*/ 0 w 5723"/>
                <a:gd name="T5" fmla="*/ 2345 h 2346"/>
                <a:gd name="T6" fmla="*/ 24 w 5723"/>
                <a:gd name="T7" fmla="*/ 24 h 2346"/>
                <a:gd name="T8" fmla="*/ 5722 w 5723"/>
                <a:gd name="T9" fmla="*/ 0 h 2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23" h="2346">
                  <a:moveTo>
                    <a:pt x="5722" y="0"/>
                  </a:moveTo>
                  <a:lnTo>
                    <a:pt x="5698" y="2321"/>
                  </a:lnTo>
                  <a:lnTo>
                    <a:pt x="0" y="2345"/>
                  </a:lnTo>
                  <a:lnTo>
                    <a:pt x="24" y="24"/>
                  </a:lnTo>
                  <a:lnTo>
                    <a:pt x="5722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912584EB-9FB1-AE42-ABFC-6CC034D42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2132" y="10683143"/>
              <a:ext cx="406758" cy="2250292"/>
            </a:xfrm>
            <a:custGeom>
              <a:avLst/>
              <a:gdLst>
                <a:gd name="T0" fmla="*/ 522 w 547"/>
                <a:gd name="T1" fmla="*/ 3023 h 3024"/>
                <a:gd name="T2" fmla="*/ 5 w 547"/>
                <a:gd name="T3" fmla="*/ 2320 h 3024"/>
                <a:gd name="T4" fmla="*/ 0 w 547"/>
                <a:gd name="T5" fmla="*/ 0 h 3024"/>
                <a:gd name="T6" fmla="*/ 546 w 547"/>
                <a:gd name="T7" fmla="*/ 702 h 3024"/>
                <a:gd name="T8" fmla="*/ 522 w 547"/>
                <a:gd name="T9" fmla="*/ 3023 h 3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7" h="3024">
                  <a:moveTo>
                    <a:pt x="522" y="3023"/>
                  </a:moveTo>
                  <a:lnTo>
                    <a:pt x="5" y="2320"/>
                  </a:lnTo>
                  <a:lnTo>
                    <a:pt x="0" y="0"/>
                  </a:lnTo>
                  <a:lnTo>
                    <a:pt x="546" y="702"/>
                  </a:lnTo>
                  <a:lnTo>
                    <a:pt x="522" y="3023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2CD6A581-1459-E746-BF65-D51F28EF41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2131" y="10690355"/>
              <a:ext cx="4644918" cy="541250"/>
            </a:xfrm>
            <a:custGeom>
              <a:avLst/>
              <a:gdLst>
                <a:gd name="T0" fmla="*/ 546 w 6245"/>
                <a:gd name="T1" fmla="*/ 726 h 727"/>
                <a:gd name="T2" fmla="*/ 0 w 6245"/>
                <a:gd name="T3" fmla="*/ 24 h 727"/>
                <a:gd name="T4" fmla="*/ 5699 w 6245"/>
                <a:gd name="T5" fmla="*/ 0 h 727"/>
                <a:gd name="T6" fmla="*/ 6244 w 6245"/>
                <a:gd name="T7" fmla="*/ 702 h 727"/>
                <a:gd name="T8" fmla="*/ 546 w 6245"/>
                <a:gd name="T9" fmla="*/ 726 h 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45" h="727">
                  <a:moveTo>
                    <a:pt x="546" y="726"/>
                  </a:moveTo>
                  <a:lnTo>
                    <a:pt x="0" y="24"/>
                  </a:lnTo>
                  <a:lnTo>
                    <a:pt x="5699" y="0"/>
                  </a:lnTo>
                  <a:lnTo>
                    <a:pt x="6244" y="702"/>
                  </a:lnTo>
                  <a:lnTo>
                    <a:pt x="546" y="726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DC56C4C8-1E45-D446-AC00-866CBCDF3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30086" y="9247019"/>
              <a:ext cx="5937359" cy="1751685"/>
            </a:xfrm>
            <a:custGeom>
              <a:avLst/>
              <a:gdLst>
                <a:gd name="T0" fmla="*/ 7979 w 7980"/>
                <a:gd name="T1" fmla="*/ 0 h 2353"/>
                <a:gd name="T2" fmla="*/ 7960 w 7980"/>
                <a:gd name="T3" fmla="*/ 2320 h 2353"/>
                <a:gd name="T4" fmla="*/ 0 w 7980"/>
                <a:gd name="T5" fmla="*/ 2352 h 2353"/>
                <a:gd name="T6" fmla="*/ 18 w 7980"/>
                <a:gd name="T7" fmla="*/ 31 h 2353"/>
                <a:gd name="T8" fmla="*/ 7979 w 7980"/>
                <a:gd name="T9" fmla="*/ 0 h 2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80" h="2353">
                  <a:moveTo>
                    <a:pt x="7979" y="0"/>
                  </a:moveTo>
                  <a:lnTo>
                    <a:pt x="7960" y="2320"/>
                  </a:lnTo>
                  <a:lnTo>
                    <a:pt x="0" y="2352"/>
                  </a:lnTo>
                  <a:lnTo>
                    <a:pt x="18" y="31"/>
                  </a:lnTo>
                  <a:lnTo>
                    <a:pt x="7979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7C8B218-0B7D-194F-BABF-FE0F8F3B5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9268" y="8748412"/>
              <a:ext cx="360834" cy="2250292"/>
            </a:xfrm>
            <a:custGeom>
              <a:avLst/>
              <a:gdLst>
                <a:gd name="T0" fmla="*/ 468 w 487"/>
                <a:gd name="T1" fmla="*/ 3024 h 3025"/>
                <a:gd name="T2" fmla="*/ 0 w 487"/>
                <a:gd name="T3" fmla="*/ 2321 h 3025"/>
                <a:gd name="T4" fmla="*/ 18 w 487"/>
                <a:gd name="T5" fmla="*/ 0 h 3025"/>
                <a:gd name="T6" fmla="*/ 486 w 487"/>
                <a:gd name="T7" fmla="*/ 703 h 3025"/>
                <a:gd name="T8" fmla="*/ 468 w 487"/>
                <a:gd name="T9" fmla="*/ 3024 h 30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7" h="3025">
                  <a:moveTo>
                    <a:pt x="468" y="3024"/>
                  </a:moveTo>
                  <a:lnTo>
                    <a:pt x="0" y="2321"/>
                  </a:lnTo>
                  <a:lnTo>
                    <a:pt x="18" y="0"/>
                  </a:lnTo>
                  <a:lnTo>
                    <a:pt x="486" y="703"/>
                  </a:lnTo>
                  <a:lnTo>
                    <a:pt x="468" y="3024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C3A368E-5E5D-BF40-84E1-616934127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95494" y="8725449"/>
              <a:ext cx="6271951" cy="547812"/>
            </a:xfrm>
            <a:custGeom>
              <a:avLst/>
              <a:gdLst>
                <a:gd name="T0" fmla="*/ 468 w 8430"/>
                <a:gd name="T1" fmla="*/ 734 h 735"/>
                <a:gd name="T2" fmla="*/ 0 w 8430"/>
                <a:gd name="T3" fmla="*/ 31 h 735"/>
                <a:gd name="T4" fmla="*/ 7960 w 8430"/>
                <a:gd name="T5" fmla="*/ 0 h 735"/>
                <a:gd name="T6" fmla="*/ 8429 w 8430"/>
                <a:gd name="T7" fmla="*/ 703 h 735"/>
                <a:gd name="T8" fmla="*/ 468 w 8430"/>
                <a:gd name="T9" fmla="*/ 734 h 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30" h="735">
                  <a:moveTo>
                    <a:pt x="468" y="734"/>
                  </a:moveTo>
                  <a:lnTo>
                    <a:pt x="0" y="31"/>
                  </a:lnTo>
                  <a:lnTo>
                    <a:pt x="7960" y="0"/>
                  </a:lnTo>
                  <a:lnTo>
                    <a:pt x="8429" y="703"/>
                  </a:lnTo>
                  <a:lnTo>
                    <a:pt x="468" y="73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681F083F-CBA3-CF40-AF2D-7D957B8E0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8954" y="7282113"/>
              <a:ext cx="7833378" cy="1754967"/>
            </a:xfrm>
            <a:custGeom>
              <a:avLst/>
              <a:gdLst>
                <a:gd name="T0" fmla="*/ 10531 w 10532"/>
                <a:gd name="T1" fmla="*/ 0 h 2361"/>
                <a:gd name="T2" fmla="*/ 10512 w 10532"/>
                <a:gd name="T3" fmla="*/ 2319 h 2361"/>
                <a:gd name="T4" fmla="*/ 0 w 10532"/>
                <a:gd name="T5" fmla="*/ 2360 h 2361"/>
                <a:gd name="T6" fmla="*/ 18 w 10532"/>
                <a:gd name="T7" fmla="*/ 41 h 2361"/>
                <a:gd name="T8" fmla="*/ 10531 w 10532"/>
                <a:gd name="T9" fmla="*/ 0 h 2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32" h="2361">
                  <a:moveTo>
                    <a:pt x="10531" y="0"/>
                  </a:moveTo>
                  <a:lnTo>
                    <a:pt x="10512" y="2319"/>
                  </a:lnTo>
                  <a:lnTo>
                    <a:pt x="0" y="2360"/>
                  </a:lnTo>
                  <a:lnTo>
                    <a:pt x="18" y="41"/>
                  </a:lnTo>
                  <a:lnTo>
                    <a:pt x="10531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D3A044D-D200-794B-85E7-D6276EC54C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1243" y="6790067"/>
              <a:ext cx="364115" cy="2250292"/>
            </a:xfrm>
            <a:custGeom>
              <a:avLst/>
              <a:gdLst>
                <a:gd name="T0" fmla="*/ 469 w 488"/>
                <a:gd name="T1" fmla="*/ 3022 h 3023"/>
                <a:gd name="T2" fmla="*/ 0 w 488"/>
                <a:gd name="T3" fmla="*/ 2320 h 3023"/>
                <a:gd name="T4" fmla="*/ 19 w 488"/>
                <a:gd name="T5" fmla="*/ 0 h 3023"/>
                <a:gd name="T6" fmla="*/ 487 w 488"/>
                <a:gd name="T7" fmla="*/ 703 h 3023"/>
                <a:gd name="T8" fmla="*/ 469 w 488"/>
                <a:gd name="T9" fmla="*/ 3022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8" h="3023">
                  <a:moveTo>
                    <a:pt x="469" y="3022"/>
                  </a:moveTo>
                  <a:lnTo>
                    <a:pt x="0" y="2320"/>
                  </a:lnTo>
                  <a:lnTo>
                    <a:pt x="19" y="0"/>
                  </a:lnTo>
                  <a:lnTo>
                    <a:pt x="487" y="703"/>
                  </a:lnTo>
                  <a:lnTo>
                    <a:pt x="469" y="3022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79A8CB4B-589C-DA45-8859-76FE3B6A7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4364" y="6760545"/>
              <a:ext cx="8167970" cy="554371"/>
            </a:xfrm>
            <a:custGeom>
              <a:avLst/>
              <a:gdLst>
                <a:gd name="T0" fmla="*/ 468 w 10982"/>
                <a:gd name="T1" fmla="*/ 744 h 745"/>
                <a:gd name="T2" fmla="*/ 0 w 10982"/>
                <a:gd name="T3" fmla="*/ 41 h 745"/>
                <a:gd name="T4" fmla="*/ 10512 w 10982"/>
                <a:gd name="T5" fmla="*/ 0 h 745"/>
                <a:gd name="T6" fmla="*/ 10981 w 10982"/>
                <a:gd name="T7" fmla="*/ 703 h 745"/>
                <a:gd name="T8" fmla="*/ 468 w 10982"/>
                <a:gd name="T9" fmla="*/ 744 h 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82" h="745">
                  <a:moveTo>
                    <a:pt x="468" y="744"/>
                  </a:moveTo>
                  <a:lnTo>
                    <a:pt x="0" y="41"/>
                  </a:lnTo>
                  <a:lnTo>
                    <a:pt x="10512" y="0"/>
                  </a:lnTo>
                  <a:lnTo>
                    <a:pt x="10981" y="703"/>
                  </a:lnTo>
                  <a:lnTo>
                    <a:pt x="468" y="744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1CBAB4B2-BC83-714F-81A2-599B7413A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9196" y="5317209"/>
              <a:ext cx="9493215" cy="1761524"/>
            </a:xfrm>
            <a:custGeom>
              <a:avLst/>
              <a:gdLst>
                <a:gd name="T0" fmla="*/ 12760 w 12761"/>
                <a:gd name="T1" fmla="*/ 0 h 2370"/>
                <a:gd name="T2" fmla="*/ 12742 w 12761"/>
                <a:gd name="T3" fmla="*/ 2320 h 2370"/>
                <a:gd name="T4" fmla="*/ 0 w 12761"/>
                <a:gd name="T5" fmla="*/ 2369 h 2370"/>
                <a:gd name="T6" fmla="*/ 19 w 12761"/>
                <a:gd name="T7" fmla="*/ 49 h 2370"/>
                <a:gd name="T8" fmla="*/ 12760 w 12761"/>
                <a:gd name="T9" fmla="*/ 0 h 2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61" h="2370">
                  <a:moveTo>
                    <a:pt x="12760" y="0"/>
                  </a:moveTo>
                  <a:lnTo>
                    <a:pt x="12742" y="2320"/>
                  </a:lnTo>
                  <a:lnTo>
                    <a:pt x="0" y="2369"/>
                  </a:lnTo>
                  <a:lnTo>
                    <a:pt x="19" y="49"/>
                  </a:lnTo>
                  <a:lnTo>
                    <a:pt x="1276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BA0A1CF-8348-FA44-BCBB-A870612E3B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8377" y="4831723"/>
              <a:ext cx="364115" cy="2250292"/>
            </a:xfrm>
            <a:custGeom>
              <a:avLst/>
              <a:gdLst>
                <a:gd name="T0" fmla="*/ 468 w 488"/>
                <a:gd name="T1" fmla="*/ 3022 h 3023"/>
                <a:gd name="T2" fmla="*/ 0 w 488"/>
                <a:gd name="T3" fmla="*/ 2320 h 3023"/>
                <a:gd name="T4" fmla="*/ 18 w 488"/>
                <a:gd name="T5" fmla="*/ 0 h 3023"/>
                <a:gd name="T6" fmla="*/ 487 w 488"/>
                <a:gd name="T7" fmla="*/ 702 h 3023"/>
                <a:gd name="T8" fmla="*/ 468 w 488"/>
                <a:gd name="T9" fmla="*/ 3022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8" h="3023">
                  <a:moveTo>
                    <a:pt x="468" y="3022"/>
                  </a:moveTo>
                  <a:lnTo>
                    <a:pt x="0" y="2320"/>
                  </a:lnTo>
                  <a:lnTo>
                    <a:pt x="18" y="0"/>
                  </a:lnTo>
                  <a:lnTo>
                    <a:pt x="487" y="702"/>
                  </a:lnTo>
                  <a:lnTo>
                    <a:pt x="468" y="3022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914CD2E5-6C78-B144-80C2-A0E7162E5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4603" y="4795639"/>
              <a:ext cx="9827806" cy="560934"/>
            </a:xfrm>
            <a:custGeom>
              <a:avLst/>
              <a:gdLst>
                <a:gd name="T0" fmla="*/ 469 w 13211"/>
                <a:gd name="T1" fmla="*/ 752 h 753"/>
                <a:gd name="T2" fmla="*/ 0 w 13211"/>
                <a:gd name="T3" fmla="*/ 50 h 753"/>
                <a:gd name="T4" fmla="*/ 12742 w 13211"/>
                <a:gd name="T5" fmla="*/ 0 h 753"/>
                <a:gd name="T6" fmla="*/ 13210 w 13211"/>
                <a:gd name="T7" fmla="*/ 703 h 753"/>
                <a:gd name="T8" fmla="*/ 469 w 13211"/>
                <a:gd name="T9" fmla="*/ 752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11" h="753">
                  <a:moveTo>
                    <a:pt x="469" y="752"/>
                  </a:moveTo>
                  <a:lnTo>
                    <a:pt x="0" y="50"/>
                  </a:lnTo>
                  <a:lnTo>
                    <a:pt x="12742" y="0"/>
                  </a:lnTo>
                  <a:lnTo>
                    <a:pt x="13210" y="703"/>
                  </a:lnTo>
                  <a:lnTo>
                    <a:pt x="469" y="752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181080AB-2397-2948-A708-FF009BD1C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4149" y="3352302"/>
              <a:ext cx="11317066" cy="1771367"/>
            </a:xfrm>
            <a:custGeom>
              <a:avLst/>
              <a:gdLst>
                <a:gd name="T0" fmla="*/ 15214 w 15215"/>
                <a:gd name="T1" fmla="*/ 0 h 2380"/>
                <a:gd name="T2" fmla="*/ 15196 w 15215"/>
                <a:gd name="T3" fmla="*/ 2320 h 2380"/>
                <a:gd name="T4" fmla="*/ 0 w 15215"/>
                <a:gd name="T5" fmla="*/ 2379 h 2380"/>
                <a:gd name="T6" fmla="*/ 19 w 15215"/>
                <a:gd name="T7" fmla="*/ 59 h 2380"/>
                <a:gd name="T8" fmla="*/ 15214 w 15215"/>
                <a:gd name="T9" fmla="*/ 0 h 2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15" h="2380">
                  <a:moveTo>
                    <a:pt x="15214" y="0"/>
                  </a:moveTo>
                  <a:lnTo>
                    <a:pt x="15196" y="2320"/>
                  </a:lnTo>
                  <a:lnTo>
                    <a:pt x="0" y="2379"/>
                  </a:lnTo>
                  <a:lnTo>
                    <a:pt x="19" y="59"/>
                  </a:lnTo>
                  <a:lnTo>
                    <a:pt x="15214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FBC76C2C-159C-4443-9624-DA3329022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6436" y="2876964"/>
              <a:ext cx="364115" cy="2250292"/>
            </a:xfrm>
            <a:custGeom>
              <a:avLst/>
              <a:gdLst>
                <a:gd name="T0" fmla="*/ 468 w 488"/>
                <a:gd name="T1" fmla="*/ 3022 h 3023"/>
                <a:gd name="T2" fmla="*/ 0 w 488"/>
                <a:gd name="T3" fmla="*/ 2320 h 3023"/>
                <a:gd name="T4" fmla="*/ 19 w 488"/>
                <a:gd name="T5" fmla="*/ 0 h 3023"/>
                <a:gd name="T6" fmla="*/ 487 w 488"/>
                <a:gd name="T7" fmla="*/ 702 h 3023"/>
                <a:gd name="T8" fmla="*/ 468 w 488"/>
                <a:gd name="T9" fmla="*/ 3022 h 3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8" h="3023">
                  <a:moveTo>
                    <a:pt x="468" y="3022"/>
                  </a:moveTo>
                  <a:lnTo>
                    <a:pt x="0" y="2320"/>
                  </a:lnTo>
                  <a:lnTo>
                    <a:pt x="19" y="0"/>
                  </a:lnTo>
                  <a:lnTo>
                    <a:pt x="487" y="702"/>
                  </a:lnTo>
                  <a:lnTo>
                    <a:pt x="468" y="3022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E00D32BE-5DA5-474F-ABB2-1A3641829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9556" y="2852167"/>
              <a:ext cx="11651658" cy="567494"/>
            </a:xfrm>
            <a:custGeom>
              <a:avLst/>
              <a:gdLst>
                <a:gd name="T0" fmla="*/ 468 w 15664"/>
                <a:gd name="T1" fmla="*/ 762 h 763"/>
                <a:gd name="T2" fmla="*/ 0 w 15664"/>
                <a:gd name="T3" fmla="*/ 60 h 763"/>
                <a:gd name="T4" fmla="*/ 15195 w 15664"/>
                <a:gd name="T5" fmla="*/ 0 h 763"/>
                <a:gd name="T6" fmla="*/ 15663 w 15664"/>
                <a:gd name="T7" fmla="*/ 703 h 763"/>
                <a:gd name="T8" fmla="*/ 468 w 15664"/>
                <a:gd name="T9" fmla="*/ 762 h 7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64" h="763">
                  <a:moveTo>
                    <a:pt x="468" y="762"/>
                  </a:moveTo>
                  <a:lnTo>
                    <a:pt x="0" y="60"/>
                  </a:lnTo>
                  <a:lnTo>
                    <a:pt x="15195" y="0"/>
                  </a:lnTo>
                  <a:lnTo>
                    <a:pt x="15663" y="703"/>
                  </a:lnTo>
                  <a:lnTo>
                    <a:pt x="468" y="762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DCCA6EF-8C55-1F4B-BC41-00951347A072}"/>
              </a:ext>
            </a:extLst>
          </p:cNvPr>
          <p:cNvCxnSpPr>
            <a:cxnSpLocks/>
          </p:cNvCxnSpPr>
          <p:nvPr/>
        </p:nvCxnSpPr>
        <p:spPr>
          <a:xfrm>
            <a:off x="14173200" y="4191977"/>
            <a:ext cx="1292225" cy="0"/>
          </a:xfrm>
          <a:prstGeom prst="straightConnector1">
            <a:avLst/>
          </a:prstGeom>
          <a:ln w="38100">
            <a:solidFill>
              <a:schemeClr val="accent6">
                <a:lumMod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4977657-4032-204A-90F8-4F7E3DB9AE51}"/>
              </a:ext>
            </a:extLst>
          </p:cNvPr>
          <p:cNvCxnSpPr>
            <a:cxnSpLocks/>
          </p:cNvCxnSpPr>
          <p:nvPr/>
        </p:nvCxnSpPr>
        <p:spPr>
          <a:xfrm>
            <a:off x="13230225" y="6228544"/>
            <a:ext cx="2235200" cy="0"/>
          </a:xfrm>
          <a:prstGeom prst="straightConnector1">
            <a:avLst/>
          </a:prstGeom>
          <a:ln w="38100">
            <a:solidFill>
              <a:schemeClr val="accent6">
                <a:lumMod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F75B095-5093-8542-996B-D199880C9C8B}"/>
              </a:ext>
            </a:extLst>
          </p:cNvPr>
          <p:cNvCxnSpPr>
            <a:cxnSpLocks/>
          </p:cNvCxnSpPr>
          <p:nvPr/>
        </p:nvCxnSpPr>
        <p:spPr>
          <a:xfrm>
            <a:off x="12487275" y="8265111"/>
            <a:ext cx="2978150" cy="0"/>
          </a:xfrm>
          <a:prstGeom prst="straightConnector1">
            <a:avLst/>
          </a:prstGeom>
          <a:ln w="38100">
            <a:solidFill>
              <a:schemeClr val="accent6">
                <a:lumMod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541A422-9FB7-7C4F-87A8-D13264F8779C}"/>
              </a:ext>
            </a:extLst>
          </p:cNvPr>
          <p:cNvCxnSpPr>
            <a:cxnSpLocks/>
          </p:cNvCxnSpPr>
          <p:nvPr/>
        </p:nvCxnSpPr>
        <p:spPr>
          <a:xfrm>
            <a:off x="11501438" y="10301678"/>
            <a:ext cx="3963987" cy="0"/>
          </a:xfrm>
          <a:prstGeom prst="straightConnector1">
            <a:avLst/>
          </a:prstGeom>
          <a:ln w="38100">
            <a:solidFill>
              <a:schemeClr val="accent6">
                <a:lumMod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9FDB634-8B84-1D4D-8943-4AA94083A010}"/>
              </a:ext>
            </a:extLst>
          </p:cNvPr>
          <p:cNvCxnSpPr>
            <a:cxnSpLocks/>
          </p:cNvCxnSpPr>
          <p:nvPr/>
        </p:nvCxnSpPr>
        <p:spPr>
          <a:xfrm>
            <a:off x="10587038" y="12338245"/>
            <a:ext cx="4878387" cy="0"/>
          </a:xfrm>
          <a:prstGeom prst="straightConnector1">
            <a:avLst/>
          </a:prstGeom>
          <a:ln w="38100">
            <a:solidFill>
              <a:schemeClr val="accent6">
                <a:lumMod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ubtitle 2">
            <a:extLst>
              <a:ext uri="{FF2B5EF4-FFF2-40B4-BE49-F238E27FC236}">
                <a16:creationId xmlns:a16="http://schemas.microsoft.com/office/drawing/2014/main" id="{DF5076F8-633C-AA4C-ADC2-30E5B1F303AE}"/>
              </a:ext>
            </a:extLst>
          </p:cNvPr>
          <p:cNvSpPr txBox="1">
            <a:spLocks/>
          </p:cNvSpPr>
          <p:nvPr/>
        </p:nvSpPr>
        <p:spPr>
          <a:xfrm>
            <a:off x="16027654" y="3644359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69E0041-0FB9-8443-A069-83127D2B6503}"/>
              </a:ext>
            </a:extLst>
          </p:cNvPr>
          <p:cNvSpPr txBox="1">
            <a:spLocks/>
          </p:cNvSpPr>
          <p:nvPr/>
        </p:nvSpPr>
        <p:spPr>
          <a:xfrm>
            <a:off x="16027654" y="5680926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CCE02CEB-757C-C349-9954-91B011FAEBBF}"/>
              </a:ext>
            </a:extLst>
          </p:cNvPr>
          <p:cNvSpPr txBox="1">
            <a:spLocks/>
          </p:cNvSpPr>
          <p:nvPr/>
        </p:nvSpPr>
        <p:spPr>
          <a:xfrm>
            <a:off x="16027654" y="7717493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7AAF49A-7D37-3649-92A0-C5491BF333BE}"/>
              </a:ext>
            </a:extLst>
          </p:cNvPr>
          <p:cNvSpPr txBox="1">
            <a:spLocks/>
          </p:cNvSpPr>
          <p:nvPr/>
        </p:nvSpPr>
        <p:spPr>
          <a:xfrm>
            <a:off x="16027654" y="11790627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20D08582-8D3B-EF40-A97C-135C3BF96A60}"/>
              </a:ext>
            </a:extLst>
          </p:cNvPr>
          <p:cNvSpPr txBox="1">
            <a:spLocks/>
          </p:cNvSpPr>
          <p:nvPr/>
        </p:nvSpPr>
        <p:spPr>
          <a:xfrm>
            <a:off x="16027654" y="9754060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AE77D11-CD0A-5549-9BC0-49E903A969C8}"/>
              </a:ext>
            </a:extLst>
          </p:cNvPr>
          <p:cNvSpPr txBox="1"/>
          <p:nvPr/>
        </p:nvSpPr>
        <p:spPr>
          <a:xfrm>
            <a:off x="8000581" y="11808576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5AB4918-EEF5-9D4F-AB2B-77C9265ED3D1}"/>
              </a:ext>
            </a:extLst>
          </p:cNvPr>
          <p:cNvSpPr txBox="1"/>
          <p:nvPr/>
        </p:nvSpPr>
        <p:spPr>
          <a:xfrm>
            <a:off x="7997375" y="984695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998E494-2AE9-2744-ADF9-32CD7754501B}"/>
              </a:ext>
            </a:extLst>
          </p:cNvPr>
          <p:cNvSpPr txBox="1"/>
          <p:nvPr/>
        </p:nvSpPr>
        <p:spPr>
          <a:xfrm>
            <a:off x="8010199" y="788368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EC40654-2C10-A548-B047-F5DC56823E34}"/>
              </a:ext>
            </a:extLst>
          </p:cNvPr>
          <p:cNvSpPr txBox="1"/>
          <p:nvPr/>
        </p:nvSpPr>
        <p:spPr>
          <a:xfrm>
            <a:off x="8015008" y="5917143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F9E7E1C-90BA-C045-A621-789A00E36CDE}"/>
              </a:ext>
            </a:extLst>
          </p:cNvPr>
          <p:cNvSpPr txBox="1"/>
          <p:nvPr/>
        </p:nvSpPr>
        <p:spPr>
          <a:xfrm>
            <a:off x="8058290" y="396743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</p:spTree>
    <p:extLst>
      <p:ext uri="{BB962C8B-B14F-4D97-AF65-F5344CB8AC3E}">
        <p14:creationId xmlns:p14="http://schemas.microsoft.com/office/powerpoint/2010/main" val="3378548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8EDED2-5E16-D944-97BF-931A9868FFC3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1DBDBF-B7F8-0449-B7F4-F0C0EDEE9D6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1AF23F96-4A80-FA4C-8DBB-45E0EF4B7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56" y="7055483"/>
            <a:ext cx="15744739" cy="94632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1BF9F099-2320-1043-A793-6C0840FCB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4550" y="7055483"/>
            <a:ext cx="5782739" cy="946327"/>
          </a:xfrm>
          <a:custGeom>
            <a:avLst/>
            <a:gdLst>
              <a:gd name="T0" fmla="*/ 7182 w 7788"/>
              <a:gd name="T1" fmla="*/ 1273 h 1274"/>
              <a:gd name="T2" fmla="*/ 7787 w 7788"/>
              <a:gd name="T3" fmla="*/ 0 h 1274"/>
              <a:gd name="T4" fmla="*/ 3894 w 7788"/>
              <a:gd name="T5" fmla="*/ 0 h 1274"/>
              <a:gd name="T6" fmla="*/ 3894 w 7788"/>
              <a:gd name="T7" fmla="*/ 1273 h 1274"/>
              <a:gd name="T8" fmla="*/ 7182 w 7788"/>
              <a:gd name="T9" fmla="*/ 1273 h 1274"/>
              <a:gd name="T10" fmla="*/ 604 w 7788"/>
              <a:gd name="T11" fmla="*/ 1273 h 1274"/>
              <a:gd name="T12" fmla="*/ 3894 w 7788"/>
              <a:gd name="T13" fmla="*/ 1273 h 1274"/>
              <a:gd name="T14" fmla="*/ 3894 w 7788"/>
              <a:gd name="T15" fmla="*/ 0 h 1274"/>
              <a:gd name="T16" fmla="*/ 0 w 7788"/>
              <a:gd name="T17" fmla="*/ 0 h 1274"/>
              <a:gd name="T18" fmla="*/ 604 w 7788"/>
              <a:gd name="T19" fmla="*/ 1273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788" h="1274">
                <a:moveTo>
                  <a:pt x="7182" y="1273"/>
                </a:moveTo>
                <a:lnTo>
                  <a:pt x="7787" y="0"/>
                </a:lnTo>
                <a:lnTo>
                  <a:pt x="3894" y="0"/>
                </a:lnTo>
                <a:lnTo>
                  <a:pt x="3894" y="1273"/>
                </a:lnTo>
                <a:lnTo>
                  <a:pt x="7182" y="1273"/>
                </a:lnTo>
                <a:close/>
                <a:moveTo>
                  <a:pt x="604" y="1273"/>
                </a:moveTo>
                <a:lnTo>
                  <a:pt x="3894" y="1273"/>
                </a:lnTo>
                <a:lnTo>
                  <a:pt x="3894" y="0"/>
                </a:lnTo>
                <a:lnTo>
                  <a:pt x="0" y="0"/>
                </a:lnTo>
                <a:lnTo>
                  <a:pt x="604" y="127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60254BA0-64B8-2D4E-8860-AF4697926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56" y="8316160"/>
            <a:ext cx="15744739" cy="94632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19A2D938-B3AE-3B43-B64F-F59560E92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0504" y="8316160"/>
            <a:ext cx="4584277" cy="946325"/>
          </a:xfrm>
          <a:custGeom>
            <a:avLst/>
            <a:gdLst>
              <a:gd name="T0" fmla="*/ 5571 w 6175"/>
              <a:gd name="T1" fmla="*/ 1273 h 1274"/>
              <a:gd name="T2" fmla="*/ 6174 w 6175"/>
              <a:gd name="T3" fmla="*/ 0 h 1274"/>
              <a:gd name="T4" fmla="*/ 3088 w 6175"/>
              <a:gd name="T5" fmla="*/ 0 h 1274"/>
              <a:gd name="T6" fmla="*/ 3088 w 6175"/>
              <a:gd name="T7" fmla="*/ 1273 h 1274"/>
              <a:gd name="T8" fmla="*/ 5571 w 6175"/>
              <a:gd name="T9" fmla="*/ 1273 h 1274"/>
              <a:gd name="T10" fmla="*/ 604 w 6175"/>
              <a:gd name="T11" fmla="*/ 1273 h 1274"/>
              <a:gd name="T12" fmla="*/ 3088 w 6175"/>
              <a:gd name="T13" fmla="*/ 1273 h 1274"/>
              <a:gd name="T14" fmla="*/ 3088 w 6175"/>
              <a:gd name="T15" fmla="*/ 0 h 1274"/>
              <a:gd name="T16" fmla="*/ 0 w 6175"/>
              <a:gd name="T17" fmla="*/ 0 h 1274"/>
              <a:gd name="T18" fmla="*/ 604 w 6175"/>
              <a:gd name="T19" fmla="*/ 1273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75" h="1274">
                <a:moveTo>
                  <a:pt x="5571" y="1273"/>
                </a:moveTo>
                <a:lnTo>
                  <a:pt x="6174" y="0"/>
                </a:lnTo>
                <a:lnTo>
                  <a:pt x="3088" y="0"/>
                </a:lnTo>
                <a:lnTo>
                  <a:pt x="3088" y="1273"/>
                </a:lnTo>
                <a:lnTo>
                  <a:pt x="5571" y="1273"/>
                </a:lnTo>
                <a:close/>
                <a:moveTo>
                  <a:pt x="604" y="1273"/>
                </a:moveTo>
                <a:lnTo>
                  <a:pt x="3088" y="1273"/>
                </a:lnTo>
                <a:lnTo>
                  <a:pt x="3088" y="0"/>
                </a:lnTo>
                <a:lnTo>
                  <a:pt x="0" y="0"/>
                </a:lnTo>
                <a:lnTo>
                  <a:pt x="604" y="127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C73D06C1-574E-1140-9375-59CD1196C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56" y="9609581"/>
            <a:ext cx="15744739" cy="94632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B8534C04-58D5-4945-99DE-03E74BE70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6109" y="9609581"/>
            <a:ext cx="3359620" cy="946327"/>
          </a:xfrm>
          <a:custGeom>
            <a:avLst/>
            <a:gdLst>
              <a:gd name="T0" fmla="*/ 3920 w 4525"/>
              <a:gd name="T1" fmla="*/ 1273 h 1274"/>
              <a:gd name="T2" fmla="*/ 4524 w 4525"/>
              <a:gd name="T3" fmla="*/ 0 h 1274"/>
              <a:gd name="T4" fmla="*/ 2263 w 4525"/>
              <a:gd name="T5" fmla="*/ 0 h 1274"/>
              <a:gd name="T6" fmla="*/ 2263 w 4525"/>
              <a:gd name="T7" fmla="*/ 1273 h 1274"/>
              <a:gd name="T8" fmla="*/ 3920 w 4525"/>
              <a:gd name="T9" fmla="*/ 1273 h 1274"/>
              <a:gd name="T10" fmla="*/ 604 w 4525"/>
              <a:gd name="T11" fmla="*/ 1273 h 1274"/>
              <a:gd name="T12" fmla="*/ 2263 w 4525"/>
              <a:gd name="T13" fmla="*/ 1273 h 1274"/>
              <a:gd name="T14" fmla="*/ 2263 w 4525"/>
              <a:gd name="T15" fmla="*/ 0 h 1274"/>
              <a:gd name="T16" fmla="*/ 0 w 4525"/>
              <a:gd name="T17" fmla="*/ 0 h 1274"/>
              <a:gd name="T18" fmla="*/ 604 w 4525"/>
              <a:gd name="T19" fmla="*/ 1273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525" h="1274">
                <a:moveTo>
                  <a:pt x="3920" y="1273"/>
                </a:moveTo>
                <a:lnTo>
                  <a:pt x="4524" y="0"/>
                </a:lnTo>
                <a:lnTo>
                  <a:pt x="2263" y="0"/>
                </a:lnTo>
                <a:lnTo>
                  <a:pt x="2263" y="1273"/>
                </a:lnTo>
                <a:lnTo>
                  <a:pt x="3920" y="1273"/>
                </a:lnTo>
                <a:close/>
                <a:moveTo>
                  <a:pt x="604" y="1273"/>
                </a:moveTo>
                <a:lnTo>
                  <a:pt x="2263" y="1273"/>
                </a:lnTo>
                <a:lnTo>
                  <a:pt x="2263" y="0"/>
                </a:lnTo>
                <a:lnTo>
                  <a:pt x="0" y="0"/>
                </a:lnTo>
                <a:lnTo>
                  <a:pt x="604" y="127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554D41A4-96E7-7141-981C-85B2DEBD9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56" y="10850611"/>
            <a:ext cx="15744739" cy="94632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6A711B7-D5DB-694B-8BD3-AAFA58802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5515" y="10850611"/>
            <a:ext cx="2180806" cy="946325"/>
          </a:xfrm>
          <a:custGeom>
            <a:avLst/>
            <a:gdLst>
              <a:gd name="T0" fmla="*/ 2332 w 2937"/>
              <a:gd name="T1" fmla="*/ 1273 h 1274"/>
              <a:gd name="T2" fmla="*/ 2936 w 2937"/>
              <a:gd name="T3" fmla="*/ 0 h 1274"/>
              <a:gd name="T4" fmla="*/ 1469 w 2937"/>
              <a:gd name="T5" fmla="*/ 0 h 1274"/>
              <a:gd name="T6" fmla="*/ 1469 w 2937"/>
              <a:gd name="T7" fmla="*/ 1273 h 1274"/>
              <a:gd name="T8" fmla="*/ 2332 w 2937"/>
              <a:gd name="T9" fmla="*/ 1273 h 1274"/>
              <a:gd name="T10" fmla="*/ 604 w 2937"/>
              <a:gd name="T11" fmla="*/ 1273 h 1274"/>
              <a:gd name="T12" fmla="*/ 1469 w 2937"/>
              <a:gd name="T13" fmla="*/ 1273 h 1274"/>
              <a:gd name="T14" fmla="*/ 1469 w 2937"/>
              <a:gd name="T15" fmla="*/ 0 h 1274"/>
              <a:gd name="T16" fmla="*/ 0 w 2937"/>
              <a:gd name="T17" fmla="*/ 0 h 1274"/>
              <a:gd name="T18" fmla="*/ 604 w 2937"/>
              <a:gd name="T19" fmla="*/ 1273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937" h="1274">
                <a:moveTo>
                  <a:pt x="2332" y="1273"/>
                </a:moveTo>
                <a:lnTo>
                  <a:pt x="2936" y="0"/>
                </a:lnTo>
                <a:lnTo>
                  <a:pt x="1469" y="0"/>
                </a:lnTo>
                <a:lnTo>
                  <a:pt x="1469" y="1273"/>
                </a:lnTo>
                <a:lnTo>
                  <a:pt x="2332" y="1273"/>
                </a:lnTo>
                <a:close/>
                <a:moveTo>
                  <a:pt x="604" y="1273"/>
                </a:moveTo>
                <a:lnTo>
                  <a:pt x="1469" y="1273"/>
                </a:lnTo>
                <a:lnTo>
                  <a:pt x="1469" y="0"/>
                </a:lnTo>
                <a:lnTo>
                  <a:pt x="0" y="0"/>
                </a:lnTo>
                <a:lnTo>
                  <a:pt x="604" y="1273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233DEE5B-5236-4844-A525-362248343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56" y="12013051"/>
            <a:ext cx="15744739" cy="94632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C42939CD-98FA-0E4A-83D1-9787C505B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5629" y="12013051"/>
            <a:ext cx="1077305" cy="946327"/>
          </a:xfrm>
          <a:custGeom>
            <a:avLst/>
            <a:gdLst>
              <a:gd name="T0" fmla="*/ 846 w 1452"/>
              <a:gd name="T1" fmla="*/ 1273 h 1274"/>
              <a:gd name="T2" fmla="*/ 1451 w 1452"/>
              <a:gd name="T3" fmla="*/ 0 h 1274"/>
              <a:gd name="T4" fmla="*/ 726 w 1452"/>
              <a:gd name="T5" fmla="*/ 0 h 1274"/>
              <a:gd name="T6" fmla="*/ 726 w 1452"/>
              <a:gd name="T7" fmla="*/ 1273 h 1274"/>
              <a:gd name="T8" fmla="*/ 846 w 1452"/>
              <a:gd name="T9" fmla="*/ 1273 h 1274"/>
              <a:gd name="T10" fmla="*/ 726 w 1452"/>
              <a:gd name="T11" fmla="*/ 0 h 1274"/>
              <a:gd name="T12" fmla="*/ 0 w 1452"/>
              <a:gd name="T13" fmla="*/ 0 h 1274"/>
              <a:gd name="T14" fmla="*/ 604 w 1452"/>
              <a:gd name="T15" fmla="*/ 1273 h 1274"/>
              <a:gd name="T16" fmla="*/ 726 w 1452"/>
              <a:gd name="T17" fmla="*/ 1273 h 1274"/>
              <a:gd name="T18" fmla="*/ 726 w 1452"/>
              <a:gd name="T19" fmla="*/ 0 h 1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52" h="1274">
                <a:moveTo>
                  <a:pt x="846" y="1273"/>
                </a:moveTo>
                <a:lnTo>
                  <a:pt x="1451" y="0"/>
                </a:lnTo>
                <a:lnTo>
                  <a:pt x="726" y="0"/>
                </a:lnTo>
                <a:lnTo>
                  <a:pt x="726" y="1273"/>
                </a:lnTo>
                <a:lnTo>
                  <a:pt x="846" y="1273"/>
                </a:lnTo>
                <a:close/>
                <a:moveTo>
                  <a:pt x="726" y="0"/>
                </a:moveTo>
                <a:lnTo>
                  <a:pt x="0" y="0"/>
                </a:lnTo>
                <a:lnTo>
                  <a:pt x="604" y="1273"/>
                </a:lnTo>
                <a:lnTo>
                  <a:pt x="726" y="1273"/>
                </a:lnTo>
                <a:lnTo>
                  <a:pt x="726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85466504-46D4-FD4D-8579-C6E3AD0D5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549" y="11924642"/>
            <a:ext cx="1031464" cy="1103500"/>
          </a:xfrm>
          <a:custGeom>
            <a:avLst/>
            <a:gdLst>
              <a:gd name="T0" fmla="*/ 694 w 1387"/>
              <a:gd name="T1" fmla="*/ 1486 h 1487"/>
              <a:gd name="T2" fmla="*/ 0 w 1387"/>
              <a:gd name="T3" fmla="*/ 7 h 1487"/>
              <a:gd name="T4" fmla="*/ 0 w 1387"/>
              <a:gd name="T5" fmla="*/ 7 h 1487"/>
              <a:gd name="T6" fmla="*/ 694 w 1387"/>
              <a:gd name="T7" fmla="*/ 0 h 1487"/>
              <a:gd name="T8" fmla="*/ 694 w 1387"/>
              <a:gd name="T9" fmla="*/ 0 h 1487"/>
              <a:gd name="T10" fmla="*/ 1386 w 1387"/>
              <a:gd name="T11" fmla="*/ 7 h 1487"/>
              <a:gd name="T12" fmla="*/ 694 w 1387"/>
              <a:gd name="T13" fmla="*/ 1486 h 1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87" h="1487">
                <a:moveTo>
                  <a:pt x="694" y="1486"/>
                </a:moveTo>
                <a:lnTo>
                  <a:pt x="0" y="7"/>
                </a:lnTo>
                <a:lnTo>
                  <a:pt x="0" y="7"/>
                </a:lnTo>
                <a:cubicBezTo>
                  <a:pt x="28" y="54"/>
                  <a:pt x="328" y="0"/>
                  <a:pt x="694" y="0"/>
                </a:cubicBezTo>
                <a:lnTo>
                  <a:pt x="694" y="0"/>
                </a:lnTo>
                <a:cubicBezTo>
                  <a:pt x="1058" y="0"/>
                  <a:pt x="1358" y="54"/>
                  <a:pt x="1386" y="7"/>
                </a:cubicBezTo>
                <a:lnTo>
                  <a:pt x="694" y="148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BB9AE94B-1D4C-BE4D-9D33-1F9940DC3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16" y="11934465"/>
            <a:ext cx="343822" cy="1093677"/>
          </a:xfrm>
          <a:custGeom>
            <a:avLst/>
            <a:gdLst>
              <a:gd name="T0" fmla="*/ 351 w 462"/>
              <a:gd name="T1" fmla="*/ 0 h 1473"/>
              <a:gd name="T2" fmla="*/ 351 w 462"/>
              <a:gd name="T3" fmla="*/ 0 h 1473"/>
              <a:gd name="T4" fmla="*/ 461 w 462"/>
              <a:gd name="T5" fmla="*/ 6 h 1473"/>
              <a:gd name="T6" fmla="*/ 0 w 462"/>
              <a:gd name="T7" fmla="*/ 1472 h 1473"/>
              <a:gd name="T8" fmla="*/ 351 w 462"/>
              <a:gd name="T9" fmla="*/ 0 h 1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2" h="1473">
                <a:moveTo>
                  <a:pt x="351" y="0"/>
                </a:moveTo>
                <a:lnTo>
                  <a:pt x="351" y="0"/>
                </a:lnTo>
                <a:cubicBezTo>
                  <a:pt x="390" y="1"/>
                  <a:pt x="428" y="4"/>
                  <a:pt x="461" y="6"/>
                </a:cubicBezTo>
                <a:lnTo>
                  <a:pt x="0" y="1472"/>
                </a:lnTo>
                <a:lnTo>
                  <a:pt x="351" y="0"/>
                </a:lnTo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53D7CEAC-61F8-2E4D-AA23-337F66B45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548" y="11855876"/>
            <a:ext cx="1034737" cy="134254"/>
          </a:xfrm>
          <a:custGeom>
            <a:avLst/>
            <a:gdLst>
              <a:gd name="T0" fmla="*/ 696 w 1392"/>
              <a:gd name="T1" fmla="*/ 0 h 182"/>
              <a:gd name="T2" fmla="*/ 696 w 1392"/>
              <a:gd name="T3" fmla="*/ 0 h 182"/>
              <a:gd name="T4" fmla="*/ 1391 w 1392"/>
              <a:gd name="T5" fmla="*/ 91 h 182"/>
              <a:gd name="T6" fmla="*/ 1391 w 1392"/>
              <a:gd name="T7" fmla="*/ 91 h 182"/>
              <a:gd name="T8" fmla="*/ 696 w 1392"/>
              <a:gd name="T9" fmla="*/ 181 h 182"/>
              <a:gd name="T10" fmla="*/ 696 w 1392"/>
              <a:gd name="T11" fmla="*/ 181 h 182"/>
              <a:gd name="T12" fmla="*/ 0 w 1392"/>
              <a:gd name="T13" fmla="*/ 91 h 182"/>
              <a:gd name="T14" fmla="*/ 0 w 1392"/>
              <a:gd name="T15" fmla="*/ 91 h 182"/>
              <a:gd name="T16" fmla="*/ 696 w 1392"/>
              <a:gd name="T17" fmla="*/ 0 h 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92" h="182">
                <a:moveTo>
                  <a:pt x="696" y="0"/>
                </a:moveTo>
                <a:lnTo>
                  <a:pt x="696" y="0"/>
                </a:lnTo>
                <a:cubicBezTo>
                  <a:pt x="1079" y="0"/>
                  <a:pt x="1391" y="41"/>
                  <a:pt x="1391" y="91"/>
                </a:cubicBezTo>
                <a:lnTo>
                  <a:pt x="1391" y="91"/>
                </a:lnTo>
                <a:cubicBezTo>
                  <a:pt x="1391" y="141"/>
                  <a:pt x="1079" y="181"/>
                  <a:pt x="696" y="181"/>
                </a:cubicBezTo>
                <a:lnTo>
                  <a:pt x="696" y="181"/>
                </a:lnTo>
                <a:cubicBezTo>
                  <a:pt x="311" y="181"/>
                  <a:pt x="0" y="141"/>
                  <a:pt x="0" y="91"/>
                </a:cubicBezTo>
                <a:lnTo>
                  <a:pt x="0" y="91"/>
                </a:lnTo>
                <a:cubicBezTo>
                  <a:pt x="0" y="41"/>
                  <a:pt x="311" y="0"/>
                  <a:pt x="696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7EE50D9C-BBA2-794C-892C-53A484A4E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4456" y="10742552"/>
            <a:ext cx="2059650" cy="1159167"/>
          </a:xfrm>
          <a:custGeom>
            <a:avLst/>
            <a:gdLst>
              <a:gd name="T0" fmla="*/ 692 w 2775"/>
              <a:gd name="T1" fmla="*/ 1473 h 1562"/>
              <a:gd name="T2" fmla="*/ 692 w 2775"/>
              <a:gd name="T3" fmla="*/ 1473 h 1562"/>
              <a:gd name="T4" fmla="*/ 692 w 2775"/>
              <a:gd name="T5" fmla="*/ 1474 h 1562"/>
              <a:gd name="T6" fmla="*/ 692 w 2775"/>
              <a:gd name="T7" fmla="*/ 1473 h 1562"/>
              <a:gd name="T8" fmla="*/ 692 w 2775"/>
              <a:gd name="T9" fmla="*/ 1470 h 1562"/>
              <a:gd name="T10" fmla="*/ 692 w 2775"/>
              <a:gd name="T11" fmla="*/ 1473 h 1562"/>
              <a:gd name="T12" fmla="*/ 692 w 2775"/>
              <a:gd name="T13" fmla="*/ 1470 h 1562"/>
              <a:gd name="T14" fmla="*/ 2083 w 2775"/>
              <a:gd name="T15" fmla="*/ 1472 h 1562"/>
              <a:gd name="T16" fmla="*/ 2083 w 2775"/>
              <a:gd name="T17" fmla="*/ 1470 h 1562"/>
              <a:gd name="T18" fmla="*/ 2083 w 2775"/>
              <a:gd name="T19" fmla="*/ 1472 h 1562"/>
              <a:gd name="T20" fmla="*/ 2082 w 2775"/>
              <a:gd name="T21" fmla="*/ 1474 h 1562"/>
              <a:gd name="T22" fmla="*/ 2082 w 2775"/>
              <a:gd name="T23" fmla="*/ 1474 h 1562"/>
              <a:gd name="T24" fmla="*/ 2083 w 2775"/>
              <a:gd name="T25" fmla="*/ 1473 h 1562"/>
              <a:gd name="T26" fmla="*/ 2083 w 2775"/>
              <a:gd name="T27" fmla="*/ 1473 h 1562"/>
              <a:gd name="T28" fmla="*/ 2082 w 2775"/>
              <a:gd name="T29" fmla="*/ 1474 h 1562"/>
              <a:gd name="T30" fmla="*/ 692 w 2775"/>
              <a:gd name="T31" fmla="*/ 1475 h 1562"/>
              <a:gd name="T32" fmla="*/ 0 w 2775"/>
              <a:gd name="T33" fmla="*/ 0 h 1562"/>
              <a:gd name="T34" fmla="*/ 0 w 2775"/>
              <a:gd name="T35" fmla="*/ 0 h 1562"/>
              <a:gd name="T36" fmla="*/ 1388 w 2775"/>
              <a:gd name="T37" fmla="*/ 99 h 1562"/>
              <a:gd name="T38" fmla="*/ 1388 w 2775"/>
              <a:gd name="T39" fmla="*/ 99 h 1562"/>
              <a:gd name="T40" fmla="*/ 2774 w 2775"/>
              <a:gd name="T41" fmla="*/ 0 h 1562"/>
              <a:gd name="T42" fmla="*/ 2082 w 2775"/>
              <a:gd name="T43" fmla="*/ 1475 h 1562"/>
              <a:gd name="T44" fmla="*/ 2082 w 2775"/>
              <a:gd name="T45" fmla="*/ 1474 h 1562"/>
              <a:gd name="T46" fmla="*/ 2082 w 2775"/>
              <a:gd name="T47" fmla="*/ 1475 h 1562"/>
              <a:gd name="T48" fmla="*/ 2082 w 2775"/>
              <a:gd name="T49" fmla="*/ 1475 h 1562"/>
              <a:gd name="T50" fmla="*/ 1388 w 2775"/>
              <a:gd name="T51" fmla="*/ 1561 h 1562"/>
              <a:gd name="T52" fmla="*/ 1388 w 2775"/>
              <a:gd name="T53" fmla="*/ 1561 h 1562"/>
              <a:gd name="T54" fmla="*/ 692 w 2775"/>
              <a:gd name="T55" fmla="*/ 1475 h 1562"/>
              <a:gd name="T56" fmla="*/ 692 w 2775"/>
              <a:gd name="T57" fmla="*/ 1474 h 1562"/>
              <a:gd name="T58" fmla="*/ 692 w 2775"/>
              <a:gd name="T59" fmla="*/ 1475 h 15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775" h="1562">
                <a:moveTo>
                  <a:pt x="692" y="1473"/>
                </a:moveTo>
                <a:lnTo>
                  <a:pt x="692" y="1473"/>
                </a:lnTo>
                <a:cubicBezTo>
                  <a:pt x="692" y="1474"/>
                  <a:pt x="692" y="1474"/>
                  <a:pt x="692" y="1474"/>
                </a:cubicBezTo>
                <a:lnTo>
                  <a:pt x="692" y="1473"/>
                </a:lnTo>
                <a:close/>
                <a:moveTo>
                  <a:pt x="692" y="1470"/>
                </a:moveTo>
                <a:lnTo>
                  <a:pt x="692" y="1473"/>
                </a:lnTo>
                <a:lnTo>
                  <a:pt x="692" y="1470"/>
                </a:lnTo>
                <a:close/>
                <a:moveTo>
                  <a:pt x="2083" y="1472"/>
                </a:moveTo>
                <a:lnTo>
                  <a:pt x="2083" y="1470"/>
                </a:lnTo>
                <a:lnTo>
                  <a:pt x="2083" y="1472"/>
                </a:lnTo>
                <a:close/>
                <a:moveTo>
                  <a:pt x="2082" y="1474"/>
                </a:moveTo>
                <a:lnTo>
                  <a:pt x="2082" y="1474"/>
                </a:lnTo>
                <a:cubicBezTo>
                  <a:pt x="2082" y="1474"/>
                  <a:pt x="2082" y="1474"/>
                  <a:pt x="2083" y="1473"/>
                </a:cubicBezTo>
                <a:lnTo>
                  <a:pt x="2083" y="1473"/>
                </a:lnTo>
                <a:cubicBezTo>
                  <a:pt x="2082" y="1474"/>
                  <a:pt x="2082" y="1474"/>
                  <a:pt x="2082" y="1474"/>
                </a:cubicBezTo>
                <a:close/>
                <a:moveTo>
                  <a:pt x="692" y="1475"/>
                </a:moveTo>
                <a:lnTo>
                  <a:pt x="0" y="0"/>
                </a:lnTo>
                <a:lnTo>
                  <a:pt x="0" y="0"/>
                </a:lnTo>
                <a:cubicBezTo>
                  <a:pt x="62" y="90"/>
                  <a:pt x="660" y="99"/>
                  <a:pt x="1388" y="99"/>
                </a:cubicBezTo>
                <a:lnTo>
                  <a:pt x="1388" y="99"/>
                </a:lnTo>
                <a:cubicBezTo>
                  <a:pt x="2114" y="99"/>
                  <a:pt x="2712" y="90"/>
                  <a:pt x="2774" y="0"/>
                </a:cubicBezTo>
                <a:lnTo>
                  <a:pt x="2082" y="1475"/>
                </a:lnTo>
                <a:lnTo>
                  <a:pt x="2082" y="1474"/>
                </a:lnTo>
                <a:lnTo>
                  <a:pt x="2082" y="1475"/>
                </a:lnTo>
                <a:lnTo>
                  <a:pt x="2082" y="1475"/>
                </a:lnTo>
                <a:cubicBezTo>
                  <a:pt x="2065" y="1523"/>
                  <a:pt x="1760" y="1561"/>
                  <a:pt x="1388" y="1561"/>
                </a:cubicBezTo>
                <a:lnTo>
                  <a:pt x="1388" y="1561"/>
                </a:lnTo>
                <a:cubicBezTo>
                  <a:pt x="1014" y="1561"/>
                  <a:pt x="709" y="1523"/>
                  <a:pt x="692" y="1475"/>
                </a:cubicBezTo>
                <a:lnTo>
                  <a:pt x="692" y="1474"/>
                </a:lnTo>
                <a:lnTo>
                  <a:pt x="692" y="14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4A988C42-E0C4-164E-8DF8-6471AD491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4425" y="10804768"/>
            <a:ext cx="432232" cy="1087128"/>
          </a:xfrm>
          <a:custGeom>
            <a:avLst/>
            <a:gdLst>
              <a:gd name="T0" fmla="*/ 347 w 581"/>
              <a:gd name="T1" fmla="*/ 8 h 1465"/>
              <a:gd name="T2" fmla="*/ 347 w 581"/>
              <a:gd name="T3" fmla="*/ 8 h 1465"/>
              <a:gd name="T4" fmla="*/ 580 w 581"/>
              <a:gd name="T5" fmla="*/ 0 h 1465"/>
              <a:gd name="T6" fmla="*/ 122 w 581"/>
              <a:gd name="T7" fmla="*/ 1451 h 1465"/>
              <a:gd name="T8" fmla="*/ 122 w 581"/>
              <a:gd name="T9" fmla="*/ 1451 h 1465"/>
              <a:gd name="T10" fmla="*/ 0 w 581"/>
              <a:gd name="T11" fmla="*/ 1464 h 1465"/>
              <a:gd name="T12" fmla="*/ 347 w 581"/>
              <a:gd name="T13" fmla="*/ 8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1" h="1465">
                <a:moveTo>
                  <a:pt x="347" y="8"/>
                </a:moveTo>
                <a:lnTo>
                  <a:pt x="347" y="8"/>
                </a:lnTo>
                <a:cubicBezTo>
                  <a:pt x="431" y="6"/>
                  <a:pt x="509" y="4"/>
                  <a:pt x="580" y="0"/>
                </a:cubicBezTo>
                <a:lnTo>
                  <a:pt x="122" y="1451"/>
                </a:lnTo>
                <a:lnTo>
                  <a:pt x="122" y="1451"/>
                </a:lnTo>
                <a:cubicBezTo>
                  <a:pt x="84" y="1455"/>
                  <a:pt x="44" y="1460"/>
                  <a:pt x="0" y="1464"/>
                </a:cubicBezTo>
                <a:lnTo>
                  <a:pt x="347" y="8"/>
                </a:lnTo>
              </a:path>
            </a:pathLst>
          </a:custGeom>
          <a:solidFill>
            <a:schemeClr val="accent4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D9B7E2C4-0FC6-CF47-AF67-519C0B9F4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179" y="10598474"/>
            <a:ext cx="2069473" cy="261959"/>
          </a:xfrm>
          <a:custGeom>
            <a:avLst/>
            <a:gdLst>
              <a:gd name="T0" fmla="*/ 1393 w 2785"/>
              <a:gd name="T1" fmla="*/ 0 h 354"/>
              <a:gd name="T2" fmla="*/ 1393 w 2785"/>
              <a:gd name="T3" fmla="*/ 0 h 354"/>
              <a:gd name="T4" fmla="*/ 2784 w 2785"/>
              <a:gd name="T5" fmla="*/ 177 h 354"/>
              <a:gd name="T6" fmla="*/ 2784 w 2785"/>
              <a:gd name="T7" fmla="*/ 177 h 354"/>
              <a:gd name="T8" fmla="*/ 1393 w 2785"/>
              <a:gd name="T9" fmla="*/ 353 h 354"/>
              <a:gd name="T10" fmla="*/ 1393 w 2785"/>
              <a:gd name="T11" fmla="*/ 353 h 354"/>
              <a:gd name="T12" fmla="*/ 0 w 2785"/>
              <a:gd name="T13" fmla="*/ 177 h 354"/>
              <a:gd name="T14" fmla="*/ 0 w 2785"/>
              <a:gd name="T15" fmla="*/ 177 h 354"/>
              <a:gd name="T16" fmla="*/ 1393 w 2785"/>
              <a:gd name="T17" fmla="*/ 0 h 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85" h="354">
                <a:moveTo>
                  <a:pt x="1393" y="0"/>
                </a:moveTo>
                <a:lnTo>
                  <a:pt x="1393" y="0"/>
                </a:lnTo>
                <a:cubicBezTo>
                  <a:pt x="2161" y="0"/>
                  <a:pt x="2784" y="80"/>
                  <a:pt x="2784" y="177"/>
                </a:cubicBezTo>
                <a:lnTo>
                  <a:pt x="2784" y="177"/>
                </a:lnTo>
                <a:cubicBezTo>
                  <a:pt x="2784" y="275"/>
                  <a:pt x="2161" y="353"/>
                  <a:pt x="1393" y="353"/>
                </a:cubicBezTo>
                <a:lnTo>
                  <a:pt x="1393" y="353"/>
                </a:lnTo>
                <a:cubicBezTo>
                  <a:pt x="623" y="353"/>
                  <a:pt x="0" y="275"/>
                  <a:pt x="0" y="177"/>
                </a:cubicBezTo>
                <a:lnTo>
                  <a:pt x="0" y="177"/>
                </a:lnTo>
                <a:cubicBezTo>
                  <a:pt x="0" y="80"/>
                  <a:pt x="623" y="0"/>
                  <a:pt x="1393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28BE2076-4228-FC4C-A91C-2E3D94286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360" y="9511345"/>
            <a:ext cx="3091112" cy="1218107"/>
          </a:xfrm>
          <a:custGeom>
            <a:avLst/>
            <a:gdLst>
              <a:gd name="T0" fmla="*/ 0 w 4162"/>
              <a:gd name="T1" fmla="*/ 0 h 1641"/>
              <a:gd name="T2" fmla="*/ 688 w 4162"/>
              <a:gd name="T3" fmla="*/ 1468 h 1641"/>
              <a:gd name="T4" fmla="*/ 688 w 4162"/>
              <a:gd name="T5" fmla="*/ 1468 h 1641"/>
              <a:gd name="T6" fmla="*/ 2081 w 4162"/>
              <a:gd name="T7" fmla="*/ 1640 h 1641"/>
              <a:gd name="T8" fmla="*/ 2081 w 4162"/>
              <a:gd name="T9" fmla="*/ 1640 h 1641"/>
              <a:gd name="T10" fmla="*/ 3472 w 4162"/>
              <a:gd name="T11" fmla="*/ 1468 h 1641"/>
              <a:gd name="T12" fmla="*/ 4161 w 4162"/>
              <a:gd name="T13" fmla="*/ 0 h 1641"/>
              <a:gd name="T14" fmla="*/ 4161 w 4162"/>
              <a:gd name="T15" fmla="*/ 0 h 1641"/>
              <a:gd name="T16" fmla="*/ 0 w 4162"/>
              <a:gd name="T17" fmla="*/ 0 h 16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62" h="1641">
                <a:moveTo>
                  <a:pt x="0" y="0"/>
                </a:moveTo>
                <a:lnTo>
                  <a:pt x="688" y="1468"/>
                </a:lnTo>
                <a:lnTo>
                  <a:pt x="688" y="1468"/>
                </a:lnTo>
                <a:cubicBezTo>
                  <a:pt x="712" y="1563"/>
                  <a:pt x="1327" y="1640"/>
                  <a:pt x="2081" y="1640"/>
                </a:cubicBezTo>
                <a:lnTo>
                  <a:pt x="2081" y="1640"/>
                </a:lnTo>
                <a:cubicBezTo>
                  <a:pt x="2833" y="1640"/>
                  <a:pt x="3448" y="1563"/>
                  <a:pt x="3472" y="1468"/>
                </a:cubicBezTo>
                <a:lnTo>
                  <a:pt x="4161" y="0"/>
                </a:lnTo>
                <a:lnTo>
                  <a:pt x="4161" y="0"/>
                </a:lnTo>
                <a:cubicBezTo>
                  <a:pt x="3939" y="255"/>
                  <a:pt x="223" y="255"/>
                  <a:pt x="0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AE109811-9618-1A42-A606-BC09D248F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9305" y="9612855"/>
            <a:ext cx="523917" cy="1096951"/>
          </a:xfrm>
          <a:custGeom>
            <a:avLst/>
            <a:gdLst>
              <a:gd name="T0" fmla="*/ 347 w 707"/>
              <a:gd name="T1" fmla="*/ 27 h 1477"/>
              <a:gd name="T2" fmla="*/ 347 w 707"/>
              <a:gd name="T3" fmla="*/ 27 h 1477"/>
              <a:gd name="T4" fmla="*/ 706 w 707"/>
              <a:gd name="T5" fmla="*/ 0 h 1477"/>
              <a:gd name="T6" fmla="*/ 248 w 707"/>
              <a:gd name="T7" fmla="*/ 1450 h 1477"/>
              <a:gd name="T8" fmla="*/ 248 w 707"/>
              <a:gd name="T9" fmla="*/ 1450 h 1477"/>
              <a:gd name="T10" fmla="*/ 0 w 707"/>
              <a:gd name="T11" fmla="*/ 1476 h 1477"/>
              <a:gd name="T12" fmla="*/ 347 w 707"/>
              <a:gd name="T13" fmla="*/ 27 h 1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7" h="1477">
                <a:moveTo>
                  <a:pt x="347" y="27"/>
                </a:moveTo>
                <a:lnTo>
                  <a:pt x="347" y="27"/>
                </a:lnTo>
                <a:cubicBezTo>
                  <a:pt x="475" y="19"/>
                  <a:pt x="596" y="11"/>
                  <a:pt x="706" y="0"/>
                </a:cubicBezTo>
                <a:lnTo>
                  <a:pt x="248" y="1450"/>
                </a:lnTo>
                <a:lnTo>
                  <a:pt x="248" y="1450"/>
                </a:lnTo>
                <a:cubicBezTo>
                  <a:pt x="173" y="1460"/>
                  <a:pt x="91" y="1468"/>
                  <a:pt x="0" y="1476"/>
                </a:cubicBezTo>
                <a:lnTo>
                  <a:pt x="347" y="27"/>
                </a:lnTo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0BEC563E-C2CF-514D-A3FD-8825235D4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3811" y="9298505"/>
            <a:ext cx="3104212" cy="389663"/>
          </a:xfrm>
          <a:custGeom>
            <a:avLst/>
            <a:gdLst>
              <a:gd name="T0" fmla="*/ 2090 w 4179"/>
              <a:gd name="T1" fmla="*/ 0 h 526"/>
              <a:gd name="T2" fmla="*/ 2090 w 4179"/>
              <a:gd name="T3" fmla="*/ 0 h 526"/>
              <a:gd name="T4" fmla="*/ 4178 w 4179"/>
              <a:gd name="T5" fmla="*/ 262 h 526"/>
              <a:gd name="T6" fmla="*/ 4178 w 4179"/>
              <a:gd name="T7" fmla="*/ 262 h 526"/>
              <a:gd name="T8" fmla="*/ 2090 w 4179"/>
              <a:gd name="T9" fmla="*/ 525 h 526"/>
              <a:gd name="T10" fmla="*/ 2090 w 4179"/>
              <a:gd name="T11" fmla="*/ 525 h 526"/>
              <a:gd name="T12" fmla="*/ 0 w 4179"/>
              <a:gd name="T13" fmla="*/ 262 h 526"/>
              <a:gd name="T14" fmla="*/ 0 w 4179"/>
              <a:gd name="T15" fmla="*/ 262 h 526"/>
              <a:gd name="T16" fmla="*/ 2090 w 4179"/>
              <a:gd name="T17" fmla="*/ 0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79" h="526">
                <a:moveTo>
                  <a:pt x="2090" y="0"/>
                </a:moveTo>
                <a:lnTo>
                  <a:pt x="2090" y="0"/>
                </a:lnTo>
                <a:cubicBezTo>
                  <a:pt x="3242" y="0"/>
                  <a:pt x="4178" y="117"/>
                  <a:pt x="4178" y="262"/>
                </a:cubicBezTo>
                <a:lnTo>
                  <a:pt x="4178" y="262"/>
                </a:lnTo>
                <a:cubicBezTo>
                  <a:pt x="4178" y="406"/>
                  <a:pt x="3242" y="525"/>
                  <a:pt x="2090" y="525"/>
                </a:cubicBezTo>
                <a:lnTo>
                  <a:pt x="2090" y="525"/>
                </a:lnTo>
                <a:cubicBezTo>
                  <a:pt x="936" y="525"/>
                  <a:pt x="0" y="406"/>
                  <a:pt x="0" y="262"/>
                </a:cubicBezTo>
                <a:lnTo>
                  <a:pt x="0" y="262"/>
                </a:lnTo>
                <a:cubicBezTo>
                  <a:pt x="0" y="117"/>
                  <a:pt x="936" y="0"/>
                  <a:pt x="2090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CFDEAB68-B434-BB40-BEE3-765BF14DC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2993" y="8231024"/>
            <a:ext cx="4119300" cy="1277048"/>
          </a:xfrm>
          <a:custGeom>
            <a:avLst/>
            <a:gdLst>
              <a:gd name="T0" fmla="*/ 685 w 5549"/>
              <a:gd name="T1" fmla="*/ 1454 h 1718"/>
              <a:gd name="T2" fmla="*/ 685 w 5549"/>
              <a:gd name="T3" fmla="*/ 1454 h 1718"/>
              <a:gd name="T4" fmla="*/ 686 w 5549"/>
              <a:gd name="T5" fmla="*/ 1461 h 1718"/>
              <a:gd name="T6" fmla="*/ 686 w 5549"/>
              <a:gd name="T7" fmla="*/ 1461 h 1718"/>
              <a:gd name="T8" fmla="*/ 685 w 5549"/>
              <a:gd name="T9" fmla="*/ 1454 h 1718"/>
              <a:gd name="T10" fmla="*/ 4862 w 5549"/>
              <a:gd name="T11" fmla="*/ 1461 h 1718"/>
              <a:gd name="T12" fmla="*/ 4862 w 5549"/>
              <a:gd name="T13" fmla="*/ 1461 h 1718"/>
              <a:gd name="T14" fmla="*/ 4863 w 5549"/>
              <a:gd name="T15" fmla="*/ 1454 h 1718"/>
              <a:gd name="T16" fmla="*/ 4863 w 5549"/>
              <a:gd name="T17" fmla="*/ 1454 h 1718"/>
              <a:gd name="T18" fmla="*/ 4862 w 5549"/>
              <a:gd name="T19" fmla="*/ 1461 h 1718"/>
              <a:gd name="T20" fmla="*/ 686 w 5549"/>
              <a:gd name="T21" fmla="*/ 1462 h 1718"/>
              <a:gd name="T22" fmla="*/ 686 w 5549"/>
              <a:gd name="T23" fmla="*/ 1462 h 1718"/>
              <a:gd name="T24" fmla="*/ 0 w 5549"/>
              <a:gd name="T25" fmla="*/ 0 h 1718"/>
              <a:gd name="T26" fmla="*/ 0 w 5549"/>
              <a:gd name="T27" fmla="*/ 0 h 1718"/>
              <a:gd name="T28" fmla="*/ 5548 w 5549"/>
              <a:gd name="T29" fmla="*/ 0 h 1718"/>
              <a:gd name="T30" fmla="*/ 5548 w 5549"/>
              <a:gd name="T31" fmla="*/ 0 h 1718"/>
              <a:gd name="T32" fmla="*/ 4862 w 5549"/>
              <a:gd name="T33" fmla="*/ 1462 h 1718"/>
              <a:gd name="T34" fmla="*/ 4862 w 5549"/>
              <a:gd name="T35" fmla="*/ 1462 h 1718"/>
              <a:gd name="T36" fmla="*/ 2775 w 5549"/>
              <a:gd name="T37" fmla="*/ 1717 h 1718"/>
              <a:gd name="T38" fmla="*/ 2775 w 5549"/>
              <a:gd name="T39" fmla="*/ 1717 h 1718"/>
              <a:gd name="T40" fmla="*/ 686 w 5549"/>
              <a:gd name="T41" fmla="*/ 1462 h 17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549" h="1718">
                <a:moveTo>
                  <a:pt x="685" y="1454"/>
                </a:moveTo>
                <a:lnTo>
                  <a:pt x="685" y="1454"/>
                </a:lnTo>
                <a:cubicBezTo>
                  <a:pt x="685" y="1456"/>
                  <a:pt x="686" y="1459"/>
                  <a:pt x="686" y="1461"/>
                </a:cubicBezTo>
                <a:lnTo>
                  <a:pt x="686" y="1461"/>
                </a:lnTo>
                <a:cubicBezTo>
                  <a:pt x="686" y="1459"/>
                  <a:pt x="685" y="1456"/>
                  <a:pt x="685" y="1454"/>
                </a:cubicBezTo>
                <a:close/>
                <a:moveTo>
                  <a:pt x="4862" y="1461"/>
                </a:moveTo>
                <a:lnTo>
                  <a:pt x="4862" y="1461"/>
                </a:lnTo>
                <a:cubicBezTo>
                  <a:pt x="4862" y="1459"/>
                  <a:pt x="4863" y="1456"/>
                  <a:pt x="4863" y="1454"/>
                </a:cubicBezTo>
                <a:lnTo>
                  <a:pt x="4863" y="1454"/>
                </a:lnTo>
                <a:cubicBezTo>
                  <a:pt x="4863" y="1456"/>
                  <a:pt x="4862" y="1459"/>
                  <a:pt x="4862" y="1461"/>
                </a:cubicBezTo>
                <a:close/>
                <a:moveTo>
                  <a:pt x="686" y="1462"/>
                </a:moveTo>
                <a:lnTo>
                  <a:pt x="686" y="1462"/>
                </a:lnTo>
                <a:cubicBezTo>
                  <a:pt x="457" y="975"/>
                  <a:pt x="229" y="487"/>
                  <a:pt x="0" y="0"/>
                </a:cubicBezTo>
                <a:lnTo>
                  <a:pt x="0" y="0"/>
                </a:lnTo>
                <a:cubicBezTo>
                  <a:pt x="375" y="262"/>
                  <a:pt x="4951" y="190"/>
                  <a:pt x="5548" y="0"/>
                </a:cubicBezTo>
                <a:lnTo>
                  <a:pt x="5548" y="0"/>
                </a:lnTo>
                <a:cubicBezTo>
                  <a:pt x="5319" y="487"/>
                  <a:pt x="5091" y="975"/>
                  <a:pt x="4862" y="1462"/>
                </a:cubicBezTo>
                <a:lnTo>
                  <a:pt x="4862" y="1462"/>
                </a:lnTo>
                <a:cubicBezTo>
                  <a:pt x="4831" y="1603"/>
                  <a:pt x="3908" y="1717"/>
                  <a:pt x="2775" y="1717"/>
                </a:cubicBezTo>
                <a:lnTo>
                  <a:pt x="2775" y="1717"/>
                </a:lnTo>
                <a:cubicBezTo>
                  <a:pt x="1640" y="1717"/>
                  <a:pt x="717" y="1603"/>
                  <a:pt x="686" y="146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E0C59A44-289F-894C-8F52-273E20768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4009" y="8303063"/>
            <a:ext cx="641799" cy="1172265"/>
          </a:xfrm>
          <a:custGeom>
            <a:avLst/>
            <a:gdLst>
              <a:gd name="T0" fmla="*/ 369 w 866"/>
              <a:gd name="T1" fmla="*/ 29 h 1577"/>
              <a:gd name="T2" fmla="*/ 369 w 866"/>
              <a:gd name="T3" fmla="*/ 29 h 1577"/>
              <a:gd name="T4" fmla="*/ 865 w 866"/>
              <a:gd name="T5" fmla="*/ 0 h 1577"/>
              <a:gd name="T6" fmla="*/ 379 w 866"/>
              <a:gd name="T7" fmla="*/ 1536 h 1577"/>
              <a:gd name="T8" fmla="*/ 379 w 866"/>
              <a:gd name="T9" fmla="*/ 1536 h 1577"/>
              <a:gd name="T10" fmla="*/ 0 w 866"/>
              <a:gd name="T11" fmla="*/ 1576 h 1577"/>
              <a:gd name="T12" fmla="*/ 369 w 866"/>
              <a:gd name="T13" fmla="*/ 29 h 15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6" h="1577">
                <a:moveTo>
                  <a:pt x="369" y="29"/>
                </a:moveTo>
                <a:lnTo>
                  <a:pt x="369" y="29"/>
                </a:lnTo>
                <a:cubicBezTo>
                  <a:pt x="547" y="20"/>
                  <a:pt x="714" y="10"/>
                  <a:pt x="865" y="0"/>
                </a:cubicBezTo>
                <a:lnTo>
                  <a:pt x="379" y="1536"/>
                </a:lnTo>
                <a:lnTo>
                  <a:pt x="379" y="1536"/>
                </a:lnTo>
                <a:cubicBezTo>
                  <a:pt x="267" y="1551"/>
                  <a:pt x="139" y="1565"/>
                  <a:pt x="0" y="1576"/>
                </a:cubicBezTo>
                <a:lnTo>
                  <a:pt x="369" y="29"/>
                </a:lnTo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66BE595F-125A-9641-8CD0-26B0D2A10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6444" y="7949419"/>
            <a:ext cx="4135674" cy="517369"/>
          </a:xfrm>
          <a:custGeom>
            <a:avLst/>
            <a:gdLst>
              <a:gd name="T0" fmla="*/ 2786 w 5571"/>
              <a:gd name="T1" fmla="*/ 0 h 698"/>
              <a:gd name="T2" fmla="*/ 2786 w 5571"/>
              <a:gd name="T3" fmla="*/ 0 h 698"/>
              <a:gd name="T4" fmla="*/ 5570 w 5571"/>
              <a:gd name="T5" fmla="*/ 348 h 698"/>
              <a:gd name="T6" fmla="*/ 5570 w 5571"/>
              <a:gd name="T7" fmla="*/ 348 h 698"/>
              <a:gd name="T8" fmla="*/ 2786 w 5571"/>
              <a:gd name="T9" fmla="*/ 697 h 698"/>
              <a:gd name="T10" fmla="*/ 2786 w 5571"/>
              <a:gd name="T11" fmla="*/ 697 h 698"/>
              <a:gd name="T12" fmla="*/ 0 w 5571"/>
              <a:gd name="T13" fmla="*/ 348 h 698"/>
              <a:gd name="T14" fmla="*/ 0 w 5571"/>
              <a:gd name="T15" fmla="*/ 348 h 698"/>
              <a:gd name="T16" fmla="*/ 2786 w 5571"/>
              <a:gd name="T17" fmla="*/ 0 h 6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71" h="698">
                <a:moveTo>
                  <a:pt x="2786" y="0"/>
                </a:moveTo>
                <a:lnTo>
                  <a:pt x="2786" y="0"/>
                </a:lnTo>
                <a:cubicBezTo>
                  <a:pt x="4323" y="0"/>
                  <a:pt x="5570" y="155"/>
                  <a:pt x="5570" y="348"/>
                </a:cubicBezTo>
                <a:lnTo>
                  <a:pt x="5570" y="348"/>
                </a:lnTo>
                <a:cubicBezTo>
                  <a:pt x="5570" y="541"/>
                  <a:pt x="4323" y="697"/>
                  <a:pt x="2786" y="697"/>
                </a:cubicBezTo>
                <a:lnTo>
                  <a:pt x="2786" y="697"/>
                </a:lnTo>
                <a:cubicBezTo>
                  <a:pt x="1247" y="697"/>
                  <a:pt x="0" y="541"/>
                  <a:pt x="0" y="348"/>
                </a:cubicBezTo>
                <a:lnTo>
                  <a:pt x="0" y="348"/>
                </a:lnTo>
                <a:cubicBezTo>
                  <a:pt x="0" y="155"/>
                  <a:pt x="1247" y="0"/>
                  <a:pt x="2786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2C3A3458-8997-EA4B-9BB1-C5312BFF8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50" y="6937601"/>
            <a:ext cx="5167136" cy="1349088"/>
          </a:xfrm>
          <a:custGeom>
            <a:avLst/>
            <a:gdLst>
              <a:gd name="T0" fmla="*/ 6263 w 6957"/>
              <a:gd name="T1" fmla="*/ 1468 h 1817"/>
              <a:gd name="T2" fmla="*/ 6263 w 6957"/>
              <a:gd name="T3" fmla="*/ 1468 h 1817"/>
              <a:gd name="T4" fmla="*/ 3479 w 6957"/>
              <a:gd name="T5" fmla="*/ 1816 h 1817"/>
              <a:gd name="T6" fmla="*/ 3479 w 6957"/>
              <a:gd name="T7" fmla="*/ 1816 h 1817"/>
              <a:gd name="T8" fmla="*/ 693 w 6957"/>
              <a:gd name="T9" fmla="*/ 1468 h 1817"/>
              <a:gd name="T10" fmla="*/ 693 w 6957"/>
              <a:gd name="T11" fmla="*/ 1468 h 1817"/>
              <a:gd name="T12" fmla="*/ 694 w 6957"/>
              <a:gd name="T13" fmla="*/ 1478 h 1817"/>
              <a:gd name="T14" fmla="*/ 0 w 6957"/>
              <a:gd name="T15" fmla="*/ 0 h 1817"/>
              <a:gd name="T16" fmla="*/ 3479 w 6957"/>
              <a:gd name="T17" fmla="*/ 335 h 1817"/>
              <a:gd name="T18" fmla="*/ 6956 w 6957"/>
              <a:gd name="T19" fmla="*/ 0 h 1817"/>
              <a:gd name="T20" fmla="*/ 6262 w 6957"/>
              <a:gd name="T21" fmla="*/ 1478 h 1817"/>
              <a:gd name="T22" fmla="*/ 6262 w 6957"/>
              <a:gd name="T23" fmla="*/ 1478 h 1817"/>
              <a:gd name="T24" fmla="*/ 6263 w 6957"/>
              <a:gd name="T25" fmla="*/ 1468 h 1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957" h="1817">
                <a:moveTo>
                  <a:pt x="6263" y="1468"/>
                </a:moveTo>
                <a:lnTo>
                  <a:pt x="6263" y="1468"/>
                </a:lnTo>
                <a:cubicBezTo>
                  <a:pt x="6263" y="1661"/>
                  <a:pt x="5016" y="1816"/>
                  <a:pt x="3479" y="1816"/>
                </a:cubicBezTo>
                <a:lnTo>
                  <a:pt x="3479" y="1816"/>
                </a:lnTo>
                <a:cubicBezTo>
                  <a:pt x="1940" y="1816"/>
                  <a:pt x="693" y="1661"/>
                  <a:pt x="693" y="1468"/>
                </a:cubicBezTo>
                <a:lnTo>
                  <a:pt x="693" y="1468"/>
                </a:lnTo>
                <a:cubicBezTo>
                  <a:pt x="693" y="1472"/>
                  <a:pt x="693" y="1474"/>
                  <a:pt x="694" y="1478"/>
                </a:cubicBezTo>
                <a:lnTo>
                  <a:pt x="0" y="0"/>
                </a:lnTo>
                <a:lnTo>
                  <a:pt x="3479" y="335"/>
                </a:lnTo>
                <a:lnTo>
                  <a:pt x="6956" y="0"/>
                </a:lnTo>
                <a:lnTo>
                  <a:pt x="6262" y="1478"/>
                </a:lnTo>
                <a:lnTo>
                  <a:pt x="6262" y="1478"/>
                </a:lnTo>
                <a:cubicBezTo>
                  <a:pt x="6263" y="1474"/>
                  <a:pt x="6263" y="1472"/>
                  <a:pt x="6263" y="14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D0B3BCB5-0CD7-3748-8D1C-4C7D47B64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8712" y="7003092"/>
            <a:ext cx="759680" cy="1241031"/>
          </a:xfrm>
          <a:custGeom>
            <a:avLst/>
            <a:gdLst>
              <a:gd name="T0" fmla="*/ 512 w 1023"/>
              <a:gd name="T1" fmla="*/ 1617 h 1673"/>
              <a:gd name="T2" fmla="*/ 512 w 1023"/>
              <a:gd name="T3" fmla="*/ 1617 h 1673"/>
              <a:gd name="T4" fmla="*/ 0 w 1023"/>
              <a:gd name="T5" fmla="*/ 1672 h 1673"/>
              <a:gd name="T6" fmla="*/ 385 w 1023"/>
              <a:gd name="T7" fmla="*/ 63 h 1673"/>
              <a:gd name="T8" fmla="*/ 1022 w 1023"/>
              <a:gd name="T9" fmla="*/ 0 h 1673"/>
              <a:gd name="T10" fmla="*/ 512 w 1023"/>
              <a:gd name="T11" fmla="*/ 1617 h 1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23" h="1673">
                <a:moveTo>
                  <a:pt x="512" y="1617"/>
                </a:moveTo>
                <a:lnTo>
                  <a:pt x="512" y="1617"/>
                </a:lnTo>
                <a:cubicBezTo>
                  <a:pt x="360" y="1638"/>
                  <a:pt x="188" y="1656"/>
                  <a:pt x="0" y="1672"/>
                </a:cubicBezTo>
                <a:lnTo>
                  <a:pt x="385" y="63"/>
                </a:lnTo>
                <a:lnTo>
                  <a:pt x="1022" y="0"/>
                </a:lnTo>
                <a:lnTo>
                  <a:pt x="512" y="1617"/>
                </a:lnTo>
              </a:path>
            </a:pathLst>
          </a:cu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45330A40-AB3C-594B-AD0A-64108741E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9074" y="6603603"/>
            <a:ext cx="5170410" cy="645073"/>
          </a:xfrm>
          <a:custGeom>
            <a:avLst/>
            <a:gdLst>
              <a:gd name="T0" fmla="*/ 3482 w 6964"/>
              <a:gd name="T1" fmla="*/ 0 h 868"/>
              <a:gd name="T2" fmla="*/ 3482 w 6964"/>
              <a:gd name="T3" fmla="*/ 0 h 868"/>
              <a:gd name="T4" fmla="*/ 6963 w 6964"/>
              <a:gd name="T5" fmla="*/ 433 h 868"/>
              <a:gd name="T6" fmla="*/ 6963 w 6964"/>
              <a:gd name="T7" fmla="*/ 433 h 868"/>
              <a:gd name="T8" fmla="*/ 3482 w 6964"/>
              <a:gd name="T9" fmla="*/ 867 h 868"/>
              <a:gd name="T10" fmla="*/ 3482 w 6964"/>
              <a:gd name="T11" fmla="*/ 867 h 868"/>
              <a:gd name="T12" fmla="*/ 0 w 6964"/>
              <a:gd name="T13" fmla="*/ 433 h 868"/>
              <a:gd name="T14" fmla="*/ 0 w 6964"/>
              <a:gd name="T15" fmla="*/ 433 h 868"/>
              <a:gd name="T16" fmla="*/ 3482 w 6964"/>
              <a:gd name="T17" fmla="*/ 0 h 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64" h="868">
                <a:moveTo>
                  <a:pt x="3482" y="0"/>
                </a:moveTo>
                <a:lnTo>
                  <a:pt x="3482" y="0"/>
                </a:lnTo>
                <a:cubicBezTo>
                  <a:pt x="5404" y="0"/>
                  <a:pt x="6963" y="193"/>
                  <a:pt x="6963" y="433"/>
                </a:cubicBezTo>
                <a:lnTo>
                  <a:pt x="6963" y="433"/>
                </a:lnTo>
                <a:cubicBezTo>
                  <a:pt x="6963" y="673"/>
                  <a:pt x="5404" y="867"/>
                  <a:pt x="3482" y="867"/>
                </a:cubicBezTo>
                <a:lnTo>
                  <a:pt x="3482" y="867"/>
                </a:lnTo>
                <a:cubicBezTo>
                  <a:pt x="1559" y="867"/>
                  <a:pt x="0" y="673"/>
                  <a:pt x="0" y="433"/>
                </a:cubicBezTo>
                <a:lnTo>
                  <a:pt x="0" y="433"/>
                </a:lnTo>
                <a:cubicBezTo>
                  <a:pt x="0" y="193"/>
                  <a:pt x="1559" y="0"/>
                  <a:pt x="3482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74BF5D70-61D6-8D4E-9833-71BD9D714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8422" y="3846489"/>
            <a:ext cx="1070758" cy="1070758"/>
          </a:xfrm>
          <a:custGeom>
            <a:avLst/>
            <a:gdLst>
              <a:gd name="T0" fmla="*/ 720 w 1440"/>
              <a:gd name="T1" fmla="*/ 0 h 1440"/>
              <a:gd name="T2" fmla="*/ 720 w 1440"/>
              <a:gd name="T3" fmla="*/ 0 h 1440"/>
              <a:gd name="T4" fmla="*/ 1439 w 1440"/>
              <a:gd name="T5" fmla="*/ 720 h 1440"/>
              <a:gd name="T6" fmla="*/ 1439 w 1440"/>
              <a:gd name="T7" fmla="*/ 720 h 1440"/>
              <a:gd name="T8" fmla="*/ 720 w 1440"/>
              <a:gd name="T9" fmla="*/ 1439 h 1440"/>
              <a:gd name="T10" fmla="*/ 720 w 1440"/>
              <a:gd name="T11" fmla="*/ 1439 h 1440"/>
              <a:gd name="T12" fmla="*/ 0 w 1440"/>
              <a:gd name="T13" fmla="*/ 720 h 1440"/>
              <a:gd name="T14" fmla="*/ 0 w 1440"/>
              <a:gd name="T15" fmla="*/ 720 h 1440"/>
              <a:gd name="T16" fmla="*/ 720 w 1440"/>
              <a:gd name="T17" fmla="*/ 0 h 1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0" h="1440">
                <a:moveTo>
                  <a:pt x="720" y="0"/>
                </a:moveTo>
                <a:lnTo>
                  <a:pt x="720" y="0"/>
                </a:lnTo>
                <a:cubicBezTo>
                  <a:pt x="1117" y="0"/>
                  <a:pt x="1439" y="323"/>
                  <a:pt x="1439" y="720"/>
                </a:cubicBezTo>
                <a:lnTo>
                  <a:pt x="1439" y="720"/>
                </a:lnTo>
                <a:cubicBezTo>
                  <a:pt x="1439" y="1117"/>
                  <a:pt x="1117" y="1439"/>
                  <a:pt x="720" y="1439"/>
                </a:cubicBezTo>
                <a:lnTo>
                  <a:pt x="720" y="1439"/>
                </a:lnTo>
                <a:cubicBezTo>
                  <a:pt x="323" y="1439"/>
                  <a:pt x="0" y="1117"/>
                  <a:pt x="0" y="720"/>
                </a:cubicBezTo>
                <a:lnTo>
                  <a:pt x="0" y="720"/>
                </a:lnTo>
                <a:cubicBezTo>
                  <a:pt x="0" y="323"/>
                  <a:pt x="323" y="0"/>
                  <a:pt x="720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B938E762-2FBB-CD4A-A4A9-7A432B6A2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295" y="3946361"/>
            <a:ext cx="871013" cy="871013"/>
          </a:xfrm>
          <a:custGeom>
            <a:avLst/>
            <a:gdLst>
              <a:gd name="T0" fmla="*/ 587 w 1174"/>
              <a:gd name="T1" fmla="*/ 0 h 1174"/>
              <a:gd name="T2" fmla="*/ 587 w 1174"/>
              <a:gd name="T3" fmla="*/ 0 h 1174"/>
              <a:gd name="T4" fmla="*/ 1173 w 1174"/>
              <a:gd name="T5" fmla="*/ 587 h 1174"/>
              <a:gd name="T6" fmla="*/ 1173 w 1174"/>
              <a:gd name="T7" fmla="*/ 587 h 1174"/>
              <a:gd name="T8" fmla="*/ 587 w 1174"/>
              <a:gd name="T9" fmla="*/ 1173 h 1174"/>
              <a:gd name="T10" fmla="*/ 587 w 1174"/>
              <a:gd name="T11" fmla="*/ 1173 h 1174"/>
              <a:gd name="T12" fmla="*/ 0 w 1174"/>
              <a:gd name="T13" fmla="*/ 587 h 1174"/>
              <a:gd name="T14" fmla="*/ 0 w 1174"/>
              <a:gd name="T15" fmla="*/ 587 h 1174"/>
              <a:gd name="T16" fmla="*/ 587 w 1174"/>
              <a:gd name="T17" fmla="*/ 0 h 1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4" h="1174">
                <a:moveTo>
                  <a:pt x="587" y="0"/>
                </a:moveTo>
                <a:lnTo>
                  <a:pt x="587" y="0"/>
                </a:lnTo>
                <a:cubicBezTo>
                  <a:pt x="911" y="0"/>
                  <a:pt x="1173" y="263"/>
                  <a:pt x="1173" y="587"/>
                </a:cubicBezTo>
                <a:lnTo>
                  <a:pt x="1173" y="587"/>
                </a:lnTo>
                <a:cubicBezTo>
                  <a:pt x="1173" y="911"/>
                  <a:pt x="911" y="1173"/>
                  <a:pt x="587" y="1173"/>
                </a:cubicBezTo>
                <a:lnTo>
                  <a:pt x="587" y="1173"/>
                </a:lnTo>
                <a:cubicBezTo>
                  <a:pt x="263" y="1173"/>
                  <a:pt x="0" y="911"/>
                  <a:pt x="0" y="587"/>
                </a:cubicBezTo>
                <a:lnTo>
                  <a:pt x="0" y="587"/>
                </a:lnTo>
                <a:cubicBezTo>
                  <a:pt x="0" y="263"/>
                  <a:pt x="263" y="0"/>
                  <a:pt x="587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3B41A074-6A15-E94A-9142-0477E2EF6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4636" y="4101898"/>
            <a:ext cx="278330" cy="559939"/>
          </a:xfrm>
          <a:custGeom>
            <a:avLst/>
            <a:gdLst>
              <a:gd name="T0" fmla="*/ 74 w 374"/>
              <a:gd name="T1" fmla="*/ 416 h 755"/>
              <a:gd name="T2" fmla="*/ 74 w 374"/>
              <a:gd name="T3" fmla="*/ 416 h 755"/>
              <a:gd name="T4" fmla="*/ 21 w 374"/>
              <a:gd name="T5" fmla="*/ 358 h 755"/>
              <a:gd name="T6" fmla="*/ 21 w 374"/>
              <a:gd name="T7" fmla="*/ 358 h 755"/>
              <a:gd name="T8" fmla="*/ 0 w 374"/>
              <a:gd name="T9" fmla="*/ 260 h 755"/>
              <a:gd name="T10" fmla="*/ 0 w 374"/>
              <a:gd name="T11" fmla="*/ 260 h 755"/>
              <a:gd name="T12" fmla="*/ 34 w 374"/>
              <a:gd name="T13" fmla="*/ 151 h 755"/>
              <a:gd name="T14" fmla="*/ 34 w 374"/>
              <a:gd name="T15" fmla="*/ 151 h 755"/>
              <a:gd name="T16" fmla="*/ 129 w 374"/>
              <a:gd name="T17" fmla="*/ 89 h 755"/>
              <a:gd name="T18" fmla="*/ 129 w 374"/>
              <a:gd name="T19" fmla="*/ 0 h 755"/>
              <a:gd name="T20" fmla="*/ 254 w 374"/>
              <a:gd name="T21" fmla="*/ 0 h 755"/>
              <a:gd name="T22" fmla="*/ 254 w 374"/>
              <a:gd name="T23" fmla="*/ 85 h 755"/>
              <a:gd name="T24" fmla="*/ 254 w 374"/>
              <a:gd name="T25" fmla="*/ 85 h 755"/>
              <a:gd name="T26" fmla="*/ 360 w 374"/>
              <a:gd name="T27" fmla="*/ 99 h 755"/>
              <a:gd name="T28" fmla="*/ 341 w 374"/>
              <a:gd name="T29" fmla="*/ 250 h 755"/>
              <a:gd name="T30" fmla="*/ 341 w 374"/>
              <a:gd name="T31" fmla="*/ 250 h 755"/>
              <a:gd name="T32" fmla="*/ 212 w 374"/>
              <a:gd name="T33" fmla="*/ 229 h 755"/>
              <a:gd name="T34" fmla="*/ 212 w 374"/>
              <a:gd name="T35" fmla="*/ 229 h 755"/>
              <a:gd name="T36" fmla="*/ 168 w 374"/>
              <a:gd name="T37" fmla="*/ 265 h 755"/>
              <a:gd name="T38" fmla="*/ 168 w 374"/>
              <a:gd name="T39" fmla="*/ 265 h 755"/>
              <a:gd name="T40" fmla="*/ 189 w 374"/>
              <a:gd name="T41" fmla="*/ 292 h 755"/>
              <a:gd name="T42" fmla="*/ 189 w 374"/>
              <a:gd name="T43" fmla="*/ 292 h 755"/>
              <a:gd name="T44" fmla="*/ 241 w 374"/>
              <a:gd name="T45" fmla="*/ 320 h 755"/>
              <a:gd name="T46" fmla="*/ 241 w 374"/>
              <a:gd name="T47" fmla="*/ 320 h 755"/>
              <a:gd name="T48" fmla="*/ 301 w 374"/>
              <a:gd name="T49" fmla="*/ 354 h 755"/>
              <a:gd name="T50" fmla="*/ 301 w 374"/>
              <a:gd name="T51" fmla="*/ 354 h 755"/>
              <a:gd name="T52" fmla="*/ 352 w 374"/>
              <a:gd name="T53" fmla="*/ 413 h 755"/>
              <a:gd name="T54" fmla="*/ 352 w 374"/>
              <a:gd name="T55" fmla="*/ 413 h 755"/>
              <a:gd name="T56" fmla="*/ 373 w 374"/>
              <a:gd name="T57" fmla="*/ 511 h 755"/>
              <a:gd name="T58" fmla="*/ 373 w 374"/>
              <a:gd name="T59" fmla="*/ 511 h 755"/>
              <a:gd name="T60" fmla="*/ 343 w 374"/>
              <a:gd name="T61" fmla="*/ 618 h 755"/>
              <a:gd name="T62" fmla="*/ 343 w 374"/>
              <a:gd name="T63" fmla="*/ 618 h 755"/>
              <a:gd name="T64" fmla="*/ 254 w 374"/>
              <a:gd name="T65" fmla="*/ 680 h 755"/>
              <a:gd name="T66" fmla="*/ 254 w 374"/>
              <a:gd name="T67" fmla="*/ 754 h 755"/>
              <a:gd name="T68" fmla="*/ 129 w 374"/>
              <a:gd name="T69" fmla="*/ 754 h 755"/>
              <a:gd name="T70" fmla="*/ 129 w 374"/>
              <a:gd name="T71" fmla="*/ 685 h 755"/>
              <a:gd name="T72" fmla="*/ 129 w 374"/>
              <a:gd name="T73" fmla="*/ 685 h 755"/>
              <a:gd name="T74" fmla="*/ 17 w 374"/>
              <a:gd name="T75" fmla="*/ 661 h 755"/>
              <a:gd name="T76" fmla="*/ 27 w 374"/>
              <a:gd name="T77" fmla="*/ 520 h 755"/>
              <a:gd name="T78" fmla="*/ 27 w 374"/>
              <a:gd name="T79" fmla="*/ 520 h 755"/>
              <a:gd name="T80" fmla="*/ 168 w 374"/>
              <a:gd name="T81" fmla="*/ 549 h 755"/>
              <a:gd name="T82" fmla="*/ 168 w 374"/>
              <a:gd name="T83" fmla="*/ 549 h 755"/>
              <a:gd name="T84" fmla="*/ 207 w 374"/>
              <a:gd name="T85" fmla="*/ 515 h 755"/>
              <a:gd name="T86" fmla="*/ 207 w 374"/>
              <a:gd name="T87" fmla="*/ 515 h 755"/>
              <a:gd name="T88" fmla="*/ 186 w 374"/>
              <a:gd name="T89" fmla="*/ 481 h 755"/>
              <a:gd name="T90" fmla="*/ 186 w 374"/>
              <a:gd name="T91" fmla="*/ 481 h 755"/>
              <a:gd name="T92" fmla="*/ 134 w 374"/>
              <a:gd name="T93" fmla="*/ 451 h 755"/>
              <a:gd name="T94" fmla="*/ 134 w 374"/>
              <a:gd name="T95" fmla="*/ 451 h 755"/>
              <a:gd name="T96" fmla="*/ 74 w 374"/>
              <a:gd name="T97" fmla="*/ 416 h 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74" h="755">
                <a:moveTo>
                  <a:pt x="74" y="416"/>
                </a:moveTo>
                <a:lnTo>
                  <a:pt x="74" y="416"/>
                </a:lnTo>
                <a:cubicBezTo>
                  <a:pt x="53" y="402"/>
                  <a:pt x="36" y="383"/>
                  <a:pt x="21" y="358"/>
                </a:cubicBezTo>
                <a:lnTo>
                  <a:pt x="21" y="358"/>
                </a:lnTo>
                <a:cubicBezTo>
                  <a:pt x="8" y="333"/>
                  <a:pt x="0" y="300"/>
                  <a:pt x="0" y="260"/>
                </a:cubicBezTo>
                <a:lnTo>
                  <a:pt x="0" y="260"/>
                </a:lnTo>
                <a:cubicBezTo>
                  <a:pt x="0" y="219"/>
                  <a:pt x="11" y="184"/>
                  <a:pt x="34" y="151"/>
                </a:cubicBezTo>
                <a:lnTo>
                  <a:pt x="34" y="151"/>
                </a:lnTo>
                <a:cubicBezTo>
                  <a:pt x="57" y="120"/>
                  <a:pt x="88" y="99"/>
                  <a:pt x="129" y="89"/>
                </a:cubicBezTo>
                <a:lnTo>
                  <a:pt x="129" y="0"/>
                </a:lnTo>
                <a:lnTo>
                  <a:pt x="254" y="0"/>
                </a:lnTo>
                <a:lnTo>
                  <a:pt x="254" y="85"/>
                </a:lnTo>
                <a:lnTo>
                  <a:pt x="254" y="85"/>
                </a:lnTo>
                <a:cubicBezTo>
                  <a:pt x="285" y="88"/>
                  <a:pt x="321" y="92"/>
                  <a:pt x="360" y="99"/>
                </a:cubicBezTo>
                <a:lnTo>
                  <a:pt x="341" y="250"/>
                </a:lnTo>
                <a:lnTo>
                  <a:pt x="341" y="250"/>
                </a:lnTo>
                <a:cubicBezTo>
                  <a:pt x="278" y="236"/>
                  <a:pt x="235" y="229"/>
                  <a:pt x="212" y="229"/>
                </a:cubicBezTo>
                <a:lnTo>
                  <a:pt x="212" y="229"/>
                </a:lnTo>
                <a:cubicBezTo>
                  <a:pt x="182" y="229"/>
                  <a:pt x="168" y="240"/>
                  <a:pt x="168" y="265"/>
                </a:cubicBezTo>
                <a:lnTo>
                  <a:pt x="168" y="265"/>
                </a:lnTo>
                <a:cubicBezTo>
                  <a:pt x="168" y="274"/>
                  <a:pt x="174" y="283"/>
                  <a:pt x="189" y="292"/>
                </a:cubicBezTo>
                <a:lnTo>
                  <a:pt x="189" y="292"/>
                </a:lnTo>
                <a:cubicBezTo>
                  <a:pt x="203" y="301"/>
                  <a:pt x="221" y="310"/>
                  <a:pt x="241" y="320"/>
                </a:cubicBezTo>
                <a:lnTo>
                  <a:pt x="241" y="320"/>
                </a:lnTo>
                <a:cubicBezTo>
                  <a:pt x="261" y="330"/>
                  <a:pt x="281" y="341"/>
                  <a:pt x="301" y="354"/>
                </a:cubicBezTo>
                <a:lnTo>
                  <a:pt x="301" y="354"/>
                </a:lnTo>
                <a:cubicBezTo>
                  <a:pt x="321" y="368"/>
                  <a:pt x="338" y="388"/>
                  <a:pt x="352" y="413"/>
                </a:cubicBezTo>
                <a:lnTo>
                  <a:pt x="352" y="413"/>
                </a:lnTo>
                <a:cubicBezTo>
                  <a:pt x="366" y="438"/>
                  <a:pt x="373" y="471"/>
                  <a:pt x="373" y="511"/>
                </a:cubicBezTo>
                <a:lnTo>
                  <a:pt x="373" y="511"/>
                </a:lnTo>
                <a:cubicBezTo>
                  <a:pt x="373" y="551"/>
                  <a:pt x="363" y="586"/>
                  <a:pt x="343" y="618"/>
                </a:cubicBezTo>
                <a:lnTo>
                  <a:pt x="343" y="618"/>
                </a:lnTo>
                <a:cubicBezTo>
                  <a:pt x="322" y="649"/>
                  <a:pt x="292" y="670"/>
                  <a:pt x="254" y="680"/>
                </a:cubicBezTo>
                <a:lnTo>
                  <a:pt x="254" y="754"/>
                </a:lnTo>
                <a:lnTo>
                  <a:pt x="129" y="754"/>
                </a:lnTo>
                <a:lnTo>
                  <a:pt x="129" y="685"/>
                </a:lnTo>
                <a:lnTo>
                  <a:pt x="129" y="685"/>
                </a:lnTo>
                <a:cubicBezTo>
                  <a:pt x="89" y="681"/>
                  <a:pt x="51" y="673"/>
                  <a:pt x="17" y="661"/>
                </a:cubicBezTo>
                <a:lnTo>
                  <a:pt x="27" y="520"/>
                </a:lnTo>
                <a:lnTo>
                  <a:pt x="27" y="520"/>
                </a:lnTo>
                <a:cubicBezTo>
                  <a:pt x="94" y="539"/>
                  <a:pt x="141" y="549"/>
                  <a:pt x="168" y="549"/>
                </a:cubicBezTo>
                <a:lnTo>
                  <a:pt x="168" y="549"/>
                </a:lnTo>
                <a:cubicBezTo>
                  <a:pt x="194" y="549"/>
                  <a:pt x="207" y="538"/>
                  <a:pt x="207" y="515"/>
                </a:cubicBezTo>
                <a:lnTo>
                  <a:pt x="207" y="515"/>
                </a:lnTo>
                <a:cubicBezTo>
                  <a:pt x="207" y="502"/>
                  <a:pt x="201" y="491"/>
                  <a:pt x="186" y="481"/>
                </a:cubicBezTo>
                <a:lnTo>
                  <a:pt x="186" y="481"/>
                </a:lnTo>
                <a:cubicBezTo>
                  <a:pt x="172" y="471"/>
                  <a:pt x="154" y="461"/>
                  <a:pt x="134" y="451"/>
                </a:cubicBezTo>
                <a:lnTo>
                  <a:pt x="134" y="451"/>
                </a:lnTo>
                <a:cubicBezTo>
                  <a:pt x="114" y="441"/>
                  <a:pt x="94" y="429"/>
                  <a:pt x="74" y="41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38DE1D2F-187A-594C-8371-5D1DF2AF7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286" y="2706968"/>
            <a:ext cx="1604497" cy="1604497"/>
          </a:xfrm>
          <a:custGeom>
            <a:avLst/>
            <a:gdLst>
              <a:gd name="T0" fmla="*/ 1079 w 2160"/>
              <a:gd name="T1" fmla="*/ 0 h 2160"/>
              <a:gd name="T2" fmla="*/ 1079 w 2160"/>
              <a:gd name="T3" fmla="*/ 0 h 2160"/>
              <a:gd name="T4" fmla="*/ 2159 w 2160"/>
              <a:gd name="T5" fmla="*/ 1080 h 2160"/>
              <a:gd name="T6" fmla="*/ 2159 w 2160"/>
              <a:gd name="T7" fmla="*/ 1080 h 2160"/>
              <a:gd name="T8" fmla="*/ 1079 w 2160"/>
              <a:gd name="T9" fmla="*/ 2159 h 2160"/>
              <a:gd name="T10" fmla="*/ 1079 w 2160"/>
              <a:gd name="T11" fmla="*/ 2159 h 2160"/>
              <a:gd name="T12" fmla="*/ 0 w 2160"/>
              <a:gd name="T13" fmla="*/ 1080 h 2160"/>
              <a:gd name="T14" fmla="*/ 0 w 2160"/>
              <a:gd name="T15" fmla="*/ 1080 h 2160"/>
              <a:gd name="T16" fmla="*/ 1079 w 2160"/>
              <a:gd name="T17" fmla="*/ 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" h="2160">
                <a:moveTo>
                  <a:pt x="1079" y="0"/>
                </a:moveTo>
                <a:lnTo>
                  <a:pt x="1079" y="0"/>
                </a:lnTo>
                <a:cubicBezTo>
                  <a:pt x="1675" y="0"/>
                  <a:pt x="2159" y="484"/>
                  <a:pt x="2159" y="1080"/>
                </a:cubicBezTo>
                <a:lnTo>
                  <a:pt x="2159" y="1080"/>
                </a:lnTo>
                <a:cubicBezTo>
                  <a:pt x="2159" y="1676"/>
                  <a:pt x="1675" y="2159"/>
                  <a:pt x="1079" y="2159"/>
                </a:cubicBezTo>
                <a:lnTo>
                  <a:pt x="1079" y="2159"/>
                </a:lnTo>
                <a:cubicBezTo>
                  <a:pt x="483" y="2159"/>
                  <a:pt x="0" y="1676"/>
                  <a:pt x="0" y="1080"/>
                </a:cubicBezTo>
                <a:lnTo>
                  <a:pt x="0" y="1080"/>
                </a:lnTo>
                <a:cubicBezTo>
                  <a:pt x="0" y="484"/>
                  <a:pt x="483" y="0"/>
                  <a:pt x="107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id="{DBB6F749-5D3D-6247-91A0-0A9B869D6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637" y="2854319"/>
            <a:ext cx="1309794" cy="1309794"/>
          </a:xfrm>
          <a:custGeom>
            <a:avLst/>
            <a:gdLst>
              <a:gd name="T0" fmla="*/ 880 w 1762"/>
              <a:gd name="T1" fmla="*/ 0 h 1763"/>
              <a:gd name="T2" fmla="*/ 880 w 1762"/>
              <a:gd name="T3" fmla="*/ 0 h 1763"/>
              <a:gd name="T4" fmla="*/ 1761 w 1762"/>
              <a:gd name="T5" fmla="*/ 881 h 1763"/>
              <a:gd name="T6" fmla="*/ 1761 w 1762"/>
              <a:gd name="T7" fmla="*/ 881 h 1763"/>
              <a:gd name="T8" fmla="*/ 880 w 1762"/>
              <a:gd name="T9" fmla="*/ 1762 h 1763"/>
              <a:gd name="T10" fmla="*/ 880 w 1762"/>
              <a:gd name="T11" fmla="*/ 1762 h 1763"/>
              <a:gd name="T12" fmla="*/ 0 w 1762"/>
              <a:gd name="T13" fmla="*/ 881 h 1763"/>
              <a:gd name="T14" fmla="*/ 0 w 1762"/>
              <a:gd name="T15" fmla="*/ 881 h 1763"/>
              <a:gd name="T16" fmla="*/ 880 w 1762"/>
              <a:gd name="T17" fmla="*/ 0 h 17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62" h="1763">
                <a:moveTo>
                  <a:pt x="880" y="0"/>
                </a:moveTo>
                <a:lnTo>
                  <a:pt x="880" y="0"/>
                </a:lnTo>
                <a:cubicBezTo>
                  <a:pt x="1367" y="0"/>
                  <a:pt x="1761" y="395"/>
                  <a:pt x="1761" y="881"/>
                </a:cubicBezTo>
                <a:lnTo>
                  <a:pt x="1761" y="881"/>
                </a:lnTo>
                <a:cubicBezTo>
                  <a:pt x="1761" y="1368"/>
                  <a:pt x="1367" y="1762"/>
                  <a:pt x="880" y="1762"/>
                </a:cubicBezTo>
                <a:lnTo>
                  <a:pt x="880" y="1762"/>
                </a:lnTo>
                <a:cubicBezTo>
                  <a:pt x="394" y="1762"/>
                  <a:pt x="0" y="1368"/>
                  <a:pt x="0" y="881"/>
                </a:cubicBezTo>
                <a:lnTo>
                  <a:pt x="0" y="881"/>
                </a:lnTo>
                <a:cubicBezTo>
                  <a:pt x="0" y="395"/>
                  <a:pt x="394" y="0"/>
                  <a:pt x="880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5">
            <a:extLst>
              <a:ext uri="{FF2B5EF4-FFF2-40B4-BE49-F238E27FC236}">
                <a16:creationId xmlns:a16="http://schemas.microsoft.com/office/drawing/2014/main" id="{F2ACD2A9-A63F-B34C-B380-4F8B6333E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3604" y="3088444"/>
            <a:ext cx="415860" cy="841544"/>
          </a:xfrm>
          <a:custGeom>
            <a:avLst/>
            <a:gdLst>
              <a:gd name="T0" fmla="*/ 109 w 561"/>
              <a:gd name="T1" fmla="*/ 624 h 1132"/>
              <a:gd name="T2" fmla="*/ 109 w 561"/>
              <a:gd name="T3" fmla="*/ 624 h 1132"/>
              <a:gd name="T4" fmla="*/ 32 w 561"/>
              <a:gd name="T5" fmla="*/ 537 h 1132"/>
              <a:gd name="T6" fmla="*/ 32 w 561"/>
              <a:gd name="T7" fmla="*/ 537 h 1132"/>
              <a:gd name="T8" fmla="*/ 0 w 561"/>
              <a:gd name="T9" fmla="*/ 389 h 1132"/>
              <a:gd name="T10" fmla="*/ 0 w 561"/>
              <a:gd name="T11" fmla="*/ 389 h 1132"/>
              <a:gd name="T12" fmla="*/ 50 w 561"/>
              <a:gd name="T13" fmla="*/ 227 h 1132"/>
              <a:gd name="T14" fmla="*/ 50 w 561"/>
              <a:gd name="T15" fmla="*/ 227 h 1132"/>
              <a:gd name="T16" fmla="*/ 193 w 561"/>
              <a:gd name="T17" fmla="*/ 133 h 1132"/>
              <a:gd name="T18" fmla="*/ 193 w 561"/>
              <a:gd name="T19" fmla="*/ 0 h 1132"/>
              <a:gd name="T20" fmla="*/ 380 w 561"/>
              <a:gd name="T21" fmla="*/ 0 h 1132"/>
              <a:gd name="T22" fmla="*/ 380 w 561"/>
              <a:gd name="T23" fmla="*/ 127 h 1132"/>
              <a:gd name="T24" fmla="*/ 380 w 561"/>
              <a:gd name="T25" fmla="*/ 127 h 1132"/>
              <a:gd name="T26" fmla="*/ 539 w 561"/>
              <a:gd name="T27" fmla="*/ 149 h 1132"/>
              <a:gd name="T28" fmla="*/ 510 w 561"/>
              <a:gd name="T29" fmla="*/ 376 h 1132"/>
              <a:gd name="T30" fmla="*/ 510 w 561"/>
              <a:gd name="T31" fmla="*/ 376 h 1132"/>
              <a:gd name="T32" fmla="*/ 317 w 561"/>
              <a:gd name="T33" fmla="*/ 343 h 1132"/>
              <a:gd name="T34" fmla="*/ 317 w 561"/>
              <a:gd name="T35" fmla="*/ 343 h 1132"/>
              <a:gd name="T36" fmla="*/ 251 w 561"/>
              <a:gd name="T37" fmla="*/ 397 h 1132"/>
              <a:gd name="T38" fmla="*/ 251 w 561"/>
              <a:gd name="T39" fmla="*/ 397 h 1132"/>
              <a:gd name="T40" fmla="*/ 283 w 561"/>
              <a:gd name="T41" fmla="*/ 438 h 1132"/>
              <a:gd name="T42" fmla="*/ 283 w 561"/>
              <a:gd name="T43" fmla="*/ 438 h 1132"/>
              <a:gd name="T44" fmla="*/ 360 w 561"/>
              <a:gd name="T45" fmla="*/ 480 h 1132"/>
              <a:gd name="T46" fmla="*/ 360 w 561"/>
              <a:gd name="T47" fmla="*/ 480 h 1132"/>
              <a:gd name="T48" fmla="*/ 451 w 561"/>
              <a:gd name="T49" fmla="*/ 532 h 1132"/>
              <a:gd name="T50" fmla="*/ 451 w 561"/>
              <a:gd name="T51" fmla="*/ 532 h 1132"/>
              <a:gd name="T52" fmla="*/ 529 w 561"/>
              <a:gd name="T53" fmla="*/ 620 h 1132"/>
              <a:gd name="T54" fmla="*/ 529 w 561"/>
              <a:gd name="T55" fmla="*/ 620 h 1132"/>
              <a:gd name="T56" fmla="*/ 560 w 561"/>
              <a:gd name="T57" fmla="*/ 766 h 1132"/>
              <a:gd name="T58" fmla="*/ 560 w 561"/>
              <a:gd name="T59" fmla="*/ 766 h 1132"/>
              <a:gd name="T60" fmla="*/ 514 w 561"/>
              <a:gd name="T61" fmla="*/ 927 h 1132"/>
              <a:gd name="T62" fmla="*/ 514 w 561"/>
              <a:gd name="T63" fmla="*/ 927 h 1132"/>
              <a:gd name="T64" fmla="*/ 380 w 561"/>
              <a:gd name="T65" fmla="*/ 1020 h 1132"/>
              <a:gd name="T66" fmla="*/ 380 w 561"/>
              <a:gd name="T67" fmla="*/ 1131 h 1132"/>
              <a:gd name="T68" fmla="*/ 193 w 561"/>
              <a:gd name="T69" fmla="*/ 1131 h 1132"/>
              <a:gd name="T70" fmla="*/ 193 w 561"/>
              <a:gd name="T71" fmla="*/ 1028 h 1132"/>
              <a:gd name="T72" fmla="*/ 193 w 561"/>
              <a:gd name="T73" fmla="*/ 1028 h 1132"/>
              <a:gd name="T74" fmla="*/ 24 w 561"/>
              <a:gd name="T75" fmla="*/ 992 h 1132"/>
              <a:gd name="T76" fmla="*/ 40 w 561"/>
              <a:gd name="T77" fmla="*/ 780 h 1132"/>
              <a:gd name="T78" fmla="*/ 40 w 561"/>
              <a:gd name="T79" fmla="*/ 780 h 1132"/>
              <a:gd name="T80" fmla="*/ 251 w 561"/>
              <a:gd name="T81" fmla="*/ 824 h 1132"/>
              <a:gd name="T82" fmla="*/ 251 w 561"/>
              <a:gd name="T83" fmla="*/ 824 h 1132"/>
              <a:gd name="T84" fmla="*/ 311 w 561"/>
              <a:gd name="T85" fmla="*/ 771 h 1132"/>
              <a:gd name="T86" fmla="*/ 311 w 561"/>
              <a:gd name="T87" fmla="*/ 771 h 1132"/>
              <a:gd name="T88" fmla="*/ 278 w 561"/>
              <a:gd name="T89" fmla="*/ 722 h 1132"/>
              <a:gd name="T90" fmla="*/ 278 w 561"/>
              <a:gd name="T91" fmla="*/ 722 h 1132"/>
              <a:gd name="T92" fmla="*/ 202 w 561"/>
              <a:gd name="T93" fmla="*/ 677 h 1132"/>
              <a:gd name="T94" fmla="*/ 202 w 561"/>
              <a:gd name="T95" fmla="*/ 677 h 1132"/>
              <a:gd name="T96" fmla="*/ 109 w 561"/>
              <a:gd name="T97" fmla="*/ 624 h 1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61" h="1132">
                <a:moveTo>
                  <a:pt x="109" y="624"/>
                </a:moveTo>
                <a:lnTo>
                  <a:pt x="109" y="624"/>
                </a:lnTo>
                <a:cubicBezTo>
                  <a:pt x="79" y="604"/>
                  <a:pt x="53" y="576"/>
                  <a:pt x="32" y="537"/>
                </a:cubicBezTo>
                <a:lnTo>
                  <a:pt x="32" y="537"/>
                </a:lnTo>
                <a:cubicBezTo>
                  <a:pt x="10" y="500"/>
                  <a:pt x="0" y="450"/>
                  <a:pt x="0" y="389"/>
                </a:cubicBezTo>
                <a:lnTo>
                  <a:pt x="0" y="389"/>
                </a:lnTo>
                <a:cubicBezTo>
                  <a:pt x="0" y="329"/>
                  <a:pt x="17" y="275"/>
                  <a:pt x="50" y="227"/>
                </a:cubicBezTo>
                <a:lnTo>
                  <a:pt x="50" y="227"/>
                </a:lnTo>
                <a:cubicBezTo>
                  <a:pt x="83" y="180"/>
                  <a:pt x="132" y="149"/>
                  <a:pt x="193" y="133"/>
                </a:cubicBezTo>
                <a:lnTo>
                  <a:pt x="193" y="0"/>
                </a:lnTo>
                <a:lnTo>
                  <a:pt x="380" y="0"/>
                </a:lnTo>
                <a:lnTo>
                  <a:pt x="380" y="127"/>
                </a:lnTo>
                <a:lnTo>
                  <a:pt x="380" y="127"/>
                </a:lnTo>
                <a:cubicBezTo>
                  <a:pt x="427" y="131"/>
                  <a:pt x="480" y="139"/>
                  <a:pt x="539" y="149"/>
                </a:cubicBezTo>
                <a:lnTo>
                  <a:pt x="510" y="376"/>
                </a:lnTo>
                <a:lnTo>
                  <a:pt x="510" y="376"/>
                </a:lnTo>
                <a:cubicBezTo>
                  <a:pt x="417" y="354"/>
                  <a:pt x="353" y="343"/>
                  <a:pt x="317" y="343"/>
                </a:cubicBezTo>
                <a:lnTo>
                  <a:pt x="317" y="343"/>
                </a:lnTo>
                <a:cubicBezTo>
                  <a:pt x="273" y="343"/>
                  <a:pt x="251" y="361"/>
                  <a:pt x="251" y="397"/>
                </a:cubicBezTo>
                <a:lnTo>
                  <a:pt x="251" y="397"/>
                </a:lnTo>
                <a:cubicBezTo>
                  <a:pt x="251" y="411"/>
                  <a:pt x="262" y="425"/>
                  <a:pt x="283" y="438"/>
                </a:cubicBezTo>
                <a:lnTo>
                  <a:pt x="283" y="438"/>
                </a:lnTo>
                <a:cubicBezTo>
                  <a:pt x="304" y="452"/>
                  <a:pt x="330" y="466"/>
                  <a:pt x="360" y="480"/>
                </a:cubicBezTo>
                <a:lnTo>
                  <a:pt x="360" y="480"/>
                </a:lnTo>
                <a:cubicBezTo>
                  <a:pt x="391" y="495"/>
                  <a:pt x="421" y="512"/>
                  <a:pt x="451" y="532"/>
                </a:cubicBezTo>
                <a:lnTo>
                  <a:pt x="451" y="532"/>
                </a:lnTo>
                <a:cubicBezTo>
                  <a:pt x="481" y="553"/>
                  <a:pt x="507" y="582"/>
                  <a:pt x="529" y="620"/>
                </a:cubicBezTo>
                <a:lnTo>
                  <a:pt x="529" y="620"/>
                </a:lnTo>
                <a:cubicBezTo>
                  <a:pt x="550" y="657"/>
                  <a:pt x="560" y="707"/>
                  <a:pt x="560" y="766"/>
                </a:cubicBezTo>
                <a:lnTo>
                  <a:pt x="560" y="766"/>
                </a:lnTo>
                <a:cubicBezTo>
                  <a:pt x="560" y="826"/>
                  <a:pt x="545" y="880"/>
                  <a:pt x="514" y="927"/>
                </a:cubicBezTo>
                <a:lnTo>
                  <a:pt x="514" y="927"/>
                </a:lnTo>
                <a:cubicBezTo>
                  <a:pt x="484" y="974"/>
                  <a:pt x="439" y="1004"/>
                  <a:pt x="380" y="1020"/>
                </a:cubicBezTo>
                <a:lnTo>
                  <a:pt x="380" y="1131"/>
                </a:lnTo>
                <a:lnTo>
                  <a:pt x="193" y="1131"/>
                </a:lnTo>
                <a:lnTo>
                  <a:pt x="193" y="1028"/>
                </a:lnTo>
                <a:lnTo>
                  <a:pt x="193" y="1028"/>
                </a:lnTo>
                <a:cubicBezTo>
                  <a:pt x="132" y="1022"/>
                  <a:pt x="76" y="1009"/>
                  <a:pt x="24" y="992"/>
                </a:cubicBezTo>
                <a:lnTo>
                  <a:pt x="40" y="780"/>
                </a:lnTo>
                <a:lnTo>
                  <a:pt x="40" y="780"/>
                </a:lnTo>
                <a:cubicBezTo>
                  <a:pt x="141" y="809"/>
                  <a:pt x="212" y="824"/>
                  <a:pt x="251" y="824"/>
                </a:cubicBezTo>
                <a:lnTo>
                  <a:pt x="251" y="824"/>
                </a:lnTo>
                <a:cubicBezTo>
                  <a:pt x="291" y="824"/>
                  <a:pt x="311" y="806"/>
                  <a:pt x="311" y="771"/>
                </a:cubicBezTo>
                <a:lnTo>
                  <a:pt x="311" y="771"/>
                </a:lnTo>
                <a:cubicBezTo>
                  <a:pt x="311" y="753"/>
                  <a:pt x="300" y="737"/>
                  <a:pt x="278" y="722"/>
                </a:cubicBezTo>
                <a:lnTo>
                  <a:pt x="278" y="722"/>
                </a:lnTo>
                <a:cubicBezTo>
                  <a:pt x="257" y="707"/>
                  <a:pt x="232" y="691"/>
                  <a:pt x="202" y="677"/>
                </a:cubicBezTo>
                <a:lnTo>
                  <a:pt x="202" y="677"/>
                </a:lnTo>
                <a:cubicBezTo>
                  <a:pt x="171" y="661"/>
                  <a:pt x="141" y="644"/>
                  <a:pt x="109" y="62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6">
            <a:extLst>
              <a:ext uri="{FF2B5EF4-FFF2-40B4-BE49-F238E27FC236}">
                <a16:creationId xmlns:a16="http://schemas.microsoft.com/office/drawing/2014/main" id="{AFFEA059-A63E-2448-A8D3-D8012075A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9902" y="5234870"/>
            <a:ext cx="1201736" cy="1201736"/>
          </a:xfrm>
          <a:custGeom>
            <a:avLst/>
            <a:gdLst>
              <a:gd name="T0" fmla="*/ 809 w 1620"/>
              <a:gd name="T1" fmla="*/ 0 h 1620"/>
              <a:gd name="T2" fmla="*/ 809 w 1620"/>
              <a:gd name="T3" fmla="*/ 0 h 1620"/>
              <a:gd name="T4" fmla="*/ 1619 w 1620"/>
              <a:gd name="T5" fmla="*/ 809 h 1620"/>
              <a:gd name="T6" fmla="*/ 1619 w 1620"/>
              <a:gd name="T7" fmla="*/ 809 h 1620"/>
              <a:gd name="T8" fmla="*/ 809 w 1620"/>
              <a:gd name="T9" fmla="*/ 1619 h 1620"/>
              <a:gd name="T10" fmla="*/ 809 w 1620"/>
              <a:gd name="T11" fmla="*/ 1619 h 1620"/>
              <a:gd name="T12" fmla="*/ 0 w 1620"/>
              <a:gd name="T13" fmla="*/ 809 h 1620"/>
              <a:gd name="T14" fmla="*/ 0 w 1620"/>
              <a:gd name="T15" fmla="*/ 809 h 1620"/>
              <a:gd name="T16" fmla="*/ 809 w 1620"/>
              <a:gd name="T17" fmla="*/ 0 h 1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20" h="1620">
                <a:moveTo>
                  <a:pt x="809" y="0"/>
                </a:moveTo>
                <a:lnTo>
                  <a:pt x="809" y="0"/>
                </a:lnTo>
                <a:cubicBezTo>
                  <a:pt x="1257" y="0"/>
                  <a:pt x="1619" y="362"/>
                  <a:pt x="1619" y="809"/>
                </a:cubicBezTo>
                <a:lnTo>
                  <a:pt x="1619" y="809"/>
                </a:lnTo>
                <a:cubicBezTo>
                  <a:pt x="1619" y="1257"/>
                  <a:pt x="1257" y="1619"/>
                  <a:pt x="809" y="1619"/>
                </a:cubicBezTo>
                <a:lnTo>
                  <a:pt x="809" y="1619"/>
                </a:lnTo>
                <a:cubicBezTo>
                  <a:pt x="363" y="1619"/>
                  <a:pt x="0" y="1257"/>
                  <a:pt x="0" y="809"/>
                </a:cubicBezTo>
                <a:lnTo>
                  <a:pt x="0" y="809"/>
                </a:lnTo>
                <a:cubicBezTo>
                  <a:pt x="0" y="362"/>
                  <a:pt x="363" y="0"/>
                  <a:pt x="80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7">
            <a:extLst>
              <a:ext uri="{FF2B5EF4-FFF2-40B4-BE49-F238E27FC236}">
                <a16:creationId xmlns:a16="http://schemas.microsoft.com/office/drawing/2014/main" id="{26D68AA5-A69E-884D-879A-567F5E177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99597" y="5344565"/>
            <a:ext cx="982345" cy="982345"/>
          </a:xfrm>
          <a:custGeom>
            <a:avLst/>
            <a:gdLst>
              <a:gd name="T0" fmla="*/ 660 w 1322"/>
              <a:gd name="T1" fmla="*/ 0 h 1322"/>
              <a:gd name="T2" fmla="*/ 660 w 1322"/>
              <a:gd name="T3" fmla="*/ 0 h 1322"/>
              <a:gd name="T4" fmla="*/ 1321 w 1322"/>
              <a:gd name="T5" fmla="*/ 660 h 1322"/>
              <a:gd name="T6" fmla="*/ 1321 w 1322"/>
              <a:gd name="T7" fmla="*/ 660 h 1322"/>
              <a:gd name="T8" fmla="*/ 660 w 1322"/>
              <a:gd name="T9" fmla="*/ 1321 h 1322"/>
              <a:gd name="T10" fmla="*/ 660 w 1322"/>
              <a:gd name="T11" fmla="*/ 1321 h 1322"/>
              <a:gd name="T12" fmla="*/ 0 w 1322"/>
              <a:gd name="T13" fmla="*/ 660 h 1322"/>
              <a:gd name="T14" fmla="*/ 0 w 1322"/>
              <a:gd name="T15" fmla="*/ 660 h 1322"/>
              <a:gd name="T16" fmla="*/ 660 w 1322"/>
              <a:gd name="T17" fmla="*/ 0 h 1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22" h="1322">
                <a:moveTo>
                  <a:pt x="660" y="0"/>
                </a:moveTo>
                <a:lnTo>
                  <a:pt x="660" y="0"/>
                </a:lnTo>
                <a:cubicBezTo>
                  <a:pt x="1026" y="0"/>
                  <a:pt x="1321" y="296"/>
                  <a:pt x="1321" y="660"/>
                </a:cubicBezTo>
                <a:lnTo>
                  <a:pt x="1321" y="660"/>
                </a:lnTo>
                <a:cubicBezTo>
                  <a:pt x="1321" y="1025"/>
                  <a:pt x="1026" y="1321"/>
                  <a:pt x="660" y="1321"/>
                </a:cubicBezTo>
                <a:lnTo>
                  <a:pt x="660" y="1321"/>
                </a:lnTo>
                <a:cubicBezTo>
                  <a:pt x="296" y="1321"/>
                  <a:pt x="0" y="1025"/>
                  <a:pt x="0" y="660"/>
                </a:cubicBezTo>
                <a:lnTo>
                  <a:pt x="0" y="660"/>
                </a:lnTo>
                <a:cubicBezTo>
                  <a:pt x="0" y="296"/>
                  <a:pt x="296" y="0"/>
                  <a:pt x="660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39">
            <a:extLst>
              <a:ext uri="{FF2B5EF4-FFF2-40B4-BE49-F238E27FC236}">
                <a16:creationId xmlns:a16="http://schemas.microsoft.com/office/drawing/2014/main" id="{4089EA35-7D64-374A-83A0-C5F502B03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5233" y="5521388"/>
            <a:ext cx="311075" cy="628700"/>
          </a:xfrm>
          <a:custGeom>
            <a:avLst/>
            <a:gdLst>
              <a:gd name="T0" fmla="*/ 82 w 421"/>
              <a:gd name="T1" fmla="*/ 468 h 848"/>
              <a:gd name="T2" fmla="*/ 82 w 421"/>
              <a:gd name="T3" fmla="*/ 468 h 848"/>
              <a:gd name="T4" fmla="*/ 24 w 421"/>
              <a:gd name="T5" fmla="*/ 403 h 848"/>
              <a:gd name="T6" fmla="*/ 24 w 421"/>
              <a:gd name="T7" fmla="*/ 403 h 848"/>
              <a:gd name="T8" fmla="*/ 0 w 421"/>
              <a:gd name="T9" fmla="*/ 292 h 848"/>
              <a:gd name="T10" fmla="*/ 0 w 421"/>
              <a:gd name="T11" fmla="*/ 292 h 848"/>
              <a:gd name="T12" fmla="*/ 37 w 421"/>
              <a:gd name="T13" fmla="*/ 170 h 848"/>
              <a:gd name="T14" fmla="*/ 37 w 421"/>
              <a:gd name="T15" fmla="*/ 170 h 848"/>
              <a:gd name="T16" fmla="*/ 145 w 421"/>
              <a:gd name="T17" fmla="*/ 100 h 848"/>
              <a:gd name="T18" fmla="*/ 145 w 421"/>
              <a:gd name="T19" fmla="*/ 0 h 848"/>
              <a:gd name="T20" fmla="*/ 285 w 421"/>
              <a:gd name="T21" fmla="*/ 0 h 848"/>
              <a:gd name="T22" fmla="*/ 285 w 421"/>
              <a:gd name="T23" fmla="*/ 96 h 848"/>
              <a:gd name="T24" fmla="*/ 285 w 421"/>
              <a:gd name="T25" fmla="*/ 96 h 848"/>
              <a:gd name="T26" fmla="*/ 404 w 421"/>
              <a:gd name="T27" fmla="*/ 111 h 848"/>
              <a:gd name="T28" fmla="*/ 383 w 421"/>
              <a:gd name="T29" fmla="*/ 281 h 848"/>
              <a:gd name="T30" fmla="*/ 383 w 421"/>
              <a:gd name="T31" fmla="*/ 281 h 848"/>
              <a:gd name="T32" fmla="*/ 239 w 421"/>
              <a:gd name="T33" fmla="*/ 257 h 848"/>
              <a:gd name="T34" fmla="*/ 239 w 421"/>
              <a:gd name="T35" fmla="*/ 257 h 848"/>
              <a:gd name="T36" fmla="*/ 187 w 421"/>
              <a:gd name="T37" fmla="*/ 298 h 848"/>
              <a:gd name="T38" fmla="*/ 187 w 421"/>
              <a:gd name="T39" fmla="*/ 298 h 848"/>
              <a:gd name="T40" fmla="*/ 212 w 421"/>
              <a:gd name="T41" fmla="*/ 328 h 848"/>
              <a:gd name="T42" fmla="*/ 212 w 421"/>
              <a:gd name="T43" fmla="*/ 328 h 848"/>
              <a:gd name="T44" fmla="*/ 270 w 421"/>
              <a:gd name="T45" fmla="*/ 360 h 848"/>
              <a:gd name="T46" fmla="*/ 270 w 421"/>
              <a:gd name="T47" fmla="*/ 360 h 848"/>
              <a:gd name="T48" fmla="*/ 338 w 421"/>
              <a:gd name="T49" fmla="*/ 399 h 848"/>
              <a:gd name="T50" fmla="*/ 338 w 421"/>
              <a:gd name="T51" fmla="*/ 399 h 848"/>
              <a:gd name="T52" fmla="*/ 396 w 421"/>
              <a:gd name="T53" fmla="*/ 464 h 848"/>
              <a:gd name="T54" fmla="*/ 396 w 421"/>
              <a:gd name="T55" fmla="*/ 464 h 848"/>
              <a:gd name="T56" fmla="*/ 420 w 421"/>
              <a:gd name="T57" fmla="*/ 574 h 848"/>
              <a:gd name="T58" fmla="*/ 420 w 421"/>
              <a:gd name="T59" fmla="*/ 574 h 848"/>
              <a:gd name="T60" fmla="*/ 386 w 421"/>
              <a:gd name="T61" fmla="*/ 695 h 848"/>
              <a:gd name="T62" fmla="*/ 386 w 421"/>
              <a:gd name="T63" fmla="*/ 695 h 848"/>
              <a:gd name="T64" fmla="*/ 285 w 421"/>
              <a:gd name="T65" fmla="*/ 765 h 848"/>
              <a:gd name="T66" fmla="*/ 285 w 421"/>
              <a:gd name="T67" fmla="*/ 847 h 848"/>
              <a:gd name="T68" fmla="*/ 145 w 421"/>
              <a:gd name="T69" fmla="*/ 847 h 848"/>
              <a:gd name="T70" fmla="*/ 145 w 421"/>
              <a:gd name="T71" fmla="*/ 771 h 848"/>
              <a:gd name="T72" fmla="*/ 145 w 421"/>
              <a:gd name="T73" fmla="*/ 771 h 848"/>
              <a:gd name="T74" fmla="*/ 18 w 421"/>
              <a:gd name="T75" fmla="*/ 743 h 848"/>
              <a:gd name="T76" fmla="*/ 29 w 421"/>
              <a:gd name="T77" fmla="*/ 584 h 848"/>
              <a:gd name="T78" fmla="*/ 29 w 421"/>
              <a:gd name="T79" fmla="*/ 584 h 848"/>
              <a:gd name="T80" fmla="*/ 187 w 421"/>
              <a:gd name="T81" fmla="*/ 618 h 848"/>
              <a:gd name="T82" fmla="*/ 187 w 421"/>
              <a:gd name="T83" fmla="*/ 618 h 848"/>
              <a:gd name="T84" fmla="*/ 233 w 421"/>
              <a:gd name="T85" fmla="*/ 578 h 848"/>
              <a:gd name="T86" fmla="*/ 233 w 421"/>
              <a:gd name="T87" fmla="*/ 578 h 848"/>
              <a:gd name="T88" fmla="*/ 209 w 421"/>
              <a:gd name="T89" fmla="*/ 541 h 848"/>
              <a:gd name="T90" fmla="*/ 209 w 421"/>
              <a:gd name="T91" fmla="*/ 541 h 848"/>
              <a:gd name="T92" fmla="*/ 151 w 421"/>
              <a:gd name="T93" fmla="*/ 507 h 848"/>
              <a:gd name="T94" fmla="*/ 151 w 421"/>
              <a:gd name="T95" fmla="*/ 507 h 848"/>
              <a:gd name="T96" fmla="*/ 82 w 421"/>
              <a:gd name="T97" fmla="*/ 468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21" h="848">
                <a:moveTo>
                  <a:pt x="82" y="468"/>
                </a:moveTo>
                <a:lnTo>
                  <a:pt x="82" y="468"/>
                </a:lnTo>
                <a:cubicBezTo>
                  <a:pt x="59" y="453"/>
                  <a:pt x="40" y="431"/>
                  <a:pt x="24" y="403"/>
                </a:cubicBezTo>
                <a:lnTo>
                  <a:pt x="24" y="403"/>
                </a:lnTo>
                <a:cubicBezTo>
                  <a:pt x="8" y="374"/>
                  <a:pt x="0" y="338"/>
                  <a:pt x="0" y="292"/>
                </a:cubicBezTo>
                <a:lnTo>
                  <a:pt x="0" y="292"/>
                </a:lnTo>
                <a:cubicBezTo>
                  <a:pt x="0" y="247"/>
                  <a:pt x="13" y="206"/>
                  <a:pt x="37" y="170"/>
                </a:cubicBezTo>
                <a:lnTo>
                  <a:pt x="37" y="170"/>
                </a:lnTo>
                <a:cubicBezTo>
                  <a:pt x="63" y="134"/>
                  <a:pt x="98" y="111"/>
                  <a:pt x="145" y="100"/>
                </a:cubicBezTo>
                <a:lnTo>
                  <a:pt x="145" y="0"/>
                </a:lnTo>
                <a:lnTo>
                  <a:pt x="285" y="0"/>
                </a:lnTo>
                <a:lnTo>
                  <a:pt x="285" y="96"/>
                </a:lnTo>
                <a:lnTo>
                  <a:pt x="285" y="96"/>
                </a:lnTo>
                <a:cubicBezTo>
                  <a:pt x="320" y="98"/>
                  <a:pt x="360" y="104"/>
                  <a:pt x="404" y="111"/>
                </a:cubicBezTo>
                <a:lnTo>
                  <a:pt x="383" y="281"/>
                </a:lnTo>
                <a:lnTo>
                  <a:pt x="383" y="281"/>
                </a:lnTo>
                <a:cubicBezTo>
                  <a:pt x="312" y="265"/>
                  <a:pt x="265" y="257"/>
                  <a:pt x="239" y="257"/>
                </a:cubicBezTo>
                <a:lnTo>
                  <a:pt x="239" y="257"/>
                </a:lnTo>
                <a:cubicBezTo>
                  <a:pt x="205" y="257"/>
                  <a:pt x="187" y="270"/>
                  <a:pt x="187" y="298"/>
                </a:cubicBezTo>
                <a:lnTo>
                  <a:pt x="187" y="298"/>
                </a:lnTo>
                <a:cubicBezTo>
                  <a:pt x="187" y="308"/>
                  <a:pt x="196" y="319"/>
                  <a:pt x="212" y="328"/>
                </a:cubicBezTo>
                <a:lnTo>
                  <a:pt x="212" y="328"/>
                </a:lnTo>
                <a:cubicBezTo>
                  <a:pt x="227" y="338"/>
                  <a:pt x="247" y="349"/>
                  <a:pt x="270" y="360"/>
                </a:cubicBezTo>
                <a:lnTo>
                  <a:pt x="270" y="360"/>
                </a:lnTo>
                <a:cubicBezTo>
                  <a:pt x="293" y="370"/>
                  <a:pt x="316" y="384"/>
                  <a:pt x="338" y="399"/>
                </a:cubicBezTo>
                <a:lnTo>
                  <a:pt x="338" y="399"/>
                </a:lnTo>
                <a:cubicBezTo>
                  <a:pt x="361" y="414"/>
                  <a:pt x="380" y="435"/>
                  <a:pt x="396" y="464"/>
                </a:cubicBezTo>
                <a:lnTo>
                  <a:pt x="396" y="464"/>
                </a:lnTo>
                <a:cubicBezTo>
                  <a:pt x="412" y="493"/>
                  <a:pt x="420" y="530"/>
                  <a:pt x="420" y="574"/>
                </a:cubicBezTo>
                <a:lnTo>
                  <a:pt x="420" y="574"/>
                </a:lnTo>
                <a:cubicBezTo>
                  <a:pt x="420" y="619"/>
                  <a:pt x="408" y="660"/>
                  <a:pt x="386" y="695"/>
                </a:cubicBezTo>
                <a:lnTo>
                  <a:pt x="386" y="695"/>
                </a:lnTo>
                <a:cubicBezTo>
                  <a:pt x="362" y="730"/>
                  <a:pt x="329" y="753"/>
                  <a:pt x="285" y="765"/>
                </a:cubicBezTo>
                <a:lnTo>
                  <a:pt x="285" y="847"/>
                </a:lnTo>
                <a:lnTo>
                  <a:pt x="145" y="847"/>
                </a:lnTo>
                <a:lnTo>
                  <a:pt x="145" y="771"/>
                </a:lnTo>
                <a:lnTo>
                  <a:pt x="145" y="771"/>
                </a:lnTo>
                <a:cubicBezTo>
                  <a:pt x="99" y="766"/>
                  <a:pt x="56" y="757"/>
                  <a:pt x="18" y="743"/>
                </a:cubicBezTo>
                <a:lnTo>
                  <a:pt x="29" y="584"/>
                </a:lnTo>
                <a:lnTo>
                  <a:pt x="29" y="584"/>
                </a:lnTo>
                <a:cubicBezTo>
                  <a:pt x="105" y="607"/>
                  <a:pt x="158" y="618"/>
                  <a:pt x="187" y="618"/>
                </a:cubicBezTo>
                <a:lnTo>
                  <a:pt x="187" y="618"/>
                </a:lnTo>
                <a:cubicBezTo>
                  <a:pt x="217" y="618"/>
                  <a:pt x="233" y="604"/>
                  <a:pt x="233" y="578"/>
                </a:cubicBezTo>
                <a:lnTo>
                  <a:pt x="233" y="578"/>
                </a:lnTo>
                <a:cubicBezTo>
                  <a:pt x="233" y="565"/>
                  <a:pt x="225" y="552"/>
                  <a:pt x="209" y="541"/>
                </a:cubicBezTo>
                <a:lnTo>
                  <a:pt x="209" y="541"/>
                </a:lnTo>
                <a:cubicBezTo>
                  <a:pt x="193" y="530"/>
                  <a:pt x="174" y="518"/>
                  <a:pt x="151" y="507"/>
                </a:cubicBezTo>
                <a:lnTo>
                  <a:pt x="151" y="507"/>
                </a:lnTo>
                <a:cubicBezTo>
                  <a:pt x="128" y="496"/>
                  <a:pt x="105" y="483"/>
                  <a:pt x="82" y="46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0">
            <a:extLst>
              <a:ext uri="{FF2B5EF4-FFF2-40B4-BE49-F238E27FC236}">
                <a16:creationId xmlns:a16="http://schemas.microsoft.com/office/drawing/2014/main" id="{AB2CA9BD-E3D4-534B-A0B5-223423A60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7907" y="4789540"/>
            <a:ext cx="779328" cy="779328"/>
          </a:xfrm>
          <a:custGeom>
            <a:avLst/>
            <a:gdLst>
              <a:gd name="T0" fmla="*/ 525 w 1051"/>
              <a:gd name="T1" fmla="*/ 0 h 1051"/>
              <a:gd name="T2" fmla="*/ 525 w 1051"/>
              <a:gd name="T3" fmla="*/ 0 h 1051"/>
              <a:gd name="T4" fmla="*/ 1050 w 1051"/>
              <a:gd name="T5" fmla="*/ 525 h 1051"/>
              <a:gd name="T6" fmla="*/ 1050 w 1051"/>
              <a:gd name="T7" fmla="*/ 525 h 1051"/>
              <a:gd name="T8" fmla="*/ 525 w 1051"/>
              <a:gd name="T9" fmla="*/ 1050 h 1051"/>
              <a:gd name="T10" fmla="*/ 525 w 1051"/>
              <a:gd name="T11" fmla="*/ 1050 h 1051"/>
              <a:gd name="T12" fmla="*/ 0 w 1051"/>
              <a:gd name="T13" fmla="*/ 525 h 1051"/>
              <a:gd name="T14" fmla="*/ 0 w 1051"/>
              <a:gd name="T15" fmla="*/ 525 h 1051"/>
              <a:gd name="T16" fmla="*/ 525 w 1051"/>
              <a:gd name="T17" fmla="*/ 0 h 1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1" h="1051">
                <a:moveTo>
                  <a:pt x="525" y="0"/>
                </a:moveTo>
                <a:lnTo>
                  <a:pt x="525" y="0"/>
                </a:lnTo>
                <a:cubicBezTo>
                  <a:pt x="815" y="0"/>
                  <a:pt x="1050" y="235"/>
                  <a:pt x="1050" y="525"/>
                </a:cubicBezTo>
                <a:lnTo>
                  <a:pt x="1050" y="525"/>
                </a:lnTo>
                <a:cubicBezTo>
                  <a:pt x="1050" y="815"/>
                  <a:pt x="815" y="1050"/>
                  <a:pt x="525" y="1050"/>
                </a:cubicBezTo>
                <a:lnTo>
                  <a:pt x="525" y="1050"/>
                </a:lnTo>
                <a:cubicBezTo>
                  <a:pt x="235" y="1050"/>
                  <a:pt x="0" y="815"/>
                  <a:pt x="0" y="525"/>
                </a:cubicBezTo>
                <a:lnTo>
                  <a:pt x="0" y="525"/>
                </a:lnTo>
                <a:cubicBezTo>
                  <a:pt x="0" y="235"/>
                  <a:pt x="235" y="0"/>
                  <a:pt x="525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1">
            <a:extLst>
              <a:ext uri="{FF2B5EF4-FFF2-40B4-BE49-F238E27FC236}">
                <a16:creationId xmlns:a16="http://schemas.microsoft.com/office/drawing/2014/main" id="{89C72754-B331-F045-9D24-B049A4129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309" y="4859941"/>
            <a:ext cx="638523" cy="638525"/>
          </a:xfrm>
          <a:custGeom>
            <a:avLst/>
            <a:gdLst>
              <a:gd name="T0" fmla="*/ 429 w 859"/>
              <a:gd name="T1" fmla="*/ 0 h 859"/>
              <a:gd name="T2" fmla="*/ 429 w 859"/>
              <a:gd name="T3" fmla="*/ 0 h 859"/>
              <a:gd name="T4" fmla="*/ 858 w 859"/>
              <a:gd name="T5" fmla="*/ 429 h 859"/>
              <a:gd name="T6" fmla="*/ 858 w 859"/>
              <a:gd name="T7" fmla="*/ 429 h 859"/>
              <a:gd name="T8" fmla="*/ 429 w 859"/>
              <a:gd name="T9" fmla="*/ 858 h 859"/>
              <a:gd name="T10" fmla="*/ 429 w 859"/>
              <a:gd name="T11" fmla="*/ 858 h 859"/>
              <a:gd name="T12" fmla="*/ 0 w 859"/>
              <a:gd name="T13" fmla="*/ 429 h 859"/>
              <a:gd name="T14" fmla="*/ 0 w 859"/>
              <a:gd name="T15" fmla="*/ 429 h 859"/>
              <a:gd name="T16" fmla="*/ 429 w 859"/>
              <a:gd name="T17" fmla="*/ 0 h 8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59" h="859">
                <a:moveTo>
                  <a:pt x="429" y="0"/>
                </a:moveTo>
                <a:lnTo>
                  <a:pt x="429" y="0"/>
                </a:lnTo>
                <a:cubicBezTo>
                  <a:pt x="666" y="0"/>
                  <a:pt x="858" y="192"/>
                  <a:pt x="858" y="429"/>
                </a:cubicBezTo>
                <a:lnTo>
                  <a:pt x="858" y="429"/>
                </a:lnTo>
                <a:cubicBezTo>
                  <a:pt x="858" y="666"/>
                  <a:pt x="666" y="858"/>
                  <a:pt x="429" y="858"/>
                </a:cubicBezTo>
                <a:lnTo>
                  <a:pt x="429" y="858"/>
                </a:lnTo>
                <a:cubicBezTo>
                  <a:pt x="192" y="858"/>
                  <a:pt x="0" y="666"/>
                  <a:pt x="0" y="429"/>
                </a:cubicBezTo>
                <a:lnTo>
                  <a:pt x="0" y="429"/>
                </a:lnTo>
                <a:cubicBezTo>
                  <a:pt x="0" y="192"/>
                  <a:pt x="192" y="0"/>
                  <a:pt x="429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3">
            <a:extLst>
              <a:ext uri="{FF2B5EF4-FFF2-40B4-BE49-F238E27FC236}">
                <a16:creationId xmlns:a16="http://schemas.microsoft.com/office/drawing/2014/main" id="{91FE2FAB-D1E0-5840-855C-762532132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6061" y="4974548"/>
            <a:ext cx="203018" cy="409311"/>
          </a:xfrm>
          <a:custGeom>
            <a:avLst/>
            <a:gdLst>
              <a:gd name="T0" fmla="*/ 54 w 274"/>
              <a:gd name="T1" fmla="*/ 303 h 551"/>
              <a:gd name="T2" fmla="*/ 54 w 274"/>
              <a:gd name="T3" fmla="*/ 303 h 551"/>
              <a:gd name="T4" fmla="*/ 16 w 274"/>
              <a:gd name="T5" fmla="*/ 262 h 551"/>
              <a:gd name="T6" fmla="*/ 16 w 274"/>
              <a:gd name="T7" fmla="*/ 262 h 551"/>
              <a:gd name="T8" fmla="*/ 0 w 274"/>
              <a:gd name="T9" fmla="*/ 190 h 551"/>
              <a:gd name="T10" fmla="*/ 0 w 274"/>
              <a:gd name="T11" fmla="*/ 190 h 551"/>
              <a:gd name="T12" fmla="*/ 25 w 274"/>
              <a:gd name="T13" fmla="*/ 111 h 551"/>
              <a:gd name="T14" fmla="*/ 25 w 274"/>
              <a:gd name="T15" fmla="*/ 111 h 551"/>
              <a:gd name="T16" fmla="*/ 94 w 274"/>
              <a:gd name="T17" fmla="*/ 65 h 551"/>
              <a:gd name="T18" fmla="*/ 94 w 274"/>
              <a:gd name="T19" fmla="*/ 0 h 551"/>
              <a:gd name="T20" fmla="*/ 186 w 274"/>
              <a:gd name="T21" fmla="*/ 0 h 551"/>
              <a:gd name="T22" fmla="*/ 186 w 274"/>
              <a:gd name="T23" fmla="*/ 63 h 551"/>
              <a:gd name="T24" fmla="*/ 186 w 274"/>
              <a:gd name="T25" fmla="*/ 63 h 551"/>
              <a:gd name="T26" fmla="*/ 263 w 274"/>
              <a:gd name="T27" fmla="*/ 73 h 551"/>
              <a:gd name="T28" fmla="*/ 249 w 274"/>
              <a:gd name="T29" fmla="*/ 183 h 551"/>
              <a:gd name="T30" fmla="*/ 249 w 274"/>
              <a:gd name="T31" fmla="*/ 183 h 551"/>
              <a:gd name="T32" fmla="*/ 155 w 274"/>
              <a:gd name="T33" fmla="*/ 167 h 551"/>
              <a:gd name="T34" fmla="*/ 155 w 274"/>
              <a:gd name="T35" fmla="*/ 167 h 551"/>
              <a:gd name="T36" fmla="*/ 122 w 274"/>
              <a:gd name="T37" fmla="*/ 194 h 551"/>
              <a:gd name="T38" fmla="*/ 122 w 274"/>
              <a:gd name="T39" fmla="*/ 194 h 551"/>
              <a:gd name="T40" fmla="*/ 138 w 274"/>
              <a:gd name="T41" fmla="*/ 214 h 551"/>
              <a:gd name="T42" fmla="*/ 138 w 274"/>
              <a:gd name="T43" fmla="*/ 214 h 551"/>
              <a:gd name="T44" fmla="*/ 176 w 274"/>
              <a:gd name="T45" fmla="*/ 233 h 551"/>
              <a:gd name="T46" fmla="*/ 176 w 274"/>
              <a:gd name="T47" fmla="*/ 233 h 551"/>
              <a:gd name="T48" fmla="*/ 219 w 274"/>
              <a:gd name="T49" fmla="*/ 260 h 551"/>
              <a:gd name="T50" fmla="*/ 219 w 274"/>
              <a:gd name="T51" fmla="*/ 260 h 551"/>
              <a:gd name="T52" fmla="*/ 258 w 274"/>
              <a:gd name="T53" fmla="*/ 301 h 551"/>
              <a:gd name="T54" fmla="*/ 258 w 274"/>
              <a:gd name="T55" fmla="*/ 301 h 551"/>
              <a:gd name="T56" fmla="*/ 273 w 274"/>
              <a:gd name="T57" fmla="*/ 374 h 551"/>
              <a:gd name="T58" fmla="*/ 273 w 274"/>
              <a:gd name="T59" fmla="*/ 374 h 551"/>
              <a:gd name="T60" fmla="*/ 251 w 274"/>
              <a:gd name="T61" fmla="*/ 451 h 551"/>
              <a:gd name="T62" fmla="*/ 251 w 274"/>
              <a:gd name="T63" fmla="*/ 451 h 551"/>
              <a:gd name="T64" fmla="*/ 186 w 274"/>
              <a:gd name="T65" fmla="*/ 497 h 551"/>
              <a:gd name="T66" fmla="*/ 186 w 274"/>
              <a:gd name="T67" fmla="*/ 550 h 551"/>
              <a:gd name="T68" fmla="*/ 94 w 274"/>
              <a:gd name="T69" fmla="*/ 550 h 551"/>
              <a:gd name="T70" fmla="*/ 94 w 274"/>
              <a:gd name="T71" fmla="*/ 501 h 551"/>
              <a:gd name="T72" fmla="*/ 94 w 274"/>
              <a:gd name="T73" fmla="*/ 501 h 551"/>
              <a:gd name="T74" fmla="*/ 12 w 274"/>
              <a:gd name="T75" fmla="*/ 483 h 551"/>
              <a:gd name="T76" fmla="*/ 20 w 274"/>
              <a:gd name="T77" fmla="*/ 380 h 551"/>
              <a:gd name="T78" fmla="*/ 20 w 274"/>
              <a:gd name="T79" fmla="*/ 380 h 551"/>
              <a:gd name="T80" fmla="*/ 122 w 274"/>
              <a:gd name="T81" fmla="*/ 401 h 551"/>
              <a:gd name="T82" fmla="*/ 122 w 274"/>
              <a:gd name="T83" fmla="*/ 401 h 551"/>
              <a:gd name="T84" fmla="*/ 152 w 274"/>
              <a:gd name="T85" fmla="*/ 376 h 551"/>
              <a:gd name="T86" fmla="*/ 152 w 274"/>
              <a:gd name="T87" fmla="*/ 376 h 551"/>
              <a:gd name="T88" fmla="*/ 136 w 274"/>
              <a:gd name="T89" fmla="*/ 351 h 551"/>
              <a:gd name="T90" fmla="*/ 136 w 274"/>
              <a:gd name="T91" fmla="*/ 351 h 551"/>
              <a:gd name="T92" fmla="*/ 98 w 274"/>
              <a:gd name="T93" fmla="*/ 330 h 551"/>
              <a:gd name="T94" fmla="*/ 98 w 274"/>
              <a:gd name="T95" fmla="*/ 330 h 551"/>
              <a:gd name="T96" fmla="*/ 54 w 274"/>
              <a:gd name="T97" fmla="*/ 303 h 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74" h="551">
                <a:moveTo>
                  <a:pt x="54" y="303"/>
                </a:moveTo>
                <a:lnTo>
                  <a:pt x="54" y="303"/>
                </a:lnTo>
                <a:cubicBezTo>
                  <a:pt x="39" y="295"/>
                  <a:pt x="27" y="280"/>
                  <a:pt x="16" y="262"/>
                </a:cubicBezTo>
                <a:lnTo>
                  <a:pt x="16" y="262"/>
                </a:lnTo>
                <a:cubicBezTo>
                  <a:pt x="6" y="243"/>
                  <a:pt x="0" y="220"/>
                  <a:pt x="0" y="190"/>
                </a:cubicBezTo>
                <a:lnTo>
                  <a:pt x="0" y="190"/>
                </a:lnTo>
                <a:cubicBezTo>
                  <a:pt x="0" y="161"/>
                  <a:pt x="8" y="134"/>
                  <a:pt x="25" y="111"/>
                </a:cubicBezTo>
                <a:lnTo>
                  <a:pt x="25" y="111"/>
                </a:lnTo>
                <a:cubicBezTo>
                  <a:pt x="41" y="88"/>
                  <a:pt x="64" y="73"/>
                  <a:pt x="94" y="65"/>
                </a:cubicBezTo>
                <a:lnTo>
                  <a:pt x="94" y="0"/>
                </a:lnTo>
                <a:lnTo>
                  <a:pt x="186" y="0"/>
                </a:lnTo>
                <a:lnTo>
                  <a:pt x="186" y="63"/>
                </a:lnTo>
                <a:lnTo>
                  <a:pt x="186" y="63"/>
                </a:lnTo>
                <a:cubicBezTo>
                  <a:pt x="208" y="64"/>
                  <a:pt x="234" y="68"/>
                  <a:pt x="263" y="73"/>
                </a:cubicBezTo>
                <a:lnTo>
                  <a:pt x="249" y="183"/>
                </a:lnTo>
                <a:lnTo>
                  <a:pt x="249" y="183"/>
                </a:lnTo>
                <a:cubicBezTo>
                  <a:pt x="203" y="172"/>
                  <a:pt x="172" y="167"/>
                  <a:pt x="155" y="167"/>
                </a:cubicBezTo>
                <a:lnTo>
                  <a:pt x="155" y="167"/>
                </a:lnTo>
                <a:cubicBezTo>
                  <a:pt x="133" y="167"/>
                  <a:pt x="122" y="176"/>
                  <a:pt x="122" y="194"/>
                </a:cubicBezTo>
                <a:lnTo>
                  <a:pt x="122" y="194"/>
                </a:lnTo>
                <a:cubicBezTo>
                  <a:pt x="122" y="200"/>
                  <a:pt x="128" y="207"/>
                  <a:pt x="138" y="214"/>
                </a:cubicBezTo>
                <a:lnTo>
                  <a:pt x="138" y="214"/>
                </a:lnTo>
                <a:cubicBezTo>
                  <a:pt x="148" y="220"/>
                  <a:pt x="161" y="227"/>
                  <a:pt x="176" y="233"/>
                </a:cubicBezTo>
                <a:lnTo>
                  <a:pt x="176" y="233"/>
                </a:lnTo>
                <a:cubicBezTo>
                  <a:pt x="191" y="241"/>
                  <a:pt x="205" y="250"/>
                  <a:pt x="219" y="260"/>
                </a:cubicBezTo>
                <a:lnTo>
                  <a:pt x="219" y="260"/>
                </a:lnTo>
                <a:cubicBezTo>
                  <a:pt x="234" y="269"/>
                  <a:pt x="247" y="283"/>
                  <a:pt x="258" y="301"/>
                </a:cubicBezTo>
                <a:lnTo>
                  <a:pt x="258" y="301"/>
                </a:lnTo>
                <a:cubicBezTo>
                  <a:pt x="268" y="320"/>
                  <a:pt x="273" y="344"/>
                  <a:pt x="273" y="374"/>
                </a:cubicBezTo>
                <a:lnTo>
                  <a:pt x="273" y="374"/>
                </a:lnTo>
                <a:cubicBezTo>
                  <a:pt x="273" y="402"/>
                  <a:pt x="266" y="428"/>
                  <a:pt x="251" y="451"/>
                </a:cubicBezTo>
                <a:lnTo>
                  <a:pt x="251" y="451"/>
                </a:lnTo>
                <a:cubicBezTo>
                  <a:pt x="236" y="474"/>
                  <a:pt x="213" y="489"/>
                  <a:pt x="186" y="497"/>
                </a:cubicBezTo>
                <a:lnTo>
                  <a:pt x="186" y="550"/>
                </a:lnTo>
                <a:lnTo>
                  <a:pt x="94" y="550"/>
                </a:lnTo>
                <a:lnTo>
                  <a:pt x="94" y="501"/>
                </a:lnTo>
                <a:lnTo>
                  <a:pt x="94" y="501"/>
                </a:lnTo>
                <a:cubicBezTo>
                  <a:pt x="65" y="497"/>
                  <a:pt x="37" y="491"/>
                  <a:pt x="12" y="483"/>
                </a:cubicBezTo>
                <a:lnTo>
                  <a:pt x="20" y="380"/>
                </a:lnTo>
                <a:lnTo>
                  <a:pt x="20" y="380"/>
                </a:lnTo>
                <a:cubicBezTo>
                  <a:pt x="69" y="394"/>
                  <a:pt x="103" y="401"/>
                  <a:pt x="122" y="401"/>
                </a:cubicBezTo>
                <a:lnTo>
                  <a:pt x="122" y="401"/>
                </a:lnTo>
                <a:cubicBezTo>
                  <a:pt x="142" y="401"/>
                  <a:pt x="152" y="392"/>
                  <a:pt x="152" y="376"/>
                </a:cubicBezTo>
                <a:lnTo>
                  <a:pt x="152" y="376"/>
                </a:lnTo>
                <a:cubicBezTo>
                  <a:pt x="152" y="367"/>
                  <a:pt x="147" y="359"/>
                  <a:pt x="136" y="351"/>
                </a:cubicBezTo>
                <a:lnTo>
                  <a:pt x="136" y="351"/>
                </a:lnTo>
                <a:cubicBezTo>
                  <a:pt x="126" y="344"/>
                  <a:pt x="113" y="337"/>
                  <a:pt x="98" y="330"/>
                </a:cubicBezTo>
                <a:lnTo>
                  <a:pt x="98" y="330"/>
                </a:lnTo>
                <a:cubicBezTo>
                  <a:pt x="84" y="322"/>
                  <a:pt x="69" y="313"/>
                  <a:pt x="54" y="30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AADC7EB0-37C3-9546-A90A-6C6990120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0824" y="5428065"/>
            <a:ext cx="1096951" cy="1096951"/>
          </a:xfrm>
          <a:custGeom>
            <a:avLst/>
            <a:gdLst>
              <a:gd name="T0" fmla="*/ 737 w 1477"/>
              <a:gd name="T1" fmla="*/ 0 h 1477"/>
              <a:gd name="T2" fmla="*/ 737 w 1477"/>
              <a:gd name="T3" fmla="*/ 0 h 1477"/>
              <a:gd name="T4" fmla="*/ 1476 w 1477"/>
              <a:gd name="T5" fmla="*/ 738 h 1477"/>
              <a:gd name="T6" fmla="*/ 1476 w 1477"/>
              <a:gd name="T7" fmla="*/ 738 h 1477"/>
              <a:gd name="T8" fmla="*/ 737 w 1477"/>
              <a:gd name="T9" fmla="*/ 1476 h 1477"/>
              <a:gd name="T10" fmla="*/ 737 w 1477"/>
              <a:gd name="T11" fmla="*/ 1476 h 1477"/>
              <a:gd name="T12" fmla="*/ 0 w 1477"/>
              <a:gd name="T13" fmla="*/ 738 h 1477"/>
              <a:gd name="T14" fmla="*/ 0 w 1477"/>
              <a:gd name="T15" fmla="*/ 738 h 1477"/>
              <a:gd name="T16" fmla="*/ 737 w 1477"/>
              <a:gd name="T17" fmla="*/ 0 h 1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7" h="1477">
                <a:moveTo>
                  <a:pt x="737" y="0"/>
                </a:moveTo>
                <a:lnTo>
                  <a:pt x="737" y="0"/>
                </a:lnTo>
                <a:cubicBezTo>
                  <a:pt x="1145" y="0"/>
                  <a:pt x="1476" y="330"/>
                  <a:pt x="1476" y="738"/>
                </a:cubicBezTo>
                <a:lnTo>
                  <a:pt x="1476" y="738"/>
                </a:lnTo>
                <a:cubicBezTo>
                  <a:pt x="1476" y="1145"/>
                  <a:pt x="1145" y="1476"/>
                  <a:pt x="737" y="1476"/>
                </a:cubicBezTo>
                <a:lnTo>
                  <a:pt x="737" y="1476"/>
                </a:lnTo>
                <a:cubicBezTo>
                  <a:pt x="331" y="1476"/>
                  <a:pt x="0" y="1145"/>
                  <a:pt x="0" y="738"/>
                </a:cubicBezTo>
                <a:lnTo>
                  <a:pt x="0" y="738"/>
                </a:lnTo>
                <a:cubicBezTo>
                  <a:pt x="0" y="330"/>
                  <a:pt x="331" y="0"/>
                  <a:pt x="737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Freeform 45">
            <a:extLst>
              <a:ext uri="{FF2B5EF4-FFF2-40B4-BE49-F238E27FC236}">
                <a16:creationId xmlns:a16="http://schemas.microsoft.com/office/drawing/2014/main" id="{1F0968B9-6EEE-F744-9FAF-68ECCBBD8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2332" y="5529573"/>
            <a:ext cx="893935" cy="893935"/>
          </a:xfrm>
          <a:custGeom>
            <a:avLst/>
            <a:gdLst>
              <a:gd name="T0" fmla="*/ 601 w 1204"/>
              <a:gd name="T1" fmla="*/ 0 h 1205"/>
              <a:gd name="T2" fmla="*/ 601 w 1204"/>
              <a:gd name="T3" fmla="*/ 0 h 1205"/>
              <a:gd name="T4" fmla="*/ 1203 w 1204"/>
              <a:gd name="T5" fmla="*/ 602 h 1205"/>
              <a:gd name="T6" fmla="*/ 1203 w 1204"/>
              <a:gd name="T7" fmla="*/ 602 h 1205"/>
              <a:gd name="T8" fmla="*/ 601 w 1204"/>
              <a:gd name="T9" fmla="*/ 1204 h 1205"/>
              <a:gd name="T10" fmla="*/ 601 w 1204"/>
              <a:gd name="T11" fmla="*/ 1204 h 1205"/>
              <a:gd name="T12" fmla="*/ 0 w 1204"/>
              <a:gd name="T13" fmla="*/ 602 h 1205"/>
              <a:gd name="T14" fmla="*/ 0 w 1204"/>
              <a:gd name="T15" fmla="*/ 602 h 1205"/>
              <a:gd name="T16" fmla="*/ 601 w 1204"/>
              <a:gd name="T17" fmla="*/ 0 h 1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4" h="1205">
                <a:moveTo>
                  <a:pt x="601" y="0"/>
                </a:moveTo>
                <a:lnTo>
                  <a:pt x="601" y="0"/>
                </a:lnTo>
                <a:cubicBezTo>
                  <a:pt x="934" y="0"/>
                  <a:pt x="1203" y="269"/>
                  <a:pt x="1203" y="602"/>
                </a:cubicBezTo>
                <a:lnTo>
                  <a:pt x="1203" y="602"/>
                </a:lnTo>
                <a:cubicBezTo>
                  <a:pt x="1203" y="934"/>
                  <a:pt x="934" y="1204"/>
                  <a:pt x="601" y="1204"/>
                </a:cubicBezTo>
                <a:lnTo>
                  <a:pt x="601" y="1204"/>
                </a:lnTo>
                <a:cubicBezTo>
                  <a:pt x="269" y="1204"/>
                  <a:pt x="0" y="934"/>
                  <a:pt x="0" y="602"/>
                </a:cubicBezTo>
                <a:lnTo>
                  <a:pt x="0" y="602"/>
                </a:lnTo>
                <a:cubicBezTo>
                  <a:pt x="0" y="269"/>
                  <a:pt x="269" y="0"/>
                  <a:pt x="601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47">
            <a:extLst>
              <a:ext uri="{FF2B5EF4-FFF2-40B4-BE49-F238E27FC236}">
                <a16:creationId xmlns:a16="http://schemas.microsoft.com/office/drawing/2014/main" id="{D70D57AB-17B2-5D46-AB62-50F19B2CA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6859" y="5690024"/>
            <a:ext cx="284881" cy="573034"/>
          </a:xfrm>
          <a:custGeom>
            <a:avLst/>
            <a:gdLst>
              <a:gd name="T0" fmla="*/ 75 w 384"/>
              <a:gd name="T1" fmla="*/ 427 h 773"/>
              <a:gd name="T2" fmla="*/ 75 w 384"/>
              <a:gd name="T3" fmla="*/ 427 h 773"/>
              <a:gd name="T4" fmla="*/ 21 w 384"/>
              <a:gd name="T5" fmla="*/ 367 h 773"/>
              <a:gd name="T6" fmla="*/ 21 w 384"/>
              <a:gd name="T7" fmla="*/ 367 h 773"/>
              <a:gd name="T8" fmla="*/ 0 w 384"/>
              <a:gd name="T9" fmla="*/ 266 h 773"/>
              <a:gd name="T10" fmla="*/ 0 w 384"/>
              <a:gd name="T11" fmla="*/ 266 h 773"/>
              <a:gd name="T12" fmla="*/ 33 w 384"/>
              <a:gd name="T13" fmla="*/ 156 h 773"/>
              <a:gd name="T14" fmla="*/ 33 w 384"/>
              <a:gd name="T15" fmla="*/ 156 h 773"/>
              <a:gd name="T16" fmla="*/ 131 w 384"/>
              <a:gd name="T17" fmla="*/ 91 h 773"/>
              <a:gd name="T18" fmla="*/ 131 w 384"/>
              <a:gd name="T19" fmla="*/ 0 h 773"/>
              <a:gd name="T20" fmla="*/ 260 w 384"/>
              <a:gd name="T21" fmla="*/ 0 h 773"/>
              <a:gd name="T22" fmla="*/ 260 w 384"/>
              <a:gd name="T23" fmla="*/ 87 h 773"/>
              <a:gd name="T24" fmla="*/ 260 w 384"/>
              <a:gd name="T25" fmla="*/ 87 h 773"/>
              <a:gd name="T26" fmla="*/ 368 w 384"/>
              <a:gd name="T27" fmla="*/ 102 h 773"/>
              <a:gd name="T28" fmla="*/ 349 w 384"/>
              <a:gd name="T29" fmla="*/ 257 h 773"/>
              <a:gd name="T30" fmla="*/ 349 w 384"/>
              <a:gd name="T31" fmla="*/ 257 h 773"/>
              <a:gd name="T32" fmla="*/ 217 w 384"/>
              <a:gd name="T33" fmla="*/ 234 h 773"/>
              <a:gd name="T34" fmla="*/ 217 w 384"/>
              <a:gd name="T35" fmla="*/ 234 h 773"/>
              <a:gd name="T36" fmla="*/ 171 w 384"/>
              <a:gd name="T37" fmla="*/ 271 h 773"/>
              <a:gd name="T38" fmla="*/ 171 w 384"/>
              <a:gd name="T39" fmla="*/ 271 h 773"/>
              <a:gd name="T40" fmla="*/ 193 w 384"/>
              <a:gd name="T41" fmla="*/ 299 h 773"/>
              <a:gd name="T42" fmla="*/ 193 w 384"/>
              <a:gd name="T43" fmla="*/ 299 h 773"/>
              <a:gd name="T44" fmla="*/ 245 w 384"/>
              <a:gd name="T45" fmla="*/ 328 h 773"/>
              <a:gd name="T46" fmla="*/ 245 w 384"/>
              <a:gd name="T47" fmla="*/ 328 h 773"/>
              <a:gd name="T48" fmla="*/ 308 w 384"/>
              <a:gd name="T49" fmla="*/ 364 h 773"/>
              <a:gd name="T50" fmla="*/ 308 w 384"/>
              <a:gd name="T51" fmla="*/ 364 h 773"/>
              <a:gd name="T52" fmla="*/ 361 w 384"/>
              <a:gd name="T53" fmla="*/ 424 h 773"/>
              <a:gd name="T54" fmla="*/ 361 w 384"/>
              <a:gd name="T55" fmla="*/ 424 h 773"/>
              <a:gd name="T56" fmla="*/ 383 w 384"/>
              <a:gd name="T57" fmla="*/ 524 h 773"/>
              <a:gd name="T58" fmla="*/ 383 w 384"/>
              <a:gd name="T59" fmla="*/ 524 h 773"/>
              <a:gd name="T60" fmla="*/ 351 w 384"/>
              <a:gd name="T61" fmla="*/ 634 h 773"/>
              <a:gd name="T62" fmla="*/ 351 w 384"/>
              <a:gd name="T63" fmla="*/ 634 h 773"/>
              <a:gd name="T64" fmla="*/ 260 w 384"/>
              <a:gd name="T65" fmla="*/ 697 h 773"/>
              <a:gd name="T66" fmla="*/ 260 w 384"/>
              <a:gd name="T67" fmla="*/ 772 h 773"/>
              <a:gd name="T68" fmla="*/ 131 w 384"/>
              <a:gd name="T69" fmla="*/ 772 h 773"/>
              <a:gd name="T70" fmla="*/ 131 w 384"/>
              <a:gd name="T71" fmla="*/ 703 h 773"/>
              <a:gd name="T72" fmla="*/ 131 w 384"/>
              <a:gd name="T73" fmla="*/ 703 h 773"/>
              <a:gd name="T74" fmla="*/ 16 w 384"/>
              <a:gd name="T75" fmla="*/ 678 h 773"/>
              <a:gd name="T76" fmla="*/ 27 w 384"/>
              <a:gd name="T77" fmla="*/ 533 h 773"/>
              <a:gd name="T78" fmla="*/ 27 w 384"/>
              <a:gd name="T79" fmla="*/ 533 h 773"/>
              <a:gd name="T80" fmla="*/ 171 w 384"/>
              <a:gd name="T81" fmla="*/ 563 h 773"/>
              <a:gd name="T82" fmla="*/ 171 w 384"/>
              <a:gd name="T83" fmla="*/ 563 h 773"/>
              <a:gd name="T84" fmla="*/ 212 w 384"/>
              <a:gd name="T85" fmla="*/ 528 h 773"/>
              <a:gd name="T86" fmla="*/ 212 w 384"/>
              <a:gd name="T87" fmla="*/ 528 h 773"/>
              <a:gd name="T88" fmla="*/ 190 w 384"/>
              <a:gd name="T89" fmla="*/ 493 h 773"/>
              <a:gd name="T90" fmla="*/ 190 w 384"/>
              <a:gd name="T91" fmla="*/ 493 h 773"/>
              <a:gd name="T92" fmla="*/ 137 w 384"/>
              <a:gd name="T93" fmla="*/ 463 h 773"/>
              <a:gd name="T94" fmla="*/ 137 w 384"/>
              <a:gd name="T95" fmla="*/ 463 h 773"/>
              <a:gd name="T96" fmla="*/ 75 w 384"/>
              <a:gd name="T97" fmla="*/ 427 h 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84" h="773">
                <a:moveTo>
                  <a:pt x="75" y="427"/>
                </a:moveTo>
                <a:lnTo>
                  <a:pt x="75" y="427"/>
                </a:lnTo>
                <a:cubicBezTo>
                  <a:pt x="53" y="412"/>
                  <a:pt x="36" y="394"/>
                  <a:pt x="21" y="367"/>
                </a:cubicBezTo>
                <a:lnTo>
                  <a:pt x="21" y="367"/>
                </a:lnTo>
                <a:cubicBezTo>
                  <a:pt x="7" y="341"/>
                  <a:pt x="0" y="308"/>
                  <a:pt x="0" y="266"/>
                </a:cubicBezTo>
                <a:lnTo>
                  <a:pt x="0" y="266"/>
                </a:lnTo>
                <a:cubicBezTo>
                  <a:pt x="0" y="225"/>
                  <a:pt x="11" y="188"/>
                  <a:pt x="33" y="156"/>
                </a:cubicBezTo>
                <a:lnTo>
                  <a:pt x="33" y="156"/>
                </a:lnTo>
                <a:cubicBezTo>
                  <a:pt x="57" y="123"/>
                  <a:pt x="90" y="101"/>
                  <a:pt x="131" y="91"/>
                </a:cubicBezTo>
                <a:lnTo>
                  <a:pt x="131" y="0"/>
                </a:lnTo>
                <a:lnTo>
                  <a:pt x="260" y="0"/>
                </a:lnTo>
                <a:lnTo>
                  <a:pt x="260" y="87"/>
                </a:lnTo>
                <a:lnTo>
                  <a:pt x="260" y="87"/>
                </a:lnTo>
                <a:cubicBezTo>
                  <a:pt x="291" y="89"/>
                  <a:pt x="328" y="94"/>
                  <a:pt x="368" y="102"/>
                </a:cubicBezTo>
                <a:lnTo>
                  <a:pt x="349" y="257"/>
                </a:lnTo>
                <a:lnTo>
                  <a:pt x="349" y="257"/>
                </a:lnTo>
                <a:cubicBezTo>
                  <a:pt x="285" y="242"/>
                  <a:pt x="241" y="234"/>
                  <a:pt x="217" y="234"/>
                </a:cubicBezTo>
                <a:lnTo>
                  <a:pt x="217" y="234"/>
                </a:lnTo>
                <a:cubicBezTo>
                  <a:pt x="186" y="234"/>
                  <a:pt x="171" y="247"/>
                  <a:pt x="171" y="271"/>
                </a:cubicBezTo>
                <a:lnTo>
                  <a:pt x="171" y="271"/>
                </a:lnTo>
                <a:cubicBezTo>
                  <a:pt x="171" y="281"/>
                  <a:pt x="179" y="290"/>
                  <a:pt x="193" y="299"/>
                </a:cubicBezTo>
                <a:lnTo>
                  <a:pt x="193" y="299"/>
                </a:lnTo>
                <a:cubicBezTo>
                  <a:pt x="207" y="309"/>
                  <a:pt x="225" y="318"/>
                  <a:pt x="245" y="328"/>
                </a:cubicBezTo>
                <a:lnTo>
                  <a:pt x="245" y="328"/>
                </a:lnTo>
                <a:cubicBezTo>
                  <a:pt x="267" y="338"/>
                  <a:pt x="288" y="350"/>
                  <a:pt x="308" y="364"/>
                </a:cubicBezTo>
                <a:lnTo>
                  <a:pt x="308" y="364"/>
                </a:lnTo>
                <a:cubicBezTo>
                  <a:pt x="329" y="378"/>
                  <a:pt x="346" y="397"/>
                  <a:pt x="361" y="424"/>
                </a:cubicBezTo>
                <a:lnTo>
                  <a:pt x="361" y="424"/>
                </a:lnTo>
                <a:cubicBezTo>
                  <a:pt x="375" y="449"/>
                  <a:pt x="383" y="483"/>
                  <a:pt x="383" y="524"/>
                </a:cubicBezTo>
                <a:lnTo>
                  <a:pt x="383" y="524"/>
                </a:lnTo>
                <a:cubicBezTo>
                  <a:pt x="383" y="565"/>
                  <a:pt x="372" y="601"/>
                  <a:pt x="351" y="634"/>
                </a:cubicBezTo>
                <a:lnTo>
                  <a:pt x="351" y="634"/>
                </a:lnTo>
                <a:cubicBezTo>
                  <a:pt x="330" y="665"/>
                  <a:pt x="300" y="687"/>
                  <a:pt x="260" y="697"/>
                </a:cubicBezTo>
                <a:lnTo>
                  <a:pt x="260" y="772"/>
                </a:lnTo>
                <a:lnTo>
                  <a:pt x="131" y="772"/>
                </a:lnTo>
                <a:lnTo>
                  <a:pt x="131" y="703"/>
                </a:lnTo>
                <a:lnTo>
                  <a:pt x="131" y="703"/>
                </a:lnTo>
                <a:cubicBezTo>
                  <a:pt x="90" y="699"/>
                  <a:pt x="52" y="690"/>
                  <a:pt x="16" y="678"/>
                </a:cubicBezTo>
                <a:lnTo>
                  <a:pt x="27" y="533"/>
                </a:lnTo>
                <a:lnTo>
                  <a:pt x="27" y="533"/>
                </a:lnTo>
                <a:cubicBezTo>
                  <a:pt x="96" y="553"/>
                  <a:pt x="144" y="563"/>
                  <a:pt x="171" y="563"/>
                </a:cubicBezTo>
                <a:lnTo>
                  <a:pt x="171" y="563"/>
                </a:lnTo>
                <a:cubicBezTo>
                  <a:pt x="199" y="563"/>
                  <a:pt x="212" y="551"/>
                  <a:pt x="212" y="528"/>
                </a:cubicBezTo>
                <a:lnTo>
                  <a:pt x="212" y="528"/>
                </a:lnTo>
                <a:cubicBezTo>
                  <a:pt x="212" y="515"/>
                  <a:pt x="205" y="504"/>
                  <a:pt x="190" y="493"/>
                </a:cubicBezTo>
                <a:lnTo>
                  <a:pt x="190" y="493"/>
                </a:lnTo>
                <a:cubicBezTo>
                  <a:pt x="176" y="483"/>
                  <a:pt x="157" y="473"/>
                  <a:pt x="137" y="463"/>
                </a:cubicBezTo>
                <a:lnTo>
                  <a:pt x="137" y="463"/>
                </a:lnTo>
                <a:cubicBezTo>
                  <a:pt x="116" y="452"/>
                  <a:pt x="96" y="440"/>
                  <a:pt x="75" y="42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48">
            <a:extLst>
              <a:ext uri="{FF2B5EF4-FFF2-40B4-BE49-F238E27FC236}">
                <a16:creationId xmlns:a16="http://schemas.microsoft.com/office/drawing/2014/main" id="{116A9ED6-26BA-E549-B475-B7B860D11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7011" y="3512491"/>
            <a:ext cx="3087840" cy="3497149"/>
          </a:xfrm>
          <a:custGeom>
            <a:avLst/>
            <a:gdLst>
              <a:gd name="T0" fmla="*/ 230 w 4160"/>
              <a:gd name="T1" fmla="*/ 4005 h 4708"/>
              <a:gd name="T2" fmla="*/ 230 w 4160"/>
              <a:gd name="T3" fmla="*/ 4005 h 4708"/>
              <a:gd name="T4" fmla="*/ 3333 w 4160"/>
              <a:gd name="T5" fmla="*/ 0 h 4708"/>
              <a:gd name="T6" fmla="*/ 3333 w 4160"/>
              <a:gd name="T7" fmla="*/ 0 h 4708"/>
              <a:gd name="T8" fmla="*/ 4159 w 4160"/>
              <a:gd name="T9" fmla="*/ 841 h 4708"/>
              <a:gd name="T10" fmla="*/ 4159 w 4160"/>
              <a:gd name="T11" fmla="*/ 841 h 4708"/>
              <a:gd name="T12" fmla="*/ 370 w 4160"/>
              <a:gd name="T13" fmla="*/ 4062 h 4708"/>
              <a:gd name="T14" fmla="*/ 584 w 4160"/>
              <a:gd name="T15" fmla="*/ 4150 h 4708"/>
              <a:gd name="T16" fmla="*/ 0 w 4160"/>
              <a:gd name="T17" fmla="*/ 4707 h 4708"/>
              <a:gd name="T18" fmla="*/ 28 w 4160"/>
              <a:gd name="T19" fmla="*/ 3923 h 4708"/>
              <a:gd name="T20" fmla="*/ 230 w 4160"/>
              <a:gd name="T21" fmla="*/ 4005 h 4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160" h="4708">
                <a:moveTo>
                  <a:pt x="230" y="4005"/>
                </a:moveTo>
                <a:lnTo>
                  <a:pt x="230" y="4005"/>
                </a:lnTo>
                <a:cubicBezTo>
                  <a:pt x="841" y="2363"/>
                  <a:pt x="1873" y="1027"/>
                  <a:pt x="3333" y="0"/>
                </a:cubicBezTo>
                <a:lnTo>
                  <a:pt x="3333" y="0"/>
                </a:lnTo>
                <a:cubicBezTo>
                  <a:pt x="3350" y="424"/>
                  <a:pt x="3620" y="707"/>
                  <a:pt x="4159" y="841"/>
                </a:cubicBezTo>
                <a:lnTo>
                  <a:pt x="4159" y="841"/>
                </a:lnTo>
                <a:cubicBezTo>
                  <a:pt x="2637" y="1625"/>
                  <a:pt x="1298" y="2615"/>
                  <a:pt x="370" y="4062"/>
                </a:cubicBezTo>
                <a:lnTo>
                  <a:pt x="584" y="4150"/>
                </a:lnTo>
                <a:lnTo>
                  <a:pt x="0" y="4707"/>
                </a:lnTo>
                <a:lnTo>
                  <a:pt x="28" y="3923"/>
                </a:lnTo>
                <a:lnTo>
                  <a:pt x="230" y="4005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49">
            <a:extLst>
              <a:ext uri="{FF2B5EF4-FFF2-40B4-BE49-F238E27FC236}">
                <a16:creationId xmlns:a16="http://schemas.microsoft.com/office/drawing/2014/main" id="{CAD6E3C7-F3CC-4A49-A4F6-664FE0B11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0781" y="2284561"/>
            <a:ext cx="1319618" cy="3840969"/>
          </a:xfrm>
          <a:custGeom>
            <a:avLst/>
            <a:gdLst>
              <a:gd name="T0" fmla="*/ 281 w 1777"/>
              <a:gd name="T1" fmla="*/ 5172 h 5173"/>
              <a:gd name="T2" fmla="*/ 281 w 1777"/>
              <a:gd name="T3" fmla="*/ 5172 h 5173"/>
              <a:gd name="T4" fmla="*/ 279 w 1777"/>
              <a:gd name="T5" fmla="*/ 5144 h 5173"/>
              <a:gd name="T6" fmla="*/ 272 w 1777"/>
              <a:gd name="T7" fmla="*/ 5160 h 5173"/>
              <a:gd name="T8" fmla="*/ 0 w 1777"/>
              <a:gd name="T9" fmla="*/ 4423 h 5173"/>
              <a:gd name="T10" fmla="*/ 236 w 1777"/>
              <a:gd name="T11" fmla="*/ 4423 h 5173"/>
              <a:gd name="T12" fmla="*/ 236 w 1777"/>
              <a:gd name="T13" fmla="*/ 4423 h 5173"/>
              <a:gd name="T14" fmla="*/ 794 w 1777"/>
              <a:gd name="T15" fmla="*/ 0 h 5173"/>
              <a:gd name="T16" fmla="*/ 794 w 1777"/>
              <a:gd name="T17" fmla="*/ 0 h 5173"/>
              <a:gd name="T18" fmla="*/ 1776 w 1777"/>
              <a:gd name="T19" fmla="*/ 256 h 5173"/>
              <a:gd name="T20" fmla="*/ 1776 w 1777"/>
              <a:gd name="T21" fmla="*/ 256 h 5173"/>
              <a:gd name="T22" fmla="*/ 391 w 1777"/>
              <a:gd name="T23" fmla="*/ 4422 h 5173"/>
              <a:gd name="T24" fmla="*/ 599 w 1777"/>
              <a:gd name="T25" fmla="*/ 4422 h 5173"/>
              <a:gd name="T26" fmla="*/ 286 w 1777"/>
              <a:gd name="T27" fmla="*/ 5127 h 5173"/>
              <a:gd name="T28" fmla="*/ 286 w 1777"/>
              <a:gd name="T29" fmla="*/ 5127 h 5173"/>
              <a:gd name="T30" fmla="*/ 281 w 1777"/>
              <a:gd name="T31" fmla="*/ 5172 h 5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77" h="5173">
                <a:moveTo>
                  <a:pt x="281" y="5172"/>
                </a:moveTo>
                <a:lnTo>
                  <a:pt x="281" y="5172"/>
                </a:lnTo>
                <a:cubicBezTo>
                  <a:pt x="280" y="5162"/>
                  <a:pt x="280" y="5154"/>
                  <a:pt x="279" y="5144"/>
                </a:cubicBezTo>
                <a:lnTo>
                  <a:pt x="272" y="5160"/>
                </a:lnTo>
                <a:lnTo>
                  <a:pt x="0" y="4423"/>
                </a:lnTo>
                <a:lnTo>
                  <a:pt x="236" y="4423"/>
                </a:lnTo>
                <a:lnTo>
                  <a:pt x="236" y="4423"/>
                </a:lnTo>
                <a:cubicBezTo>
                  <a:pt x="181" y="2928"/>
                  <a:pt x="329" y="1451"/>
                  <a:pt x="794" y="0"/>
                </a:cubicBezTo>
                <a:lnTo>
                  <a:pt x="794" y="0"/>
                </a:lnTo>
                <a:cubicBezTo>
                  <a:pt x="1015" y="275"/>
                  <a:pt x="1357" y="334"/>
                  <a:pt x="1776" y="256"/>
                </a:cubicBezTo>
                <a:lnTo>
                  <a:pt x="1776" y="256"/>
                </a:lnTo>
                <a:cubicBezTo>
                  <a:pt x="1110" y="1525"/>
                  <a:pt x="651" y="2915"/>
                  <a:pt x="391" y="4422"/>
                </a:cubicBezTo>
                <a:lnTo>
                  <a:pt x="599" y="4422"/>
                </a:lnTo>
                <a:lnTo>
                  <a:pt x="286" y="5127"/>
                </a:lnTo>
                <a:lnTo>
                  <a:pt x="286" y="5127"/>
                </a:lnTo>
                <a:cubicBezTo>
                  <a:pt x="285" y="5142"/>
                  <a:pt x="283" y="5157"/>
                  <a:pt x="281" y="5172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0">
            <a:extLst>
              <a:ext uri="{FF2B5EF4-FFF2-40B4-BE49-F238E27FC236}">
                <a16:creationId xmlns:a16="http://schemas.microsoft.com/office/drawing/2014/main" id="{31F3D8F5-23C4-B246-9961-328A8462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372" y="3744980"/>
            <a:ext cx="2459136" cy="3051820"/>
          </a:xfrm>
          <a:custGeom>
            <a:avLst/>
            <a:gdLst>
              <a:gd name="T0" fmla="*/ 581 w 3311"/>
              <a:gd name="T1" fmla="*/ 0 h 4110"/>
              <a:gd name="T2" fmla="*/ 581 w 3311"/>
              <a:gd name="T3" fmla="*/ 0 h 4110"/>
              <a:gd name="T4" fmla="*/ 0 w 3311"/>
              <a:gd name="T5" fmla="*/ 570 h 4110"/>
              <a:gd name="T6" fmla="*/ 0 w 3311"/>
              <a:gd name="T7" fmla="*/ 570 h 4110"/>
              <a:gd name="T8" fmla="*/ 2904 w 3311"/>
              <a:gd name="T9" fmla="*/ 3455 h 4110"/>
              <a:gd name="T10" fmla="*/ 2683 w 3311"/>
              <a:gd name="T11" fmla="*/ 3557 h 4110"/>
              <a:gd name="T12" fmla="*/ 3310 w 3311"/>
              <a:gd name="T13" fmla="*/ 4109 h 4110"/>
              <a:gd name="T14" fmla="*/ 3280 w 3311"/>
              <a:gd name="T15" fmla="*/ 3282 h 4110"/>
              <a:gd name="T16" fmla="*/ 3048 w 3311"/>
              <a:gd name="T17" fmla="*/ 3389 h 4110"/>
              <a:gd name="T18" fmla="*/ 3048 w 3311"/>
              <a:gd name="T19" fmla="*/ 3389 h 4110"/>
              <a:gd name="T20" fmla="*/ 581 w 3311"/>
              <a:gd name="T21" fmla="*/ 0 h 4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11" h="4110">
                <a:moveTo>
                  <a:pt x="581" y="0"/>
                </a:moveTo>
                <a:lnTo>
                  <a:pt x="581" y="0"/>
                </a:lnTo>
                <a:cubicBezTo>
                  <a:pt x="528" y="370"/>
                  <a:pt x="316" y="536"/>
                  <a:pt x="0" y="570"/>
                </a:cubicBezTo>
                <a:lnTo>
                  <a:pt x="0" y="570"/>
                </a:lnTo>
                <a:cubicBezTo>
                  <a:pt x="1124" y="1311"/>
                  <a:pt x="2101" y="2259"/>
                  <a:pt x="2904" y="3455"/>
                </a:cubicBezTo>
                <a:lnTo>
                  <a:pt x="2683" y="3557"/>
                </a:lnTo>
                <a:lnTo>
                  <a:pt x="3310" y="4109"/>
                </a:lnTo>
                <a:lnTo>
                  <a:pt x="3280" y="3282"/>
                </a:lnTo>
                <a:lnTo>
                  <a:pt x="3048" y="3389"/>
                </a:lnTo>
                <a:lnTo>
                  <a:pt x="3048" y="3389"/>
                </a:lnTo>
                <a:cubicBezTo>
                  <a:pt x="2549" y="2132"/>
                  <a:pt x="1795" y="975"/>
                  <a:pt x="581" y="0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Shape 2530">
            <a:extLst>
              <a:ext uri="{FF2B5EF4-FFF2-40B4-BE49-F238E27FC236}">
                <a16:creationId xmlns:a16="http://schemas.microsoft.com/office/drawing/2014/main" id="{5B73A15D-AA2C-9C42-940E-3F1D0702345C}"/>
              </a:ext>
            </a:extLst>
          </p:cNvPr>
          <p:cNvSpPr>
            <a:spLocks noChangeAspect="1"/>
          </p:cNvSpPr>
          <p:nvPr/>
        </p:nvSpPr>
        <p:spPr>
          <a:xfrm>
            <a:off x="4880129" y="9833107"/>
            <a:ext cx="408484" cy="4992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587">
            <a:extLst>
              <a:ext uri="{FF2B5EF4-FFF2-40B4-BE49-F238E27FC236}">
                <a16:creationId xmlns:a16="http://schemas.microsoft.com/office/drawing/2014/main" id="{20B4B4D7-F71B-D24D-A7A6-52B4EE052C59}"/>
              </a:ext>
            </a:extLst>
          </p:cNvPr>
          <p:cNvSpPr>
            <a:spLocks noChangeAspect="1"/>
          </p:cNvSpPr>
          <p:nvPr/>
        </p:nvSpPr>
        <p:spPr>
          <a:xfrm>
            <a:off x="4834743" y="8542359"/>
            <a:ext cx="499258" cy="499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610">
            <a:extLst>
              <a:ext uri="{FF2B5EF4-FFF2-40B4-BE49-F238E27FC236}">
                <a16:creationId xmlns:a16="http://schemas.microsoft.com/office/drawing/2014/main" id="{9F5A10F1-3354-D34E-A509-B029A0A330A1}"/>
              </a:ext>
            </a:extLst>
          </p:cNvPr>
          <p:cNvSpPr>
            <a:spLocks noChangeAspect="1"/>
          </p:cNvSpPr>
          <p:nvPr/>
        </p:nvSpPr>
        <p:spPr>
          <a:xfrm>
            <a:off x="4834743" y="7330548"/>
            <a:ext cx="499258" cy="408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616">
            <a:extLst>
              <a:ext uri="{FF2B5EF4-FFF2-40B4-BE49-F238E27FC236}">
                <a16:creationId xmlns:a16="http://schemas.microsoft.com/office/drawing/2014/main" id="{22A9EA91-A2E1-624A-9B4F-90AB3916BAD9}"/>
              </a:ext>
            </a:extLst>
          </p:cNvPr>
          <p:cNvSpPr>
            <a:spLocks noChangeAspect="1"/>
          </p:cNvSpPr>
          <p:nvPr/>
        </p:nvSpPr>
        <p:spPr>
          <a:xfrm>
            <a:off x="4834743" y="12259223"/>
            <a:ext cx="499258" cy="453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631">
            <a:extLst>
              <a:ext uri="{FF2B5EF4-FFF2-40B4-BE49-F238E27FC236}">
                <a16:creationId xmlns:a16="http://schemas.microsoft.com/office/drawing/2014/main" id="{410F421B-B643-C240-A179-9EA4E1C24371}"/>
              </a:ext>
            </a:extLst>
          </p:cNvPr>
          <p:cNvSpPr>
            <a:spLocks noChangeAspect="1"/>
          </p:cNvSpPr>
          <p:nvPr/>
        </p:nvSpPr>
        <p:spPr>
          <a:xfrm>
            <a:off x="4834743" y="11117893"/>
            <a:ext cx="499258" cy="4084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24D0B246-C7AA-234A-BE14-C8A471BEA745}"/>
              </a:ext>
            </a:extLst>
          </p:cNvPr>
          <p:cNvSpPr txBox="1">
            <a:spLocks/>
          </p:cNvSpPr>
          <p:nvPr/>
        </p:nvSpPr>
        <p:spPr>
          <a:xfrm>
            <a:off x="11772342" y="7243921"/>
            <a:ext cx="758599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EC9D4E75-466C-DF47-B9C4-4972326C8C3E}"/>
              </a:ext>
            </a:extLst>
          </p:cNvPr>
          <p:cNvSpPr txBox="1">
            <a:spLocks/>
          </p:cNvSpPr>
          <p:nvPr/>
        </p:nvSpPr>
        <p:spPr>
          <a:xfrm>
            <a:off x="11772342" y="8504596"/>
            <a:ext cx="758599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3E09B171-5B24-E94E-8C14-3EC76ABE4017}"/>
              </a:ext>
            </a:extLst>
          </p:cNvPr>
          <p:cNvSpPr txBox="1">
            <a:spLocks/>
          </p:cNvSpPr>
          <p:nvPr/>
        </p:nvSpPr>
        <p:spPr>
          <a:xfrm>
            <a:off x="11772342" y="9798018"/>
            <a:ext cx="758599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E34B7FD8-150A-4D40-8085-8EB76DC25A3C}"/>
              </a:ext>
            </a:extLst>
          </p:cNvPr>
          <p:cNvSpPr txBox="1">
            <a:spLocks/>
          </p:cNvSpPr>
          <p:nvPr/>
        </p:nvSpPr>
        <p:spPr>
          <a:xfrm>
            <a:off x="11772342" y="11039048"/>
            <a:ext cx="758599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A3E84D58-2E6D-4742-8B5E-5B7C1C90DF48}"/>
              </a:ext>
            </a:extLst>
          </p:cNvPr>
          <p:cNvSpPr txBox="1">
            <a:spLocks/>
          </p:cNvSpPr>
          <p:nvPr/>
        </p:nvSpPr>
        <p:spPr>
          <a:xfrm>
            <a:off x="11772342" y="12201488"/>
            <a:ext cx="758599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0492DB6-2C00-5B4C-A8C0-6A27EF630251}"/>
              </a:ext>
            </a:extLst>
          </p:cNvPr>
          <p:cNvSpPr txBox="1"/>
          <p:nvPr/>
        </p:nvSpPr>
        <p:spPr>
          <a:xfrm>
            <a:off x="7913449" y="7537263"/>
            <a:ext cx="114165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D31957F-4AD2-1F43-B95B-0B33550921FE}"/>
              </a:ext>
            </a:extLst>
          </p:cNvPr>
          <p:cNvSpPr txBox="1"/>
          <p:nvPr/>
        </p:nvSpPr>
        <p:spPr>
          <a:xfrm>
            <a:off x="7883793" y="8756286"/>
            <a:ext cx="120097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F05942A-D5F2-EE4D-97CB-79F958AFB11E}"/>
              </a:ext>
            </a:extLst>
          </p:cNvPr>
          <p:cNvSpPr txBox="1"/>
          <p:nvPr/>
        </p:nvSpPr>
        <p:spPr>
          <a:xfrm>
            <a:off x="7880587" y="9996350"/>
            <a:ext cx="120738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3E317D6-F395-7D47-9939-6A29579883C5}"/>
              </a:ext>
            </a:extLst>
          </p:cNvPr>
          <p:cNvSpPr txBox="1"/>
          <p:nvPr/>
        </p:nvSpPr>
        <p:spPr>
          <a:xfrm>
            <a:off x="7871771" y="11148040"/>
            <a:ext cx="122501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620643E-7152-3B49-8073-FAAE589FFEAF}"/>
              </a:ext>
            </a:extLst>
          </p:cNvPr>
          <p:cNvSpPr txBox="1"/>
          <p:nvPr/>
        </p:nvSpPr>
        <p:spPr>
          <a:xfrm>
            <a:off x="8089780" y="12036968"/>
            <a:ext cx="788998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2083351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18EEB572-179A-2543-8B56-07EBB4FDF949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4BD604-F890-B643-962A-01CA3777E4B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805C56D-E5B0-1F4C-BB54-C82E06459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3964" y="3508422"/>
            <a:ext cx="1132472" cy="113247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A2CC2EF-4940-8343-9AC4-531290014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0556" y="5146170"/>
            <a:ext cx="1132472" cy="113247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B519B37-1C09-174C-A47A-DE0D11ACE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7147" y="6783919"/>
            <a:ext cx="1132472" cy="1132472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44C1C69-6E0F-B046-89DF-25D94E08B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3738" y="8418685"/>
            <a:ext cx="1132472" cy="1132472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578E965-B7FC-4949-8B7C-17F1C1DE4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0329" y="10056433"/>
            <a:ext cx="1132472" cy="1132472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587E0B-0971-D642-8DD6-80B58140E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6920" y="11694182"/>
            <a:ext cx="1132472" cy="1132472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FD9B6BAC-C0FE-BD44-9EA0-FAE3DA310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676" y="2683020"/>
            <a:ext cx="8478107" cy="10267998"/>
          </a:xfrm>
          <a:custGeom>
            <a:avLst/>
            <a:gdLst>
              <a:gd name="T0" fmla="*/ 0 w 9529"/>
              <a:gd name="T1" fmla="*/ 5 h 15180"/>
              <a:gd name="T2" fmla="*/ 4764 w 9529"/>
              <a:gd name="T3" fmla="*/ 15179 h 15180"/>
              <a:gd name="T4" fmla="*/ 9528 w 9529"/>
              <a:gd name="T5" fmla="*/ 0 h 15180"/>
              <a:gd name="T6" fmla="*/ 0 w 9529"/>
              <a:gd name="T7" fmla="*/ 5 h 15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529" h="15180">
                <a:moveTo>
                  <a:pt x="0" y="5"/>
                </a:moveTo>
                <a:lnTo>
                  <a:pt x="4764" y="15179"/>
                </a:lnTo>
                <a:lnTo>
                  <a:pt x="9528" y="0"/>
                </a:lnTo>
                <a:lnTo>
                  <a:pt x="0" y="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7E615030-1935-5D4F-866B-347EB3BF4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3338" y="11569819"/>
            <a:ext cx="1991599" cy="1381199"/>
          </a:xfrm>
          <a:custGeom>
            <a:avLst/>
            <a:gdLst>
              <a:gd name="connsiteX0" fmla="*/ 0 w 1991599"/>
              <a:gd name="connsiteY0" fmla="*/ 0 h 1381199"/>
              <a:gd name="connsiteX1" fmla="*/ 1301000 w 1991599"/>
              <a:gd name="connsiteY1" fmla="*/ 0 h 1381199"/>
              <a:gd name="connsiteX2" fmla="*/ 1991599 w 1991599"/>
              <a:gd name="connsiteY2" fmla="*/ 690600 h 1381199"/>
              <a:gd name="connsiteX3" fmla="*/ 1301000 w 1991599"/>
              <a:gd name="connsiteY3" fmla="*/ 1381199 h 1381199"/>
              <a:gd name="connsiteX4" fmla="*/ 568502 w 1991599"/>
              <a:gd name="connsiteY4" fmla="*/ 1381199 h 1381199"/>
              <a:gd name="connsiteX5" fmla="*/ 567555 w 1991599"/>
              <a:gd name="connsiteY5" fmla="*/ 1381199 h 1381199"/>
              <a:gd name="connsiteX6" fmla="*/ 567327 w 1991599"/>
              <a:gd name="connsiteY6" fmla="*/ 1381199 h 1381199"/>
              <a:gd name="connsiteX7" fmla="*/ 567327 w 1991599"/>
              <a:gd name="connsiteY7" fmla="*/ 1380645 h 1381199"/>
              <a:gd name="connsiteX8" fmla="*/ 818 w 1991599"/>
              <a:gd name="connsiteY8" fmla="*/ 1990 h 1381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91599" h="1381199">
                <a:moveTo>
                  <a:pt x="0" y="0"/>
                </a:moveTo>
                <a:lnTo>
                  <a:pt x="1301000" y="0"/>
                </a:lnTo>
                <a:lnTo>
                  <a:pt x="1991599" y="690600"/>
                </a:lnTo>
                <a:lnTo>
                  <a:pt x="1301000" y="1381199"/>
                </a:lnTo>
                <a:lnTo>
                  <a:pt x="568502" y="1381199"/>
                </a:lnTo>
                <a:lnTo>
                  <a:pt x="567555" y="1381199"/>
                </a:lnTo>
                <a:lnTo>
                  <a:pt x="567327" y="1381199"/>
                </a:lnTo>
                <a:lnTo>
                  <a:pt x="567327" y="1380645"/>
                </a:lnTo>
                <a:lnTo>
                  <a:pt x="818" y="199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15ABCDF6-0C3F-A84F-8CC5-1F5D4A643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0079" y="9932071"/>
            <a:ext cx="3147444" cy="1381197"/>
          </a:xfrm>
          <a:custGeom>
            <a:avLst/>
            <a:gdLst>
              <a:gd name="connsiteX0" fmla="*/ 0 w 3147444"/>
              <a:gd name="connsiteY0" fmla="*/ 0 h 1381197"/>
              <a:gd name="connsiteX1" fmla="*/ 2456846 w 3147444"/>
              <a:gd name="connsiteY1" fmla="*/ 0 h 1381197"/>
              <a:gd name="connsiteX2" fmla="*/ 3147444 w 3147444"/>
              <a:gd name="connsiteY2" fmla="*/ 690599 h 1381197"/>
              <a:gd name="connsiteX3" fmla="*/ 2456846 w 3147444"/>
              <a:gd name="connsiteY3" fmla="*/ 1381197 h 1381197"/>
              <a:gd name="connsiteX4" fmla="*/ 567794 w 3147444"/>
              <a:gd name="connsiteY4" fmla="*/ 1381197 h 138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7444" h="1381197">
                <a:moveTo>
                  <a:pt x="0" y="0"/>
                </a:moveTo>
                <a:lnTo>
                  <a:pt x="2456846" y="0"/>
                </a:lnTo>
                <a:lnTo>
                  <a:pt x="3147444" y="690599"/>
                </a:lnTo>
                <a:lnTo>
                  <a:pt x="2456846" y="1381197"/>
                </a:lnTo>
                <a:lnTo>
                  <a:pt x="567794" y="138119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3BCD5D1A-C215-0043-8064-E33A2EA53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7060" y="8294322"/>
            <a:ext cx="4456904" cy="1381199"/>
          </a:xfrm>
          <a:custGeom>
            <a:avLst/>
            <a:gdLst>
              <a:gd name="connsiteX0" fmla="*/ 0 w 4456904"/>
              <a:gd name="connsiteY0" fmla="*/ 0 h 1381199"/>
              <a:gd name="connsiteX1" fmla="*/ 3766305 w 4456904"/>
              <a:gd name="connsiteY1" fmla="*/ 0 h 1381199"/>
              <a:gd name="connsiteX2" fmla="*/ 4456904 w 4456904"/>
              <a:gd name="connsiteY2" fmla="*/ 690600 h 1381199"/>
              <a:gd name="connsiteX3" fmla="*/ 3766305 w 4456904"/>
              <a:gd name="connsiteY3" fmla="*/ 1381199 h 1381199"/>
              <a:gd name="connsiteX4" fmla="*/ 567553 w 4456904"/>
              <a:gd name="connsiteY4" fmla="*/ 1381199 h 1381199"/>
              <a:gd name="connsiteX5" fmla="*/ 64 w 4456904"/>
              <a:gd name="connsiteY5" fmla="*/ 2309 h 1381199"/>
              <a:gd name="connsiteX6" fmla="*/ 949 w 4456904"/>
              <a:gd name="connsiteY6" fmla="*/ 2309 h 1381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6904" h="1381199">
                <a:moveTo>
                  <a:pt x="0" y="0"/>
                </a:moveTo>
                <a:lnTo>
                  <a:pt x="3766305" y="0"/>
                </a:lnTo>
                <a:lnTo>
                  <a:pt x="4456904" y="690600"/>
                </a:lnTo>
                <a:lnTo>
                  <a:pt x="3766305" y="1381199"/>
                </a:lnTo>
                <a:lnTo>
                  <a:pt x="567553" y="1381199"/>
                </a:lnTo>
                <a:lnTo>
                  <a:pt x="64" y="2309"/>
                </a:lnTo>
                <a:lnTo>
                  <a:pt x="949" y="230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498A6B56-BE9E-D147-951D-96DB12D21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040" y="6659556"/>
            <a:ext cx="5733657" cy="1381199"/>
          </a:xfrm>
          <a:custGeom>
            <a:avLst/>
            <a:gdLst>
              <a:gd name="connsiteX0" fmla="*/ 0 w 5733657"/>
              <a:gd name="connsiteY0" fmla="*/ 0 h 1381199"/>
              <a:gd name="connsiteX1" fmla="*/ 5043058 w 5733657"/>
              <a:gd name="connsiteY1" fmla="*/ 0 h 1381199"/>
              <a:gd name="connsiteX2" fmla="*/ 5733657 w 5733657"/>
              <a:gd name="connsiteY2" fmla="*/ 690600 h 1381199"/>
              <a:gd name="connsiteX3" fmla="*/ 5043058 w 5733657"/>
              <a:gd name="connsiteY3" fmla="*/ 1381199 h 1381199"/>
              <a:gd name="connsiteX4" fmla="*/ 575802 w 5733657"/>
              <a:gd name="connsiteY4" fmla="*/ 1381199 h 1381199"/>
              <a:gd name="connsiteX5" fmla="*/ 575581 w 5733657"/>
              <a:gd name="connsiteY5" fmla="*/ 1380662 h 1381199"/>
              <a:gd name="connsiteX6" fmla="*/ 567611 w 5733657"/>
              <a:gd name="connsiteY6" fmla="*/ 1380662 h 1381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33657" h="1381199">
                <a:moveTo>
                  <a:pt x="0" y="0"/>
                </a:moveTo>
                <a:lnTo>
                  <a:pt x="5043058" y="0"/>
                </a:lnTo>
                <a:lnTo>
                  <a:pt x="5733657" y="690600"/>
                </a:lnTo>
                <a:lnTo>
                  <a:pt x="5043058" y="1381199"/>
                </a:lnTo>
                <a:lnTo>
                  <a:pt x="575802" y="1381199"/>
                </a:lnTo>
                <a:lnTo>
                  <a:pt x="575581" y="1380662"/>
                </a:lnTo>
                <a:lnTo>
                  <a:pt x="567611" y="13806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599624E6-62E5-8C42-9D1F-0F064EC24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2019" y="5021808"/>
            <a:ext cx="7186029" cy="1381197"/>
          </a:xfrm>
          <a:custGeom>
            <a:avLst/>
            <a:gdLst>
              <a:gd name="connsiteX0" fmla="*/ 0 w 7186029"/>
              <a:gd name="connsiteY0" fmla="*/ 0 h 1381197"/>
              <a:gd name="connsiteX1" fmla="*/ 6495431 w 7186029"/>
              <a:gd name="connsiteY1" fmla="*/ 0 h 1381197"/>
              <a:gd name="connsiteX2" fmla="*/ 7186029 w 7186029"/>
              <a:gd name="connsiteY2" fmla="*/ 690599 h 1381197"/>
              <a:gd name="connsiteX3" fmla="*/ 6495431 w 7186029"/>
              <a:gd name="connsiteY3" fmla="*/ 1381197 h 1381197"/>
              <a:gd name="connsiteX4" fmla="*/ 567568 w 7186029"/>
              <a:gd name="connsiteY4" fmla="*/ 1381197 h 1381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86029" h="1381197">
                <a:moveTo>
                  <a:pt x="0" y="0"/>
                </a:moveTo>
                <a:lnTo>
                  <a:pt x="6495431" y="0"/>
                </a:lnTo>
                <a:lnTo>
                  <a:pt x="7186029" y="690599"/>
                </a:lnTo>
                <a:lnTo>
                  <a:pt x="6495431" y="1381197"/>
                </a:lnTo>
                <a:lnTo>
                  <a:pt x="567568" y="138119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9375A24F-B21A-754D-A300-CFD0B2D61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9027" y="3384059"/>
            <a:ext cx="8659273" cy="1381199"/>
          </a:xfrm>
          <a:custGeom>
            <a:avLst/>
            <a:gdLst>
              <a:gd name="connsiteX0" fmla="*/ 0 w 8659273"/>
              <a:gd name="connsiteY0" fmla="*/ 0 h 1381199"/>
              <a:gd name="connsiteX1" fmla="*/ 7968674 w 8659273"/>
              <a:gd name="connsiteY1" fmla="*/ 0 h 1381199"/>
              <a:gd name="connsiteX2" fmla="*/ 8659273 w 8659273"/>
              <a:gd name="connsiteY2" fmla="*/ 690600 h 1381199"/>
              <a:gd name="connsiteX3" fmla="*/ 7968674 w 8659273"/>
              <a:gd name="connsiteY3" fmla="*/ 1381199 h 1381199"/>
              <a:gd name="connsiteX4" fmla="*/ 567568 w 8659273"/>
              <a:gd name="connsiteY4" fmla="*/ 1381199 h 1381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9273" h="1381199">
                <a:moveTo>
                  <a:pt x="0" y="0"/>
                </a:moveTo>
                <a:lnTo>
                  <a:pt x="7968674" y="0"/>
                </a:lnTo>
                <a:lnTo>
                  <a:pt x="8659273" y="690600"/>
                </a:lnTo>
                <a:lnTo>
                  <a:pt x="7968674" y="1381199"/>
                </a:lnTo>
                <a:lnTo>
                  <a:pt x="567568" y="13811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F0F960AC-8F5E-BA4F-86A9-C6718941C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0676" y="2686002"/>
            <a:ext cx="4219991" cy="10267998"/>
          </a:xfrm>
          <a:custGeom>
            <a:avLst/>
            <a:gdLst>
              <a:gd name="T0" fmla="*/ 4764 w 4765"/>
              <a:gd name="T1" fmla="*/ 0 h 15177"/>
              <a:gd name="T2" fmla="*/ 0 w 4765"/>
              <a:gd name="T3" fmla="*/ 2 h 15177"/>
              <a:gd name="T4" fmla="*/ 1843 w 4765"/>
              <a:gd name="T5" fmla="*/ 5873 h 15177"/>
              <a:gd name="T6" fmla="*/ 1834 w 4765"/>
              <a:gd name="T7" fmla="*/ 5873 h 15177"/>
              <a:gd name="T8" fmla="*/ 2475 w 4765"/>
              <a:gd name="T9" fmla="*/ 7914 h 15177"/>
              <a:gd name="T10" fmla="*/ 2484 w 4765"/>
              <a:gd name="T11" fmla="*/ 7914 h 15177"/>
              <a:gd name="T12" fmla="*/ 2603 w 4765"/>
              <a:gd name="T13" fmla="*/ 8293 h 15177"/>
              <a:gd name="T14" fmla="*/ 2602 w 4765"/>
              <a:gd name="T15" fmla="*/ 8293 h 15177"/>
              <a:gd name="T16" fmla="*/ 3244 w 4765"/>
              <a:gd name="T17" fmla="*/ 10335 h 15177"/>
              <a:gd name="T18" fmla="*/ 3244 w 4765"/>
              <a:gd name="T19" fmla="*/ 10335 h 15177"/>
              <a:gd name="T20" fmla="*/ 4123 w 4765"/>
              <a:gd name="T21" fmla="*/ 13134 h 15177"/>
              <a:gd name="T22" fmla="*/ 4123 w 4765"/>
              <a:gd name="T23" fmla="*/ 13134 h 15177"/>
              <a:gd name="T24" fmla="*/ 4764 w 4765"/>
              <a:gd name="T25" fmla="*/ 15176 h 15177"/>
              <a:gd name="T26" fmla="*/ 4764 w 4765"/>
              <a:gd name="T27" fmla="*/ 15176 h 15177"/>
              <a:gd name="T28" fmla="*/ 4764 w 4765"/>
              <a:gd name="T29" fmla="*/ 0 h 15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765" h="15177">
                <a:moveTo>
                  <a:pt x="4764" y="0"/>
                </a:moveTo>
                <a:lnTo>
                  <a:pt x="0" y="2"/>
                </a:lnTo>
                <a:lnTo>
                  <a:pt x="1843" y="5873"/>
                </a:lnTo>
                <a:lnTo>
                  <a:pt x="1834" y="5873"/>
                </a:lnTo>
                <a:lnTo>
                  <a:pt x="2475" y="7914"/>
                </a:lnTo>
                <a:lnTo>
                  <a:pt x="2484" y="7914"/>
                </a:lnTo>
                <a:lnTo>
                  <a:pt x="2603" y="8293"/>
                </a:lnTo>
                <a:lnTo>
                  <a:pt x="2602" y="8293"/>
                </a:lnTo>
                <a:lnTo>
                  <a:pt x="3244" y="10335"/>
                </a:lnTo>
                <a:lnTo>
                  <a:pt x="3244" y="10335"/>
                </a:lnTo>
                <a:lnTo>
                  <a:pt x="4123" y="13134"/>
                </a:lnTo>
                <a:lnTo>
                  <a:pt x="4123" y="13134"/>
                </a:lnTo>
                <a:lnTo>
                  <a:pt x="4764" y="15176"/>
                </a:lnTo>
                <a:lnTo>
                  <a:pt x="4764" y="15176"/>
                </a:lnTo>
                <a:lnTo>
                  <a:pt x="4764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Shape 2791">
            <a:extLst>
              <a:ext uri="{FF2B5EF4-FFF2-40B4-BE49-F238E27FC236}">
                <a16:creationId xmlns:a16="http://schemas.microsoft.com/office/drawing/2014/main" id="{B0CB1E98-4095-8840-BE25-C8AC34CF90D3}"/>
              </a:ext>
            </a:extLst>
          </p:cNvPr>
          <p:cNvSpPr>
            <a:spLocks noChangeAspect="1"/>
          </p:cNvSpPr>
          <p:nvPr/>
        </p:nvSpPr>
        <p:spPr>
          <a:xfrm>
            <a:off x="10564117" y="10424303"/>
            <a:ext cx="484896" cy="3967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800">
            <a:extLst>
              <a:ext uri="{FF2B5EF4-FFF2-40B4-BE49-F238E27FC236}">
                <a16:creationId xmlns:a16="http://schemas.microsoft.com/office/drawing/2014/main" id="{C4088564-0600-3546-A5DC-3F88307B9387}"/>
              </a:ext>
            </a:extLst>
          </p:cNvPr>
          <p:cNvSpPr>
            <a:spLocks noChangeAspect="1"/>
          </p:cNvSpPr>
          <p:nvPr/>
        </p:nvSpPr>
        <p:spPr>
          <a:xfrm>
            <a:off x="9910708" y="12106133"/>
            <a:ext cx="484896" cy="3085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807">
            <a:extLst>
              <a:ext uri="{FF2B5EF4-FFF2-40B4-BE49-F238E27FC236}">
                <a16:creationId xmlns:a16="http://schemas.microsoft.com/office/drawing/2014/main" id="{EECDFE3B-0CC8-7947-A61D-E8797FAB7735}"/>
              </a:ext>
            </a:extLst>
          </p:cNvPr>
          <p:cNvSpPr>
            <a:spLocks noChangeAspect="1"/>
          </p:cNvSpPr>
          <p:nvPr/>
        </p:nvSpPr>
        <p:spPr>
          <a:xfrm>
            <a:off x="11217526" y="8808595"/>
            <a:ext cx="484896" cy="3526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841">
            <a:extLst>
              <a:ext uri="{FF2B5EF4-FFF2-40B4-BE49-F238E27FC236}">
                <a16:creationId xmlns:a16="http://schemas.microsoft.com/office/drawing/2014/main" id="{5038D4BD-ABAD-2643-BDFE-EC94F384D4CF}"/>
              </a:ext>
            </a:extLst>
          </p:cNvPr>
          <p:cNvSpPr>
            <a:spLocks noChangeAspect="1"/>
          </p:cNvSpPr>
          <p:nvPr/>
        </p:nvSpPr>
        <p:spPr>
          <a:xfrm>
            <a:off x="11870935" y="7151789"/>
            <a:ext cx="484896" cy="3967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850">
            <a:extLst>
              <a:ext uri="{FF2B5EF4-FFF2-40B4-BE49-F238E27FC236}">
                <a16:creationId xmlns:a16="http://schemas.microsoft.com/office/drawing/2014/main" id="{29031E02-88B0-374D-A472-38FE6974CE1A}"/>
              </a:ext>
            </a:extLst>
          </p:cNvPr>
          <p:cNvSpPr>
            <a:spLocks noChangeAspect="1"/>
          </p:cNvSpPr>
          <p:nvPr/>
        </p:nvSpPr>
        <p:spPr>
          <a:xfrm>
            <a:off x="12524344" y="5469958"/>
            <a:ext cx="484896" cy="484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852">
            <a:extLst>
              <a:ext uri="{FF2B5EF4-FFF2-40B4-BE49-F238E27FC236}">
                <a16:creationId xmlns:a16="http://schemas.microsoft.com/office/drawing/2014/main" id="{26FF236A-CD9F-104B-A4EB-52E12C6308EE}"/>
              </a:ext>
            </a:extLst>
          </p:cNvPr>
          <p:cNvSpPr>
            <a:spLocks noChangeAspect="1"/>
          </p:cNvSpPr>
          <p:nvPr/>
        </p:nvSpPr>
        <p:spPr>
          <a:xfrm>
            <a:off x="13199792" y="3832210"/>
            <a:ext cx="440816" cy="484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44" y="12617"/>
                </a:moveTo>
                <a:cubicBezTo>
                  <a:pt x="14459" y="12872"/>
                  <a:pt x="14634" y="13163"/>
                  <a:pt x="14771" y="13485"/>
                </a:cubicBezTo>
                <a:cubicBezTo>
                  <a:pt x="16295" y="12407"/>
                  <a:pt x="17280" y="10728"/>
                  <a:pt x="17280" y="8836"/>
                </a:cubicBezTo>
                <a:cubicBezTo>
                  <a:pt x="17280" y="5583"/>
                  <a:pt x="14379" y="2945"/>
                  <a:pt x="10800" y="2945"/>
                </a:cubicBezTo>
                <a:cubicBezTo>
                  <a:pt x="7221" y="2945"/>
                  <a:pt x="4320" y="5583"/>
                  <a:pt x="4320" y="8836"/>
                </a:cubicBezTo>
                <a:cubicBezTo>
                  <a:pt x="4320" y="10714"/>
                  <a:pt x="5289" y="12382"/>
                  <a:pt x="6794" y="13461"/>
                </a:cubicBezTo>
                <a:cubicBezTo>
                  <a:pt x="6928" y="13135"/>
                  <a:pt x="7106" y="12845"/>
                  <a:pt x="7323" y="12590"/>
                </a:cubicBezTo>
                <a:cubicBezTo>
                  <a:pt x="6148" y="11689"/>
                  <a:pt x="5400" y="10343"/>
                  <a:pt x="5400" y="8836"/>
                </a:cubicBezTo>
                <a:cubicBezTo>
                  <a:pt x="5400" y="6125"/>
                  <a:pt x="7818" y="3927"/>
                  <a:pt x="10800" y="3927"/>
                </a:cubicBezTo>
                <a:cubicBezTo>
                  <a:pt x="13782" y="3927"/>
                  <a:pt x="16200" y="6125"/>
                  <a:pt x="16200" y="8836"/>
                </a:cubicBezTo>
                <a:cubicBezTo>
                  <a:pt x="16200" y="10358"/>
                  <a:pt x="15439" y="11717"/>
                  <a:pt x="14244" y="12617"/>
                </a:cubicBezTo>
                <a:moveTo>
                  <a:pt x="10800" y="0"/>
                </a:moveTo>
                <a:cubicBezTo>
                  <a:pt x="4836" y="0"/>
                  <a:pt x="0" y="4396"/>
                  <a:pt x="0" y="9818"/>
                </a:cubicBezTo>
                <a:cubicBezTo>
                  <a:pt x="0" y="14007"/>
                  <a:pt x="2891" y="17573"/>
                  <a:pt x="6953" y="18983"/>
                </a:cubicBezTo>
                <a:cubicBezTo>
                  <a:pt x="6874" y="18609"/>
                  <a:pt x="6803" y="18223"/>
                  <a:pt x="6741" y="17840"/>
                </a:cubicBezTo>
                <a:cubicBezTo>
                  <a:pt x="3402" y="16441"/>
                  <a:pt x="1080" y="13379"/>
                  <a:pt x="1080" y="9818"/>
                </a:cubicBezTo>
                <a:cubicBezTo>
                  <a:pt x="1080" y="4938"/>
                  <a:pt x="5432" y="982"/>
                  <a:pt x="10800" y="982"/>
                </a:cubicBezTo>
                <a:cubicBezTo>
                  <a:pt x="16168" y="982"/>
                  <a:pt x="20520" y="4938"/>
                  <a:pt x="20520" y="9818"/>
                </a:cubicBezTo>
                <a:cubicBezTo>
                  <a:pt x="20520" y="13374"/>
                  <a:pt x="18204" y="16431"/>
                  <a:pt x="14874" y="17833"/>
                </a:cubicBezTo>
                <a:cubicBezTo>
                  <a:pt x="14812" y="18216"/>
                  <a:pt x="14740" y="18603"/>
                  <a:pt x="14660" y="18979"/>
                </a:cubicBezTo>
                <a:cubicBezTo>
                  <a:pt x="18716" y="17565"/>
                  <a:pt x="21600" y="14002"/>
                  <a:pt x="21600" y="9818"/>
                </a:cubicBezTo>
                <a:cubicBezTo>
                  <a:pt x="21600" y="4396"/>
                  <a:pt x="16765" y="0"/>
                  <a:pt x="10800" y="0"/>
                </a:cubicBezTo>
                <a:moveTo>
                  <a:pt x="10800" y="7364"/>
                </a:moveTo>
                <a:cubicBezTo>
                  <a:pt x="11695" y="7364"/>
                  <a:pt x="12420" y="8023"/>
                  <a:pt x="12420" y="8836"/>
                </a:cubicBezTo>
                <a:cubicBezTo>
                  <a:pt x="12420" y="9649"/>
                  <a:pt x="11695" y="10309"/>
                  <a:pt x="10800" y="10309"/>
                </a:cubicBezTo>
                <a:cubicBezTo>
                  <a:pt x="9905" y="10309"/>
                  <a:pt x="9180" y="9649"/>
                  <a:pt x="9180" y="8836"/>
                </a:cubicBezTo>
                <a:cubicBezTo>
                  <a:pt x="9180" y="8023"/>
                  <a:pt x="9905" y="7364"/>
                  <a:pt x="10800" y="7364"/>
                </a:cubicBezTo>
                <a:moveTo>
                  <a:pt x="10800" y="11291"/>
                </a:moveTo>
                <a:cubicBezTo>
                  <a:pt x="12292" y="11291"/>
                  <a:pt x="13500" y="10192"/>
                  <a:pt x="13500" y="8836"/>
                </a:cubicBezTo>
                <a:cubicBezTo>
                  <a:pt x="13500" y="7481"/>
                  <a:pt x="12292" y="6382"/>
                  <a:pt x="10800" y="6382"/>
                </a:cubicBezTo>
                <a:cubicBezTo>
                  <a:pt x="9309" y="6382"/>
                  <a:pt x="8100" y="7481"/>
                  <a:pt x="8100" y="8836"/>
                </a:cubicBezTo>
                <a:cubicBezTo>
                  <a:pt x="8100" y="10192"/>
                  <a:pt x="9309" y="11291"/>
                  <a:pt x="10800" y="11291"/>
                </a:cubicBezTo>
                <a:moveTo>
                  <a:pt x="11994" y="20179"/>
                </a:moveTo>
                <a:cubicBezTo>
                  <a:pt x="11855" y="20433"/>
                  <a:pt x="11737" y="20560"/>
                  <a:pt x="11673" y="20618"/>
                </a:cubicBezTo>
                <a:lnTo>
                  <a:pt x="9927" y="20618"/>
                </a:lnTo>
                <a:cubicBezTo>
                  <a:pt x="9862" y="20560"/>
                  <a:pt x="9745" y="20433"/>
                  <a:pt x="9606" y="20179"/>
                </a:cubicBezTo>
                <a:cubicBezTo>
                  <a:pt x="9182" y="19408"/>
                  <a:pt x="8640" y="16626"/>
                  <a:pt x="8640" y="15218"/>
                </a:cubicBezTo>
                <a:cubicBezTo>
                  <a:pt x="8640" y="13768"/>
                  <a:pt x="9205" y="13255"/>
                  <a:pt x="10800" y="13255"/>
                </a:cubicBezTo>
                <a:cubicBezTo>
                  <a:pt x="12395" y="13255"/>
                  <a:pt x="12960" y="13768"/>
                  <a:pt x="12960" y="15218"/>
                </a:cubicBezTo>
                <a:cubicBezTo>
                  <a:pt x="12960" y="16626"/>
                  <a:pt x="12418" y="19408"/>
                  <a:pt x="11994" y="20179"/>
                </a:cubicBezTo>
                <a:moveTo>
                  <a:pt x="10800" y="12273"/>
                </a:moveTo>
                <a:cubicBezTo>
                  <a:pt x="8100" y="12273"/>
                  <a:pt x="7560" y="13745"/>
                  <a:pt x="7560" y="15218"/>
                </a:cubicBezTo>
                <a:cubicBezTo>
                  <a:pt x="7560" y="16691"/>
                  <a:pt x="8100" y="19636"/>
                  <a:pt x="8640" y="20618"/>
                </a:cubicBezTo>
                <a:cubicBezTo>
                  <a:pt x="9180" y="21600"/>
                  <a:pt x="9720" y="21600"/>
                  <a:pt x="9720" y="21600"/>
                </a:cubicBezTo>
                <a:lnTo>
                  <a:pt x="11880" y="21600"/>
                </a:lnTo>
                <a:cubicBezTo>
                  <a:pt x="11880" y="21600"/>
                  <a:pt x="12420" y="21600"/>
                  <a:pt x="12960" y="20618"/>
                </a:cubicBezTo>
                <a:cubicBezTo>
                  <a:pt x="13500" y="19636"/>
                  <a:pt x="14040" y="16691"/>
                  <a:pt x="14040" y="15218"/>
                </a:cubicBezTo>
                <a:cubicBezTo>
                  <a:pt x="14040" y="13745"/>
                  <a:pt x="13500" y="12273"/>
                  <a:pt x="10800" y="122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B158DCA-4B8E-A846-909B-760F53999F39}"/>
              </a:ext>
            </a:extLst>
          </p:cNvPr>
          <p:cNvSpPr txBox="1"/>
          <p:nvPr/>
        </p:nvSpPr>
        <p:spPr>
          <a:xfrm>
            <a:off x="6474234" y="378227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53746B2-8E55-FD4C-9A9D-999961679DBD}"/>
              </a:ext>
            </a:extLst>
          </p:cNvPr>
          <p:cNvSpPr txBox="1"/>
          <p:nvPr/>
        </p:nvSpPr>
        <p:spPr>
          <a:xfrm>
            <a:off x="6430952" y="542001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3EC1A2D-58D6-1D47-880F-97967CC5DBE4}"/>
              </a:ext>
            </a:extLst>
          </p:cNvPr>
          <p:cNvSpPr txBox="1"/>
          <p:nvPr/>
        </p:nvSpPr>
        <p:spPr>
          <a:xfrm>
            <a:off x="6426143" y="705776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E9C5193-BBF1-624E-8AEB-1C8AABDADC03}"/>
              </a:ext>
            </a:extLst>
          </p:cNvPr>
          <p:cNvSpPr txBox="1"/>
          <p:nvPr/>
        </p:nvSpPr>
        <p:spPr>
          <a:xfrm>
            <a:off x="6413319" y="8692534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D6E5FE7-D69D-CB42-AFF8-DF09339646BE}"/>
              </a:ext>
            </a:extLst>
          </p:cNvPr>
          <p:cNvSpPr txBox="1"/>
          <p:nvPr/>
        </p:nvSpPr>
        <p:spPr>
          <a:xfrm>
            <a:off x="6416525" y="10330282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40065E7-C33F-9840-8698-76E42FCF5F92}"/>
              </a:ext>
            </a:extLst>
          </p:cNvPr>
          <p:cNvSpPr txBox="1"/>
          <p:nvPr/>
        </p:nvSpPr>
        <p:spPr>
          <a:xfrm>
            <a:off x="7055732" y="11721809"/>
            <a:ext cx="1061508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4F8C6309-F0BE-6349-A9EE-CC21FF45C4CC}"/>
              </a:ext>
            </a:extLst>
          </p:cNvPr>
          <p:cNvSpPr txBox="1">
            <a:spLocks/>
          </p:cNvSpPr>
          <p:nvPr/>
        </p:nvSpPr>
        <p:spPr>
          <a:xfrm>
            <a:off x="14852100" y="3527040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2FB72E7E-49B9-5944-BF4C-EB2C08A0A073}"/>
              </a:ext>
            </a:extLst>
          </p:cNvPr>
          <p:cNvSpPr txBox="1">
            <a:spLocks/>
          </p:cNvSpPr>
          <p:nvPr/>
        </p:nvSpPr>
        <p:spPr>
          <a:xfrm>
            <a:off x="14185435" y="5164788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C9B59986-00FB-E24B-A457-1B6D6381089D}"/>
              </a:ext>
            </a:extLst>
          </p:cNvPr>
          <p:cNvSpPr txBox="1">
            <a:spLocks/>
          </p:cNvSpPr>
          <p:nvPr/>
        </p:nvSpPr>
        <p:spPr>
          <a:xfrm>
            <a:off x="13518772" y="6802537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2E27652D-0261-B840-BBB9-774D2DAF9937}"/>
              </a:ext>
            </a:extLst>
          </p:cNvPr>
          <p:cNvSpPr txBox="1">
            <a:spLocks/>
          </p:cNvSpPr>
          <p:nvPr/>
        </p:nvSpPr>
        <p:spPr>
          <a:xfrm>
            <a:off x="12852109" y="8437303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FD366E25-A07D-3240-86BF-8212F233EA31}"/>
              </a:ext>
            </a:extLst>
          </p:cNvPr>
          <p:cNvSpPr txBox="1">
            <a:spLocks/>
          </p:cNvSpPr>
          <p:nvPr/>
        </p:nvSpPr>
        <p:spPr>
          <a:xfrm>
            <a:off x="12185446" y="10075051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A2FDDA2F-B64A-9949-9B6A-C39CEB400D98}"/>
              </a:ext>
            </a:extLst>
          </p:cNvPr>
          <p:cNvSpPr txBox="1">
            <a:spLocks/>
          </p:cNvSpPr>
          <p:nvPr/>
        </p:nvSpPr>
        <p:spPr>
          <a:xfrm>
            <a:off x="11518783" y="11712800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481023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9374E8-656F-0040-BB33-F76CD542307C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17E0FC-859F-E344-A68A-835A1BB686F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0" name="Freeform 167">
            <a:extLst>
              <a:ext uri="{FF2B5EF4-FFF2-40B4-BE49-F238E27FC236}">
                <a16:creationId xmlns:a16="http://schemas.microsoft.com/office/drawing/2014/main" id="{9429ADB0-0E48-B94A-8AB3-326D58920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609" y="5922480"/>
            <a:ext cx="8006448" cy="2234992"/>
          </a:xfrm>
          <a:prstGeom prst="homePlate">
            <a:avLst>
              <a:gd name="adj" fmla="val 34777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1" name="Freeform 168">
            <a:extLst>
              <a:ext uri="{FF2B5EF4-FFF2-40B4-BE49-F238E27FC236}">
                <a16:creationId xmlns:a16="http://schemas.microsoft.com/office/drawing/2014/main" id="{D0B0F0F5-9068-E442-ABC5-930E32BFA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608" y="8157474"/>
            <a:ext cx="8774205" cy="2260388"/>
          </a:xfrm>
          <a:prstGeom prst="homePlate">
            <a:avLst>
              <a:gd name="adj" fmla="val 34007"/>
            </a:avLst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2" name="Freeform 169">
            <a:extLst>
              <a:ext uri="{FF2B5EF4-FFF2-40B4-BE49-F238E27FC236}">
                <a16:creationId xmlns:a16="http://schemas.microsoft.com/office/drawing/2014/main" id="{F498ACAB-C960-A247-A311-57BC93462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609" y="3662091"/>
            <a:ext cx="6645480" cy="2260391"/>
          </a:xfrm>
          <a:prstGeom prst="homePlate">
            <a:avLst>
              <a:gd name="adj" fmla="val 34007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3" name="Freeform 170">
            <a:extLst>
              <a:ext uri="{FF2B5EF4-FFF2-40B4-BE49-F238E27FC236}">
                <a16:creationId xmlns:a16="http://schemas.microsoft.com/office/drawing/2014/main" id="{5097F88B-F2BC-5548-871D-84FEC32D9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608" y="10414236"/>
            <a:ext cx="9289414" cy="2238620"/>
          </a:xfrm>
          <a:prstGeom prst="homePlate">
            <a:avLst>
              <a:gd name="adj" fmla="val 38601"/>
            </a:avLst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4" name="Freeform 171">
            <a:extLst>
              <a:ext uri="{FF2B5EF4-FFF2-40B4-BE49-F238E27FC236}">
                <a16:creationId xmlns:a16="http://schemas.microsoft.com/office/drawing/2014/main" id="{C64E825B-037A-4E47-A1AA-D67B9D3BC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6736" y="8043501"/>
            <a:ext cx="4520780" cy="2666751"/>
          </a:xfrm>
          <a:custGeom>
            <a:avLst/>
            <a:gdLst>
              <a:gd name="T0" fmla="*/ 0 w 5496"/>
              <a:gd name="T1" fmla="*/ 0 h 3242"/>
              <a:gd name="T2" fmla="*/ 1 w 5496"/>
              <a:gd name="T3" fmla="*/ 0 h 3242"/>
              <a:gd name="T4" fmla="*/ 54 w 5496"/>
              <a:gd name="T5" fmla="*/ 128 h 3242"/>
              <a:gd name="T6" fmla="*/ 54 w 5496"/>
              <a:gd name="T7" fmla="*/ 128 h 3242"/>
              <a:gd name="T8" fmla="*/ 2747 w 5496"/>
              <a:gd name="T9" fmla="*/ 659 h 3242"/>
              <a:gd name="T10" fmla="*/ 2747 w 5496"/>
              <a:gd name="T11" fmla="*/ 659 h 3242"/>
              <a:gd name="T12" fmla="*/ 5441 w 5496"/>
              <a:gd name="T13" fmla="*/ 128 h 3242"/>
              <a:gd name="T14" fmla="*/ 5494 w 5496"/>
              <a:gd name="T15" fmla="*/ 0 h 3242"/>
              <a:gd name="T16" fmla="*/ 5495 w 5496"/>
              <a:gd name="T17" fmla="*/ 0 h 3242"/>
              <a:gd name="T18" fmla="*/ 5429 w 5496"/>
              <a:gd name="T19" fmla="*/ 182 h 3242"/>
              <a:gd name="T20" fmla="*/ 5429 w 5496"/>
              <a:gd name="T21" fmla="*/ 182 h 3242"/>
              <a:gd name="T22" fmla="*/ 4847 w 5496"/>
              <a:gd name="T23" fmla="*/ 2298 h 3242"/>
              <a:gd name="T24" fmla="*/ 4760 w 5496"/>
              <a:gd name="T25" fmla="*/ 2751 h 3242"/>
              <a:gd name="T26" fmla="*/ 4756 w 5496"/>
              <a:gd name="T27" fmla="*/ 2751 h 3242"/>
              <a:gd name="T28" fmla="*/ 4718 w 5496"/>
              <a:gd name="T29" fmla="*/ 2842 h 3242"/>
              <a:gd name="T30" fmla="*/ 4718 w 5496"/>
              <a:gd name="T31" fmla="*/ 2842 h 3242"/>
              <a:gd name="T32" fmla="*/ 2747 w 5496"/>
              <a:gd name="T33" fmla="*/ 3241 h 3242"/>
              <a:gd name="T34" fmla="*/ 2747 w 5496"/>
              <a:gd name="T35" fmla="*/ 3241 h 3242"/>
              <a:gd name="T36" fmla="*/ 776 w 5496"/>
              <a:gd name="T37" fmla="*/ 2842 h 3242"/>
              <a:gd name="T38" fmla="*/ 739 w 5496"/>
              <a:gd name="T39" fmla="*/ 2751 h 3242"/>
              <a:gd name="T40" fmla="*/ 735 w 5496"/>
              <a:gd name="T41" fmla="*/ 2751 h 3242"/>
              <a:gd name="T42" fmla="*/ 647 w 5496"/>
              <a:gd name="T43" fmla="*/ 2298 h 3242"/>
              <a:gd name="T44" fmla="*/ 647 w 5496"/>
              <a:gd name="T45" fmla="*/ 2298 h 3242"/>
              <a:gd name="T46" fmla="*/ 66 w 5496"/>
              <a:gd name="T47" fmla="*/ 182 h 3242"/>
              <a:gd name="T48" fmla="*/ 0 w 5496"/>
              <a:gd name="T49" fmla="*/ 0 h 3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496" h="3242">
                <a:moveTo>
                  <a:pt x="0" y="0"/>
                </a:moveTo>
                <a:lnTo>
                  <a:pt x="1" y="0"/>
                </a:lnTo>
                <a:lnTo>
                  <a:pt x="54" y="128"/>
                </a:lnTo>
                <a:lnTo>
                  <a:pt x="54" y="128"/>
                </a:lnTo>
                <a:cubicBezTo>
                  <a:pt x="310" y="431"/>
                  <a:pt x="1419" y="659"/>
                  <a:pt x="2747" y="659"/>
                </a:cubicBezTo>
                <a:lnTo>
                  <a:pt x="2747" y="659"/>
                </a:lnTo>
                <a:cubicBezTo>
                  <a:pt x="4076" y="659"/>
                  <a:pt x="5184" y="431"/>
                  <a:pt x="5441" y="128"/>
                </a:cubicBezTo>
                <a:lnTo>
                  <a:pt x="5494" y="0"/>
                </a:lnTo>
                <a:lnTo>
                  <a:pt x="5495" y="0"/>
                </a:lnTo>
                <a:lnTo>
                  <a:pt x="5429" y="182"/>
                </a:lnTo>
                <a:lnTo>
                  <a:pt x="5429" y="182"/>
                </a:lnTo>
                <a:cubicBezTo>
                  <a:pt x="5187" y="906"/>
                  <a:pt x="4994" y="1615"/>
                  <a:pt x="4847" y="2298"/>
                </a:cubicBezTo>
                <a:lnTo>
                  <a:pt x="4760" y="2751"/>
                </a:lnTo>
                <a:lnTo>
                  <a:pt x="4756" y="2751"/>
                </a:lnTo>
                <a:lnTo>
                  <a:pt x="4718" y="2842"/>
                </a:lnTo>
                <a:lnTo>
                  <a:pt x="4718" y="2842"/>
                </a:lnTo>
                <a:cubicBezTo>
                  <a:pt x="4531" y="3070"/>
                  <a:pt x="3720" y="3241"/>
                  <a:pt x="2747" y="3241"/>
                </a:cubicBezTo>
                <a:lnTo>
                  <a:pt x="2747" y="3241"/>
                </a:lnTo>
                <a:cubicBezTo>
                  <a:pt x="1775" y="3241"/>
                  <a:pt x="964" y="3070"/>
                  <a:pt x="776" y="2842"/>
                </a:cubicBezTo>
                <a:lnTo>
                  <a:pt x="739" y="2751"/>
                </a:lnTo>
                <a:lnTo>
                  <a:pt x="735" y="2751"/>
                </a:lnTo>
                <a:lnTo>
                  <a:pt x="647" y="2298"/>
                </a:lnTo>
                <a:lnTo>
                  <a:pt x="647" y="2298"/>
                </a:lnTo>
                <a:cubicBezTo>
                  <a:pt x="501" y="1615"/>
                  <a:pt x="307" y="906"/>
                  <a:pt x="66" y="182"/>
                </a:cubicBez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5" name="Freeform 172">
            <a:extLst>
              <a:ext uri="{FF2B5EF4-FFF2-40B4-BE49-F238E27FC236}">
                <a16:creationId xmlns:a16="http://schemas.microsoft.com/office/drawing/2014/main" id="{C00B664C-C5BE-4A4F-8FC2-27B67AA7A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7994" y="5791864"/>
            <a:ext cx="6458257" cy="2815510"/>
          </a:xfrm>
          <a:custGeom>
            <a:avLst/>
            <a:gdLst>
              <a:gd name="T0" fmla="*/ 0 w 7850"/>
              <a:gd name="T1" fmla="*/ 0 h 3424"/>
              <a:gd name="T2" fmla="*/ 9 w 7850"/>
              <a:gd name="T3" fmla="*/ 0 h 3424"/>
              <a:gd name="T4" fmla="*/ 83 w 7850"/>
              <a:gd name="T5" fmla="*/ 140 h 3424"/>
              <a:gd name="T6" fmla="*/ 83 w 7850"/>
              <a:gd name="T7" fmla="*/ 140 h 3424"/>
              <a:gd name="T8" fmla="*/ 3924 w 7850"/>
              <a:gd name="T9" fmla="*/ 741 h 3424"/>
              <a:gd name="T10" fmla="*/ 3924 w 7850"/>
              <a:gd name="T11" fmla="*/ 741 h 3424"/>
              <a:gd name="T12" fmla="*/ 7767 w 7850"/>
              <a:gd name="T13" fmla="*/ 140 h 3424"/>
              <a:gd name="T14" fmla="*/ 7841 w 7850"/>
              <a:gd name="T15" fmla="*/ 0 h 3424"/>
              <a:gd name="T16" fmla="*/ 7849 w 7850"/>
              <a:gd name="T17" fmla="*/ 0 h 3424"/>
              <a:gd name="T18" fmla="*/ 7548 w 7850"/>
              <a:gd name="T19" fmla="*/ 596 h 3424"/>
              <a:gd name="T20" fmla="*/ 7548 w 7850"/>
              <a:gd name="T21" fmla="*/ 596 h 3424"/>
              <a:gd name="T22" fmla="*/ 6601 w 7850"/>
              <a:gd name="T23" fmla="*/ 2945 h 3424"/>
              <a:gd name="T24" fmla="*/ 6666 w 7850"/>
              <a:gd name="T25" fmla="*/ 2761 h 3424"/>
              <a:gd name="T26" fmla="*/ 6665 w 7850"/>
              <a:gd name="T27" fmla="*/ 2761 h 3424"/>
              <a:gd name="T28" fmla="*/ 6612 w 7850"/>
              <a:gd name="T29" fmla="*/ 2890 h 3424"/>
              <a:gd name="T30" fmla="*/ 6612 w 7850"/>
              <a:gd name="T31" fmla="*/ 2890 h 3424"/>
              <a:gd name="T32" fmla="*/ 3924 w 7850"/>
              <a:gd name="T33" fmla="*/ 3423 h 3424"/>
              <a:gd name="T34" fmla="*/ 3924 w 7850"/>
              <a:gd name="T35" fmla="*/ 3423 h 3424"/>
              <a:gd name="T36" fmla="*/ 1237 w 7850"/>
              <a:gd name="T37" fmla="*/ 2890 h 3424"/>
              <a:gd name="T38" fmla="*/ 1184 w 7850"/>
              <a:gd name="T39" fmla="*/ 2761 h 3424"/>
              <a:gd name="T40" fmla="*/ 1183 w 7850"/>
              <a:gd name="T41" fmla="*/ 2761 h 3424"/>
              <a:gd name="T42" fmla="*/ 1248 w 7850"/>
              <a:gd name="T43" fmla="*/ 2945 h 3424"/>
              <a:gd name="T44" fmla="*/ 1248 w 7850"/>
              <a:gd name="T45" fmla="*/ 2945 h 3424"/>
              <a:gd name="T46" fmla="*/ 302 w 7850"/>
              <a:gd name="T47" fmla="*/ 596 h 3424"/>
              <a:gd name="T48" fmla="*/ 0 w 7850"/>
              <a:gd name="T49" fmla="*/ 0 h 3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7850" h="3424">
                <a:moveTo>
                  <a:pt x="0" y="0"/>
                </a:moveTo>
                <a:lnTo>
                  <a:pt x="9" y="0"/>
                </a:lnTo>
                <a:lnTo>
                  <a:pt x="83" y="140"/>
                </a:lnTo>
                <a:lnTo>
                  <a:pt x="83" y="140"/>
                </a:lnTo>
                <a:cubicBezTo>
                  <a:pt x="448" y="483"/>
                  <a:pt x="2029" y="741"/>
                  <a:pt x="3924" y="741"/>
                </a:cubicBezTo>
                <a:lnTo>
                  <a:pt x="3924" y="741"/>
                </a:lnTo>
                <a:cubicBezTo>
                  <a:pt x="5820" y="741"/>
                  <a:pt x="7401" y="483"/>
                  <a:pt x="7767" y="140"/>
                </a:cubicBezTo>
                <a:lnTo>
                  <a:pt x="7841" y="0"/>
                </a:lnTo>
                <a:lnTo>
                  <a:pt x="7849" y="0"/>
                </a:lnTo>
                <a:lnTo>
                  <a:pt x="7548" y="596"/>
                </a:lnTo>
                <a:lnTo>
                  <a:pt x="7548" y="596"/>
                </a:lnTo>
                <a:cubicBezTo>
                  <a:pt x="7197" y="1327"/>
                  <a:pt x="6877" y="2116"/>
                  <a:pt x="6601" y="2945"/>
                </a:cubicBezTo>
                <a:lnTo>
                  <a:pt x="6666" y="2761"/>
                </a:lnTo>
                <a:lnTo>
                  <a:pt x="6665" y="2761"/>
                </a:lnTo>
                <a:lnTo>
                  <a:pt x="6612" y="2890"/>
                </a:lnTo>
                <a:lnTo>
                  <a:pt x="6612" y="2890"/>
                </a:lnTo>
                <a:cubicBezTo>
                  <a:pt x="6356" y="3194"/>
                  <a:pt x="5250" y="3423"/>
                  <a:pt x="3924" y="3423"/>
                </a:cubicBezTo>
                <a:lnTo>
                  <a:pt x="3924" y="3423"/>
                </a:lnTo>
                <a:cubicBezTo>
                  <a:pt x="2599" y="3423"/>
                  <a:pt x="1493" y="3194"/>
                  <a:pt x="1237" y="2890"/>
                </a:cubicBezTo>
                <a:lnTo>
                  <a:pt x="1184" y="2761"/>
                </a:lnTo>
                <a:lnTo>
                  <a:pt x="1183" y="2761"/>
                </a:lnTo>
                <a:lnTo>
                  <a:pt x="1248" y="2945"/>
                </a:lnTo>
                <a:lnTo>
                  <a:pt x="1248" y="2945"/>
                </a:lnTo>
                <a:cubicBezTo>
                  <a:pt x="972" y="2116"/>
                  <a:pt x="652" y="1327"/>
                  <a:pt x="302" y="596"/>
                </a:cubicBez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6" name="Freeform 173">
            <a:extLst>
              <a:ext uri="{FF2B5EF4-FFF2-40B4-BE49-F238E27FC236}">
                <a16:creationId xmlns:a16="http://schemas.microsoft.com/office/drawing/2014/main" id="{4775578A-746B-2343-BCE4-A58037857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022" y="10273369"/>
            <a:ext cx="3316206" cy="2626842"/>
          </a:xfrm>
          <a:custGeom>
            <a:avLst/>
            <a:gdLst>
              <a:gd name="T0" fmla="*/ 0 w 4030"/>
              <a:gd name="T1" fmla="*/ 0 h 3191"/>
              <a:gd name="T2" fmla="*/ 4 w 4030"/>
              <a:gd name="T3" fmla="*/ 0 h 3191"/>
              <a:gd name="T4" fmla="*/ 41 w 4030"/>
              <a:gd name="T5" fmla="*/ 93 h 3191"/>
              <a:gd name="T6" fmla="*/ 41 w 4030"/>
              <a:gd name="T7" fmla="*/ 93 h 3191"/>
              <a:gd name="T8" fmla="*/ 2014 w 4030"/>
              <a:gd name="T9" fmla="*/ 495 h 3191"/>
              <a:gd name="T10" fmla="*/ 2014 w 4030"/>
              <a:gd name="T11" fmla="*/ 495 h 3191"/>
              <a:gd name="T12" fmla="*/ 3988 w 4030"/>
              <a:gd name="T13" fmla="*/ 93 h 3191"/>
              <a:gd name="T14" fmla="*/ 4025 w 4030"/>
              <a:gd name="T15" fmla="*/ 0 h 3191"/>
              <a:gd name="T16" fmla="*/ 4029 w 4030"/>
              <a:gd name="T17" fmla="*/ 0 h 3191"/>
              <a:gd name="T18" fmla="*/ 3986 w 4030"/>
              <a:gd name="T19" fmla="*/ 223 h 3191"/>
              <a:gd name="T20" fmla="*/ 3986 w 4030"/>
              <a:gd name="T21" fmla="*/ 223 h 3191"/>
              <a:gd name="T22" fmla="*/ 3778 w 4030"/>
              <a:gd name="T23" fmla="*/ 2702 h 3191"/>
              <a:gd name="T24" fmla="*/ 3781 w 4030"/>
              <a:gd name="T25" fmla="*/ 2767 h 3191"/>
              <a:gd name="T26" fmla="*/ 3782 w 4030"/>
              <a:gd name="T27" fmla="*/ 2769 h 3191"/>
              <a:gd name="T28" fmla="*/ 3782 w 4030"/>
              <a:gd name="T29" fmla="*/ 2769 h 3191"/>
              <a:gd name="T30" fmla="*/ 2014 w 4030"/>
              <a:gd name="T31" fmla="*/ 3190 h 3191"/>
              <a:gd name="T32" fmla="*/ 2014 w 4030"/>
              <a:gd name="T33" fmla="*/ 3190 h 3191"/>
              <a:gd name="T34" fmla="*/ 246 w 4030"/>
              <a:gd name="T35" fmla="*/ 2769 h 3191"/>
              <a:gd name="T36" fmla="*/ 247 w 4030"/>
              <a:gd name="T37" fmla="*/ 2767 h 3191"/>
              <a:gd name="T38" fmla="*/ 250 w 4030"/>
              <a:gd name="T39" fmla="*/ 2702 h 3191"/>
              <a:gd name="T40" fmla="*/ 250 w 4030"/>
              <a:gd name="T41" fmla="*/ 2702 h 3191"/>
              <a:gd name="T42" fmla="*/ 42 w 4030"/>
              <a:gd name="T43" fmla="*/ 223 h 3191"/>
              <a:gd name="T44" fmla="*/ 0 w 4030"/>
              <a:gd name="T45" fmla="*/ 0 h 3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030" h="3191">
                <a:moveTo>
                  <a:pt x="0" y="0"/>
                </a:moveTo>
                <a:lnTo>
                  <a:pt x="4" y="0"/>
                </a:lnTo>
                <a:lnTo>
                  <a:pt x="41" y="93"/>
                </a:lnTo>
                <a:lnTo>
                  <a:pt x="41" y="93"/>
                </a:lnTo>
                <a:cubicBezTo>
                  <a:pt x="229" y="323"/>
                  <a:pt x="1041" y="495"/>
                  <a:pt x="2014" y="495"/>
                </a:cubicBezTo>
                <a:lnTo>
                  <a:pt x="2014" y="495"/>
                </a:lnTo>
                <a:cubicBezTo>
                  <a:pt x="2988" y="495"/>
                  <a:pt x="3800" y="323"/>
                  <a:pt x="3988" y="93"/>
                </a:cubicBezTo>
                <a:lnTo>
                  <a:pt x="4025" y="0"/>
                </a:lnTo>
                <a:lnTo>
                  <a:pt x="4029" y="0"/>
                </a:lnTo>
                <a:lnTo>
                  <a:pt x="3986" y="223"/>
                </a:lnTo>
                <a:lnTo>
                  <a:pt x="3986" y="223"/>
                </a:lnTo>
                <a:cubicBezTo>
                  <a:pt x="3834" y="1116"/>
                  <a:pt x="3766" y="1953"/>
                  <a:pt x="3778" y="2702"/>
                </a:cubicBezTo>
                <a:lnTo>
                  <a:pt x="3781" y="2767"/>
                </a:lnTo>
                <a:lnTo>
                  <a:pt x="3782" y="2769"/>
                </a:lnTo>
                <a:lnTo>
                  <a:pt x="3782" y="2769"/>
                </a:lnTo>
                <a:cubicBezTo>
                  <a:pt x="3782" y="3001"/>
                  <a:pt x="2991" y="3190"/>
                  <a:pt x="2014" y="3190"/>
                </a:cubicBezTo>
                <a:lnTo>
                  <a:pt x="2014" y="3190"/>
                </a:lnTo>
                <a:cubicBezTo>
                  <a:pt x="1038" y="3190"/>
                  <a:pt x="246" y="3001"/>
                  <a:pt x="246" y="2769"/>
                </a:cubicBezTo>
                <a:lnTo>
                  <a:pt x="247" y="2767"/>
                </a:lnTo>
                <a:lnTo>
                  <a:pt x="250" y="2702"/>
                </a:lnTo>
                <a:lnTo>
                  <a:pt x="250" y="2702"/>
                </a:lnTo>
                <a:cubicBezTo>
                  <a:pt x="263" y="1953"/>
                  <a:pt x="195" y="1116"/>
                  <a:pt x="42" y="223"/>
                </a:cubicBez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7" name="Freeform 174">
            <a:extLst>
              <a:ext uri="{FF2B5EF4-FFF2-40B4-BE49-F238E27FC236}">
                <a16:creationId xmlns:a16="http://schemas.microsoft.com/office/drawing/2014/main" id="{570C8726-84B5-2C4C-9848-E6146B05C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7494" y="2845738"/>
            <a:ext cx="9259256" cy="1541205"/>
          </a:xfrm>
          <a:custGeom>
            <a:avLst/>
            <a:gdLst>
              <a:gd name="T0" fmla="*/ 0 w 11566"/>
              <a:gd name="T1" fmla="*/ 836 h 1674"/>
              <a:gd name="T2" fmla="*/ 0 w 11566"/>
              <a:gd name="T3" fmla="*/ 836 h 1674"/>
              <a:gd name="T4" fmla="*/ 5782 w 11566"/>
              <a:gd name="T5" fmla="*/ 0 h 1674"/>
              <a:gd name="T6" fmla="*/ 5782 w 11566"/>
              <a:gd name="T7" fmla="*/ 0 h 1674"/>
              <a:gd name="T8" fmla="*/ 11565 w 11566"/>
              <a:gd name="T9" fmla="*/ 836 h 1674"/>
              <a:gd name="T10" fmla="*/ 11565 w 11566"/>
              <a:gd name="T11" fmla="*/ 836 h 1674"/>
              <a:gd name="T12" fmla="*/ 5782 w 11566"/>
              <a:gd name="T13" fmla="*/ 1673 h 1674"/>
              <a:gd name="T14" fmla="*/ 5782 w 11566"/>
              <a:gd name="T15" fmla="*/ 1673 h 1674"/>
              <a:gd name="T16" fmla="*/ 0 w 11566"/>
              <a:gd name="T17" fmla="*/ 836 h 1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566" h="1674">
                <a:moveTo>
                  <a:pt x="0" y="836"/>
                </a:moveTo>
                <a:lnTo>
                  <a:pt x="0" y="836"/>
                </a:lnTo>
                <a:cubicBezTo>
                  <a:pt x="0" y="374"/>
                  <a:pt x="2588" y="0"/>
                  <a:pt x="5782" y="0"/>
                </a:cubicBezTo>
                <a:lnTo>
                  <a:pt x="5782" y="0"/>
                </a:lnTo>
                <a:cubicBezTo>
                  <a:pt x="8976" y="0"/>
                  <a:pt x="11565" y="374"/>
                  <a:pt x="11565" y="836"/>
                </a:cubicBezTo>
                <a:lnTo>
                  <a:pt x="11565" y="836"/>
                </a:lnTo>
                <a:cubicBezTo>
                  <a:pt x="11565" y="1298"/>
                  <a:pt x="8976" y="1673"/>
                  <a:pt x="5782" y="1673"/>
                </a:cubicBezTo>
                <a:lnTo>
                  <a:pt x="5782" y="1673"/>
                </a:lnTo>
                <a:cubicBezTo>
                  <a:pt x="2588" y="1673"/>
                  <a:pt x="0" y="1298"/>
                  <a:pt x="0" y="836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8" name="Freeform 175">
            <a:extLst>
              <a:ext uri="{FF2B5EF4-FFF2-40B4-BE49-F238E27FC236}">
                <a16:creationId xmlns:a16="http://schemas.microsoft.com/office/drawing/2014/main" id="{DC96D457-39A9-AF41-8BD0-2B11D2D12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7495" y="3683858"/>
            <a:ext cx="9259255" cy="2732062"/>
          </a:xfrm>
          <a:custGeom>
            <a:avLst/>
            <a:gdLst>
              <a:gd name="T0" fmla="*/ 11251 w 11252"/>
              <a:gd name="T1" fmla="*/ 0 h 3321"/>
              <a:gd name="T2" fmla="*/ 11189 w 11252"/>
              <a:gd name="T3" fmla="*/ 69 h 3321"/>
              <a:gd name="T4" fmla="*/ 11189 w 11252"/>
              <a:gd name="T5" fmla="*/ 69 h 3321"/>
              <a:gd name="T6" fmla="*/ 9609 w 11252"/>
              <a:gd name="T7" fmla="*/ 2463 h 3321"/>
              <a:gd name="T8" fmla="*/ 9551 w 11252"/>
              <a:gd name="T9" fmla="*/ 2579 h 3321"/>
              <a:gd name="T10" fmla="*/ 9543 w 11252"/>
              <a:gd name="T11" fmla="*/ 2579 h 3321"/>
              <a:gd name="T12" fmla="*/ 9468 w 11252"/>
              <a:gd name="T13" fmla="*/ 2719 h 3321"/>
              <a:gd name="T14" fmla="*/ 9468 w 11252"/>
              <a:gd name="T15" fmla="*/ 2719 h 3321"/>
              <a:gd name="T16" fmla="*/ 5625 w 11252"/>
              <a:gd name="T17" fmla="*/ 3320 h 3321"/>
              <a:gd name="T18" fmla="*/ 5625 w 11252"/>
              <a:gd name="T19" fmla="*/ 3320 h 3321"/>
              <a:gd name="T20" fmla="*/ 1783 w 11252"/>
              <a:gd name="T21" fmla="*/ 2719 h 3321"/>
              <a:gd name="T22" fmla="*/ 1709 w 11252"/>
              <a:gd name="T23" fmla="*/ 2579 h 3321"/>
              <a:gd name="T24" fmla="*/ 1701 w 11252"/>
              <a:gd name="T25" fmla="*/ 2579 h 3321"/>
              <a:gd name="T26" fmla="*/ 1642 w 11252"/>
              <a:gd name="T27" fmla="*/ 2463 h 3321"/>
              <a:gd name="T28" fmla="*/ 1642 w 11252"/>
              <a:gd name="T29" fmla="*/ 2463 h 3321"/>
              <a:gd name="T30" fmla="*/ 62 w 11252"/>
              <a:gd name="T31" fmla="*/ 69 h 3321"/>
              <a:gd name="T32" fmla="*/ 0 w 11252"/>
              <a:gd name="T33" fmla="*/ 0 h 3321"/>
              <a:gd name="T34" fmla="*/ 96 w 11252"/>
              <a:gd name="T35" fmla="*/ 54 h 3321"/>
              <a:gd name="T36" fmla="*/ 96 w 11252"/>
              <a:gd name="T37" fmla="*/ 54 h 3321"/>
              <a:gd name="T38" fmla="*/ 5625 w 11252"/>
              <a:gd name="T39" fmla="*/ 642 h 3321"/>
              <a:gd name="T40" fmla="*/ 5625 w 11252"/>
              <a:gd name="T41" fmla="*/ 642 h 3321"/>
              <a:gd name="T42" fmla="*/ 11156 w 11252"/>
              <a:gd name="T43" fmla="*/ 54 h 3321"/>
              <a:gd name="T44" fmla="*/ 11251 w 11252"/>
              <a:gd name="T45" fmla="*/ 0 h 3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252" h="3321">
                <a:moveTo>
                  <a:pt x="11251" y="0"/>
                </a:moveTo>
                <a:lnTo>
                  <a:pt x="11189" y="69"/>
                </a:lnTo>
                <a:lnTo>
                  <a:pt x="11189" y="69"/>
                </a:lnTo>
                <a:cubicBezTo>
                  <a:pt x="10639" y="729"/>
                  <a:pt x="10102" y="1540"/>
                  <a:pt x="9609" y="2463"/>
                </a:cubicBezTo>
                <a:lnTo>
                  <a:pt x="9551" y="2579"/>
                </a:lnTo>
                <a:lnTo>
                  <a:pt x="9543" y="2579"/>
                </a:lnTo>
                <a:lnTo>
                  <a:pt x="9468" y="2719"/>
                </a:lnTo>
                <a:lnTo>
                  <a:pt x="9468" y="2719"/>
                </a:lnTo>
                <a:cubicBezTo>
                  <a:pt x="9103" y="3062"/>
                  <a:pt x="7521" y="3320"/>
                  <a:pt x="5625" y="3320"/>
                </a:cubicBezTo>
                <a:lnTo>
                  <a:pt x="5625" y="3320"/>
                </a:lnTo>
                <a:cubicBezTo>
                  <a:pt x="3730" y="3320"/>
                  <a:pt x="2148" y="3062"/>
                  <a:pt x="1783" y="2719"/>
                </a:cubicBezTo>
                <a:lnTo>
                  <a:pt x="1709" y="2579"/>
                </a:lnTo>
                <a:lnTo>
                  <a:pt x="1701" y="2579"/>
                </a:lnTo>
                <a:lnTo>
                  <a:pt x="1642" y="2463"/>
                </a:lnTo>
                <a:lnTo>
                  <a:pt x="1642" y="2463"/>
                </a:lnTo>
                <a:cubicBezTo>
                  <a:pt x="1150" y="1540"/>
                  <a:pt x="613" y="729"/>
                  <a:pt x="62" y="69"/>
                </a:cubicBezTo>
                <a:lnTo>
                  <a:pt x="0" y="0"/>
                </a:lnTo>
                <a:lnTo>
                  <a:pt x="96" y="54"/>
                </a:lnTo>
                <a:lnTo>
                  <a:pt x="96" y="54"/>
                </a:lnTo>
                <a:cubicBezTo>
                  <a:pt x="829" y="394"/>
                  <a:pt x="3027" y="642"/>
                  <a:pt x="5625" y="642"/>
                </a:cubicBezTo>
                <a:lnTo>
                  <a:pt x="5625" y="642"/>
                </a:lnTo>
                <a:cubicBezTo>
                  <a:pt x="8224" y="642"/>
                  <a:pt x="10422" y="394"/>
                  <a:pt x="11156" y="54"/>
                </a:cubicBezTo>
                <a:lnTo>
                  <a:pt x="1125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0" name="Freeform 177">
            <a:extLst>
              <a:ext uri="{FF2B5EF4-FFF2-40B4-BE49-F238E27FC236}">
                <a16:creationId xmlns:a16="http://schemas.microsoft.com/office/drawing/2014/main" id="{5D431625-9500-9644-9A21-CC9593DE9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5247" y="3963235"/>
            <a:ext cx="2906214" cy="8903688"/>
          </a:xfrm>
          <a:custGeom>
            <a:avLst/>
            <a:gdLst>
              <a:gd name="T0" fmla="*/ 3532 w 3533"/>
              <a:gd name="T1" fmla="*/ 0 h 10822"/>
              <a:gd name="T2" fmla="*/ 3467 w 3533"/>
              <a:gd name="T3" fmla="*/ 97 h 10822"/>
              <a:gd name="T4" fmla="*/ 3467 w 3533"/>
              <a:gd name="T5" fmla="*/ 97 h 10822"/>
              <a:gd name="T6" fmla="*/ 1201 w 3533"/>
              <a:gd name="T7" fmla="*/ 5287 h 10822"/>
              <a:gd name="T8" fmla="*/ 1201 w 3533"/>
              <a:gd name="T9" fmla="*/ 5287 h 10822"/>
              <a:gd name="T10" fmla="*/ 367 w 3533"/>
              <a:gd name="T11" fmla="*/ 10227 h 10822"/>
              <a:gd name="T12" fmla="*/ 362 w 3533"/>
              <a:gd name="T13" fmla="*/ 10740 h 10822"/>
              <a:gd name="T14" fmla="*/ 231 w 3533"/>
              <a:gd name="T15" fmla="*/ 10777 h 10822"/>
              <a:gd name="T16" fmla="*/ 0 w 3533"/>
              <a:gd name="T17" fmla="*/ 10821 h 10822"/>
              <a:gd name="T18" fmla="*/ 3 w 3533"/>
              <a:gd name="T19" fmla="*/ 10227 h 10822"/>
              <a:gd name="T20" fmla="*/ 3 w 3533"/>
              <a:gd name="T21" fmla="*/ 10227 h 10822"/>
              <a:gd name="T22" fmla="*/ 549 w 3533"/>
              <a:gd name="T23" fmla="*/ 5287 h 10822"/>
              <a:gd name="T24" fmla="*/ 549 w 3533"/>
              <a:gd name="T25" fmla="*/ 5287 h 10822"/>
              <a:gd name="T26" fmla="*/ 1821 w 3533"/>
              <a:gd name="T27" fmla="*/ 623 h 10822"/>
              <a:gd name="T28" fmla="*/ 1998 w 3533"/>
              <a:gd name="T29" fmla="*/ 182 h 10822"/>
              <a:gd name="T30" fmla="*/ 2282 w 3533"/>
              <a:gd name="T31" fmla="*/ 158 h 10822"/>
              <a:gd name="T32" fmla="*/ 2282 w 3533"/>
              <a:gd name="T33" fmla="*/ 158 h 10822"/>
              <a:gd name="T34" fmla="*/ 3165 w 3533"/>
              <a:gd name="T35" fmla="*/ 57 h 10822"/>
              <a:gd name="T36" fmla="*/ 3532 w 3533"/>
              <a:gd name="T37" fmla="*/ 0 h 10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533" h="10822">
                <a:moveTo>
                  <a:pt x="3532" y="0"/>
                </a:moveTo>
                <a:lnTo>
                  <a:pt x="3467" y="97"/>
                </a:lnTo>
                <a:lnTo>
                  <a:pt x="3467" y="97"/>
                </a:lnTo>
                <a:cubicBezTo>
                  <a:pt x="2599" y="1445"/>
                  <a:pt x="1791" y="3249"/>
                  <a:pt x="1201" y="5287"/>
                </a:cubicBezTo>
                <a:lnTo>
                  <a:pt x="1201" y="5287"/>
                </a:lnTo>
                <a:cubicBezTo>
                  <a:pt x="685" y="7071"/>
                  <a:pt x="412" y="8777"/>
                  <a:pt x="367" y="10227"/>
                </a:cubicBezTo>
                <a:lnTo>
                  <a:pt x="362" y="10740"/>
                </a:lnTo>
                <a:lnTo>
                  <a:pt x="231" y="10777"/>
                </a:lnTo>
                <a:lnTo>
                  <a:pt x="0" y="10821"/>
                </a:lnTo>
                <a:lnTo>
                  <a:pt x="3" y="10227"/>
                </a:lnTo>
                <a:lnTo>
                  <a:pt x="3" y="10227"/>
                </a:lnTo>
                <a:cubicBezTo>
                  <a:pt x="32" y="8777"/>
                  <a:pt x="211" y="7071"/>
                  <a:pt x="549" y="5287"/>
                </a:cubicBezTo>
                <a:lnTo>
                  <a:pt x="549" y="5287"/>
                </a:lnTo>
                <a:cubicBezTo>
                  <a:pt x="887" y="3504"/>
                  <a:pt x="1334" y="1899"/>
                  <a:pt x="1821" y="623"/>
                </a:cubicBezTo>
                <a:lnTo>
                  <a:pt x="1998" y="182"/>
                </a:lnTo>
                <a:lnTo>
                  <a:pt x="2282" y="158"/>
                </a:lnTo>
                <a:lnTo>
                  <a:pt x="2282" y="158"/>
                </a:lnTo>
                <a:cubicBezTo>
                  <a:pt x="2599" y="128"/>
                  <a:pt x="2895" y="94"/>
                  <a:pt x="3165" y="57"/>
                </a:cubicBezTo>
                <a:lnTo>
                  <a:pt x="3532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C796237A-5B4B-D14F-9699-13706EDC4D64}"/>
              </a:ext>
            </a:extLst>
          </p:cNvPr>
          <p:cNvSpPr txBox="1"/>
          <p:nvPr/>
        </p:nvSpPr>
        <p:spPr>
          <a:xfrm>
            <a:off x="4412258" y="389236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3" name="Subtitle 2">
            <a:extLst>
              <a:ext uri="{FF2B5EF4-FFF2-40B4-BE49-F238E27FC236}">
                <a16:creationId xmlns:a16="http://schemas.microsoft.com/office/drawing/2014/main" id="{ABF4080F-BCE7-8740-A7C3-F8B5D913D018}"/>
              </a:ext>
            </a:extLst>
          </p:cNvPr>
          <p:cNvSpPr txBox="1">
            <a:spLocks/>
          </p:cNvSpPr>
          <p:nvPr/>
        </p:nvSpPr>
        <p:spPr>
          <a:xfrm>
            <a:off x="4412260" y="4596968"/>
            <a:ext cx="5146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your.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77E67703-4E2E-FF46-B300-97E9DA21D0BC}"/>
              </a:ext>
            </a:extLst>
          </p:cNvPr>
          <p:cNvSpPr txBox="1"/>
          <p:nvPr/>
        </p:nvSpPr>
        <p:spPr>
          <a:xfrm>
            <a:off x="4412258" y="614005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85" name="Subtitle 2">
            <a:extLst>
              <a:ext uri="{FF2B5EF4-FFF2-40B4-BE49-F238E27FC236}">
                <a16:creationId xmlns:a16="http://schemas.microsoft.com/office/drawing/2014/main" id="{EBD91B98-3474-4E4A-9D43-FF51AE5FA402}"/>
              </a:ext>
            </a:extLst>
          </p:cNvPr>
          <p:cNvSpPr txBox="1">
            <a:spLocks/>
          </p:cNvSpPr>
          <p:nvPr/>
        </p:nvSpPr>
        <p:spPr>
          <a:xfrm>
            <a:off x="4412259" y="6844658"/>
            <a:ext cx="635316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EEA2FF22-09EE-2E45-8AB7-ABEC1057199E}"/>
              </a:ext>
            </a:extLst>
          </p:cNvPr>
          <p:cNvSpPr txBox="1"/>
          <p:nvPr/>
        </p:nvSpPr>
        <p:spPr>
          <a:xfrm>
            <a:off x="4412258" y="838593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9" name="Subtitle 2">
            <a:extLst>
              <a:ext uri="{FF2B5EF4-FFF2-40B4-BE49-F238E27FC236}">
                <a16:creationId xmlns:a16="http://schemas.microsoft.com/office/drawing/2014/main" id="{01AC5933-38C5-FC48-BBBB-D05DC6F579B1}"/>
              </a:ext>
            </a:extLst>
          </p:cNvPr>
          <p:cNvSpPr txBox="1">
            <a:spLocks/>
          </p:cNvSpPr>
          <p:nvPr/>
        </p:nvSpPr>
        <p:spPr>
          <a:xfrm>
            <a:off x="4412259" y="9090538"/>
            <a:ext cx="635316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18D6490-9DF8-C04E-88E6-E01A253F5EEE}"/>
              </a:ext>
            </a:extLst>
          </p:cNvPr>
          <p:cNvSpPr txBox="1"/>
          <p:nvPr/>
        </p:nvSpPr>
        <p:spPr>
          <a:xfrm>
            <a:off x="4412258" y="1063362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2" name="Subtitle 2">
            <a:extLst>
              <a:ext uri="{FF2B5EF4-FFF2-40B4-BE49-F238E27FC236}">
                <a16:creationId xmlns:a16="http://schemas.microsoft.com/office/drawing/2014/main" id="{7065D410-797A-8142-8C84-3F4089712950}"/>
              </a:ext>
            </a:extLst>
          </p:cNvPr>
          <p:cNvSpPr txBox="1">
            <a:spLocks/>
          </p:cNvSpPr>
          <p:nvPr/>
        </p:nvSpPr>
        <p:spPr>
          <a:xfrm>
            <a:off x="4412259" y="11338228"/>
            <a:ext cx="635316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FED368E1-2B36-3449-9368-6AB7FBB15B13}"/>
              </a:ext>
            </a:extLst>
          </p:cNvPr>
          <p:cNvSpPr txBox="1"/>
          <p:nvPr/>
        </p:nvSpPr>
        <p:spPr>
          <a:xfrm>
            <a:off x="14734234" y="4745546"/>
            <a:ext cx="490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A3490AE4-D608-AF46-A2B7-D67B1783A844}"/>
              </a:ext>
            </a:extLst>
          </p:cNvPr>
          <p:cNvSpPr txBox="1"/>
          <p:nvPr/>
        </p:nvSpPr>
        <p:spPr>
          <a:xfrm>
            <a:off x="14644466" y="6926808"/>
            <a:ext cx="67037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FBFCFC36-14EF-F740-AA91-BC700DDE946C}"/>
              </a:ext>
            </a:extLst>
          </p:cNvPr>
          <p:cNvSpPr txBox="1"/>
          <p:nvPr/>
        </p:nvSpPr>
        <p:spPr>
          <a:xfrm>
            <a:off x="14634046" y="9099694"/>
            <a:ext cx="69121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5490FC24-7FC4-DE43-BEDC-364C41DD3A19}"/>
              </a:ext>
            </a:extLst>
          </p:cNvPr>
          <p:cNvSpPr txBox="1"/>
          <p:nvPr/>
        </p:nvSpPr>
        <p:spPr>
          <a:xfrm>
            <a:off x="14607597" y="11248036"/>
            <a:ext cx="74411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36824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0250E505-EBB7-984B-8592-3D678497D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990" y="11411380"/>
            <a:ext cx="3659176" cy="488236"/>
          </a:xfrm>
          <a:custGeom>
            <a:avLst/>
            <a:gdLst>
              <a:gd name="T0" fmla="*/ 6212 w 6213"/>
              <a:gd name="T1" fmla="*/ 369 h 830"/>
              <a:gd name="T2" fmla="*/ 6212 w 6213"/>
              <a:gd name="T3" fmla="*/ 369 h 830"/>
              <a:gd name="T4" fmla="*/ 3114 w 6213"/>
              <a:gd name="T5" fmla="*/ 829 h 830"/>
              <a:gd name="T6" fmla="*/ 3114 w 6213"/>
              <a:gd name="T7" fmla="*/ 829 h 830"/>
              <a:gd name="T8" fmla="*/ 0 w 6213"/>
              <a:gd name="T9" fmla="*/ 369 h 830"/>
              <a:gd name="T10" fmla="*/ 0 w 6213"/>
              <a:gd name="T11" fmla="*/ 369 h 830"/>
              <a:gd name="T12" fmla="*/ 3114 w 6213"/>
              <a:gd name="T13" fmla="*/ 0 h 830"/>
              <a:gd name="T14" fmla="*/ 3114 w 6213"/>
              <a:gd name="T15" fmla="*/ 0 h 830"/>
              <a:gd name="T16" fmla="*/ 6212 w 6213"/>
              <a:gd name="T17" fmla="*/ 369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13" h="830">
                <a:moveTo>
                  <a:pt x="6212" y="369"/>
                </a:moveTo>
                <a:lnTo>
                  <a:pt x="6212" y="369"/>
                </a:lnTo>
                <a:cubicBezTo>
                  <a:pt x="6212" y="598"/>
                  <a:pt x="4752" y="829"/>
                  <a:pt x="3114" y="829"/>
                </a:cubicBezTo>
                <a:lnTo>
                  <a:pt x="3114" y="829"/>
                </a:lnTo>
                <a:cubicBezTo>
                  <a:pt x="1476" y="829"/>
                  <a:pt x="0" y="598"/>
                  <a:pt x="0" y="369"/>
                </a:cubicBezTo>
                <a:lnTo>
                  <a:pt x="0" y="369"/>
                </a:lnTo>
                <a:cubicBezTo>
                  <a:pt x="199" y="189"/>
                  <a:pt x="1476" y="0"/>
                  <a:pt x="3114" y="0"/>
                </a:cubicBezTo>
                <a:lnTo>
                  <a:pt x="3114" y="0"/>
                </a:lnTo>
                <a:cubicBezTo>
                  <a:pt x="4752" y="0"/>
                  <a:pt x="5974" y="222"/>
                  <a:pt x="6212" y="369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6FE913B2-9D91-8841-9644-B30A8A7C7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9201" y="11629530"/>
            <a:ext cx="3682548" cy="1324470"/>
          </a:xfrm>
          <a:custGeom>
            <a:avLst/>
            <a:gdLst>
              <a:gd name="T0" fmla="*/ 5991 w 6251"/>
              <a:gd name="T1" fmla="*/ 1953 h 2249"/>
              <a:gd name="T2" fmla="*/ 5991 w 6251"/>
              <a:gd name="T3" fmla="*/ 1953 h 2249"/>
              <a:gd name="T4" fmla="*/ 3147 w 6251"/>
              <a:gd name="T5" fmla="*/ 2247 h 2249"/>
              <a:gd name="T6" fmla="*/ 3147 w 6251"/>
              <a:gd name="T7" fmla="*/ 2247 h 2249"/>
              <a:gd name="T8" fmla="*/ 260 w 6251"/>
              <a:gd name="T9" fmla="*/ 1953 h 2249"/>
              <a:gd name="T10" fmla="*/ 260 w 6251"/>
              <a:gd name="T11" fmla="*/ 1953 h 2249"/>
              <a:gd name="T12" fmla="*/ 0 w 6251"/>
              <a:gd name="T13" fmla="*/ 0 h 2249"/>
              <a:gd name="T14" fmla="*/ 0 w 6251"/>
              <a:gd name="T15" fmla="*/ 0 h 2249"/>
              <a:gd name="T16" fmla="*/ 6250 w 6251"/>
              <a:gd name="T17" fmla="*/ 0 h 2249"/>
              <a:gd name="T18" fmla="*/ 6250 w 6251"/>
              <a:gd name="T19" fmla="*/ 0 h 2249"/>
              <a:gd name="T20" fmla="*/ 5991 w 6251"/>
              <a:gd name="T21" fmla="*/ 1953 h 2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251" h="2249">
                <a:moveTo>
                  <a:pt x="5991" y="1953"/>
                </a:moveTo>
                <a:lnTo>
                  <a:pt x="5991" y="1953"/>
                </a:lnTo>
                <a:cubicBezTo>
                  <a:pt x="5053" y="2147"/>
                  <a:pt x="4100" y="2245"/>
                  <a:pt x="3147" y="2247"/>
                </a:cubicBezTo>
                <a:lnTo>
                  <a:pt x="3147" y="2247"/>
                </a:lnTo>
                <a:cubicBezTo>
                  <a:pt x="2179" y="2248"/>
                  <a:pt x="1211" y="2150"/>
                  <a:pt x="260" y="1953"/>
                </a:cubicBezTo>
                <a:lnTo>
                  <a:pt x="260" y="1953"/>
                </a:lnTo>
                <a:cubicBezTo>
                  <a:pt x="173" y="1302"/>
                  <a:pt x="86" y="651"/>
                  <a:pt x="0" y="0"/>
                </a:cubicBezTo>
                <a:lnTo>
                  <a:pt x="0" y="0"/>
                </a:lnTo>
                <a:cubicBezTo>
                  <a:pt x="2060" y="427"/>
                  <a:pt x="4188" y="427"/>
                  <a:pt x="6250" y="0"/>
                </a:cubicBezTo>
                <a:lnTo>
                  <a:pt x="6250" y="0"/>
                </a:lnTo>
                <a:cubicBezTo>
                  <a:pt x="6164" y="651"/>
                  <a:pt x="6077" y="1302"/>
                  <a:pt x="5991" y="195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AB388328-BE72-224E-9F88-FE76311A1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734" y="11897020"/>
            <a:ext cx="4061563" cy="734952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176FC525-3FB0-1548-8832-81923B4FC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2536" y="11574990"/>
            <a:ext cx="644056" cy="644056"/>
          </a:xfrm>
          <a:custGeom>
            <a:avLst/>
            <a:gdLst>
              <a:gd name="T0" fmla="*/ 1093 w 1094"/>
              <a:gd name="T1" fmla="*/ 1093 h 1094"/>
              <a:gd name="T2" fmla="*/ 0 w 1094"/>
              <a:gd name="T3" fmla="*/ 1093 h 1094"/>
              <a:gd name="T4" fmla="*/ 0 w 1094"/>
              <a:gd name="T5" fmla="*/ 0 h 1094"/>
              <a:gd name="T6" fmla="*/ 1093 w 1094"/>
              <a:gd name="T7" fmla="*/ 0 h 1094"/>
              <a:gd name="T8" fmla="*/ 1093 w 1094"/>
              <a:gd name="T9" fmla="*/ 1093 h 1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94" h="1094">
                <a:moveTo>
                  <a:pt x="1093" y="1093"/>
                </a:moveTo>
                <a:lnTo>
                  <a:pt x="0" y="1093"/>
                </a:lnTo>
                <a:lnTo>
                  <a:pt x="0" y="0"/>
                </a:lnTo>
                <a:lnTo>
                  <a:pt x="1093" y="0"/>
                </a:lnTo>
                <a:lnTo>
                  <a:pt x="1093" y="1093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3E9768F-7614-2C4B-8EA3-D0A83B315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5499" y="9671390"/>
            <a:ext cx="4549947" cy="563549"/>
          </a:xfrm>
          <a:custGeom>
            <a:avLst/>
            <a:gdLst>
              <a:gd name="T0" fmla="*/ 7724 w 7725"/>
              <a:gd name="T1" fmla="*/ 426 h 959"/>
              <a:gd name="T2" fmla="*/ 7724 w 7725"/>
              <a:gd name="T3" fmla="*/ 426 h 959"/>
              <a:gd name="T4" fmla="*/ 3859 w 7725"/>
              <a:gd name="T5" fmla="*/ 958 h 959"/>
              <a:gd name="T6" fmla="*/ 3859 w 7725"/>
              <a:gd name="T7" fmla="*/ 958 h 959"/>
              <a:gd name="T8" fmla="*/ 0 w 7725"/>
              <a:gd name="T9" fmla="*/ 426 h 959"/>
              <a:gd name="T10" fmla="*/ 0 w 7725"/>
              <a:gd name="T11" fmla="*/ 426 h 959"/>
              <a:gd name="T12" fmla="*/ 3859 w 7725"/>
              <a:gd name="T13" fmla="*/ 0 h 959"/>
              <a:gd name="T14" fmla="*/ 3859 w 7725"/>
              <a:gd name="T15" fmla="*/ 0 h 959"/>
              <a:gd name="T16" fmla="*/ 7724 w 7725"/>
              <a:gd name="T17" fmla="*/ 426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725" h="959">
                <a:moveTo>
                  <a:pt x="7724" y="426"/>
                </a:moveTo>
                <a:lnTo>
                  <a:pt x="7724" y="426"/>
                </a:lnTo>
                <a:cubicBezTo>
                  <a:pt x="7724" y="690"/>
                  <a:pt x="5907" y="958"/>
                  <a:pt x="3859" y="958"/>
                </a:cubicBezTo>
                <a:lnTo>
                  <a:pt x="3859" y="958"/>
                </a:lnTo>
                <a:cubicBezTo>
                  <a:pt x="1813" y="958"/>
                  <a:pt x="0" y="690"/>
                  <a:pt x="0" y="426"/>
                </a:cubicBezTo>
                <a:lnTo>
                  <a:pt x="0" y="426"/>
                </a:lnTo>
                <a:cubicBezTo>
                  <a:pt x="248" y="218"/>
                  <a:pt x="1813" y="0"/>
                  <a:pt x="3859" y="0"/>
                </a:cubicBezTo>
                <a:lnTo>
                  <a:pt x="3859" y="0"/>
                </a:lnTo>
                <a:cubicBezTo>
                  <a:pt x="5907" y="0"/>
                  <a:pt x="7426" y="256"/>
                  <a:pt x="7724" y="42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3681812A-1148-2643-B0DA-75CA6830C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0306" y="9923298"/>
            <a:ext cx="4560334" cy="1617932"/>
          </a:xfrm>
          <a:custGeom>
            <a:avLst/>
            <a:gdLst>
              <a:gd name="T0" fmla="*/ 7460 w 7744"/>
              <a:gd name="T1" fmla="*/ 2257 h 2748"/>
              <a:gd name="T2" fmla="*/ 7460 w 7744"/>
              <a:gd name="T3" fmla="*/ 2257 h 2748"/>
              <a:gd name="T4" fmla="*/ 283 w 7744"/>
              <a:gd name="T5" fmla="*/ 2257 h 2748"/>
              <a:gd name="T6" fmla="*/ 283 w 7744"/>
              <a:gd name="T7" fmla="*/ 2257 h 2748"/>
              <a:gd name="T8" fmla="*/ 0 w 7744"/>
              <a:gd name="T9" fmla="*/ 0 h 2748"/>
              <a:gd name="T10" fmla="*/ 0 w 7744"/>
              <a:gd name="T11" fmla="*/ 0 h 2748"/>
              <a:gd name="T12" fmla="*/ 7743 w 7744"/>
              <a:gd name="T13" fmla="*/ 0 h 2748"/>
              <a:gd name="T14" fmla="*/ 7743 w 7744"/>
              <a:gd name="T15" fmla="*/ 0 h 2748"/>
              <a:gd name="T16" fmla="*/ 7460 w 7744"/>
              <a:gd name="T17" fmla="*/ 2257 h 2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744" h="2748">
                <a:moveTo>
                  <a:pt x="7460" y="2257"/>
                </a:moveTo>
                <a:lnTo>
                  <a:pt x="7460" y="2257"/>
                </a:lnTo>
                <a:cubicBezTo>
                  <a:pt x="5092" y="2747"/>
                  <a:pt x="2650" y="2747"/>
                  <a:pt x="283" y="2257"/>
                </a:cubicBezTo>
                <a:lnTo>
                  <a:pt x="283" y="2257"/>
                </a:lnTo>
                <a:cubicBezTo>
                  <a:pt x="189" y="1505"/>
                  <a:pt x="95" y="752"/>
                  <a:pt x="0" y="0"/>
                </a:cubicBezTo>
                <a:lnTo>
                  <a:pt x="0" y="0"/>
                </a:lnTo>
                <a:cubicBezTo>
                  <a:pt x="2554" y="529"/>
                  <a:pt x="5189" y="529"/>
                  <a:pt x="7743" y="0"/>
                </a:cubicBezTo>
                <a:lnTo>
                  <a:pt x="7743" y="0"/>
                </a:lnTo>
                <a:cubicBezTo>
                  <a:pt x="7649" y="752"/>
                  <a:pt x="7555" y="1505"/>
                  <a:pt x="7460" y="22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E670C2B8-6C36-0447-9B04-0DC3D231C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5410" y="10234938"/>
            <a:ext cx="4394656" cy="836234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E64FFFDC-B3B7-5B4D-BBBD-CE5BB3E3E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0183" y="9868763"/>
            <a:ext cx="732354" cy="732354"/>
          </a:xfrm>
          <a:custGeom>
            <a:avLst/>
            <a:gdLst>
              <a:gd name="T0" fmla="*/ 1241 w 1242"/>
              <a:gd name="T1" fmla="*/ 1242 h 1243"/>
              <a:gd name="T2" fmla="*/ 0 w 1242"/>
              <a:gd name="T3" fmla="*/ 1242 h 1243"/>
              <a:gd name="T4" fmla="*/ 0 w 1242"/>
              <a:gd name="T5" fmla="*/ 0 h 1243"/>
              <a:gd name="T6" fmla="*/ 1241 w 1242"/>
              <a:gd name="T7" fmla="*/ 0 h 1243"/>
              <a:gd name="T8" fmla="*/ 1241 w 1242"/>
              <a:gd name="T9" fmla="*/ 1242 h 1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2" h="1243">
                <a:moveTo>
                  <a:pt x="1241" y="1242"/>
                </a:moveTo>
                <a:lnTo>
                  <a:pt x="0" y="1242"/>
                </a:lnTo>
                <a:lnTo>
                  <a:pt x="0" y="0"/>
                </a:lnTo>
                <a:lnTo>
                  <a:pt x="1241" y="0"/>
                </a:lnTo>
                <a:lnTo>
                  <a:pt x="1241" y="1242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F5680F9F-E745-BF41-8174-50A167156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0131" y="7741817"/>
            <a:ext cx="5638091" cy="610296"/>
          </a:xfrm>
          <a:custGeom>
            <a:avLst/>
            <a:gdLst>
              <a:gd name="T0" fmla="*/ 9574 w 9575"/>
              <a:gd name="T1" fmla="*/ 461 h 1038"/>
              <a:gd name="T2" fmla="*/ 9574 w 9575"/>
              <a:gd name="T3" fmla="*/ 461 h 1038"/>
              <a:gd name="T4" fmla="*/ 4788 w 9575"/>
              <a:gd name="T5" fmla="*/ 1037 h 1038"/>
              <a:gd name="T6" fmla="*/ 4788 w 9575"/>
              <a:gd name="T7" fmla="*/ 1037 h 1038"/>
              <a:gd name="T8" fmla="*/ 0 w 9575"/>
              <a:gd name="T9" fmla="*/ 461 h 1038"/>
              <a:gd name="T10" fmla="*/ 0 w 9575"/>
              <a:gd name="T11" fmla="*/ 461 h 1038"/>
              <a:gd name="T12" fmla="*/ 4788 w 9575"/>
              <a:gd name="T13" fmla="*/ 0 h 1038"/>
              <a:gd name="T14" fmla="*/ 4788 w 9575"/>
              <a:gd name="T15" fmla="*/ 0 h 1038"/>
              <a:gd name="T16" fmla="*/ 9574 w 9575"/>
              <a:gd name="T17" fmla="*/ 461 h 10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575" h="1038">
                <a:moveTo>
                  <a:pt x="9574" y="461"/>
                </a:moveTo>
                <a:lnTo>
                  <a:pt x="9574" y="461"/>
                </a:lnTo>
                <a:cubicBezTo>
                  <a:pt x="9574" y="747"/>
                  <a:pt x="7347" y="1037"/>
                  <a:pt x="4788" y="1037"/>
                </a:cubicBezTo>
                <a:lnTo>
                  <a:pt x="4788" y="1037"/>
                </a:lnTo>
                <a:cubicBezTo>
                  <a:pt x="2230" y="1037"/>
                  <a:pt x="0" y="747"/>
                  <a:pt x="0" y="461"/>
                </a:cubicBezTo>
                <a:lnTo>
                  <a:pt x="0" y="461"/>
                </a:lnTo>
                <a:cubicBezTo>
                  <a:pt x="310" y="236"/>
                  <a:pt x="2230" y="0"/>
                  <a:pt x="4788" y="0"/>
                </a:cubicBezTo>
                <a:lnTo>
                  <a:pt x="4788" y="0"/>
                </a:lnTo>
                <a:cubicBezTo>
                  <a:pt x="7347" y="0"/>
                  <a:pt x="9202" y="277"/>
                  <a:pt x="9574" y="461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B60E2FAA-770A-4C4B-891E-921A7A558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936" y="8014503"/>
            <a:ext cx="5648479" cy="1799721"/>
          </a:xfrm>
          <a:custGeom>
            <a:avLst/>
            <a:gdLst>
              <a:gd name="T0" fmla="*/ 9260 w 9592"/>
              <a:gd name="T1" fmla="*/ 2447 h 3058"/>
              <a:gd name="T2" fmla="*/ 9260 w 9592"/>
              <a:gd name="T3" fmla="*/ 2447 h 3058"/>
              <a:gd name="T4" fmla="*/ 331 w 9592"/>
              <a:gd name="T5" fmla="*/ 2447 h 3058"/>
              <a:gd name="T6" fmla="*/ 0 w 9592"/>
              <a:gd name="T7" fmla="*/ 0 h 3058"/>
              <a:gd name="T8" fmla="*/ 0 w 9592"/>
              <a:gd name="T9" fmla="*/ 0 h 3058"/>
              <a:gd name="T10" fmla="*/ 9591 w 9592"/>
              <a:gd name="T11" fmla="*/ 0 h 3058"/>
              <a:gd name="T12" fmla="*/ 9591 w 9592"/>
              <a:gd name="T13" fmla="*/ 0 h 3058"/>
              <a:gd name="T14" fmla="*/ 9260 w 9592"/>
              <a:gd name="T15" fmla="*/ 2447 h 30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592" h="3058">
                <a:moveTo>
                  <a:pt x="9260" y="2447"/>
                </a:moveTo>
                <a:lnTo>
                  <a:pt x="9260" y="2447"/>
                </a:lnTo>
                <a:cubicBezTo>
                  <a:pt x="6315" y="3057"/>
                  <a:pt x="3276" y="3057"/>
                  <a:pt x="331" y="2447"/>
                </a:cubicBezTo>
                <a:lnTo>
                  <a:pt x="0" y="0"/>
                </a:lnTo>
                <a:lnTo>
                  <a:pt x="0" y="0"/>
                </a:lnTo>
                <a:cubicBezTo>
                  <a:pt x="3163" y="655"/>
                  <a:pt x="6427" y="655"/>
                  <a:pt x="9591" y="0"/>
                </a:cubicBezTo>
                <a:lnTo>
                  <a:pt x="9591" y="0"/>
                </a:lnTo>
                <a:cubicBezTo>
                  <a:pt x="9481" y="816"/>
                  <a:pt x="9371" y="1631"/>
                  <a:pt x="9260" y="244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1EB2CB01-9B1B-5440-AC04-3BD20E305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9071" y="8378083"/>
            <a:ext cx="4438996" cy="836234"/>
          </a:xfrm>
          <a:prstGeom prst="homePlat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63F2259B-FA48-7B4E-9695-EAA220B34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2605" y="8014504"/>
            <a:ext cx="732354" cy="732354"/>
          </a:xfrm>
          <a:custGeom>
            <a:avLst/>
            <a:gdLst>
              <a:gd name="T0" fmla="*/ 1242 w 1243"/>
              <a:gd name="T1" fmla="*/ 1242 h 1243"/>
              <a:gd name="T2" fmla="*/ 0 w 1243"/>
              <a:gd name="T3" fmla="*/ 1242 h 1243"/>
              <a:gd name="T4" fmla="*/ 0 w 1243"/>
              <a:gd name="T5" fmla="*/ 0 h 1243"/>
              <a:gd name="T6" fmla="*/ 1242 w 1243"/>
              <a:gd name="T7" fmla="*/ 0 h 1243"/>
              <a:gd name="T8" fmla="*/ 1242 w 1243"/>
              <a:gd name="T9" fmla="*/ 1242 h 1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3" h="1243">
                <a:moveTo>
                  <a:pt x="1242" y="1242"/>
                </a:moveTo>
                <a:lnTo>
                  <a:pt x="0" y="1242"/>
                </a:lnTo>
                <a:lnTo>
                  <a:pt x="0" y="0"/>
                </a:lnTo>
                <a:lnTo>
                  <a:pt x="1242" y="0"/>
                </a:lnTo>
                <a:lnTo>
                  <a:pt x="1242" y="1242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107D51DC-F2C8-054E-8E01-D019B3BDA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104" y="5456455"/>
            <a:ext cx="6975546" cy="719370"/>
          </a:xfrm>
          <a:custGeom>
            <a:avLst/>
            <a:gdLst>
              <a:gd name="T0" fmla="*/ 11844 w 11845"/>
              <a:gd name="T1" fmla="*/ 543 h 1220"/>
              <a:gd name="T2" fmla="*/ 11844 w 11845"/>
              <a:gd name="T3" fmla="*/ 543 h 1220"/>
              <a:gd name="T4" fmla="*/ 5922 w 11845"/>
              <a:gd name="T5" fmla="*/ 1219 h 1220"/>
              <a:gd name="T6" fmla="*/ 5922 w 11845"/>
              <a:gd name="T7" fmla="*/ 1219 h 1220"/>
              <a:gd name="T8" fmla="*/ 0 w 11845"/>
              <a:gd name="T9" fmla="*/ 543 h 1220"/>
              <a:gd name="T10" fmla="*/ 0 w 11845"/>
              <a:gd name="T11" fmla="*/ 543 h 1220"/>
              <a:gd name="T12" fmla="*/ 5922 w 11845"/>
              <a:gd name="T13" fmla="*/ 0 h 1220"/>
              <a:gd name="T14" fmla="*/ 5922 w 11845"/>
              <a:gd name="T15" fmla="*/ 0 h 1220"/>
              <a:gd name="T16" fmla="*/ 11844 w 11845"/>
              <a:gd name="T17" fmla="*/ 543 h 1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845" h="1220">
                <a:moveTo>
                  <a:pt x="11844" y="543"/>
                </a:moveTo>
                <a:lnTo>
                  <a:pt x="11844" y="543"/>
                </a:lnTo>
                <a:cubicBezTo>
                  <a:pt x="11844" y="879"/>
                  <a:pt x="9121" y="1219"/>
                  <a:pt x="5922" y="1219"/>
                </a:cubicBezTo>
                <a:lnTo>
                  <a:pt x="5922" y="1219"/>
                </a:lnTo>
                <a:cubicBezTo>
                  <a:pt x="2724" y="1219"/>
                  <a:pt x="0" y="879"/>
                  <a:pt x="0" y="543"/>
                </a:cubicBezTo>
                <a:lnTo>
                  <a:pt x="0" y="543"/>
                </a:lnTo>
                <a:cubicBezTo>
                  <a:pt x="388" y="278"/>
                  <a:pt x="2724" y="0"/>
                  <a:pt x="5922" y="0"/>
                </a:cubicBezTo>
                <a:lnTo>
                  <a:pt x="5922" y="0"/>
                </a:lnTo>
                <a:cubicBezTo>
                  <a:pt x="9121" y="0"/>
                  <a:pt x="11379" y="326"/>
                  <a:pt x="11844" y="54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32F1BCF4-88F1-DF41-BA10-BCC6B0F9D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9715" y="5775888"/>
            <a:ext cx="6996322" cy="2142526"/>
          </a:xfrm>
          <a:custGeom>
            <a:avLst/>
            <a:gdLst>
              <a:gd name="T0" fmla="*/ 11546 w 11880"/>
              <a:gd name="T1" fmla="*/ 2870 h 3637"/>
              <a:gd name="T2" fmla="*/ 11546 w 11880"/>
              <a:gd name="T3" fmla="*/ 2870 h 3637"/>
              <a:gd name="T4" fmla="*/ 333 w 11880"/>
              <a:gd name="T5" fmla="*/ 2870 h 3637"/>
              <a:gd name="T6" fmla="*/ 0 w 11880"/>
              <a:gd name="T7" fmla="*/ 0 h 3637"/>
              <a:gd name="T8" fmla="*/ 0 w 11880"/>
              <a:gd name="T9" fmla="*/ 0 h 3637"/>
              <a:gd name="T10" fmla="*/ 11879 w 11880"/>
              <a:gd name="T11" fmla="*/ 0 h 3637"/>
              <a:gd name="T12" fmla="*/ 11879 w 11880"/>
              <a:gd name="T13" fmla="*/ 0 h 3637"/>
              <a:gd name="T14" fmla="*/ 11546 w 11880"/>
              <a:gd name="T15" fmla="*/ 2870 h 36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880" h="3637">
                <a:moveTo>
                  <a:pt x="11546" y="2870"/>
                </a:moveTo>
                <a:lnTo>
                  <a:pt x="11546" y="2870"/>
                </a:lnTo>
                <a:cubicBezTo>
                  <a:pt x="7847" y="3636"/>
                  <a:pt x="4031" y="3636"/>
                  <a:pt x="333" y="2870"/>
                </a:cubicBezTo>
                <a:lnTo>
                  <a:pt x="0" y="0"/>
                </a:lnTo>
                <a:lnTo>
                  <a:pt x="0" y="0"/>
                </a:lnTo>
                <a:cubicBezTo>
                  <a:pt x="3919" y="811"/>
                  <a:pt x="7961" y="811"/>
                  <a:pt x="11879" y="0"/>
                </a:cubicBezTo>
                <a:lnTo>
                  <a:pt x="11879" y="0"/>
                </a:lnTo>
                <a:cubicBezTo>
                  <a:pt x="11768" y="957"/>
                  <a:pt x="11657" y="1914"/>
                  <a:pt x="11546" y="28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981FECA6-3FA7-654E-9D06-A643C64B6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8246" y="6295289"/>
            <a:ext cx="4354159" cy="836234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B83E292D-4549-1F45-882B-839999BAA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593" y="5929110"/>
            <a:ext cx="732354" cy="732354"/>
          </a:xfrm>
          <a:custGeom>
            <a:avLst/>
            <a:gdLst>
              <a:gd name="T0" fmla="*/ 1242 w 1243"/>
              <a:gd name="T1" fmla="*/ 1241 h 1242"/>
              <a:gd name="T2" fmla="*/ 0 w 1243"/>
              <a:gd name="T3" fmla="*/ 1241 h 1242"/>
              <a:gd name="T4" fmla="*/ 0 w 1243"/>
              <a:gd name="T5" fmla="*/ 0 h 1242"/>
              <a:gd name="T6" fmla="*/ 1242 w 1243"/>
              <a:gd name="T7" fmla="*/ 0 h 1242"/>
              <a:gd name="T8" fmla="*/ 1242 w 1243"/>
              <a:gd name="T9" fmla="*/ 1241 h 1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3" h="1242">
                <a:moveTo>
                  <a:pt x="1242" y="1241"/>
                </a:moveTo>
                <a:lnTo>
                  <a:pt x="0" y="1241"/>
                </a:lnTo>
                <a:lnTo>
                  <a:pt x="0" y="0"/>
                </a:lnTo>
                <a:lnTo>
                  <a:pt x="1242" y="0"/>
                </a:lnTo>
                <a:lnTo>
                  <a:pt x="1242" y="1241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3A5A2C85-6FBD-524C-9C0A-7E67AC5B7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3868" y="2672470"/>
            <a:ext cx="8653209" cy="898563"/>
          </a:xfrm>
          <a:custGeom>
            <a:avLst/>
            <a:gdLst>
              <a:gd name="T0" fmla="*/ 14693 w 14694"/>
              <a:gd name="T1" fmla="*/ 678 h 1524"/>
              <a:gd name="T2" fmla="*/ 14693 w 14694"/>
              <a:gd name="T3" fmla="*/ 678 h 1524"/>
              <a:gd name="T4" fmla="*/ 7343 w 14694"/>
              <a:gd name="T5" fmla="*/ 1523 h 1524"/>
              <a:gd name="T6" fmla="*/ 7343 w 14694"/>
              <a:gd name="T7" fmla="*/ 1523 h 1524"/>
              <a:gd name="T8" fmla="*/ 0 w 14694"/>
              <a:gd name="T9" fmla="*/ 678 h 1524"/>
              <a:gd name="T10" fmla="*/ 0 w 14694"/>
              <a:gd name="T11" fmla="*/ 678 h 1524"/>
              <a:gd name="T12" fmla="*/ 7343 w 14694"/>
              <a:gd name="T13" fmla="*/ 0 h 1524"/>
              <a:gd name="T14" fmla="*/ 7343 w 14694"/>
              <a:gd name="T15" fmla="*/ 0 h 1524"/>
              <a:gd name="T16" fmla="*/ 14693 w 14694"/>
              <a:gd name="T17" fmla="*/ 678 h 15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694" h="1524">
                <a:moveTo>
                  <a:pt x="14693" y="678"/>
                </a:moveTo>
                <a:lnTo>
                  <a:pt x="14693" y="678"/>
                </a:lnTo>
                <a:cubicBezTo>
                  <a:pt x="14693" y="1098"/>
                  <a:pt x="11341" y="1523"/>
                  <a:pt x="7343" y="1523"/>
                </a:cubicBezTo>
                <a:lnTo>
                  <a:pt x="7343" y="1523"/>
                </a:lnTo>
                <a:cubicBezTo>
                  <a:pt x="3345" y="1523"/>
                  <a:pt x="0" y="1098"/>
                  <a:pt x="0" y="678"/>
                </a:cubicBezTo>
                <a:lnTo>
                  <a:pt x="0" y="678"/>
                </a:lnTo>
                <a:cubicBezTo>
                  <a:pt x="485" y="348"/>
                  <a:pt x="3345" y="0"/>
                  <a:pt x="7343" y="0"/>
                </a:cubicBezTo>
                <a:lnTo>
                  <a:pt x="7343" y="0"/>
                </a:lnTo>
                <a:cubicBezTo>
                  <a:pt x="11341" y="0"/>
                  <a:pt x="14113" y="408"/>
                  <a:pt x="14693" y="678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25FC98C2-FFB0-194F-8C38-FA0D6521B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6078" y="3069813"/>
            <a:ext cx="8663597" cy="2685300"/>
          </a:xfrm>
          <a:custGeom>
            <a:avLst/>
            <a:gdLst>
              <a:gd name="T0" fmla="*/ 14440 w 14713"/>
              <a:gd name="T1" fmla="*/ 3589 h 4558"/>
              <a:gd name="T2" fmla="*/ 14440 w 14713"/>
              <a:gd name="T3" fmla="*/ 3589 h 4558"/>
              <a:gd name="T4" fmla="*/ 271 w 14713"/>
              <a:gd name="T5" fmla="*/ 3589 h 4558"/>
              <a:gd name="T6" fmla="*/ 271 w 14713"/>
              <a:gd name="T7" fmla="*/ 3589 h 4558"/>
              <a:gd name="T8" fmla="*/ 0 w 14713"/>
              <a:gd name="T9" fmla="*/ 0 h 4558"/>
              <a:gd name="T10" fmla="*/ 0 w 14713"/>
              <a:gd name="T11" fmla="*/ 0 h 4558"/>
              <a:gd name="T12" fmla="*/ 14712 w 14713"/>
              <a:gd name="T13" fmla="*/ 0 h 4558"/>
              <a:gd name="T14" fmla="*/ 14712 w 14713"/>
              <a:gd name="T15" fmla="*/ 0 h 4558"/>
              <a:gd name="T16" fmla="*/ 14440 w 14713"/>
              <a:gd name="T17" fmla="*/ 3589 h 4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13" h="4558">
                <a:moveTo>
                  <a:pt x="14440" y="3589"/>
                </a:moveTo>
                <a:lnTo>
                  <a:pt x="14440" y="3589"/>
                </a:lnTo>
                <a:cubicBezTo>
                  <a:pt x="9767" y="4557"/>
                  <a:pt x="4945" y="4557"/>
                  <a:pt x="271" y="3589"/>
                </a:cubicBezTo>
                <a:lnTo>
                  <a:pt x="271" y="3589"/>
                </a:lnTo>
                <a:cubicBezTo>
                  <a:pt x="181" y="2393"/>
                  <a:pt x="90" y="1196"/>
                  <a:pt x="0" y="0"/>
                </a:cubicBezTo>
                <a:lnTo>
                  <a:pt x="0" y="0"/>
                </a:lnTo>
                <a:cubicBezTo>
                  <a:pt x="4853" y="1005"/>
                  <a:pt x="9859" y="1005"/>
                  <a:pt x="14712" y="0"/>
                </a:cubicBezTo>
                <a:lnTo>
                  <a:pt x="14712" y="0"/>
                </a:lnTo>
                <a:cubicBezTo>
                  <a:pt x="14621" y="1196"/>
                  <a:pt x="14531" y="2393"/>
                  <a:pt x="14440" y="358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235BA3FA-893D-DB45-8B7D-BCFC2E605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622" y="3851509"/>
            <a:ext cx="4354159" cy="836234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9EA7CE37-596D-6A4D-BB10-6BA5AF81E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0374" y="3485333"/>
            <a:ext cx="732354" cy="732354"/>
          </a:xfrm>
          <a:custGeom>
            <a:avLst/>
            <a:gdLst>
              <a:gd name="T0" fmla="*/ 1243 w 1244"/>
              <a:gd name="T1" fmla="*/ 1243 h 1244"/>
              <a:gd name="T2" fmla="*/ 0 w 1244"/>
              <a:gd name="T3" fmla="*/ 1243 h 1244"/>
              <a:gd name="T4" fmla="*/ 0 w 1244"/>
              <a:gd name="T5" fmla="*/ 0 h 1244"/>
              <a:gd name="T6" fmla="*/ 1243 w 1244"/>
              <a:gd name="T7" fmla="*/ 0 h 1244"/>
              <a:gd name="T8" fmla="*/ 1243 w 1244"/>
              <a:gd name="T9" fmla="*/ 1243 h 1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4" h="1244">
                <a:moveTo>
                  <a:pt x="1243" y="1243"/>
                </a:moveTo>
                <a:lnTo>
                  <a:pt x="0" y="1243"/>
                </a:lnTo>
                <a:lnTo>
                  <a:pt x="0" y="0"/>
                </a:lnTo>
                <a:lnTo>
                  <a:pt x="1243" y="0"/>
                </a:lnTo>
                <a:lnTo>
                  <a:pt x="1243" y="1243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4065FA-0C54-7841-A5F1-136C6B005712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8887EB5-F89B-FA45-9B1B-C0A493E59E5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0B0D3C4-7913-2144-8BB6-569AF1672119}"/>
              </a:ext>
            </a:extLst>
          </p:cNvPr>
          <p:cNvSpPr txBox="1"/>
          <p:nvPr/>
        </p:nvSpPr>
        <p:spPr>
          <a:xfrm>
            <a:off x="2509678" y="3559121"/>
            <a:ext cx="33374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6CA382-80BE-F544-A994-E886466138E2}"/>
              </a:ext>
            </a:extLst>
          </p:cNvPr>
          <p:cNvSpPr txBox="1"/>
          <p:nvPr/>
        </p:nvSpPr>
        <p:spPr>
          <a:xfrm>
            <a:off x="3315616" y="6002899"/>
            <a:ext cx="4203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8CAA723-76C3-A74E-9E7F-5C7D84518425}"/>
              </a:ext>
            </a:extLst>
          </p:cNvPr>
          <p:cNvSpPr txBox="1"/>
          <p:nvPr/>
        </p:nvSpPr>
        <p:spPr>
          <a:xfrm>
            <a:off x="3993819" y="8088294"/>
            <a:ext cx="4299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F6CF222-B8A1-444F-9FEB-C52A38674EDA}"/>
              </a:ext>
            </a:extLst>
          </p:cNvPr>
          <p:cNvSpPr txBox="1"/>
          <p:nvPr/>
        </p:nvSpPr>
        <p:spPr>
          <a:xfrm>
            <a:off x="4518573" y="9942553"/>
            <a:ext cx="45557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CEA8F55-4B72-2748-B488-1F199026F4C1}"/>
              </a:ext>
            </a:extLst>
          </p:cNvPr>
          <p:cNvSpPr txBox="1"/>
          <p:nvPr/>
        </p:nvSpPr>
        <p:spPr>
          <a:xfrm>
            <a:off x="5209983" y="11604631"/>
            <a:ext cx="44916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C2D3BC1-0050-E542-BFB2-0856B50F535B}"/>
              </a:ext>
            </a:extLst>
          </p:cNvPr>
          <p:cNvSpPr txBox="1"/>
          <p:nvPr/>
        </p:nvSpPr>
        <p:spPr>
          <a:xfrm>
            <a:off x="3159593" y="3977238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A39ED0-8D16-C842-B25C-E79279A3DE4F}"/>
              </a:ext>
            </a:extLst>
          </p:cNvPr>
          <p:cNvSpPr txBox="1"/>
          <p:nvPr/>
        </p:nvSpPr>
        <p:spPr>
          <a:xfrm>
            <a:off x="4024168" y="6414750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BB9E7C6-0CEE-4B47-BAD5-65938D48F704}"/>
              </a:ext>
            </a:extLst>
          </p:cNvPr>
          <p:cNvSpPr txBox="1"/>
          <p:nvPr/>
        </p:nvSpPr>
        <p:spPr>
          <a:xfrm>
            <a:off x="4697268" y="850725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84D4C5A-1C5C-3C4C-8A66-C59F05C3B536}"/>
              </a:ext>
            </a:extLst>
          </p:cNvPr>
          <p:cNvSpPr txBox="1"/>
          <p:nvPr/>
        </p:nvSpPr>
        <p:spPr>
          <a:xfrm>
            <a:off x="5230668" y="1036210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095E539-6CC9-234A-963F-8903D825DC87}"/>
              </a:ext>
            </a:extLst>
          </p:cNvPr>
          <p:cNvSpPr txBox="1"/>
          <p:nvPr/>
        </p:nvSpPr>
        <p:spPr>
          <a:xfrm>
            <a:off x="5852968" y="11972833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BD734F5-CCA4-BC46-9B39-0DCA18EE15AC}"/>
              </a:ext>
            </a:extLst>
          </p:cNvPr>
          <p:cNvSpPr txBox="1">
            <a:spLocks/>
          </p:cNvSpPr>
          <p:nvPr/>
        </p:nvSpPr>
        <p:spPr>
          <a:xfrm>
            <a:off x="15854423" y="3670069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C795C81-5EC7-AC47-B28D-F98C242B5269}"/>
              </a:ext>
            </a:extLst>
          </p:cNvPr>
          <p:cNvSpPr txBox="1">
            <a:spLocks/>
          </p:cNvSpPr>
          <p:nvPr/>
        </p:nvSpPr>
        <p:spPr>
          <a:xfrm>
            <a:off x="15225773" y="6113846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1C5D25A-CC47-104D-801F-1002856E2C6E}"/>
              </a:ext>
            </a:extLst>
          </p:cNvPr>
          <p:cNvSpPr txBox="1">
            <a:spLocks/>
          </p:cNvSpPr>
          <p:nvPr/>
        </p:nvSpPr>
        <p:spPr>
          <a:xfrm>
            <a:off x="14597123" y="8199240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97798176-5B9C-6848-8E96-BF428136452F}"/>
              </a:ext>
            </a:extLst>
          </p:cNvPr>
          <p:cNvSpPr txBox="1">
            <a:spLocks/>
          </p:cNvSpPr>
          <p:nvPr/>
        </p:nvSpPr>
        <p:spPr>
          <a:xfrm>
            <a:off x="13968473" y="10053499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4E06D08-A692-AA46-B02A-A78B0439CCD3}"/>
              </a:ext>
            </a:extLst>
          </p:cNvPr>
          <p:cNvSpPr txBox="1">
            <a:spLocks/>
          </p:cNvSpPr>
          <p:nvPr/>
        </p:nvSpPr>
        <p:spPr>
          <a:xfrm>
            <a:off x="13339823" y="11744147"/>
            <a:ext cx="648487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Shape 2525">
            <a:extLst>
              <a:ext uri="{FF2B5EF4-FFF2-40B4-BE49-F238E27FC236}">
                <a16:creationId xmlns:a16="http://schemas.microsoft.com/office/drawing/2014/main" id="{422808F0-9B51-1F4A-99D0-D8098D44FE0D}"/>
              </a:ext>
            </a:extLst>
          </p:cNvPr>
          <p:cNvSpPr>
            <a:spLocks noChangeAspect="1"/>
          </p:cNvSpPr>
          <p:nvPr/>
        </p:nvSpPr>
        <p:spPr>
          <a:xfrm>
            <a:off x="10144693" y="3950208"/>
            <a:ext cx="1086366" cy="10863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77">
            <a:extLst>
              <a:ext uri="{FF2B5EF4-FFF2-40B4-BE49-F238E27FC236}">
                <a16:creationId xmlns:a16="http://schemas.microsoft.com/office/drawing/2014/main" id="{2A0E641E-1E31-4247-B0C0-6D267F3FEF51}"/>
              </a:ext>
            </a:extLst>
          </p:cNvPr>
          <p:cNvSpPr>
            <a:spLocks noChangeAspect="1"/>
          </p:cNvSpPr>
          <p:nvPr/>
        </p:nvSpPr>
        <p:spPr>
          <a:xfrm>
            <a:off x="10300464" y="6533967"/>
            <a:ext cx="774824" cy="8523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20" y="4979"/>
                </a:moveTo>
                <a:lnTo>
                  <a:pt x="7560" y="6792"/>
                </a:lnTo>
                <a:lnTo>
                  <a:pt x="7560" y="2876"/>
                </a:lnTo>
                <a:lnTo>
                  <a:pt x="20520" y="1063"/>
                </a:lnTo>
                <a:cubicBezTo>
                  <a:pt x="20520" y="1063"/>
                  <a:pt x="20520" y="4979"/>
                  <a:pt x="20520" y="4979"/>
                </a:cubicBezTo>
                <a:close/>
                <a:moveTo>
                  <a:pt x="18900" y="17673"/>
                </a:moveTo>
                <a:lnTo>
                  <a:pt x="16740" y="17673"/>
                </a:lnTo>
                <a:cubicBezTo>
                  <a:pt x="15845" y="17673"/>
                  <a:pt x="15120" y="17014"/>
                  <a:pt x="15120" y="16200"/>
                </a:cubicBezTo>
                <a:cubicBezTo>
                  <a:pt x="15120" y="15387"/>
                  <a:pt x="15845" y="14727"/>
                  <a:pt x="16740" y="14727"/>
                </a:cubicBezTo>
                <a:lnTo>
                  <a:pt x="18900" y="14727"/>
                </a:lnTo>
                <a:cubicBezTo>
                  <a:pt x="19795" y="14727"/>
                  <a:pt x="20520" y="15387"/>
                  <a:pt x="20520" y="16200"/>
                </a:cubicBezTo>
                <a:cubicBezTo>
                  <a:pt x="20520" y="17014"/>
                  <a:pt x="19795" y="17673"/>
                  <a:pt x="18900" y="17673"/>
                </a:cubicBezTo>
                <a:moveTo>
                  <a:pt x="4860" y="20618"/>
                </a:moveTo>
                <a:lnTo>
                  <a:pt x="2700" y="20618"/>
                </a:lnTo>
                <a:cubicBezTo>
                  <a:pt x="1805" y="20618"/>
                  <a:pt x="1080" y="19959"/>
                  <a:pt x="1080" y="19146"/>
                </a:cubicBezTo>
                <a:cubicBezTo>
                  <a:pt x="1080" y="18332"/>
                  <a:pt x="1805" y="17673"/>
                  <a:pt x="2700" y="17673"/>
                </a:cubicBezTo>
                <a:lnTo>
                  <a:pt x="4860" y="17673"/>
                </a:lnTo>
                <a:cubicBezTo>
                  <a:pt x="5755" y="17673"/>
                  <a:pt x="6480" y="18332"/>
                  <a:pt x="6480" y="19146"/>
                </a:cubicBezTo>
                <a:cubicBezTo>
                  <a:pt x="6480" y="19959"/>
                  <a:pt x="5755" y="20618"/>
                  <a:pt x="4860" y="20618"/>
                </a:cubicBezTo>
                <a:moveTo>
                  <a:pt x="21060" y="0"/>
                </a:moveTo>
                <a:cubicBezTo>
                  <a:pt x="21031" y="0"/>
                  <a:pt x="21006" y="11"/>
                  <a:pt x="20980" y="15"/>
                </a:cubicBezTo>
                <a:lnTo>
                  <a:pt x="20978" y="6"/>
                </a:lnTo>
                <a:lnTo>
                  <a:pt x="6938" y="1969"/>
                </a:lnTo>
                <a:lnTo>
                  <a:pt x="6940" y="1979"/>
                </a:lnTo>
                <a:cubicBezTo>
                  <a:pt x="6681" y="2016"/>
                  <a:pt x="6480" y="2210"/>
                  <a:pt x="6480" y="2455"/>
                </a:cubicBezTo>
                <a:lnTo>
                  <a:pt x="6480" y="17193"/>
                </a:lnTo>
                <a:cubicBezTo>
                  <a:pt x="6028" y="16882"/>
                  <a:pt x="5471" y="16691"/>
                  <a:pt x="4860" y="16691"/>
                </a:cubicBezTo>
                <a:lnTo>
                  <a:pt x="2700" y="16691"/>
                </a:lnTo>
                <a:cubicBezTo>
                  <a:pt x="1209" y="16691"/>
                  <a:pt x="0" y="17790"/>
                  <a:pt x="0" y="19146"/>
                </a:cubicBezTo>
                <a:cubicBezTo>
                  <a:pt x="0" y="20501"/>
                  <a:pt x="1209" y="21600"/>
                  <a:pt x="2700" y="21600"/>
                </a:cubicBezTo>
                <a:lnTo>
                  <a:pt x="4860" y="21600"/>
                </a:lnTo>
                <a:cubicBezTo>
                  <a:pt x="6352" y="21600"/>
                  <a:pt x="7560" y="20501"/>
                  <a:pt x="7560" y="19146"/>
                </a:cubicBezTo>
                <a:lnTo>
                  <a:pt x="7560" y="7785"/>
                </a:lnTo>
                <a:lnTo>
                  <a:pt x="20520" y="5972"/>
                </a:lnTo>
                <a:lnTo>
                  <a:pt x="20520" y="14248"/>
                </a:lnTo>
                <a:cubicBezTo>
                  <a:pt x="20068" y="13937"/>
                  <a:pt x="19511" y="13745"/>
                  <a:pt x="18900" y="13745"/>
                </a:cubicBezTo>
                <a:lnTo>
                  <a:pt x="16740" y="13745"/>
                </a:lnTo>
                <a:cubicBezTo>
                  <a:pt x="15249" y="13745"/>
                  <a:pt x="14040" y="14845"/>
                  <a:pt x="14040" y="16200"/>
                </a:cubicBezTo>
                <a:cubicBezTo>
                  <a:pt x="14040" y="17556"/>
                  <a:pt x="15249" y="18655"/>
                  <a:pt x="16740" y="18655"/>
                </a:cubicBezTo>
                <a:lnTo>
                  <a:pt x="18900" y="18655"/>
                </a:lnTo>
                <a:cubicBezTo>
                  <a:pt x="20392" y="18655"/>
                  <a:pt x="21600" y="17556"/>
                  <a:pt x="21600" y="16200"/>
                </a:cubicBezTo>
                <a:lnTo>
                  <a:pt x="21600" y="491"/>
                </a:lnTo>
                <a:cubicBezTo>
                  <a:pt x="21600" y="220"/>
                  <a:pt x="21358" y="0"/>
                  <a:pt x="2106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88">
            <a:extLst>
              <a:ext uri="{FF2B5EF4-FFF2-40B4-BE49-F238E27FC236}">
                <a16:creationId xmlns:a16="http://schemas.microsoft.com/office/drawing/2014/main" id="{A747F7FE-CB6B-764E-AD2E-826C02871D1E}"/>
              </a:ext>
            </a:extLst>
          </p:cNvPr>
          <p:cNvSpPr>
            <a:spLocks noChangeAspect="1"/>
          </p:cNvSpPr>
          <p:nvPr/>
        </p:nvSpPr>
        <p:spPr>
          <a:xfrm>
            <a:off x="10404295" y="12141862"/>
            <a:ext cx="564566" cy="513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14">
            <a:extLst>
              <a:ext uri="{FF2B5EF4-FFF2-40B4-BE49-F238E27FC236}">
                <a16:creationId xmlns:a16="http://schemas.microsoft.com/office/drawing/2014/main" id="{BD906249-62D3-6540-8BA6-258678ADA235}"/>
              </a:ext>
            </a:extLst>
          </p:cNvPr>
          <p:cNvSpPr>
            <a:spLocks noChangeAspect="1"/>
          </p:cNvSpPr>
          <p:nvPr/>
        </p:nvSpPr>
        <p:spPr>
          <a:xfrm>
            <a:off x="10319405" y="8654265"/>
            <a:ext cx="747988" cy="747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33">
            <a:extLst>
              <a:ext uri="{FF2B5EF4-FFF2-40B4-BE49-F238E27FC236}">
                <a16:creationId xmlns:a16="http://schemas.microsoft.com/office/drawing/2014/main" id="{924C80FE-F1E4-3749-BE52-9BC2BBF40163}"/>
              </a:ext>
            </a:extLst>
          </p:cNvPr>
          <p:cNvSpPr>
            <a:spLocks noChangeAspect="1"/>
          </p:cNvSpPr>
          <p:nvPr/>
        </p:nvSpPr>
        <p:spPr>
          <a:xfrm>
            <a:off x="10319333" y="10456637"/>
            <a:ext cx="734490" cy="734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252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AB52A7-F437-5443-AC0C-3EA1F41B6943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4AC3DE-10A7-CA4E-912C-A73A50AF3FB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C6961277-3E10-9140-9EC4-75BBC1EB5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3869" y="9001435"/>
            <a:ext cx="1114865" cy="1223871"/>
          </a:xfrm>
          <a:custGeom>
            <a:avLst/>
            <a:gdLst>
              <a:gd name="T0" fmla="*/ 989 w 990"/>
              <a:gd name="T1" fmla="*/ 430 h 1087"/>
              <a:gd name="T2" fmla="*/ 495 w 990"/>
              <a:gd name="T3" fmla="*/ 1086 h 1087"/>
              <a:gd name="T4" fmla="*/ 0 w 990"/>
              <a:gd name="T5" fmla="*/ 430 h 1087"/>
              <a:gd name="T6" fmla="*/ 152 w 990"/>
              <a:gd name="T7" fmla="*/ 430 h 1087"/>
              <a:gd name="T8" fmla="*/ 152 w 990"/>
              <a:gd name="T9" fmla="*/ 0 h 1087"/>
              <a:gd name="T10" fmla="*/ 837 w 990"/>
              <a:gd name="T11" fmla="*/ 0 h 1087"/>
              <a:gd name="T12" fmla="*/ 837 w 990"/>
              <a:gd name="T13" fmla="*/ 430 h 1087"/>
              <a:gd name="T14" fmla="*/ 989 w 990"/>
              <a:gd name="T15" fmla="*/ 430 h 10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90" h="1087">
                <a:moveTo>
                  <a:pt x="989" y="430"/>
                </a:moveTo>
                <a:lnTo>
                  <a:pt x="495" y="1086"/>
                </a:lnTo>
                <a:lnTo>
                  <a:pt x="0" y="430"/>
                </a:lnTo>
                <a:lnTo>
                  <a:pt x="152" y="430"/>
                </a:lnTo>
                <a:lnTo>
                  <a:pt x="152" y="0"/>
                </a:lnTo>
                <a:lnTo>
                  <a:pt x="837" y="0"/>
                </a:lnTo>
                <a:lnTo>
                  <a:pt x="837" y="430"/>
                </a:lnTo>
                <a:lnTo>
                  <a:pt x="989" y="430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75B2B1D1-FBD7-414F-97C0-F5DF1ED85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0717" y="8119456"/>
            <a:ext cx="2616212" cy="797745"/>
          </a:xfrm>
          <a:custGeom>
            <a:avLst/>
            <a:gdLst>
              <a:gd name="T0" fmla="*/ 2327 w 2328"/>
              <a:gd name="T1" fmla="*/ 0 h 709"/>
              <a:gd name="T2" fmla="*/ 1793 w 2328"/>
              <a:gd name="T3" fmla="*/ 708 h 709"/>
              <a:gd name="T4" fmla="*/ 533 w 2328"/>
              <a:gd name="T5" fmla="*/ 708 h 709"/>
              <a:gd name="T6" fmla="*/ 0 w 2328"/>
              <a:gd name="T7" fmla="*/ 0 h 709"/>
              <a:gd name="T8" fmla="*/ 2327 w 2328"/>
              <a:gd name="T9" fmla="*/ 0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28" h="709">
                <a:moveTo>
                  <a:pt x="2327" y="0"/>
                </a:moveTo>
                <a:lnTo>
                  <a:pt x="1793" y="708"/>
                </a:lnTo>
                <a:lnTo>
                  <a:pt x="533" y="708"/>
                </a:lnTo>
                <a:lnTo>
                  <a:pt x="0" y="0"/>
                </a:lnTo>
                <a:lnTo>
                  <a:pt x="2327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A0555491-760E-6C4A-8797-F67D54456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1801" y="7222606"/>
            <a:ext cx="3959001" cy="797749"/>
          </a:xfrm>
          <a:custGeom>
            <a:avLst/>
            <a:gdLst>
              <a:gd name="T0" fmla="*/ 3524 w 3525"/>
              <a:gd name="T1" fmla="*/ 0 h 711"/>
              <a:gd name="T2" fmla="*/ 2991 w 3525"/>
              <a:gd name="T3" fmla="*/ 710 h 711"/>
              <a:gd name="T4" fmla="*/ 533 w 3525"/>
              <a:gd name="T5" fmla="*/ 710 h 711"/>
              <a:gd name="T6" fmla="*/ 0 w 3525"/>
              <a:gd name="T7" fmla="*/ 0 h 711"/>
              <a:gd name="T8" fmla="*/ 3524 w 3525"/>
              <a:gd name="T9" fmla="*/ 0 h 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25" h="711">
                <a:moveTo>
                  <a:pt x="3524" y="0"/>
                </a:moveTo>
                <a:lnTo>
                  <a:pt x="2991" y="710"/>
                </a:lnTo>
                <a:lnTo>
                  <a:pt x="533" y="710"/>
                </a:lnTo>
                <a:lnTo>
                  <a:pt x="0" y="0"/>
                </a:lnTo>
                <a:lnTo>
                  <a:pt x="352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D58572F1-8AB2-1D42-88BD-F9337316E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7928" y="6335674"/>
            <a:ext cx="5306746" cy="797745"/>
          </a:xfrm>
          <a:custGeom>
            <a:avLst/>
            <a:gdLst>
              <a:gd name="T0" fmla="*/ 4722 w 4723"/>
              <a:gd name="T1" fmla="*/ 0 h 708"/>
              <a:gd name="T2" fmla="*/ 4188 w 4723"/>
              <a:gd name="T3" fmla="*/ 707 h 708"/>
              <a:gd name="T4" fmla="*/ 534 w 4723"/>
              <a:gd name="T5" fmla="*/ 707 h 708"/>
              <a:gd name="T6" fmla="*/ 0 w 4723"/>
              <a:gd name="T7" fmla="*/ 0 h 708"/>
              <a:gd name="T8" fmla="*/ 4722 w 4723"/>
              <a:gd name="T9" fmla="*/ 0 h 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23" h="708">
                <a:moveTo>
                  <a:pt x="4722" y="0"/>
                </a:moveTo>
                <a:lnTo>
                  <a:pt x="4188" y="707"/>
                </a:lnTo>
                <a:lnTo>
                  <a:pt x="534" y="707"/>
                </a:lnTo>
                <a:lnTo>
                  <a:pt x="0" y="0"/>
                </a:lnTo>
                <a:lnTo>
                  <a:pt x="472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A75DF35-4711-ED45-87BD-A1C9D63A0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4056" y="5443784"/>
            <a:ext cx="6654491" cy="797745"/>
          </a:xfrm>
          <a:custGeom>
            <a:avLst/>
            <a:gdLst>
              <a:gd name="T0" fmla="*/ 5920 w 5921"/>
              <a:gd name="T1" fmla="*/ 0 h 709"/>
              <a:gd name="T2" fmla="*/ 5386 w 5921"/>
              <a:gd name="T3" fmla="*/ 708 h 709"/>
              <a:gd name="T4" fmla="*/ 534 w 5921"/>
              <a:gd name="T5" fmla="*/ 708 h 709"/>
              <a:gd name="T6" fmla="*/ 0 w 5921"/>
              <a:gd name="T7" fmla="*/ 0 h 709"/>
              <a:gd name="T8" fmla="*/ 5920 w 5921"/>
              <a:gd name="T9" fmla="*/ 0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21" h="709">
                <a:moveTo>
                  <a:pt x="5920" y="0"/>
                </a:moveTo>
                <a:lnTo>
                  <a:pt x="5386" y="708"/>
                </a:lnTo>
                <a:lnTo>
                  <a:pt x="534" y="708"/>
                </a:lnTo>
                <a:lnTo>
                  <a:pt x="0" y="0"/>
                </a:lnTo>
                <a:lnTo>
                  <a:pt x="592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F2212E64-101F-1945-ADF8-BF29FFB9E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0003" y="4537024"/>
            <a:ext cx="7967554" cy="797749"/>
          </a:xfrm>
          <a:custGeom>
            <a:avLst/>
            <a:gdLst>
              <a:gd name="T0" fmla="*/ 7088 w 7089"/>
              <a:gd name="T1" fmla="*/ 0 h 709"/>
              <a:gd name="T2" fmla="*/ 6554 w 7089"/>
              <a:gd name="T3" fmla="*/ 708 h 709"/>
              <a:gd name="T4" fmla="*/ 534 w 7089"/>
              <a:gd name="T5" fmla="*/ 708 h 709"/>
              <a:gd name="T6" fmla="*/ 0 w 7089"/>
              <a:gd name="T7" fmla="*/ 0 h 709"/>
              <a:gd name="T8" fmla="*/ 7088 w 7089"/>
              <a:gd name="T9" fmla="*/ 0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089" h="709">
                <a:moveTo>
                  <a:pt x="7088" y="0"/>
                </a:moveTo>
                <a:lnTo>
                  <a:pt x="6554" y="708"/>
                </a:lnTo>
                <a:lnTo>
                  <a:pt x="534" y="708"/>
                </a:lnTo>
                <a:lnTo>
                  <a:pt x="0" y="0"/>
                </a:lnTo>
                <a:lnTo>
                  <a:pt x="708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716AC81-E151-9547-87D2-7ADB0433FABD}"/>
              </a:ext>
            </a:extLst>
          </p:cNvPr>
          <p:cNvGrpSpPr/>
          <p:nvPr/>
        </p:nvGrpSpPr>
        <p:grpSpPr>
          <a:xfrm>
            <a:off x="10712251" y="9402785"/>
            <a:ext cx="3012608" cy="1972069"/>
            <a:chOff x="10712251" y="10140206"/>
            <a:chExt cx="3012608" cy="1972069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56B54E6-DA80-BF46-B93D-F79772C92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12251" y="10868585"/>
              <a:ext cx="703603" cy="708555"/>
            </a:xfrm>
            <a:custGeom>
              <a:avLst/>
              <a:gdLst>
                <a:gd name="T0" fmla="*/ 311 w 626"/>
                <a:gd name="T1" fmla="*/ 0 h 629"/>
                <a:gd name="T2" fmla="*/ 311 w 626"/>
                <a:gd name="T3" fmla="*/ 0 h 629"/>
                <a:gd name="T4" fmla="*/ 625 w 626"/>
                <a:gd name="T5" fmla="*/ 314 h 629"/>
                <a:gd name="T6" fmla="*/ 625 w 626"/>
                <a:gd name="T7" fmla="*/ 314 h 629"/>
                <a:gd name="T8" fmla="*/ 311 w 626"/>
                <a:gd name="T9" fmla="*/ 628 h 629"/>
                <a:gd name="T10" fmla="*/ 311 w 626"/>
                <a:gd name="T11" fmla="*/ 628 h 629"/>
                <a:gd name="T12" fmla="*/ 0 w 626"/>
                <a:gd name="T13" fmla="*/ 314 h 629"/>
                <a:gd name="T14" fmla="*/ 0 w 626"/>
                <a:gd name="T15" fmla="*/ 314 h 629"/>
                <a:gd name="T16" fmla="*/ 311 w 626"/>
                <a:gd name="T17" fmla="*/ 0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6" h="629">
                  <a:moveTo>
                    <a:pt x="311" y="0"/>
                  </a:moveTo>
                  <a:lnTo>
                    <a:pt x="311" y="0"/>
                  </a:lnTo>
                  <a:cubicBezTo>
                    <a:pt x="485" y="0"/>
                    <a:pt x="625" y="140"/>
                    <a:pt x="625" y="314"/>
                  </a:cubicBezTo>
                  <a:lnTo>
                    <a:pt x="625" y="314"/>
                  </a:lnTo>
                  <a:cubicBezTo>
                    <a:pt x="625" y="488"/>
                    <a:pt x="485" y="628"/>
                    <a:pt x="311" y="628"/>
                  </a:cubicBezTo>
                  <a:lnTo>
                    <a:pt x="311" y="628"/>
                  </a:lnTo>
                  <a:cubicBezTo>
                    <a:pt x="140" y="628"/>
                    <a:pt x="0" y="488"/>
                    <a:pt x="0" y="314"/>
                  </a:cubicBezTo>
                  <a:lnTo>
                    <a:pt x="0" y="314"/>
                  </a:lnTo>
                  <a:cubicBezTo>
                    <a:pt x="0" y="140"/>
                    <a:pt x="140" y="0"/>
                    <a:pt x="311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9E37B05B-4C59-244B-86EA-9F5CAE3B6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9232" y="10925566"/>
              <a:ext cx="589640" cy="594593"/>
            </a:xfrm>
            <a:custGeom>
              <a:avLst/>
              <a:gdLst>
                <a:gd name="T0" fmla="*/ 260 w 524"/>
                <a:gd name="T1" fmla="*/ 0 h 527"/>
                <a:gd name="T2" fmla="*/ 260 w 524"/>
                <a:gd name="T3" fmla="*/ 0 h 527"/>
                <a:gd name="T4" fmla="*/ 523 w 524"/>
                <a:gd name="T5" fmla="*/ 263 h 527"/>
                <a:gd name="T6" fmla="*/ 523 w 524"/>
                <a:gd name="T7" fmla="*/ 263 h 527"/>
                <a:gd name="T8" fmla="*/ 260 w 524"/>
                <a:gd name="T9" fmla="*/ 526 h 527"/>
                <a:gd name="T10" fmla="*/ 260 w 524"/>
                <a:gd name="T11" fmla="*/ 526 h 527"/>
                <a:gd name="T12" fmla="*/ 0 w 524"/>
                <a:gd name="T13" fmla="*/ 263 h 527"/>
                <a:gd name="T14" fmla="*/ 0 w 524"/>
                <a:gd name="T15" fmla="*/ 263 h 527"/>
                <a:gd name="T16" fmla="*/ 260 w 524"/>
                <a:gd name="T17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4" h="527">
                  <a:moveTo>
                    <a:pt x="260" y="0"/>
                  </a:moveTo>
                  <a:lnTo>
                    <a:pt x="260" y="0"/>
                  </a:lnTo>
                  <a:cubicBezTo>
                    <a:pt x="405" y="0"/>
                    <a:pt x="523" y="118"/>
                    <a:pt x="523" y="263"/>
                  </a:cubicBezTo>
                  <a:lnTo>
                    <a:pt x="523" y="263"/>
                  </a:lnTo>
                  <a:cubicBezTo>
                    <a:pt x="523" y="408"/>
                    <a:pt x="405" y="526"/>
                    <a:pt x="260" y="526"/>
                  </a:cubicBezTo>
                  <a:lnTo>
                    <a:pt x="260" y="526"/>
                  </a:lnTo>
                  <a:cubicBezTo>
                    <a:pt x="115" y="526"/>
                    <a:pt x="0" y="408"/>
                    <a:pt x="0" y="263"/>
                  </a:cubicBezTo>
                  <a:lnTo>
                    <a:pt x="0" y="263"/>
                  </a:lnTo>
                  <a:cubicBezTo>
                    <a:pt x="0" y="118"/>
                    <a:pt x="115" y="0"/>
                    <a:pt x="26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2266E63-0136-E243-8915-1073C273E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7430" y="11029619"/>
              <a:ext cx="193245" cy="386487"/>
            </a:xfrm>
            <a:custGeom>
              <a:avLst/>
              <a:gdLst>
                <a:gd name="T0" fmla="*/ 34 w 170"/>
                <a:gd name="T1" fmla="*/ 188 h 344"/>
                <a:gd name="T2" fmla="*/ 34 w 170"/>
                <a:gd name="T3" fmla="*/ 188 h 344"/>
                <a:gd name="T4" fmla="*/ 10 w 170"/>
                <a:gd name="T5" fmla="*/ 161 h 344"/>
                <a:gd name="T6" fmla="*/ 10 w 170"/>
                <a:gd name="T7" fmla="*/ 161 h 344"/>
                <a:gd name="T8" fmla="*/ 0 w 170"/>
                <a:gd name="T9" fmla="*/ 118 h 344"/>
                <a:gd name="T10" fmla="*/ 0 w 170"/>
                <a:gd name="T11" fmla="*/ 118 h 344"/>
                <a:gd name="T12" fmla="*/ 15 w 170"/>
                <a:gd name="T13" fmla="*/ 67 h 344"/>
                <a:gd name="T14" fmla="*/ 15 w 170"/>
                <a:gd name="T15" fmla="*/ 67 h 344"/>
                <a:gd name="T16" fmla="*/ 58 w 170"/>
                <a:gd name="T17" fmla="*/ 41 h 344"/>
                <a:gd name="T18" fmla="*/ 58 w 170"/>
                <a:gd name="T19" fmla="*/ 0 h 344"/>
                <a:gd name="T20" fmla="*/ 116 w 170"/>
                <a:gd name="T21" fmla="*/ 0 h 344"/>
                <a:gd name="T22" fmla="*/ 116 w 170"/>
                <a:gd name="T23" fmla="*/ 38 h 344"/>
                <a:gd name="T24" fmla="*/ 116 w 170"/>
                <a:gd name="T25" fmla="*/ 38 h 344"/>
                <a:gd name="T26" fmla="*/ 164 w 170"/>
                <a:gd name="T27" fmla="*/ 45 h 344"/>
                <a:gd name="T28" fmla="*/ 155 w 170"/>
                <a:gd name="T29" fmla="*/ 113 h 344"/>
                <a:gd name="T30" fmla="*/ 155 w 170"/>
                <a:gd name="T31" fmla="*/ 113 h 344"/>
                <a:gd name="T32" fmla="*/ 97 w 170"/>
                <a:gd name="T33" fmla="*/ 104 h 344"/>
                <a:gd name="T34" fmla="*/ 97 w 170"/>
                <a:gd name="T35" fmla="*/ 104 h 344"/>
                <a:gd name="T36" fmla="*/ 78 w 170"/>
                <a:gd name="T37" fmla="*/ 121 h 344"/>
                <a:gd name="T38" fmla="*/ 78 w 170"/>
                <a:gd name="T39" fmla="*/ 121 h 344"/>
                <a:gd name="T40" fmla="*/ 87 w 170"/>
                <a:gd name="T41" fmla="*/ 133 h 344"/>
                <a:gd name="T42" fmla="*/ 87 w 170"/>
                <a:gd name="T43" fmla="*/ 133 h 344"/>
                <a:gd name="T44" fmla="*/ 109 w 170"/>
                <a:gd name="T45" fmla="*/ 145 h 344"/>
                <a:gd name="T46" fmla="*/ 109 w 170"/>
                <a:gd name="T47" fmla="*/ 145 h 344"/>
                <a:gd name="T48" fmla="*/ 138 w 170"/>
                <a:gd name="T49" fmla="*/ 161 h 344"/>
                <a:gd name="T50" fmla="*/ 138 w 170"/>
                <a:gd name="T51" fmla="*/ 161 h 344"/>
                <a:gd name="T52" fmla="*/ 160 w 170"/>
                <a:gd name="T53" fmla="*/ 188 h 344"/>
                <a:gd name="T54" fmla="*/ 160 w 170"/>
                <a:gd name="T55" fmla="*/ 188 h 344"/>
                <a:gd name="T56" fmla="*/ 169 w 170"/>
                <a:gd name="T57" fmla="*/ 232 h 344"/>
                <a:gd name="T58" fmla="*/ 169 w 170"/>
                <a:gd name="T59" fmla="*/ 232 h 344"/>
                <a:gd name="T60" fmla="*/ 157 w 170"/>
                <a:gd name="T61" fmla="*/ 280 h 344"/>
                <a:gd name="T62" fmla="*/ 157 w 170"/>
                <a:gd name="T63" fmla="*/ 280 h 344"/>
                <a:gd name="T64" fmla="*/ 116 w 170"/>
                <a:gd name="T65" fmla="*/ 309 h 344"/>
                <a:gd name="T66" fmla="*/ 116 w 170"/>
                <a:gd name="T67" fmla="*/ 343 h 344"/>
                <a:gd name="T68" fmla="*/ 58 w 170"/>
                <a:gd name="T69" fmla="*/ 343 h 344"/>
                <a:gd name="T70" fmla="*/ 58 w 170"/>
                <a:gd name="T71" fmla="*/ 311 h 344"/>
                <a:gd name="T72" fmla="*/ 58 w 170"/>
                <a:gd name="T73" fmla="*/ 311 h 344"/>
                <a:gd name="T74" fmla="*/ 8 w 170"/>
                <a:gd name="T75" fmla="*/ 299 h 344"/>
                <a:gd name="T76" fmla="*/ 12 w 170"/>
                <a:gd name="T77" fmla="*/ 236 h 344"/>
                <a:gd name="T78" fmla="*/ 12 w 170"/>
                <a:gd name="T79" fmla="*/ 236 h 344"/>
                <a:gd name="T80" fmla="*/ 78 w 170"/>
                <a:gd name="T81" fmla="*/ 248 h 344"/>
                <a:gd name="T82" fmla="*/ 78 w 170"/>
                <a:gd name="T83" fmla="*/ 248 h 344"/>
                <a:gd name="T84" fmla="*/ 95 w 170"/>
                <a:gd name="T85" fmla="*/ 234 h 344"/>
                <a:gd name="T86" fmla="*/ 95 w 170"/>
                <a:gd name="T87" fmla="*/ 234 h 344"/>
                <a:gd name="T88" fmla="*/ 85 w 170"/>
                <a:gd name="T89" fmla="*/ 219 h 344"/>
                <a:gd name="T90" fmla="*/ 85 w 170"/>
                <a:gd name="T91" fmla="*/ 219 h 344"/>
                <a:gd name="T92" fmla="*/ 60 w 170"/>
                <a:gd name="T93" fmla="*/ 205 h 344"/>
                <a:gd name="T94" fmla="*/ 60 w 170"/>
                <a:gd name="T95" fmla="*/ 205 h 344"/>
                <a:gd name="T96" fmla="*/ 34 w 170"/>
                <a:gd name="T97" fmla="*/ 188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70" h="344">
                  <a:moveTo>
                    <a:pt x="34" y="188"/>
                  </a:moveTo>
                  <a:lnTo>
                    <a:pt x="34" y="188"/>
                  </a:lnTo>
                  <a:cubicBezTo>
                    <a:pt x="24" y="183"/>
                    <a:pt x="17" y="174"/>
                    <a:pt x="10" y="161"/>
                  </a:cubicBezTo>
                  <a:lnTo>
                    <a:pt x="10" y="161"/>
                  </a:lnTo>
                  <a:cubicBezTo>
                    <a:pt x="2" y="152"/>
                    <a:pt x="0" y="135"/>
                    <a:pt x="0" y="118"/>
                  </a:cubicBezTo>
                  <a:lnTo>
                    <a:pt x="0" y="118"/>
                  </a:lnTo>
                  <a:cubicBezTo>
                    <a:pt x="0" y="99"/>
                    <a:pt x="5" y="82"/>
                    <a:pt x="15" y="67"/>
                  </a:cubicBezTo>
                  <a:lnTo>
                    <a:pt x="15" y="67"/>
                  </a:lnTo>
                  <a:cubicBezTo>
                    <a:pt x="27" y="53"/>
                    <a:pt x="41" y="43"/>
                    <a:pt x="58" y="41"/>
                  </a:cubicBezTo>
                  <a:lnTo>
                    <a:pt x="58" y="0"/>
                  </a:lnTo>
                  <a:lnTo>
                    <a:pt x="116" y="0"/>
                  </a:lnTo>
                  <a:lnTo>
                    <a:pt x="116" y="38"/>
                  </a:lnTo>
                  <a:lnTo>
                    <a:pt x="116" y="38"/>
                  </a:lnTo>
                  <a:cubicBezTo>
                    <a:pt x="130" y="38"/>
                    <a:pt x="145" y="41"/>
                    <a:pt x="164" y="45"/>
                  </a:cubicBezTo>
                  <a:lnTo>
                    <a:pt x="155" y="113"/>
                  </a:lnTo>
                  <a:lnTo>
                    <a:pt x="155" y="113"/>
                  </a:lnTo>
                  <a:cubicBezTo>
                    <a:pt x="126" y="106"/>
                    <a:pt x="106" y="104"/>
                    <a:pt x="97" y="104"/>
                  </a:cubicBezTo>
                  <a:lnTo>
                    <a:pt x="97" y="104"/>
                  </a:lnTo>
                  <a:cubicBezTo>
                    <a:pt x="82" y="104"/>
                    <a:pt x="78" y="108"/>
                    <a:pt x="78" y="121"/>
                  </a:cubicBezTo>
                  <a:lnTo>
                    <a:pt x="78" y="121"/>
                  </a:lnTo>
                  <a:cubicBezTo>
                    <a:pt x="78" y="125"/>
                    <a:pt x="80" y="128"/>
                    <a:pt x="87" y="133"/>
                  </a:cubicBezTo>
                  <a:lnTo>
                    <a:pt x="87" y="133"/>
                  </a:lnTo>
                  <a:cubicBezTo>
                    <a:pt x="92" y="137"/>
                    <a:pt x="99" y="139"/>
                    <a:pt x="109" y="145"/>
                  </a:cubicBezTo>
                  <a:lnTo>
                    <a:pt x="109" y="145"/>
                  </a:lnTo>
                  <a:cubicBezTo>
                    <a:pt x="119" y="149"/>
                    <a:pt x="128" y="154"/>
                    <a:pt x="138" y="161"/>
                  </a:cubicBezTo>
                  <a:lnTo>
                    <a:pt x="138" y="161"/>
                  </a:lnTo>
                  <a:cubicBezTo>
                    <a:pt x="147" y="167"/>
                    <a:pt x="155" y="176"/>
                    <a:pt x="160" y="188"/>
                  </a:cubicBezTo>
                  <a:lnTo>
                    <a:pt x="160" y="188"/>
                  </a:lnTo>
                  <a:cubicBezTo>
                    <a:pt x="167" y="198"/>
                    <a:pt x="169" y="215"/>
                    <a:pt x="169" y="232"/>
                  </a:cubicBezTo>
                  <a:lnTo>
                    <a:pt x="169" y="232"/>
                  </a:lnTo>
                  <a:cubicBezTo>
                    <a:pt x="169" y="251"/>
                    <a:pt x="167" y="265"/>
                    <a:pt x="157" y="280"/>
                  </a:cubicBezTo>
                  <a:lnTo>
                    <a:pt x="157" y="280"/>
                  </a:lnTo>
                  <a:cubicBezTo>
                    <a:pt x="147" y="295"/>
                    <a:pt x="133" y="304"/>
                    <a:pt x="116" y="309"/>
                  </a:cubicBezTo>
                  <a:lnTo>
                    <a:pt x="116" y="343"/>
                  </a:lnTo>
                  <a:lnTo>
                    <a:pt x="58" y="343"/>
                  </a:lnTo>
                  <a:lnTo>
                    <a:pt x="58" y="311"/>
                  </a:lnTo>
                  <a:lnTo>
                    <a:pt x="58" y="311"/>
                  </a:lnTo>
                  <a:cubicBezTo>
                    <a:pt x="41" y="309"/>
                    <a:pt x="24" y="306"/>
                    <a:pt x="8" y="299"/>
                  </a:cubicBezTo>
                  <a:lnTo>
                    <a:pt x="12" y="236"/>
                  </a:lnTo>
                  <a:lnTo>
                    <a:pt x="12" y="236"/>
                  </a:lnTo>
                  <a:cubicBezTo>
                    <a:pt x="44" y="246"/>
                    <a:pt x="65" y="248"/>
                    <a:pt x="78" y="248"/>
                  </a:cubicBezTo>
                  <a:lnTo>
                    <a:pt x="78" y="248"/>
                  </a:lnTo>
                  <a:cubicBezTo>
                    <a:pt x="90" y="248"/>
                    <a:pt x="95" y="244"/>
                    <a:pt x="95" y="234"/>
                  </a:cubicBezTo>
                  <a:lnTo>
                    <a:pt x="95" y="234"/>
                  </a:lnTo>
                  <a:cubicBezTo>
                    <a:pt x="95" y="229"/>
                    <a:pt x="92" y="222"/>
                    <a:pt x="85" y="219"/>
                  </a:cubicBezTo>
                  <a:lnTo>
                    <a:pt x="85" y="219"/>
                  </a:lnTo>
                  <a:cubicBezTo>
                    <a:pt x="78" y="215"/>
                    <a:pt x="70" y="210"/>
                    <a:pt x="60" y="205"/>
                  </a:cubicBezTo>
                  <a:lnTo>
                    <a:pt x="60" y="205"/>
                  </a:lnTo>
                  <a:cubicBezTo>
                    <a:pt x="54" y="200"/>
                    <a:pt x="44" y="195"/>
                    <a:pt x="34" y="188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931B4D54-BE53-BD45-AC88-59B389AC6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15852" y="11165881"/>
              <a:ext cx="946397" cy="946394"/>
            </a:xfrm>
            <a:custGeom>
              <a:avLst/>
              <a:gdLst>
                <a:gd name="T0" fmla="*/ 422 w 843"/>
                <a:gd name="T1" fmla="*/ 0 h 842"/>
                <a:gd name="T2" fmla="*/ 422 w 843"/>
                <a:gd name="T3" fmla="*/ 0 h 842"/>
                <a:gd name="T4" fmla="*/ 842 w 843"/>
                <a:gd name="T5" fmla="*/ 420 h 842"/>
                <a:gd name="T6" fmla="*/ 842 w 843"/>
                <a:gd name="T7" fmla="*/ 420 h 842"/>
                <a:gd name="T8" fmla="*/ 422 w 843"/>
                <a:gd name="T9" fmla="*/ 841 h 842"/>
                <a:gd name="T10" fmla="*/ 422 w 843"/>
                <a:gd name="T11" fmla="*/ 841 h 842"/>
                <a:gd name="T12" fmla="*/ 0 w 843"/>
                <a:gd name="T13" fmla="*/ 420 h 842"/>
                <a:gd name="T14" fmla="*/ 0 w 843"/>
                <a:gd name="T15" fmla="*/ 420 h 842"/>
                <a:gd name="T16" fmla="*/ 422 w 843"/>
                <a:gd name="T17" fmla="*/ 0 h 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43" h="842">
                  <a:moveTo>
                    <a:pt x="422" y="0"/>
                  </a:moveTo>
                  <a:lnTo>
                    <a:pt x="422" y="0"/>
                  </a:lnTo>
                  <a:cubicBezTo>
                    <a:pt x="654" y="0"/>
                    <a:pt x="842" y="188"/>
                    <a:pt x="842" y="420"/>
                  </a:cubicBezTo>
                  <a:lnTo>
                    <a:pt x="842" y="420"/>
                  </a:lnTo>
                  <a:cubicBezTo>
                    <a:pt x="842" y="652"/>
                    <a:pt x="654" y="841"/>
                    <a:pt x="422" y="841"/>
                  </a:cubicBezTo>
                  <a:lnTo>
                    <a:pt x="422" y="841"/>
                  </a:lnTo>
                  <a:cubicBezTo>
                    <a:pt x="188" y="841"/>
                    <a:pt x="0" y="652"/>
                    <a:pt x="0" y="420"/>
                  </a:cubicBezTo>
                  <a:lnTo>
                    <a:pt x="0" y="420"/>
                  </a:lnTo>
                  <a:cubicBezTo>
                    <a:pt x="0" y="188"/>
                    <a:pt x="188" y="0"/>
                    <a:pt x="422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E3C88866-E7A4-8848-A9D2-926ED8957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95131" y="11242683"/>
              <a:ext cx="787838" cy="792791"/>
            </a:xfrm>
            <a:custGeom>
              <a:avLst/>
              <a:gdLst>
                <a:gd name="T0" fmla="*/ 352 w 702"/>
                <a:gd name="T1" fmla="*/ 0 h 706"/>
                <a:gd name="T2" fmla="*/ 352 w 702"/>
                <a:gd name="T3" fmla="*/ 0 h 706"/>
                <a:gd name="T4" fmla="*/ 701 w 702"/>
                <a:gd name="T5" fmla="*/ 352 h 706"/>
                <a:gd name="T6" fmla="*/ 701 w 702"/>
                <a:gd name="T7" fmla="*/ 352 h 706"/>
                <a:gd name="T8" fmla="*/ 352 w 702"/>
                <a:gd name="T9" fmla="*/ 705 h 706"/>
                <a:gd name="T10" fmla="*/ 352 w 702"/>
                <a:gd name="T11" fmla="*/ 705 h 706"/>
                <a:gd name="T12" fmla="*/ 0 w 702"/>
                <a:gd name="T13" fmla="*/ 352 h 706"/>
                <a:gd name="T14" fmla="*/ 0 w 702"/>
                <a:gd name="T15" fmla="*/ 352 h 706"/>
                <a:gd name="T16" fmla="*/ 352 w 702"/>
                <a:gd name="T17" fmla="*/ 0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02" h="706">
                  <a:moveTo>
                    <a:pt x="352" y="0"/>
                  </a:moveTo>
                  <a:lnTo>
                    <a:pt x="352" y="0"/>
                  </a:lnTo>
                  <a:cubicBezTo>
                    <a:pt x="546" y="0"/>
                    <a:pt x="701" y="156"/>
                    <a:pt x="701" y="352"/>
                  </a:cubicBezTo>
                  <a:lnTo>
                    <a:pt x="701" y="352"/>
                  </a:lnTo>
                  <a:cubicBezTo>
                    <a:pt x="701" y="545"/>
                    <a:pt x="546" y="705"/>
                    <a:pt x="352" y="705"/>
                  </a:cubicBezTo>
                  <a:lnTo>
                    <a:pt x="352" y="705"/>
                  </a:lnTo>
                  <a:cubicBezTo>
                    <a:pt x="157" y="705"/>
                    <a:pt x="0" y="545"/>
                    <a:pt x="0" y="352"/>
                  </a:cubicBezTo>
                  <a:lnTo>
                    <a:pt x="0" y="352"/>
                  </a:lnTo>
                  <a:cubicBezTo>
                    <a:pt x="0" y="156"/>
                    <a:pt x="157" y="0"/>
                    <a:pt x="352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6AC7C631-2370-8E4E-B8A9-E21130A4A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0221" y="11381421"/>
              <a:ext cx="257658" cy="515314"/>
            </a:xfrm>
            <a:custGeom>
              <a:avLst/>
              <a:gdLst>
                <a:gd name="T0" fmla="*/ 44 w 229"/>
                <a:gd name="T1" fmla="*/ 253 h 460"/>
                <a:gd name="T2" fmla="*/ 44 w 229"/>
                <a:gd name="T3" fmla="*/ 253 h 460"/>
                <a:gd name="T4" fmla="*/ 13 w 229"/>
                <a:gd name="T5" fmla="*/ 217 h 460"/>
                <a:gd name="T6" fmla="*/ 13 w 229"/>
                <a:gd name="T7" fmla="*/ 217 h 460"/>
                <a:gd name="T8" fmla="*/ 0 w 229"/>
                <a:gd name="T9" fmla="*/ 157 h 460"/>
                <a:gd name="T10" fmla="*/ 0 w 229"/>
                <a:gd name="T11" fmla="*/ 157 h 460"/>
                <a:gd name="T12" fmla="*/ 20 w 229"/>
                <a:gd name="T13" fmla="*/ 92 h 460"/>
                <a:gd name="T14" fmla="*/ 20 w 229"/>
                <a:gd name="T15" fmla="*/ 92 h 460"/>
                <a:gd name="T16" fmla="*/ 78 w 229"/>
                <a:gd name="T17" fmla="*/ 53 h 460"/>
                <a:gd name="T18" fmla="*/ 78 w 229"/>
                <a:gd name="T19" fmla="*/ 0 h 460"/>
                <a:gd name="T20" fmla="*/ 155 w 229"/>
                <a:gd name="T21" fmla="*/ 0 h 460"/>
                <a:gd name="T22" fmla="*/ 155 w 229"/>
                <a:gd name="T23" fmla="*/ 51 h 460"/>
                <a:gd name="T24" fmla="*/ 155 w 229"/>
                <a:gd name="T25" fmla="*/ 51 h 460"/>
                <a:gd name="T26" fmla="*/ 218 w 229"/>
                <a:gd name="T27" fmla="*/ 60 h 460"/>
                <a:gd name="T28" fmla="*/ 208 w 229"/>
                <a:gd name="T29" fmla="*/ 152 h 460"/>
                <a:gd name="T30" fmla="*/ 208 w 229"/>
                <a:gd name="T31" fmla="*/ 152 h 460"/>
                <a:gd name="T32" fmla="*/ 128 w 229"/>
                <a:gd name="T33" fmla="*/ 137 h 460"/>
                <a:gd name="T34" fmla="*/ 128 w 229"/>
                <a:gd name="T35" fmla="*/ 137 h 460"/>
                <a:gd name="T36" fmla="*/ 102 w 229"/>
                <a:gd name="T37" fmla="*/ 161 h 460"/>
                <a:gd name="T38" fmla="*/ 102 w 229"/>
                <a:gd name="T39" fmla="*/ 161 h 460"/>
                <a:gd name="T40" fmla="*/ 114 w 229"/>
                <a:gd name="T41" fmla="*/ 178 h 460"/>
                <a:gd name="T42" fmla="*/ 114 w 229"/>
                <a:gd name="T43" fmla="*/ 178 h 460"/>
                <a:gd name="T44" fmla="*/ 145 w 229"/>
                <a:gd name="T45" fmla="*/ 196 h 460"/>
                <a:gd name="T46" fmla="*/ 145 w 229"/>
                <a:gd name="T47" fmla="*/ 196 h 460"/>
                <a:gd name="T48" fmla="*/ 184 w 229"/>
                <a:gd name="T49" fmla="*/ 215 h 460"/>
                <a:gd name="T50" fmla="*/ 184 w 229"/>
                <a:gd name="T51" fmla="*/ 215 h 460"/>
                <a:gd name="T52" fmla="*/ 215 w 229"/>
                <a:gd name="T53" fmla="*/ 251 h 460"/>
                <a:gd name="T54" fmla="*/ 215 w 229"/>
                <a:gd name="T55" fmla="*/ 251 h 460"/>
                <a:gd name="T56" fmla="*/ 228 w 229"/>
                <a:gd name="T57" fmla="*/ 311 h 460"/>
                <a:gd name="T58" fmla="*/ 228 w 229"/>
                <a:gd name="T59" fmla="*/ 311 h 460"/>
                <a:gd name="T60" fmla="*/ 208 w 229"/>
                <a:gd name="T61" fmla="*/ 377 h 460"/>
                <a:gd name="T62" fmla="*/ 208 w 229"/>
                <a:gd name="T63" fmla="*/ 377 h 460"/>
                <a:gd name="T64" fmla="*/ 155 w 229"/>
                <a:gd name="T65" fmla="*/ 415 h 460"/>
                <a:gd name="T66" fmla="*/ 155 w 229"/>
                <a:gd name="T67" fmla="*/ 459 h 460"/>
                <a:gd name="T68" fmla="*/ 78 w 229"/>
                <a:gd name="T69" fmla="*/ 459 h 460"/>
                <a:gd name="T70" fmla="*/ 78 w 229"/>
                <a:gd name="T71" fmla="*/ 418 h 460"/>
                <a:gd name="T72" fmla="*/ 78 w 229"/>
                <a:gd name="T73" fmla="*/ 418 h 460"/>
                <a:gd name="T74" fmla="*/ 10 w 229"/>
                <a:gd name="T75" fmla="*/ 403 h 460"/>
                <a:gd name="T76" fmla="*/ 15 w 229"/>
                <a:gd name="T77" fmla="*/ 316 h 460"/>
                <a:gd name="T78" fmla="*/ 15 w 229"/>
                <a:gd name="T79" fmla="*/ 316 h 460"/>
                <a:gd name="T80" fmla="*/ 102 w 229"/>
                <a:gd name="T81" fmla="*/ 335 h 460"/>
                <a:gd name="T82" fmla="*/ 102 w 229"/>
                <a:gd name="T83" fmla="*/ 335 h 460"/>
                <a:gd name="T84" fmla="*/ 126 w 229"/>
                <a:gd name="T85" fmla="*/ 314 h 460"/>
                <a:gd name="T86" fmla="*/ 126 w 229"/>
                <a:gd name="T87" fmla="*/ 314 h 460"/>
                <a:gd name="T88" fmla="*/ 114 w 229"/>
                <a:gd name="T89" fmla="*/ 292 h 460"/>
                <a:gd name="T90" fmla="*/ 114 w 229"/>
                <a:gd name="T91" fmla="*/ 292 h 460"/>
                <a:gd name="T92" fmla="*/ 80 w 229"/>
                <a:gd name="T93" fmla="*/ 275 h 460"/>
                <a:gd name="T94" fmla="*/ 80 w 229"/>
                <a:gd name="T95" fmla="*/ 275 h 460"/>
                <a:gd name="T96" fmla="*/ 44 w 229"/>
                <a:gd name="T97" fmla="*/ 253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29" h="460">
                  <a:moveTo>
                    <a:pt x="44" y="253"/>
                  </a:moveTo>
                  <a:lnTo>
                    <a:pt x="44" y="253"/>
                  </a:lnTo>
                  <a:cubicBezTo>
                    <a:pt x="32" y="246"/>
                    <a:pt x="20" y="234"/>
                    <a:pt x="13" y="217"/>
                  </a:cubicBezTo>
                  <a:lnTo>
                    <a:pt x="13" y="217"/>
                  </a:lnTo>
                  <a:cubicBezTo>
                    <a:pt x="3" y="203"/>
                    <a:pt x="0" y="183"/>
                    <a:pt x="0" y="157"/>
                  </a:cubicBezTo>
                  <a:lnTo>
                    <a:pt x="0" y="157"/>
                  </a:lnTo>
                  <a:cubicBezTo>
                    <a:pt x="0" y="133"/>
                    <a:pt x="5" y="111"/>
                    <a:pt x="20" y="92"/>
                  </a:cubicBezTo>
                  <a:lnTo>
                    <a:pt x="20" y="92"/>
                  </a:lnTo>
                  <a:cubicBezTo>
                    <a:pt x="34" y="72"/>
                    <a:pt x="54" y="60"/>
                    <a:pt x="78" y="53"/>
                  </a:cubicBezTo>
                  <a:lnTo>
                    <a:pt x="78" y="0"/>
                  </a:lnTo>
                  <a:lnTo>
                    <a:pt x="155" y="0"/>
                  </a:lnTo>
                  <a:lnTo>
                    <a:pt x="155" y="51"/>
                  </a:lnTo>
                  <a:lnTo>
                    <a:pt x="155" y="51"/>
                  </a:lnTo>
                  <a:cubicBezTo>
                    <a:pt x="174" y="53"/>
                    <a:pt x="196" y="55"/>
                    <a:pt x="218" y="60"/>
                  </a:cubicBezTo>
                  <a:lnTo>
                    <a:pt x="208" y="152"/>
                  </a:lnTo>
                  <a:lnTo>
                    <a:pt x="208" y="152"/>
                  </a:lnTo>
                  <a:cubicBezTo>
                    <a:pt x="170" y="142"/>
                    <a:pt x="143" y="137"/>
                    <a:pt x="128" y="137"/>
                  </a:cubicBezTo>
                  <a:lnTo>
                    <a:pt x="128" y="137"/>
                  </a:lnTo>
                  <a:cubicBezTo>
                    <a:pt x="111" y="137"/>
                    <a:pt x="102" y="147"/>
                    <a:pt x="102" y="161"/>
                  </a:cubicBezTo>
                  <a:lnTo>
                    <a:pt x="102" y="161"/>
                  </a:lnTo>
                  <a:cubicBezTo>
                    <a:pt x="102" y="166"/>
                    <a:pt x="107" y="171"/>
                    <a:pt x="114" y="178"/>
                  </a:cubicBezTo>
                  <a:lnTo>
                    <a:pt x="114" y="178"/>
                  </a:lnTo>
                  <a:cubicBezTo>
                    <a:pt x="124" y="183"/>
                    <a:pt x="133" y="188"/>
                    <a:pt x="145" y="196"/>
                  </a:cubicBezTo>
                  <a:lnTo>
                    <a:pt x="145" y="196"/>
                  </a:lnTo>
                  <a:cubicBezTo>
                    <a:pt x="157" y="200"/>
                    <a:pt x="170" y="207"/>
                    <a:pt x="184" y="215"/>
                  </a:cubicBezTo>
                  <a:lnTo>
                    <a:pt x="184" y="215"/>
                  </a:lnTo>
                  <a:cubicBezTo>
                    <a:pt x="196" y="224"/>
                    <a:pt x="206" y="236"/>
                    <a:pt x="215" y="251"/>
                  </a:cubicBezTo>
                  <a:lnTo>
                    <a:pt x="215" y="251"/>
                  </a:lnTo>
                  <a:cubicBezTo>
                    <a:pt x="222" y="268"/>
                    <a:pt x="228" y="287"/>
                    <a:pt x="228" y="311"/>
                  </a:cubicBezTo>
                  <a:lnTo>
                    <a:pt x="228" y="311"/>
                  </a:lnTo>
                  <a:cubicBezTo>
                    <a:pt x="228" y="335"/>
                    <a:pt x="220" y="357"/>
                    <a:pt x="208" y="377"/>
                  </a:cubicBezTo>
                  <a:lnTo>
                    <a:pt x="208" y="377"/>
                  </a:lnTo>
                  <a:cubicBezTo>
                    <a:pt x="196" y="396"/>
                    <a:pt x="179" y="408"/>
                    <a:pt x="155" y="415"/>
                  </a:cubicBezTo>
                  <a:lnTo>
                    <a:pt x="155" y="459"/>
                  </a:lnTo>
                  <a:lnTo>
                    <a:pt x="78" y="459"/>
                  </a:lnTo>
                  <a:lnTo>
                    <a:pt x="78" y="418"/>
                  </a:lnTo>
                  <a:lnTo>
                    <a:pt x="78" y="418"/>
                  </a:lnTo>
                  <a:cubicBezTo>
                    <a:pt x="54" y="415"/>
                    <a:pt x="29" y="410"/>
                    <a:pt x="10" y="403"/>
                  </a:cubicBezTo>
                  <a:lnTo>
                    <a:pt x="15" y="316"/>
                  </a:lnTo>
                  <a:lnTo>
                    <a:pt x="15" y="316"/>
                  </a:lnTo>
                  <a:cubicBezTo>
                    <a:pt x="56" y="328"/>
                    <a:pt x="85" y="335"/>
                    <a:pt x="102" y="335"/>
                  </a:cubicBezTo>
                  <a:lnTo>
                    <a:pt x="102" y="335"/>
                  </a:lnTo>
                  <a:cubicBezTo>
                    <a:pt x="119" y="335"/>
                    <a:pt x="126" y="328"/>
                    <a:pt x="126" y="314"/>
                  </a:cubicBezTo>
                  <a:lnTo>
                    <a:pt x="126" y="314"/>
                  </a:lnTo>
                  <a:cubicBezTo>
                    <a:pt x="126" y="307"/>
                    <a:pt x="121" y="299"/>
                    <a:pt x="114" y="292"/>
                  </a:cubicBezTo>
                  <a:lnTo>
                    <a:pt x="114" y="292"/>
                  </a:lnTo>
                  <a:cubicBezTo>
                    <a:pt x="104" y="287"/>
                    <a:pt x="94" y="280"/>
                    <a:pt x="80" y="275"/>
                  </a:cubicBezTo>
                  <a:lnTo>
                    <a:pt x="80" y="275"/>
                  </a:lnTo>
                  <a:cubicBezTo>
                    <a:pt x="68" y="268"/>
                    <a:pt x="56" y="261"/>
                    <a:pt x="44" y="253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D4836124-E89D-0645-981D-2D33DCEA3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2521" y="10759577"/>
              <a:ext cx="545044" cy="545044"/>
            </a:xfrm>
            <a:custGeom>
              <a:avLst/>
              <a:gdLst>
                <a:gd name="T0" fmla="*/ 241 w 484"/>
                <a:gd name="T1" fmla="*/ 0 h 486"/>
                <a:gd name="T2" fmla="*/ 241 w 484"/>
                <a:gd name="T3" fmla="*/ 0 h 486"/>
                <a:gd name="T4" fmla="*/ 483 w 484"/>
                <a:gd name="T5" fmla="*/ 241 h 486"/>
                <a:gd name="T6" fmla="*/ 483 w 484"/>
                <a:gd name="T7" fmla="*/ 241 h 486"/>
                <a:gd name="T8" fmla="*/ 241 w 484"/>
                <a:gd name="T9" fmla="*/ 485 h 486"/>
                <a:gd name="T10" fmla="*/ 241 w 484"/>
                <a:gd name="T11" fmla="*/ 485 h 486"/>
                <a:gd name="T12" fmla="*/ 0 w 484"/>
                <a:gd name="T13" fmla="*/ 241 h 486"/>
                <a:gd name="T14" fmla="*/ 0 w 484"/>
                <a:gd name="T15" fmla="*/ 241 h 486"/>
                <a:gd name="T16" fmla="*/ 241 w 484"/>
                <a:gd name="T17" fmla="*/ 0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4" h="486">
                  <a:moveTo>
                    <a:pt x="241" y="0"/>
                  </a:moveTo>
                  <a:lnTo>
                    <a:pt x="241" y="0"/>
                  </a:lnTo>
                  <a:cubicBezTo>
                    <a:pt x="376" y="0"/>
                    <a:pt x="483" y="108"/>
                    <a:pt x="483" y="241"/>
                  </a:cubicBezTo>
                  <a:lnTo>
                    <a:pt x="483" y="241"/>
                  </a:lnTo>
                  <a:cubicBezTo>
                    <a:pt x="483" y="376"/>
                    <a:pt x="376" y="485"/>
                    <a:pt x="241" y="485"/>
                  </a:cubicBezTo>
                  <a:lnTo>
                    <a:pt x="241" y="485"/>
                  </a:lnTo>
                  <a:cubicBezTo>
                    <a:pt x="109" y="485"/>
                    <a:pt x="0" y="376"/>
                    <a:pt x="0" y="241"/>
                  </a:cubicBezTo>
                  <a:lnTo>
                    <a:pt x="0" y="241"/>
                  </a:lnTo>
                  <a:cubicBezTo>
                    <a:pt x="0" y="108"/>
                    <a:pt x="109" y="0"/>
                    <a:pt x="241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7B11AAA2-7B48-084F-BBEF-5A2F6D74D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77116" y="10804171"/>
              <a:ext cx="455855" cy="455856"/>
            </a:xfrm>
            <a:custGeom>
              <a:avLst/>
              <a:gdLst>
                <a:gd name="T0" fmla="*/ 203 w 407"/>
                <a:gd name="T1" fmla="*/ 0 h 406"/>
                <a:gd name="T2" fmla="*/ 203 w 407"/>
                <a:gd name="T3" fmla="*/ 0 h 406"/>
                <a:gd name="T4" fmla="*/ 406 w 407"/>
                <a:gd name="T5" fmla="*/ 202 h 406"/>
                <a:gd name="T6" fmla="*/ 406 w 407"/>
                <a:gd name="T7" fmla="*/ 202 h 406"/>
                <a:gd name="T8" fmla="*/ 203 w 407"/>
                <a:gd name="T9" fmla="*/ 405 h 406"/>
                <a:gd name="T10" fmla="*/ 203 w 407"/>
                <a:gd name="T11" fmla="*/ 405 h 406"/>
                <a:gd name="T12" fmla="*/ 0 w 407"/>
                <a:gd name="T13" fmla="*/ 202 h 406"/>
                <a:gd name="T14" fmla="*/ 0 w 407"/>
                <a:gd name="T15" fmla="*/ 202 h 406"/>
                <a:gd name="T16" fmla="*/ 203 w 407"/>
                <a:gd name="T17" fmla="*/ 0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06">
                  <a:moveTo>
                    <a:pt x="203" y="0"/>
                  </a:moveTo>
                  <a:lnTo>
                    <a:pt x="203" y="0"/>
                  </a:lnTo>
                  <a:cubicBezTo>
                    <a:pt x="314" y="0"/>
                    <a:pt x="406" y="91"/>
                    <a:pt x="406" y="202"/>
                  </a:cubicBezTo>
                  <a:lnTo>
                    <a:pt x="406" y="202"/>
                  </a:lnTo>
                  <a:cubicBezTo>
                    <a:pt x="406" y="315"/>
                    <a:pt x="314" y="405"/>
                    <a:pt x="203" y="405"/>
                  </a:cubicBezTo>
                  <a:lnTo>
                    <a:pt x="203" y="405"/>
                  </a:lnTo>
                  <a:cubicBezTo>
                    <a:pt x="92" y="405"/>
                    <a:pt x="0" y="315"/>
                    <a:pt x="0" y="202"/>
                  </a:cubicBezTo>
                  <a:lnTo>
                    <a:pt x="0" y="202"/>
                  </a:lnTo>
                  <a:cubicBezTo>
                    <a:pt x="0" y="91"/>
                    <a:pt x="92" y="0"/>
                    <a:pt x="203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DE80421-78EF-9446-A553-DF7E20F5C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0719" y="10880973"/>
              <a:ext cx="148648" cy="302253"/>
            </a:xfrm>
            <a:custGeom>
              <a:avLst/>
              <a:gdLst>
                <a:gd name="T0" fmla="*/ 26 w 134"/>
                <a:gd name="T1" fmla="*/ 148 h 267"/>
                <a:gd name="T2" fmla="*/ 26 w 134"/>
                <a:gd name="T3" fmla="*/ 148 h 267"/>
                <a:gd name="T4" fmla="*/ 9 w 134"/>
                <a:gd name="T5" fmla="*/ 128 h 267"/>
                <a:gd name="T6" fmla="*/ 9 w 134"/>
                <a:gd name="T7" fmla="*/ 128 h 267"/>
                <a:gd name="T8" fmla="*/ 0 w 134"/>
                <a:gd name="T9" fmla="*/ 92 h 267"/>
                <a:gd name="T10" fmla="*/ 0 w 134"/>
                <a:gd name="T11" fmla="*/ 92 h 267"/>
                <a:gd name="T12" fmla="*/ 12 w 134"/>
                <a:gd name="T13" fmla="*/ 55 h 267"/>
                <a:gd name="T14" fmla="*/ 12 w 134"/>
                <a:gd name="T15" fmla="*/ 55 h 267"/>
                <a:gd name="T16" fmla="*/ 46 w 134"/>
                <a:gd name="T17" fmla="*/ 32 h 267"/>
                <a:gd name="T18" fmla="*/ 46 w 134"/>
                <a:gd name="T19" fmla="*/ 0 h 267"/>
                <a:gd name="T20" fmla="*/ 89 w 134"/>
                <a:gd name="T21" fmla="*/ 0 h 267"/>
                <a:gd name="T22" fmla="*/ 89 w 134"/>
                <a:gd name="T23" fmla="*/ 32 h 267"/>
                <a:gd name="T24" fmla="*/ 89 w 134"/>
                <a:gd name="T25" fmla="*/ 32 h 267"/>
                <a:gd name="T26" fmla="*/ 128 w 134"/>
                <a:gd name="T27" fmla="*/ 37 h 267"/>
                <a:gd name="T28" fmla="*/ 120 w 134"/>
                <a:gd name="T29" fmla="*/ 90 h 267"/>
                <a:gd name="T30" fmla="*/ 120 w 134"/>
                <a:gd name="T31" fmla="*/ 90 h 267"/>
                <a:gd name="T32" fmla="*/ 75 w 134"/>
                <a:gd name="T33" fmla="*/ 83 h 267"/>
                <a:gd name="T34" fmla="*/ 75 w 134"/>
                <a:gd name="T35" fmla="*/ 83 h 267"/>
                <a:gd name="T36" fmla="*/ 61 w 134"/>
                <a:gd name="T37" fmla="*/ 94 h 267"/>
                <a:gd name="T38" fmla="*/ 61 w 134"/>
                <a:gd name="T39" fmla="*/ 94 h 267"/>
                <a:gd name="T40" fmla="*/ 67 w 134"/>
                <a:gd name="T41" fmla="*/ 104 h 267"/>
                <a:gd name="T42" fmla="*/ 67 w 134"/>
                <a:gd name="T43" fmla="*/ 104 h 267"/>
                <a:gd name="T44" fmla="*/ 87 w 134"/>
                <a:gd name="T45" fmla="*/ 114 h 267"/>
                <a:gd name="T46" fmla="*/ 87 w 134"/>
                <a:gd name="T47" fmla="*/ 114 h 267"/>
                <a:gd name="T48" fmla="*/ 106 w 134"/>
                <a:gd name="T49" fmla="*/ 126 h 267"/>
                <a:gd name="T50" fmla="*/ 106 w 134"/>
                <a:gd name="T51" fmla="*/ 126 h 267"/>
                <a:gd name="T52" fmla="*/ 126 w 134"/>
                <a:gd name="T53" fmla="*/ 148 h 267"/>
                <a:gd name="T54" fmla="*/ 126 w 134"/>
                <a:gd name="T55" fmla="*/ 148 h 267"/>
                <a:gd name="T56" fmla="*/ 133 w 134"/>
                <a:gd name="T57" fmla="*/ 181 h 267"/>
                <a:gd name="T58" fmla="*/ 133 w 134"/>
                <a:gd name="T59" fmla="*/ 181 h 267"/>
                <a:gd name="T60" fmla="*/ 120 w 134"/>
                <a:gd name="T61" fmla="*/ 220 h 267"/>
                <a:gd name="T62" fmla="*/ 120 w 134"/>
                <a:gd name="T63" fmla="*/ 220 h 267"/>
                <a:gd name="T64" fmla="*/ 89 w 134"/>
                <a:gd name="T65" fmla="*/ 242 h 267"/>
                <a:gd name="T66" fmla="*/ 89 w 134"/>
                <a:gd name="T67" fmla="*/ 266 h 267"/>
                <a:gd name="T68" fmla="*/ 46 w 134"/>
                <a:gd name="T69" fmla="*/ 266 h 267"/>
                <a:gd name="T70" fmla="*/ 46 w 134"/>
                <a:gd name="T71" fmla="*/ 242 h 267"/>
                <a:gd name="T72" fmla="*/ 46 w 134"/>
                <a:gd name="T73" fmla="*/ 242 h 267"/>
                <a:gd name="T74" fmla="*/ 7 w 134"/>
                <a:gd name="T75" fmla="*/ 235 h 267"/>
                <a:gd name="T76" fmla="*/ 9 w 134"/>
                <a:gd name="T77" fmla="*/ 184 h 267"/>
                <a:gd name="T78" fmla="*/ 9 w 134"/>
                <a:gd name="T79" fmla="*/ 184 h 267"/>
                <a:gd name="T80" fmla="*/ 61 w 134"/>
                <a:gd name="T81" fmla="*/ 196 h 267"/>
                <a:gd name="T82" fmla="*/ 61 w 134"/>
                <a:gd name="T83" fmla="*/ 196 h 267"/>
                <a:gd name="T84" fmla="*/ 75 w 134"/>
                <a:gd name="T85" fmla="*/ 181 h 267"/>
                <a:gd name="T86" fmla="*/ 75 w 134"/>
                <a:gd name="T87" fmla="*/ 181 h 267"/>
                <a:gd name="T88" fmla="*/ 67 w 134"/>
                <a:gd name="T89" fmla="*/ 172 h 267"/>
                <a:gd name="T90" fmla="*/ 67 w 134"/>
                <a:gd name="T91" fmla="*/ 172 h 267"/>
                <a:gd name="T92" fmla="*/ 48 w 134"/>
                <a:gd name="T93" fmla="*/ 159 h 267"/>
                <a:gd name="T94" fmla="*/ 48 w 134"/>
                <a:gd name="T95" fmla="*/ 159 h 267"/>
                <a:gd name="T96" fmla="*/ 26 w 134"/>
                <a:gd name="T97" fmla="*/ 148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34" h="267">
                  <a:moveTo>
                    <a:pt x="26" y="148"/>
                  </a:moveTo>
                  <a:lnTo>
                    <a:pt x="26" y="148"/>
                  </a:lnTo>
                  <a:cubicBezTo>
                    <a:pt x="19" y="143"/>
                    <a:pt x="14" y="135"/>
                    <a:pt x="9" y="128"/>
                  </a:cubicBezTo>
                  <a:lnTo>
                    <a:pt x="9" y="128"/>
                  </a:lnTo>
                  <a:cubicBezTo>
                    <a:pt x="5" y="118"/>
                    <a:pt x="0" y="107"/>
                    <a:pt x="0" y="92"/>
                  </a:cubicBezTo>
                  <a:lnTo>
                    <a:pt x="0" y="92"/>
                  </a:lnTo>
                  <a:cubicBezTo>
                    <a:pt x="0" y="78"/>
                    <a:pt x="5" y="65"/>
                    <a:pt x="12" y="55"/>
                  </a:cubicBezTo>
                  <a:lnTo>
                    <a:pt x="12" y="55"/>
                  </a:lnTo>
                  <a:cubicBezTo>
                    <a:pt x="22" y="44"/>
                    <a:pt x="31" y="37"/>
                    <a:pt x="46" y="32"/>
                  </a:cubicBezTo>
                  <a:lnTo>
                    <a:pt x="46" y="0"/>
                  </a:lnTo>
                  <a:lnTo>
                    <a:pt x="89" y="0"/>
                  </a:lnTo>
                  <a:lnTo>
                    <a:pt x="89" y="32"/>
                  </a:lnTo>
                  <a:lnTo>
                    <a:pt x="89" y="32"/>
                  </a:lnTo>
                  <a:cubicBezTo>
                    <a:pt x="101" y="32"/>
                    <a:pt x="113" y="34"/>
                    <a:pt x="128" y="37"/>
                  </a:cubicBezTo>
                  <a:lnTo>
                    <a:pt x="120" y="90"/>
                  </a:lnTo>
                  <a:lnTo>
                    <a:pt x="120" y="90"/>
                  </a:lnTo>
                  <a:cubicBezTo>
                    <a:pt x="99" y="85"/>
                    <a:pt x="85" y="83"/>
                    <a:pt x="75" y="83"/>
                  </a:cubicBezTo>
                  <a:lnTo>
                    <a:pt x="75" y="83"/>
                  </a:lnTo>
                  <a:cubicBezTo>
                    <a:pt x="65" y="83"/>
                    <a:pt x="61" y="87"/>
                    <a:pt x="61" y="94"/>
                  </a:cubicBezTo>
                  <a:lnTo>
                    <a:pt x="61" y="94"/>
                  </a:lnTo>
                  <a:cubicBezTo>
                    <a:pt x="61" y="97"/>
                    <a:pt x="63" y="102"/>
                    <a:pt x="67" y="104"/>
                  </a:cubicBezTo>
                  <a:lnTo>
                    <a:pt x="67" y="104"/>
                  </a:lnTo>
                  <a:cubicBezTo>
                    <a:pt x="72" y="107"/>
                    <a:pt x="79" y="111"/>
                    <a:pt x="87" y="114"/>
                  </a:cubicBezTo>
                  <a:lnTo>
                    <a:pt x="87" y="114"/>
                  </a:lnTo>
                  <a:cubicBezTo>
                    <a:pt x="92" y="118"/>
                    <a:pt x="99" y="121"/>
                    <a:pt x="106" y="126"/>
                  </a:cubicBezTo>
                  <a:lnTo>
                    <a:pt x="106" y="126"/>
                  </a:lnTo>
                  <a:cubicBezTo>
                    <a:pt x="113" y="131"/>
                    <a:pt x="120" y="138"/>
                    <a:pt x="126" y="148"/>
                  </a:cubicBezTo>
                  <a:lnTo>
                    <a:pt x="126" y="148"/>
                  </a:lnTo>
                  <a:cubicBezTo>
                    <a:pt x="130" y="155"/>
                    <a:pt x="133" y="167"/>
                    <a:pt x="133" y="181"/>
                  </a:cubicBezTo>
                  <a:lnTo>
                    <a:pt x="133" y="181"/>
                  </a:lnTo>
                  <a:cubicBezTo>
                    <a:pt x="133" y="196"/>
                    <a:pt x="128" y="208"/>
                    <a:pt x="120" y="220"/>
                  </a:cubicBezTo>
                  <a:lnTo>
                    <a:pt x="120" y="220"/>
                  </a:lnTo>
                  <a:cubicBezTo>
                    <a:pt x="113" y="230"/>
                    <a:pt x="104" y="237"/>
                    <a:pt x="89" y="242"/>
                  </a:cubicBezTo>
                  <a:lnTo>
                    <a:pt x="89" y="266"/>
                  </a:lnTo>
                  <a:lnTo>
                    <a:pt x="46" y="266"/>
                  </a:lnTo>
                  <a:lnTo>
                    <a:pt x="46" y="242"/>
                  </a:lnTo>
                  <a:lnTo>
                    <a:pt x="46" y="242"/>
                  </a:lnTo>
                  <a:cubicBezTo>
                    <a:pt x="31" y="242"/>
                    <a:pt x="19" y="239"/>
                    <a:pt x="7" y="235"/>
                  </a:cubicBezTo>
                  <a:lnTo>
                    <a:pt x="9" y="184"/>
                  </a:lnTo>
                  <a:lnTo>
                    <a:pt x="9" y="184"/>
                  </a:lnTo>
                  <a:cubicBezTo>
                    <a:pt x="34" y="191"/>
                    <a:pt x="51" y="196"/>
                    <a:pt x="61" y="196"/>
                  </a:cubicBezTo>
                  <a:lnTo>
                    <a:pt x="61" y="196"/>
                  </a:lnTo>
                  <a:cubicBezTo>
                    <a:pt x="70" y="196"/>
                    <a:pt x="75" y="191"/>
                    <a:pt x="75" y="181"/>
                  </a:cubicBezTo>
                  <a:lnTo>
                    <a:pt x="75" y="181"/>
                  </a:lnTo>
                  <a:cubicBezTo>
                    <a:pt x="75" y="179"/>
                    <a:pt x="72" y="174"/>
                    <a:pt x="67" y="172"/>
                  </a:cubicBezTo>
                  <a:lnTo>
                    <a:pt x="67" y="172"/>
                  </a:lnTo>
                  <a:cubicBezTo>
                    <a:pt x="63" y="167"/>
                    <a:pt x="55" y="165"/>
                    <a:pt x="48" y="159"/>
                  </a:cubicBezTo>
                  <a:lnTo>
                    <a:pt x="48" y="159"/>
                  </a:lnTo>
                  <a:cubicBezTo>
                    <a:pt x="41" y="157"/>
                    <a:pt x="34" y="153"/>
                    <a:pt x="26" y="148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62135095-9E8E-364C-B3D7-D6717814B0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0175" y="10625790"/>
              <a:ext cx="584684" cy="579730"/>
            </a:xfrm>
            <a:custGeom>
              <a:avLst/>
              <a:gdLst>
                <a:gd name="T0" fmla="*/ 261 w 520"/>
                <a:gd name="T1" fmla="*/ 0 h 518"/>
                <a:gd name="T2" fmla="*/ 261 w 520"/>
                <a:gd name="T3" fmla="*/ 0 h 518"/>
                <a:gd name="T4" fmla="*/ 519 w 520"/>
                <a:gd name="T5" fmla="*/ 258 h 518"/>
                <a:gd name="T6" fmla="*/ 519 w 520"/>
                <a:gd name="T7" fmla="*/ 258 h 518"/>
                <a:gd name="T8" fmla="*/ 261 w 520"/>
                <a:gd name="T9" fmla="*/ 517 h 518"/>
                <a:gd name="T10" fmla="*/ 261 w 520"/>
                <a:gd name="T11" fmla="*/ 517 h 518"/>
                <a:gd name="T12" fmla="*/ 0 w 520"/>
                <a:gd name="T13" fmla="*/ 258 h 518"/>
                <a:gd name="T14" fmla="*/ 0 w 520"/>
                <a:gd name="T15" fmla="*/ 258 h 518"/>
                <a:gd name="T16" fmla="*/ 261 w 520"/>
                <a:gd name="T17" fmla="*/ 0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0" h="518">
                  <a:moveTo>
                    <a:pt x="261" y="0"/>
                  </a:moveTo>
                  <a:lnTo>
                    <a:pt x="261" y="0"/>
                  </a:lnTo>
                  <a:cubicBezTo>
                    <a:pt x="403" y="0"/>
                    <a:pt x="519" y="116"/>
                    <a:pt x="519" y="258"/>
                  </a:cubicBezTo>
                  <a:lnTo>
                    <a:pt x="519" y="258"/>
                  </a:lnTo>
                  <a:cubicBezTo>
                    <a:pt x="519" y="401"/>
                    <a:pt x="403" y="517"/>
                    <a:pt x="261" y="517"/>
                  </a:cubicBezTo>
                  <a:lnTo>
                    <a:pt x="261" y="517"/>
                  </a:lnTo>
                  <a:cubicBezTo>
                    <a:pt x="116" y="517"/>
                    <a:pt x="0" y="401"/>
                    <a:pt x="0" y="258"/>
                  </a:cubicBezTo>
                  <a:lnTo>
                    <a:pt x="0" y="258"/>
                  </a:lnTo>
                  <a:cubicBezTo>
                    <a:pt x="0" y="116"/>
                    <a:pt x="116" y="0"/>
                    <a:pt x="261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77EBC943-BD07-2C42-B4A1-6BB5A9080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89725" y="10670386"/>
              <a:ext cx="485585" cy="490538"/>
            </a:xfrm>
            <a:custGeom>
              <a:avLst/>
              <a:gdLst>
                <a:gd name="T0" fmla="*/ 218 w 434"/>
                <a:gd name="T1" fmla="*/ 0 h 435"/>
                <a:gd name="T2" fmla="*/ 218 w 434"/>
                <a:gd name="T3" fmla="*/ 0 h 435"/>
                <a:gd name="T4" fmla="*/ 433 w 434"/>
                <a:gd name="T5" fmla="*/ 217 h 435"/>
                <a:gd name="T6" fmla="*/ 433 w 434"/>
                <a:gd name="T7" fmla="*/ 217 h 435"/>
                <a:gd name="T8" fmla="*/ 218 w 434"/>
                <a:gd name="T9" fmla="*/ 434 h 435"/>
                <a:gd name="T10" fmla="*/ 218 w 434"/>
                <a:gd name="T11" fmla="*/ 434 h 435"/>
                <a:gd name="T12" fmla="*/ 0 w 434"/>
                <a:gd name="T13" fmla="*/ 217 h 435"/>
                <a:gd name="T14" fmla="*/ 0 w 434"/>
                <a:gd name="T15" fmla="*/ 217 h 435"/>
                <a:gd name="T16" fmla="*/ 218 w 434"/>
                <a:gd name="T17" fmla="*/ 0 h 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4" h="435">
                  <a:moveTo>
                    <a:pt x="218" y="0"/>
                  </a:moveTo>
                  <a:lnTo>
                    <a:pt x="218" y="0"/>
                  </a:lnTo>
                  <a:cubicBezTo>
                    <a:pt x="336" y="0"/>
                    <a:pt x="433" y="97"/>
                    <a:pt x="433" y="217"/>
                  </a:cubicBezTo>
                  <a:lnTo>
                    <a:pt x="433" y="217"/>
                  </a:lnTo>
                  <a:cubicBezTo>
                    <a:pt x="433" y="338"/>
                    <a:pt x="336" y="434"/>
                    <a:pt x="218" y="434"/>
                  </a:cubicBezTo>
                  <a:lnTo>
                    <a:pt x="218" y="434"/>
                  </a:lnTo>
                  <a:cubicBezTo>
                    <a:pt x="97" y="434"/>
                    <a:pt x="0" y="338"/>
                    <a:pt x="0" y="217"/>
                  </a:cubicBezTo>
                  <a:lnTo>
                    <a:pt x="0" y="217"/>
                  </a:lnTo>
                  <a:cubicBezTo>
                    <a:pt x="0" y="97"/>
                    <a:pt x="97" y="0"/>
                    <a:pt x="218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BF0D9DC1-05F4-F64F-AD6E-BB9110ED7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53238" y="10754618"/>
              <a:ext cx="158559" cy="322074"/>
            </a:xfrm>
            <a:custGeom>
              <a:avLst/>
              <a:gdLst>
                <a:gd name="T0" fmla="*/ 29 w 141"/>
                <a:gd name="T1" fmla="*/ 157 h 286"/>
                <a:gd name="T2" fmla="*/ 29 w 141"/>
                <a:gd name="T3" fmla="*/ 157 h 286"/>
                <a:gd name="T4" fmla="*/ 7 w 141"/>
                <a:gd name="T5" fmla="*/ 135 h 286"/>
                <a:gd name="T6" fmla="*/ 7 w 141"/>
                <a:gd name="T7" fmla="*/ 135 h 286"/>
                <a:gd name="T8" fmla="*/ 0 w 141"/>
                <a:gd name="T9" fmla="*/ 99 h 286"/>
                <a:gd name="T10" fmla="*/ 0 w 141"/>
                <a:gd name="T11" fmla="*/ 99 h 286"/>
                <a:gd name="T12" fmla="*/ 12 w 141"/>
                <a:gd name="T13" fmla="*/ 57 h 286"/>
                <a:gd name="T14" fmla="*/ 12 w 141"/>
                <a:gd name="T15" fmla="*/ 57 h 286"/>
                <a:gd name="T16" fmla="*/ 48 w 141"/>
                <a:gd name="T17" fmla="*/ 34 h 286"/>
                <a:gd name="T18" fmla="*/ 48 w 141"/>
                <a:gd name="T19" fmla="*/ 0 h 286"/>
                <a:gd name="T20" fmla="*/ 96 w 141"/>
                <a:gd name="T21" fmla="*/ 0 h 286"/>
                <a:gd name="T22" fmla="*/ 96 w 141"/>
                <a:gd name="T23" fmla="*/ 34 h 286"/>
                <a:gd name="T24" fmla="*/ 96 w 141"/>
                <a:gd name="T25" fmla="*/ 34 h 286"/>
                <a:gd name="T26" fmla="*/ 135 w 141"/>
                <a:gd name="T27" fmla="*/ 38 h 286"/>
                <a:gd name="T28" fmla="*/ 128 w 141"/>
                <a:gd name="T29" fmla="*/ 94 h 286"/>
                <a:gd name="T30" fmla="*/ 128 w 141"/>
                <a:gd name="T31" fmla="*/ 94 h 286"/>
                <a:gd name="T32" fmla="*/ 79 w 141"/>
                <a:gd name="T33" fmla="*/ 87 h 286"/>
                <a:gd name="T34" fmla="*/ 79 w 141"/>
                <a:gd name="T35" fmla="*/ 87 h 286"/>
                <a:gd name="T36" fmla="*/ 63 w 141"/>
                <a:gd name="T37" fmla="*/ 101 h 286"/>
                <a:gd name="T38" fmla="*/ 63 w 141"/>
                <a:gd name="T39" fmla="*/ 101 h 286"/>
                <a:gd name="T40" fmla="*/ 72 w 141"/>
                <a:gd name="T41" fmla="*/ 111 h 286"/>
                <a:gd name="T42" fmla="*/ 72 w 141"/>
                <a:gd name="T43" fmla="*/ 111 h 286"/>
                <a:gd name="T44" fmla="*/ 91 w 141"/>
                <a:gd name="T45" fmla="*/ 120 h 286"/>
                <a:gd name="T46" fmla="*/ 91 w 141"/>
                <a:gd name="T47" fmla="*/ 120 h 286"/>
                <a:gd name="T48" fmla="*/ 113 w 141"/>
                <a:gd name="T49" fmla="*/ 135 h 286"/>
                <a:gd name="T50" fmla="*/ 113 w 141"/>
                <a:gd name="T51" fmla="*/ 135 h 286"/>
                <a:gd name="T52" fmla="*/ 133 w 141"/>
                <a:gd name="T53" fmla="*/ 157 h 286"/>
                <a:gd name="T54" fmla="*/ 133 w 141"/>
                <a:gd name="T55" fmla="*/ 157 h 286"/>
                <a:gd name="T56" fmla="*/ 140 w 141"/>
                <a:gd name="T57" fmla="*/ 193 h 286"/>
                <a:gd name="T58" fmla="*/ 140 w 141"/>
                <a:gd name="T59" fmla="*/ 193 h 286"/>
                <a:gd name="T60" fmla="*/ 130 w 141"/>
                <a:gd name="T61" fmla="*/ 234 h 286"/>
                <a:gd name="T62" fmla="*/ 130 w 141"/>
                <a:gd name="T63" fmla="*/ 234 h 286"/>
                <a:gd name="T64" fmla="*/ 96 w 141"/>
                <a:gd name="T65" fmla="*/ 256 h 286"/>
                <a:gd name="T66" fmla="*/ 96 w 141"/>
                <a:gd name="T67" fmla="*/ 285 h 286"/>
                <a:gd name="T68" fmla="*/ 48 w 141"/>
                <a:gd name="T69" fmla="*/ 285 h 286"/>
                <a:gd name="T70" fmla="*/ 48 w 141"/>
                <a:gd name="T71" fmla="*/ 258 h 286"/>
                <a:gd name="T72" fmla="*/ 48 w 141"/>
                <a:gd name="T73" fmla="*/ 258 h 286"/>
                <a:gd name="T74" fmla="*/ 7 w 141"/>
                <a:gd name="T75" fmla="*/ 248 h 286"/>
                <a:gd name="T76" fmla="*/ 9 w 141"/>
                <a:gd name="T77" fmla="*/ 196 h 286"/>
                <a:gd name="T78" fmla="*/ 9 w 141"/>
                <a:gd name="T79" fmla="*/ 196 h 286"/>
                <a:gd name="T80" fmla="*/ 63 w 141"/>
                <a:gd name="T81" fmla="*/ 207 h 286"/>
                <a:gd name="T82" fmla="*/ 63 w 141"/>
                <a:gd name="T83" fmla="*/ 207 h 286"/>
                <a:gd name="T84" fmla="*/ 77 w 141"/>
                <a:gd name="T85" fmla="*/ 196 h 286"/>
                <a:gd name="T86" fmla="*/ 77 w 141"/>
                <a:gd name="T87" fmla="*/ 196 h 286"/>
                <a:gd name="T88" fmla="*/ 70 w 141"/>
                <a:gd name="T89" fmla="*/ 181 h 286"/>
                <a:gd name="T90" fmla="*/ 70 w 141"/>
                <a:gd name="T91" fmla="*/ 181 h 286"/>
                <a:gd name="T92" fmla="*/ 50 w 141"/>
                <a:gd name="T93" fmla="*/ 171 h 286"/>
                <a:gd name="T94" fmla="*/ 50 w 141"/>
                <a:gd name="T95" fmla="*/ 171 h 286"/>
                <a:gd name="T96" fmla="*/ 29 w 141"/>
                <a:gd name="T97" fmla="*/ 157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41" h="286">
                  <a:moveTo>
                    <a:pt x="29" y="157"/>
                  </a:moveTo>
                  <a:lnTo>
                    <a:pt x="29" y="157"/>
                  </a:lnTo>
                  <a:cubicBezTo>
                    <a:pt x="19" y="152"/>
                    <a:pt x="14" y="145"/>
                    <a:pt x="7" y="135"/>
                  </a:cubicBezTo>
                  <a:lnTo>
                    <a:pt x="7" y="135"/>
                  </a:lnTo>
                  <a:cubicBezTo>
                    <a:pt x="2" y="125"/>
                    <a:pt x="0" y="113"/>
                    <a:pt x="0" y="99"/>
                  </a:cubicBezTo>
                  <a:lnTo>
                    <a:pt x="0" y="99"/>
                  </a:lnTo>
                  <a:cubicBezTo>
                    <a:pt x="0" y="85"/>
                    <a:pt x="4" y="70"/>
                    <a:pt x="12" y="57"/>
                  </a:cubicBezTo>
                  <a:lnTo>
                    <a:pt x="12" y="57"/>
                  </a:lnTo>
                  <a:cubicBezTo>
                    <a:pt x="22" y="46"/>
                    <a:pt x="33" y="38"/>
                    <a:pt x="48" y="34"/>
                  </a:cubicBezTo>
                  <a:lnTo>
                    <a:pt x="48" y="0"/>
                  </a:lnTo>
                  <a:lnTo>
                    <a:pt x="96" y="0"/>
                  </a:lnTo>
                  <a:lnTo>
                    <a:pt x="96" y="34"/>
                  </a:lnTo>
                  <a:lnTo>
                    <a:pt x="96" y="34"/>
                  </a:lnTo>
                  <a:cubicBezTo>
                    <a:pt x="108" y="34"/>
                    <a:pt x="120" y="36"/>
                    <a:pt x="135" y="38"/>
                  </a:cubicBezTo>
                  <a:lnTo>
                    <a:pt x="128" y="94"/>
                  </a:lnTo>
                  <a:lnTo>
                    <a:pt x="128" y="94"/>
                  </a:lnTo>
                  <a:cubicBezTo>
                    <a:pt x="104" y="89"/>
                    <a:pt x="89" y="87"/>
                    <a:pt x="79" y="87"/>
                  </a:cubicBezTo>
                  <a:lnTo>
                    <a:pt x="79" y="87"/>
                  </a:lnTo>
                  <a:cubicBezTo>
                    <a:pt x="70" y="87"/>
                    <a:pt x="63" y="92"/>
                    <a:pt x="63" y="101"/>
                  </a:cubicBezTo>
                  <a:lnTo>
                    <a:pt x="63" y="101"/>
                  </a:lnTo>
                  <a:cubicBezTo>
                    <a:pt x="63" y="103"/>
                    <a:pt x="65" y="109"/>
                    <a:pt x="72" y="111"/>
                  </a:cubicBezTo>
                  <a:lnTo>
                    <a:pt x="72" y="111"/>
                  </a:lnTo>
                  <a:cubicBezTo>
                    <a:pt x="77" y="113"/>
                    <a:pt x="82" y="118"/>
                    <a:pt x="91" y="120"/>
                  </a:cubicBezTo>
                  <a:lnTo>
                    <a:pt x="91" y="120"/>
                  </a:lnTo>
                  <a:cubicBezTo>
                    <a:pt x="99" y="125"/>
                    <a:pt x="106" y="130"/>
                    <a:pt x="113" y="135"/>
                  </a:cubicBezTo>
                  <a:lnTo>
                    <a:pt x="113" y="135"/>
                  </a:lnTo>
                  <a:cubicBezTo>
                    <a:pt x="120" y="140"/>
                    <a:pt x="128" y="147"/>
                    <a:pt x="133" y="157"/>
                  </a:cubicBezTo>
                  <a:lnTo>
                    <a:pt x="133" y="157"/>
                  </a:lnTo>
                  <a:cubicBezTo>
                    <a:pt x="137" y="166"/>
                    <a:pt x="140" y="178"/>
                    <a:pt x="140" y="193"/>
                  </a:cubicBezTo>
                  <a:lnTo>
                    <a:pt x="140" y="193"/>
                  </a:lnTo>
                  <a:cubicBezTo>
                    <a:pt x="140" y="207"/>
                    <a:pt x="137" y="222"/>
                    <a:pt x="130" y="234"/>
                  </a:cubicBezTo>
                  <a:lnTo>
                    <a:pt x="130" y="234"/>
                  </a:lnTo>
                  <a:cubicBezTo>
                    <a:pt x="120" y="246"/>
                    <a:pt x="111" y="253"/>
                    <a:pt x="96" y="256"/>
                  </a:cubicBezTo>
                  <a:lnTo>
                    <a:pt x="96" y="285"/>
                  </a:lnTo>
                  <a:lnTo>
                    <a:pt x="48" y="285"/>
                  </a:lnTo>
                  <a:lnTo>
                    <a:pt x="48" y="258"/>
                  </a:lnTo>
                  <a:lnTo>
                    <a:pt x="48" y="258"/>
                  </a:lnTo>
                  <a:cubicBezTo>
                    <a:pt x="33" y="258"/>
                    <a:pt x="19" y="253"/>
                    <a:pt x="7" y="248"/>
                  </a:cubicBezTo>
                  <a:lnTo>
                    <a:pt x="9" y="196"/>
                  </a:lnTo>
                  <a:lnTo>
                    <a:pt x="9" y="196"/>
                  </a:lnTo>
                  <a:cubicBezTo>
                    <a:pt x="36" y="203"/>
                    <a:pt x="53" y="207"/>
                    <a:pt x="63" y="207"/>
                  </a:cubicBezTo>
                  <a:lnTo>
                    <a:pt x="63" y="207"/>
                  </a:lnTo>
                  <a:cubicBezTo>
                    <a:pt x="72" y="207"/>
                    <a:pt x="77" y="203"/>
                    <a:pt x="77" y="196"/>
                  </a:cubicBezTo>
                  <a:lnTo>
                    <a:pt x="77" y="196"/>
                  </a:lnTo>
                  <a:cubicBezTo>
                    <a:pt x="77" y="190"/>
                    <a:pt x="74" y="186"/>
                    <a:pt x="70" y="181"/>
                  </a:cubicBezTo>
                  <a:lnTo>
                    <a:pt x="70" y="181"/>
                  </a:lnTo>
                  <a:cubicBezTo>
                    <a:pt x="65" y="178"/>
                    <a:pt x="57" y="174"/>
                    <a:pt x="50" y="171"/>
                  </a:cubicBezTo>
                  <a:lnTo>
                    <a:pt x="50" y="171"/>
                  </a:lnTo>
                  <a:cubicBezTo>
                    <a:pt x="43" y="166"/>
                    <a:pt x="36" y="161"/>
                    <a:pt x="29" y="157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618A99C4-A6D6-F64C-820F-D02485FF4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64500" y="11428493"/>
              <a:ext cx="450901" cy="450901"/>
            </a:xfrm>
            <a:custGeom>
              <a:avLst/>
              <a:gdLst>
                <a:gd name="T0" fmla="*/ 198 w 400"/>
                <a:gd name="T1" fmla="*/ 0 h 402"/>
                <a:gd name="T2" fmla="*/ 198 w 400"/>
                <a:gd name="T3" fmla="*/ 0 h 402"/>
                <a:gd name="T4" fmla="*/ 399 w 400"/>
                <a:gd name="T5" fmla="*/ 200 h 402"/>
                <a:gd name="T6" fmla="*/ 399 w 400"/>
                <a:gd name="T7" fmla="*/ 200 h 402"/>
                <a:gd name="T8" fmla="*/ 198 w 400"/>
                <a:gd name="T9" fmla="*/ 401 h 402"/>
                <a:gd name="T10" fmla="*/ 198 w 400"/>
                <a:gd name="T11" fmla="*/ 401 h 402"/>
                <a:gd name="T12" fmla="*/ 0 w 400"/>
                <a:gd name="T13" fmla="*/ 200 h 402"/>
                <a:gd name="T14" fmla="*/ 0 w 400"/>
                <a:gd name="T15" fmla="*/ 200 h 402"/>
                <a:gd name="T16" fmla="*/ 198 w 400"/>
                <a:gd name="T1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0" h="402">
                  <a:moveTo>
                    <a:pt x="198" y="0"/>
                  </a:moveTo>
                  <a:lnTo>
                    <a:pt x="198" y="0"/>
                  </a:lnTo>
                  <a:cubicBezTo>
                    <a:pt x="310" y="0"/>
                    <a:pt x="399" y="92"/>
                    <a:pt x="399" y="200"/>
                  </a:cubicBezTo>
                  <a:lnTo>
                    <a:pt x="399" y="200"/>
                  </a:lnTo>
                  <a:cubicBezTo>
                    <a:pt x="399" y="311"/>
                    <a:pt x="310" y="401"/>
                    <a:pt x="198" y="401"/>
                  </a:cubicBezTo>
                  <a:lnTo>
                    <a:pt x="198" y="401"/>
                  </a:lnTo>
                  <a:cubicBezTo>
                    <a:pt x="89" y="401"/>
                    <a:pt x="0" y="311"/>
                    <a:pt x="0" y="200"/>
                  </a:cubicBezTo>
                  <a:lnTo>
                    <a:pt x="0" y="200"/>
                  </a:lnTo>
                  <a:cubicBezTo>
                    <a:pt x="0" y="92"/>
                    <a:pt x="89" y="0"/>
                    <a:pt x="198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24CBF638-DA31-7542-9FA9-12A755CA1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1662" y="11465655"/>
              <a:ext cx="376576" cy="376576"/>
            </a:xfrm>
            <a:custGeom>
              <a:avLst/>
              <a:gdLst>
                <a:gd name="T0" fmla="*/ 166 w 334"/>
                <a:gd name="T1" fmla="*/ 0 h 334"/>
                <a:gd name="T2" fmla="*/ 166 w 334"/>
                <a:gd name="T3" fmla="*/ 0 h 334"/>
                <a:gd name="T4" fmla="*/ 333 w 334"/>
                <a:gd name="T5" fmla="*/ 166 h 334"/>
                <a:gd name="T6" fmla="*/ 333 w 334"/>
                <a:gd name="T7" fmla="*/ 166 h 334"/>
                <a:gd name="T8" fmla="*/ 166 w 334"/>
                <a:gd name="T9" fmla="*/ 333 h 334"/>
                <a:gd name="T10" fmla="*/ 166 w 334"/>
                <a:gd name="T11" fmla="*/ 333 h 334"/>
                <a:gd name="T12" fmla="*/ 0 w 334"/>
                <a:gd name="T13" fmla="*/ 166 h 334"/>
                <a:gd name="T14" fmla="*/ 0 w 334"/>
                <a:gd name="T15" fmla="*/ 166 h 334"/>
                <a:gd name="T16" fmla="*/ 166 w 334"/>
                <a:gd name="T17" fmla="*/ 0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4" h="334">
                  <a:moveTo>
                    <a:pt x="166" y="0"/>
                  </a:moveTo>
                  <a:lnTo>
                    <a:pt x="166" y="0"/>
                  </a:lnTo>
                  <a:cubicBezTo>
                    <a:pt x="258" y="0"/>
                    <a:pt x="333" y="74"/>
                    <a:pt x="333" y="166"/>
                  </a:cubicBezTo>
                  <a:lnTo>
                    <a:pt x="333" y="166"/>
                  </a:lnTo>
                  <a:cubicBezTo>
                    <a:pt x="333" y="258"/>
                    <a:pt x="258" y="333"/>
                    <a:pt x="166" y="333"/>
                  </a:cubicBezTo>
                  <a:lnTo>
                    <a:pt x="166" y="333"/>
                  </a:lnTo>
                  <a:cubicBezTo>
                    <a:pt x="74" y="333"/>
                    <a:pt x="0" y="258"/>
                    <a:pt x="0" y="166"/>
                  </a:cubicBezTo>
                  <a:lnTo>
                    <a:pt x="0" y="166"/>
                  </a:lnTo>
                  <a:cubicBezTo>
                    <a:pt x="0" y="74"/>
                    <a:pt x="74" y="0"/>
                    <a:pt x="166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0F90F533-52D4-6746-985D-404116C8A1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8014" y="11532548"/>
              <a:ext cx="123873" cy="242791"/>
            </a:xfrm>
            <a:custGeom>
              <a:avLst/>
              <a:gdLst>
                <a:gd name="T0" fmla="*/ 22 w 110"/>
                <a:gd name="T1" fmla="*/ 120 h 218"/>
                <a:gd name="T2" fmla="*/ 22 w 110"/>
                <a:gd name="T3" fmla="*/ 120 h 218"/>
                <a:gd name="T4" fmla="*/ 7 w 110"/>
                <a:gd name="T5" fmla="*/ 103 h 218"/>
                <a:gd name="T6" fmla="*/ 7 w 110"/>
                <a:gd name="T7" fmla="*/ 103 h 218"/>
                <a:gd name="T8" fmla="*/ 0 w 110"/>
                <a:gd name="T9" fmla="*/ 74 h 218"/>
                <a:gd name="T10" fmla="*/ 0 w 110"/>
                <a:gd name="T11" fmla="*/ 74 h 218"/>
                <a:gd name="T12" fmla="*/ 9 w 110"/>
                <a:gd name="T13" fmla="*/ 43 h 218"/>
                <a:gd name="T14" fmla="*/ 9 w 110"/>
                <a:gd name="T15" fmla="*/ 43 h 218"/>
                <a:gd name="T16" fmla="*/ 39 w 110"/>
                <a:gd name="T17" fmla="*/ 26 h 218"/>
                <a:gd name="T18" fmla="*/ 39 w 110"/>
                <a:gd name="T19" fmla="*/ 0 h 218"/>
                <a:gd name="T20" fmla="*/ 75 w 110"/>
                <a:gd name="T21" fmla="*/ 0 h 218"/>
                <a:gd name="T22" fmla="*/ 75 w 110"/>
                <a:gd name="T23" fmla="*/ 24 h 218"/>
                <a:gd name="T24" fmla="*/ 75 w 110"/>
                <a:gd name="T25" fmla="*/ 24 h 218"/>
                <a:gd name="T26" fmla="*/ 104 w 110"/>
                <a:gd name="T27" fmla="*/ 28 h 218"/>
                <a:gd name="T28" fmla="*/ 99 w 110"/>
                <a:gd name="T29" fmla="*/ 72 h 218"/>
                <a:gd name="T30" fmla="*/ 99 w 110"/>
                <a:gd name="T31" fmla="*/ 72 h 218"/>
                <a:gd name="T32" fmla="*/ 63 w 110"/>
                <a:gd name="T33" fmla="*/ 65 h 218"/>
                <a:gd name="T34" fmla="*/ 63 w 110"/>
                <a:gd name="T35" fmla="*/ 65 h 218"/>
                <a:gd name="T36" fmla="*/ 48 w 110"/>
                <a:gd name="T37" fmla="*/ 76 h 218"/>
                <a:gd name="T38" fmla="*/ 48 w 110"/>
                <a:gd name="T39" fmla="*/ 76 h 218"/>
                <a:gd name="T40" fmla="*/ 56 w 110"/>
                <a:gd name="T41" fmla="*/ 84 h 218"/>
                <a:gd name="T42" fmla="*/ 56 w 110"/>
                <a:gd name="T43" fmla="*/ 84 h 218"/>
                <a:gd name="T44" fmla="*/ 70 w 110"/>
                <a:gd name="T45" fmla="*/ 91 h 218"/>
                <a:gd name="T46" fmla="*/ 70 w 110"/>
                <a:gd name="T47" fmla="*/ 91 h 218"/>
                <a:gd name="T48" fmla="*/ 87 w 110"/>
                <a:gd name="T49" fmla="*/ 103 h 218"/>
                <a:gd name="T50" fmla="*/ 87 w 110"/>
                <a:gd name="T51" fmla="*/ 103 h 218"/>
                <a:gd name="T52" fmla="*/ 104 w 110"/>
                <a:gd name="T53" fmla="*/ 120 h 218"/>
                <a:gd name="T54" fmla="*/ 104 w 110"/>
                <a:gd name="T55" fmla="*/ 120 h 218"/>
                <a:gd name="T56" fmla="*/ 109 w 110"/>
                <a:gd name="T57" fmla="*/ 147 h 218"/>
                <a:gd name="T58" fmla="*/ 109 w 110"/>
                <a:gd name="T59" fmla="*/ 147 h 218"/>
                <a:gd name="T60" fmla="*/ 102 w 110"/>
                <a:gd name="T61" fmla="*/ 178 h 218"/>
                <a:gd name="T62" fmla="*/ 102 w 110"/>
                <a:gd name="T63" fmla="*/ 178 h 218"/>
                <a:gd name="T64" fmla="*/ 75 w 110"/>
                <a:gd name="T65" fmla="*/ 197 h 218"/>
                <a:gd name="T66" fmla="*/ 75 w 110"/>
                <a:gd name="T67" fmla="*/ 217 h 218"/>
                <a:gd name="T68" fmla="*/ 39 w 110"/>
                <a:gd name="T69" fmla="*/ 217 h 218"/>
                <a:gd name="T70" fmla="*/ 39 w 110"/>
                <a:gd name="T71" fmla="*/ 197 h 218"/>
                <a:gd name="T72" fmla="*/ 39 w 110"/>
                <a:gd name="T73" fmla="*/ 197 h 218"/>
                <a:gd name="T74" fmla="*/ 5 w 110"/>
                <a:gd name="T75" fmla="*/ 191 h 218"/>
                <a:gd name="T76" fmla="*/ 9 w 110"/>
                <a:gd name="T77" fmla="*/ 149 h 218"/>
                <a:gd name="T78" fmla="*/ 9 w 110"/>
                <a:gd name="T79" fmla="*/ 149 h 218"/>
                <a:gd name="T80" fmla="*/ 48 w 110"/>
                <a:gd name="T81" fmla="*/ 159 h 218"/>
                <a:gd name="T82" fmla="*/ 48 w 110"/>
                <a:gd name="T83" fmla="*/ 159 h 218"/>
                <a:gd name="T84" fmla="*/ 61 w 110"/>
                <a:gd name="T85" fmla="*/ 149 h 218"/>
                <a:gd name="T86" fmla="*/ 61 w 110"/>
                <a:gd name="T87" fmla="*/ 149 h 218"/>
                <a:gd name="T88" fmla="*/ 56 w 110"/>
                <a:gd name="T89" fmla="*/ 139 h 218"/>
                <a:gd name="T90" fmla="*/ 56 w 110"/>
                <a:gd name="T91" fmla="*/ 139 h 218"/>
                <a:gd name="T92" fmla="*/ 39 w 110"/>
                <a:gd name="T93" fmla="*/ 130 h 218"/>
                <a:gd name="T94" fmla="*/ 39 w 110"/>
                <a:gd name="T95" fmla="*/ 130 h 218"/>
                <a:gd name="T96" fmla="*/ 22 w 110"/>
                <a:gd name="T97" fmla="*/ 12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10" h="218">
                  <a:moveTo>
                    <a:pt x="22" y="120"/>
                  </a:moveTo>
                  <a:lnTo>
                    <a:pt x="22" y="120"/>
                  </a:lnTo>
                  <a:cubicBezTo>
                    <a:pt x="17" y="115"/>
                    <a:pt x="13" y="111"/>
                    <a:pt x="7" y="103"/>
                  </a:cubicBezTo>
                  <a:lnTo>
                    <a:pt x="7" y="103"/>
                  </a:lnTo>
                  <a:cubicBezTo>
                    <a:pt x="3" y="96"/>
                    <a:pt x="0" y="86"/>
                    <a:pt x="0" y="74"/>
                  </a:cubicBezTo>
                  <a:lnTo>
                    <a:pt x="0" y="74"/>
                  </a:lnTo>
                  <a:cubicBezTo>
                    <a:pt x="0" y="63"/>
                    <a:pt x="5" y="53"/>
                    <a:pt x="9" y="43"/>
                  </a:cubicBezTo>
                  <a:lnTo>
                    <a:pt x="9" y="43"/>
                  </a:lnTo>
                  <a:cubicBezTo>
                    <a:pt x="17" y="33"/>
                    <a:pt x="26" y="28"/>
                    <a:pt x="39" y="26"/>
                  </a:cubicBezTo>
                  <a:lnTo>
                    <a:pt x="39" y="0"/>
                  </a:lnTo>
                  <a:lnTo>
                    <a:pt x="75" y="0"/>
                  </a:lnTo>
                  <a:lnTo>
                    <a:pt x="75" y="24"/>
                  </a:lnTo>
                  <a:lnTo>
                    <a:pt x="75" y="24"/>
                  </a:lnTo>
                  <a:cubicBezTo>
                    <a:pt x="85" y="24"/>
                    <a:pt x="94" y="26"/>
                    <a:pt x="104" y="28"/>
                  </a:cubicBezTo>
                  <a:lnTo>
                    <a:pt x="99" y="72"/>
                  </a:lnTo>
                  <a:lnTo>
                    <a:pt x="99" y="72"/>
                  </a:lnTo>
                  <a:cubicBezTo>
                    <a:pt x="82" y="67"/>
                    <a:pt x="70" y="65"/>
                    <a:pt x="63" y="65"/>
                  </a:cubicBezTo>
                  <a:lnTo>
                    <a:pt x="63" y="65"/>
                  </a:lnTo>
                  <a:cubicBezTo>
                    <a:pt x="53" y="65"/>
                    <a:pt x="48" y="70"/>
                    <a:pt x="48" y="76"/>
                  </a:cubicBezTo>
                  <a:lnTo>
                    <a:pt x="48" y="76"/>
                  </a:lnTo>
                  <a:cubicBezTo>
                    <a:pt x="48" y="79"/>
                    <a:pt x="51" y="82"/>
                    <a:pt x="56" y="84"/>
                  </a:cubicBezTo>
                  <a:lnTo>
                    <a:pt x="56" y="84"/>
                  </a:lnTo>
                  <a:cubicBezTo>
                    <a:pt x="61" y="86"/>
                    <a:pt x="65" y="89"/>
                    <a:pt x="70" y="91"/>
                  </a:cubicBezTo>
                  <a:lnTo>
                    <a:pt x="70" y="91"/>
                  </a:lnTo>
                  <a:cubicBezTo>
                    <a:pt x="78" y="96"/>
                    <a:pt x="82" y="98"/>
                    <a:pt x="87" y="103"/>
                  </a:cubicBezTo>
                  <a:lnTo>
                    <a:pt x="87" y="103"/>
                  </a:lnTo>
                  <a:cubicBezTo>
                    <a:pt x="94" y="106"/>
                    <a:pt x="99" y="113"/>
                    <a:pt x="104" y="120"/>
                  </a:cubicBezTo>
                  <a:lnTo>
                    <a:pt x="104" y="120"/>
                  </a:lnTo>
                  <a:cubicBezTo>
                    <a:pt x="106" y="128"/>
                    <a:pt x="109" y="135"/>
                    <a:pt x="109" y="147"/>
                  </a:cubicBezTo>
                  <a:lnTo>
                    <a:pt x="109" y="147"/>
                  </a:lnTo>
                  <a:cubicBezTo>
                    <a:pt x="109" y="159"/>
                    <a:pt x="106" y="169"/>
                    <a:pt x="102" y="178"/>
                  </a:cubicBezTo>
                  <a:lnTo>
                    <a:pt x="102" y="178"/>
                  </a:lnTo>
                  <a:cubicBezTo>
                    <a:pt x="94" y="188"/>
                    <a:pt x="85" y="193"/>
                    <a:pt x="75" y="197"/>
                  </a:cubicBezTo>
                  <a:lnTo>
                    <a:pt x="75" y="217"/>
                  </a:lnTo>
                  <a:lnTo>
                    <a:pt x="39" y="217"/>
                  </a:lnTo>
                  <a:lnTo>
                    <a:pt x="39" y="197"/>
                  </a:lnTo>
                  <a:lnTo>
                    <a:pt x="39" y="197"/>
                  </a:lnTo>
                  <a:cubicBezTo>
                    <a:pt x="26" y="197"/>
                    <a:pt x="15" y="195"/>
                    <a:pt x="5" y="191"/>
                  </a:cubicBezTo>
                  <a:lnTo>
                    <a:pt x="9" y="149"/>
                  </a:lnTo>
                  <a:lnTo>
                    <a:pt x="9" y="149"/>
                  </a:lnTo>
                  <a:cubicBezTo>
                    <a:pt x="29" y="156"/>
                    <a:pt x="41" y="159"/>
                    <a:pt x="48" y="159"/>
                  </a:cubicBezTo>
                  <a:lnTo>
                    <a:pt x="48" y="159"/>
                  </a:lnTo>
                  <a:cubicBezTo>
                    <a:pt x="58" y="159"/>
                    <a:pt x="61" y="154"/>
                    <a:pt x="61" y="149"/>
                  </a:cubicBezTo>
                  <a:lnTo>
                    <a:pt x="61" y="149"/>
                  </a:lnTo>
                  <a:cubicBezTo>
                    <a:pt x="61" y="144"/>
                    <a:pt x="58" y="142"/>
                    <a:pt x="56" y="139"/>
                  </a:cubicBezTo>
                  <a:lnTo>
                    <a:pt x="56" y="139"/>
                  </a:lnTo>
                  <a:cubicBezTo>
                    <a:pt x="51" y="137"/>
                    <a:pt x="46" y="133"/>
                    <a:pt x="39" y="130"/>
                  </a:cubicBezTo>
                  <a:lnTo>
                    <a:pt x="39" y="130"/>
                  </a:lnTo>
                  <a:cubicBezTo>
                    <a:pt x="34" y="128"/>
                    <a:pt x="29" y="123"/>
                    <a:pt x="22" y="12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C46A96DD-D45C-924A-ABC5-FB42A86CC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32968" y="10140206"/>
              <a:ext cx="366665" cy="371623"/>
            </a:xfrm>
            <a:custGeom>
              <a:avLst/>
              <a:gdLst>
                <a:gd name="T0" fmla="*/ 164 w 327"/>
                <a:gd name="T1" fmla="*/ 0 h 330"/>
                <a:gd name="T2" fmla="*/ 164 w 327"/>
                <a:gd name="T3" fmla="*/ 0 h 330"/>
                <a:gd name="T4" fmla="*/ 326 w 327"/>
                <a:gd name="T5" fmla="*/ 164 h 330"/>
                <a:gd name="T6" fmla="*/ 326 w 327"/>
                <a:gd name="T7" fmla="*/ 164 h 330"/>
                <a:gd name="T8" fmla="*/ 164 w 327"/>
                <a:gd name="T9" fmla="*/ 329 h 330"/>
                <a:gd name="T10" fmla="*/ 164 w 327"/>
                <a:gd name="T11" fmla="*/ 329 h 330"/>
                <a:gd name="T12" fmla="*/ 0 w 327"/>
                <a:gd name="T13" fmla="*/ 164 h 330"/>
                <a:gd name="T14" fmla="*/ 0 w 327"/>
                <a:gd name="T15" fmla="*/ 164 h 330"/>
                <a:gd name="T16" fmla="*/ 164 w 327"/>
                <a:gd name="T17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7" h="330">
                  <a:moveTo>
                    <a:pt x="164" y="0"/>
                  </a:moveTo>
                  <a:lnTo>
                    <a:pt x="164" y="0"/>
                  </a:lnTo>
                  <a:cubicBezTo>
                    <a:pt x="253" y="0"/>
                    <a:pt x="326" y="75"/>
                    <a:pt x="326" y="164"/>
                  </a:cubicBezTo>
                  <a:lnTo>
                    <a:pt x="326" y="164"/>
                  </a:lnTo>
                  <a:cubicBezTo>
                    <a:pt x="326" y="254"/>
                    <a:pt x="253" y="329"/>
                    <a:pt x="164" y="329"/>
                  </a:cubicBezTo>
                  <a:lnTo>
                    <a:pt x="164" y="329"/>
                  </a:lnTo>
                  <a:cubicBezTo>
                    <a:pt x="73" y="329"/>
                    <a:pt x="0" y="254"/>
                    <a:pt x="0" y="164"/>
                  </a:cubicBezTo>
                  <a:lnTo>
                    <a:pt x="0" y="164"/>
                  </a:lnTo>
                  <a:cubicBezTo>
                    <a:pt x="0" y="75"/>
                    <a:pt x="73" y="0"/>
                    <a:pt x="164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1BF8F641-5859-F74F-AF78-EA4B02270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62697" y="10169936"/>
              <a:ext cx="307207" cy="312163"/>
            </a:xfrm>
            <a:custGeom>
              <a:avLst/>
              <a:gdLst>
                <a:gd name="T0" fmla="*/ 138 w 274"/>
                <a:gd name="T1" fmla="*/ 0 h 276"/>
                <a:gd name="T2" fmla="*/ 138 w 274"/>
                <a:gd name="T3" fmla="*/ 0 h 276"/>
                <a:gd name="T4" fmla="*/ 273 w 274"/>
                <a:gd name="T5" fmla="*/ 137 h 276"/>
                <a:gd name="T6" fmla="*/ 273 w 274"/>
                <a:gd name="T7" fmla="*/ 137 h 276"/>
                <a:gd name="T8" fmla="*/ 138 w 274"/>
                <a:gd name="T9" fmla="*/ 275 h 276"/>
                <a:gd name="T10" fmla="*/ 138 w 274"/>
                <a:gd name="T11" fmla="*/ 275 h 276"/>
                <a:gd name="T12" fmla="*/ 0 w 274"/>
                <a:gd name="T13" fmla="*/ 137 h 276"/>
                <a:gd name="T14" fmla="*/ 0 w 274"/>
                <a:gd name="T15" fmla="*/ 137 h 276"/>
                <a:gd name="T16" fmla="*/ 138 w 274"/>
                <a:gd name="T17" fmla="*/ 0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4" h="276">
                  <a:moveTo>
                    <a:pt x="138" y="0"/>
                  </a:moveTo>
                  <a:lnTo>
                    <a:pt x="138" y="0"/>
                  </a:lnTo>
                  <a:cubicBezTo>
                    <a:pt x="213" y="0"/>
                    <a:pt x="273" y="62"/>
                    <a:pt x="273" y="137"/>
                  </a:cubicBezTo>
                  <a:lnTo>
                    <a:pt x="273" y="137"/>
                  </a:lnTo>
                  <a:cubicBezTo>
                    <a:pt x="273" y="212"/>
                    <a:pt x="213" y="275"/>
                    <a:pt x="138" y="275"/>
                  </a:cubicBezTo>
                  <a:lnTo>
                    <a:pt x="138" y="275"/>
                  </a:lnTo>
                  <a:cubicBezTo>
                    <a:pt x="61" y="275"/>
                    <a:pt x="0" y="212"/>
                    <a:pt x="0" y="137"/>
                  </a:cubicBezTo>
                  <a:lnTo>
                    <a:pt x="0" y="137"/>
                  </a:lnTo>
                  <a:cubicBezTo>
                    <a:pt x="0" y="62"/>
                    <a:pt x="61" y="0"/>
                    <a:pt x="138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93AD1C7F-6D5E-9543-B128-FEF6AAB09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6751" y="10224442"/>
              <a:ext cx="99099" cy="203150"/>
            </a:xfrm>
            <a:custGeom>
              <a:avLst/>
              <a:gdLst>
                <a:gd name="T0" fmla="*/ 17 w 90"/>
                <a:gd name="T1" fmla="*/ 99 h 180"/>
                <a:gd name="T2" fmla="*/ 17 w 90"/>
                <a:gd name="T3" fmla="*/ 99 h 180"/>
                <a:gd name="T4" fmla="*/ 4 w 90"/>
                <a:gd name="T5" fmla="*/ 84 h 180"/>
                <a:gd name="T6" fmla="*/ 4 w 90"/>
                <a:gd name="T7" fmla="*/ 84 h 180"/>
                <a:gd name="T8" fmla="*/ 0 w 90"/>
                <a:gd name="T9" fmla="*/ 60 h 180"/>
                <a:gd name="T10" fmla="*/ 0 w 90"/>
                <a:gd name="T11" fmla="*/ 60 h 180"/>
                <a:gd name="T12" fmla="*/ 7 w 90"/>
                <a:gd name="T13" fmla="*/ 36 h 180"/>
                <a:gd name="T14" fmla="*/ 7 w 90"/>
                <a:gd name="T15" fmla="*/ 36 h 180"/>
                <a:gd name="T16" fmla="*/ 29 w 90"/>
                <a:gd name="T17" fmla="*/ 22 h 180"/>
                <a:gd name="T18" fmla="*/ 29 w 90"/>
                <a:gd name="T19" fmla="*/ 0 h 180"/>
                <a:gd name="T20" fmla="*/ 60 w 90"/>
                <a:gd name="T21" fmla="*/ 0 h 180"/>
                <a:gd name="T22" fmla="*/ 60 w 90"/>
                <a:gd name="T23" fmla="*/ 19 h 180"/>
                <a:gd name="T24" fmla="*/ 60 w 90"/>
                <a:gd name="T25" fmla="*/ 19 h 180"/>
                <a:gd name="T26" fmla="*/ 84 w 90"/>
                <a:gd name="T27" fmla="*/ 24 h 180"/>
                <a:gd name="T28" fmla="*/ 80 w 90"/>
                <a:gd name="T29" fmla="*/ 58 h 180"/>
                <a:gd name="T30" fmla="*/ 80 w 90"/>
                <a:gd name="T31" fmla="*/ 58 h 180"/>
                <a:gd name="T32" fmla="*/ 50 w 90"/>
                <a:gd name="T33" fmla="*/ 53 h 180"/>
                <a:gd name="T34" fmla="*/ 50 w 90"/>
                <a:gd name="T35" fmla="*/ 53 h 180"/>
                <a:gd name="T36" fmla="*/ 39 w 90"/>
                <a:gd name="T37" fmla="*/ 63 h 180"/>
                <a:gd name="T38" fmla="*/ 39 w 90"/>
                <a:gd name="T39" fmla="*/ 63 h 180"/>
                <a:gd name="T40" fmla="*/ 43 w 90"/>
                <a:gd name="T41" fmla="*/ 70 h 180"/>
                <a:gd name="T42" fmla="*/ 43 w 90"/>
                <a:gd name="T43" fmla="*/ 70 h 180"/>
                <a:gd name="T44" fmla="*/ 55 w 90"/>
                <a:gd name="T45" fmla="*/ 74 h 180"/>
                <a:gd name="T46" fmla="*/ 55 w 90"/>
                <a:gd name="T47" fmla="*/ 74 h 180"/>
                <a:gd name="T48" fmla="*/ 70 w 90"/>
                <a:gd name="T49" fmla="*/ 84 h 180"/>
                <a:gd name="T50" fmla="*/ 70 w 90"/>
                <a:gd name="T51" fmla="*/ 84 h 180"/>
                <a:gd name="T52" fmla="*/ 82 w 90"/>
                <a:gd name="T53" fmla="*/ 96 h 180"/>
                <a:gd name="T54" fmla="*/ 82 w 90"/>
                <a:gd name="T55" fmla="*/ 96 h 180"/>
                <a:gd name="T56" fmla="*/ 89 w 90"/>
                <a:gd name="T57" fmla="*/ 120 h 180"/>
                <a:gd name="T58" fmla="*/ 89 w 90"/>
                <a:gd name="T59" fmla="*/ 120 h 180"/>
                <a:gd name="T60" fmla="*/ 82 w 90"/>
                <a:gd name="T61" fmla="*/ 147 h 180"/>
                <a:gd name="T62" fmla="*/ 82 w 90"/>
                <a:gd name="T63" fmla="*/ 147 h 180"/>
                <a:gd name="T64" fmla="*/ 60 w 90"/>
                <a:gd name="T65" fmla="*/ 161 h 180"/>
                <a:gd name="T66" fmla="*/ 60 w 90"/>
                <a:gd name="T67" fmla="*/ 179 h 180"/>
                <a:gd name="T68" fmla="*/ 29 w 90"/>
                <a:gd name="T69" fmla="*/ 179 h 180"/>
                <a:gd name="T70" fmla="*/ 29 w 90"/>
                <a:gd name="T71" fmla="*/ 161 h 180"/>
                <a:gd name="T72" fmla="*/ 29 w 90"/>
                <a:gd name="T73" fmla="*/ 161 h 180"/>
                <a:gd name="T74" fmla="*/ 2 w 90"/>
                <a:gd name="T75" fmla="*/ 157 h 180"/>
                <a:gd name="T76" fmla="*/ 4 w 90"/>
                <a:gd name="T77" fmla="*/ 123 h 180"/>
                <a:gd name="T78" fmla="*/ 4 w 90"/>
                <a:gd name="T79" fmla="*/ 123 h 180"/>
                <a:gd name="T80" fmla="*/ 39 w 90"/>
                <a:gd name="T81" fmla="*/ 130 h 180"/>
                <a:gd name="T82" fmla="*/ 39 w 90"/>
                <a:gd name="T83" fmla="*/ 130 h 180"/>
                <a:gd name="T84" fmla="*/ 48 w 90"/>
                <a:gd name="T85" fmla="*/ 120 h 180"/>
                <a:gd name="T86" fmla="*/ 48 w 90"/>
                <a:gd name="T87" fmla="*/ 120 h 180"/>
                <a:gd name="T88" fmla="*/ 43 w 90"/>
                <a:gd name="T89" fmla="*/ 113 h 180"/>
                <a:gd name="T90" fmla="*/ 43 w 90"/>
                <a:gd name="T91" fmla="*/ 113 h 180"/>
                <a:gd name="T92" fmla="*/ 31 w 90"/>
                <a:gd name="T93" fmla="*/ 106 h 180"/>
                <a:gd name="T94" fmla="*/ 31 w 90"/>
                <a:gd name="T95" fmla="*/ 106 h 180"/>
                <a:gd name="T96" fmla="*/ 17 w 90"/>
                <a:gd name="T97" fmla="*/ 99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0" h="180">
                  <a:moveTo>
                    <a:pt x="17" y="99"/>
                  </a:moveTo>
                  <a:lnTo>
                    <a:pt x="17" y="99"/>
                  </a:lnTo>
                  <a:cubicBezTo>
                    <a:pt x="11" y="94"/>
                    <a:pt x="7" y="92"/>
                    <a:pt x="4" y="84"/>
                  </a:cubicBezTo>
                  <a:lnTo>
                    <a:pt x="4" y="84"/>
                  </a:lnTo>
                  <a:cubicBezTo>
                    <a:pt x="2" y="79"/>
                    <a:pt x="0" y="70"/>
                    <a:pt x="0" y="60"/>
                  </a:cubicBezTo>
                  <a:lnTo>
                    <a:pt x="0" y="60"/>
                  </a:lnTo>
                  <a:cubicBezTo>
                    <a:pt x="0" y="50"/>
                    <a:pt x="2" y="43"/>
                    <a:pt x="7" y="36"/>
                  </a:cubicBezTo>
                  <a:lnTo>
                    <a:pt x="7" y="36"/>
                  </a:lnTo>
                  <a:cubicBezTo>
                    <a:pt x="11" y="29"/>
                    <a:pt x="19" y="24"/>
                    <a:pt x="29" y="22"/>
                  </a:cubicBezTo>
                  <a:lnTo>
                    <a:pt x="29" y="0"/>
                  </a:lnTo>
                  <a:lnTo>
                    <a:pt x="60" y="0"/>
                  </a:lnTo>
                  <a:lnTo>
                    <a:pt x="60" y="19"/>
                  </a:lnTo>
                  <a:lnTo>
                    <a:pt x="60" y="19"/>
                  </a:lnTo>
                  <a:cubicBezTo>
                    <a:pt x="67" y="19"/>
                    <a:pt x="74" y="22"/>
                    <a:pt x="84" y="24"/>
                  </a:cubicBezTo>
                  <a:lnTo>
                    <a:pt x="80" y="58"/>
                  </a:lnTo>
                  <a:lnTo>
                    <a:pt x="80" y="58"/>
                  </a:lnTo>
                  <a:cubicBezTo>
                    <a:pt x="65" y="55"/>
                    <a:pt x="55" y="53"/>
                    <a:pt x="50" y="53"/>
                  </a:cubicBezTo>
                  <a:lnTo>
                    <a:pt x="50" y="53"/>
                  </a:lnTo>
                  <a:cubicBezTo>
                    <a:pt x="43" y="53"/>
                    <a:pt x="39" y="58"/>
                    <a:pt x="39" y="63"/>
                  </a:cubicBezTo>
                  <a:lnTo>
                    <a:pt x="39" y="63"/>
                  </a:lnTo>
                  <a:cubicBezTo>
                    <a:pt x="39" y="65"/>
                    <a:pt x="41" y="68"/>
                    <a:pt x="43" y="70"/>
                  </a:cubicBezTo>
                  <a:lnTo>
                    <a:pt x="43" y="70"/>
                  </a:lnTo>
                  <a:cubicBezTo>
                    <a:pt x="48" y="70"/>
                    <a:pt x="50" y="72"/>
                    <a:pt x="55" y="74"/>
                  </a:cubicBezTo>
                  <a:lnTo>
                    <a:pt x="55" y="74"/>
                  </a:lnTo>
                  <a:cubicBezTo>
                    <a:pt x="60" y="77"/>
                    <a:pt x="65" y="79"/>
                    <a:pt x="70" y="84"/>
                  </a:cubicBezTo>
                  <a:lnTo>
                    <a:pt x="70" y="84"/>
                  </a:lnTo>
                  <a:cubicBezTo>
                    <a:pt x="74" y="87"/>
                    <a:pt x="80" y="92"/>
                    <a:pt x="82" y="96"/>
                  </a:cubicBezTo>
                  <a:lnTo>
                    <a:pt x="82" y="96"/>
                  </a:lnTo>
                  <a:cubicBezTo>
                    <a:pt x="87" y="104"/>
                    <a:pt x="89" y="111"/>
                    <a:pt x="89" y="120"/>
                  </a:cubicBezTo>
                  <a:lnTo>
                    <a:pt x="89" y="120"/>
                  </a:lnTo>
                  <a:cubicBezTo>
                    <a:pt x="89" y="130"/>
                    <a:pt x="87" y="137"/>
                    <a:pt x="82" y="147"/>
                  </a:cubicBezTo>
                  <a:lnTo>
                    <a:pt x="82" y="147"/>
                  </a:lnTo>
                  <a:cubicBezTo>
                    <a:pt x="77" y="154"/>
                    <a:pt x="70" y="159"/>
                    <a:pt x="60" y="161"/>
                  </a:cubicBezTo>
                  <a:lnTo>
                    <a:pt x="60" y="179"/>
                  </a:lnTo>
                  <a:lnTo>
                    <a:pt x="29" y="179"/>
                  </a:lnTo>
                  <a:lnTo>
                    <a:pt x="29" y="161"/>
                  </a:lnTo>
                  <a:lnTo>
                    <a:pt x="29" y="161"/>
                  </a:lnTo>
                  <a:cubicBezTo>
                    <a:pt x="21" y="161"/>
                    <a:pt x="11" y="159"/>
                    <a:pt x="2" y="157"/>
                  </a:cubicBezTo>
                  <a:lnTo>
                    <a:pt x="4" y="123"/>
                  </a:lnTo>
                  <a:lnTo>
                    <a:pt x="4" y="123"/>
                  </a:lnTo>
                  <a:cubicBezTo>
                    <a:pt x="21" y="128"/>
                    <a:pt x="33" y="130"/>
                    <a:pt x="39" y="130"/>
                  </a:cubicBezTo>
                  <a:lnTo>
                    <a:pt x="39" y="130"/>
                  </a:lnTo>
                  <a:cubicBezTo>
                    <a:pt x="46" y="130"/>
                    <a:pt x="48" y="128"/>
                    <a:pt x="48" y="120"/>
                  </a:cubicBezTo>
                  <a:lnTo>
                    <a:pt x="48" y="120"/>
                  </a:lnTo>
                  <a:cubicBezTo>
                    <a:pt x="48" y="118"/>
                    <a:pt x="46" y="116"/>
                    <a:pt x="43" y="113"/>
                  </a:cubicBezTo>
                  <a:lnTo>
                    <a:pt x="43" y="113"/>
                  </a:lnTo>
                  <a:cubicBezTo>
                    <a:pt x="41" y="111"/>
                    <a:pt x="36" y="109"/>
                    <a:pt x="31" y="106"/>
                  </a:cubicBezTo>
                  <a:lnTo>
                    <a:pt x="31" y="106"/>
                  </a:lnTo>
                  <a:cubicBezTo>
                    <a:pt x="26" y="104"/>
                    <a:pt x="21" y="102"/>
                    <a:pt x="17" y="99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id="{5F1B09DB-8A68-F148-B99C-730FA066E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7295" y="10397864"/>
              <a:ext cx="485585" cy="485586"/>
            </a:xfrm>
            <a:custGeom>
              <a:avLst/>
              <a:gdLst>
                <a:gd name="T0" fmla="*/ 215 w 431"/>
                <a:gd name="T1" fmla="*/ 0 h 434"/>
                <a:gd name="T2" fmla="*/ 215 w 431"/>
                <a:gd name="T3" fmla="*/ 0 h 434"/>
                <a:gd name="T4" fmla="*/ 430 w 431"/>
                <a:gd name="T5" fmla="*/ 218 h 434"/>
                <a:gd name="T6" fmla="*/ 430 w 431"/>
                <a:gd name="T7" fmla="*/ 218 h 434"/>
                <a:gd name="T8" fmla="*/ 215 w 431"/>
                <a:gd name="T9" fmla="*/ 433 h 434"/>
                <a:gd name="T10" fmla="*/ 215 w 431"/>
                <a:gd name="T11" fmla="*/ 433 h 434"/>
                <a:gd name="T12" fmla="*/ 0 w 431"/>
                <a:gd name="T13" fmla="*/ 218 h 434"/>
                <a:gd name="T14" fmla="*/ 0 w 431"/>
                <a:gd name="T15" fmla="*/ 218 h 434"/>
                <a:gd name="T16" fmla="*/ 215 w 431"/>
                <a:gd name="T17" fmla="*/ 0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1" h="434">
                  <a:moveTo>
                    <a:pt x="215" y="0"/>
                  </a:moveTo>
                  <a:lnTo>
                    <a:pt x="215" y="0"/>
                  </a:lnTo>
                  <a:cubicBezTo>
                    <a:pt x="333" y="0"/>
                    <a:pt x="430" y="97"/>
                    <a:pt x="430" y="218"/>
                  </a:cubicBezTo>
                  <a:lnTo>
                    <a:pt x="430" y="218"/>
                  </a:lnTo>
                  <a:cubicBezTo>
                    <a:pt x="430" y="336"/>
                    <a:pt x="333" y="433"/>
                    <a:pt x="215" y="433"/>
                  </a:cubicBezTo>
                  <a:lnTo>
                    <a:pt x="215" y="433"/>
                  </a:lnTo>
                  <a:cubicBezTo>
                    <a:pt x="97" y="433"/>
                    <a:pt x="0" y="336"/>
                    <a:pt x="0" y="218"/>
                  </a:cubicBezTo>
                  <a:lnTo>
                    <a:pt x="0" y="218"/>
                  </a:lnTo>
                  <a:cubicBezTo>
                    <a:pt x="0" y="97"/>
                    <a:pt x="97" y="0"/>
                    <a:pt x="215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33B9A6C1-4373-A744-B558-F5F9FA8F9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96934" y="10437504"/>
              <a:ext cx="406306" cy="406306"/>
            </a:xfrm>
            <a:custGeom>
              <a:avLst/>
              <a:gdLst>
                <a:gd name="T0" fmla="*/ 181 w 363"/>
                <a:gd name="T1" fmla="*/ 0 h 360"/>
                <a:gd name="T2" fmla="*/ 181 w 363"/>
                <a:gd name="T3" fmla="*/ 0 h 360"/>
                <a:gd name="T4" fmla="*/ 362 w 363"/>
                <a:gd name="T5" fmla="*/ 181 h 360"/>
                <a:gd name="T6" fmla="*/ 362 w 363"/>
                <a:gd name="T7" fmla="*/ 181 h 360"/>
                <a:gd name="T8" fmla="*/ 181 w 363"/>
                <a:gd name="T9" fmla="*/ 359 h 360"/>
                <a:gd name="T10" fmla="*/ 181 w 363"/>
                <a:gd name="T11" fmla="*/ 359 h 360"/>
                <a:gd name="T12" fmla="*/ 0 w 363"/>
                <a:gd name="T13" fmla="*/ 181 h 360"/>
                <a:gd name="T14" fmla="*/ 0 w 363"/>
                <a:gd name="T15" fmla="*/ 181 h 360"/>
                <a:gd name="T16" fmla="*/ 181 w 363"/>
                <a:gd name="T17" fmla="*/ 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3" h="360">
                  <a:moveTo>
                    <a:pt x="181" y="0"/>
                  </a:moveTo>
                  <a:lnTo>
                    <a:pt x="181" y="0"/>
                  </a:lnTo>
                  <a:cubicBezTo>
                    <a:pt x="280" y="0"/>
                    <a:pt x="362" y="79"/>
                    <a:pt x="362" y="181"/>
                  </a:cubicBezTo>
                  <a:lnTo>
                    <a:pt x="362" y="181"/>
                  </a:lnTo>
                  <a:cubicBezTo>
                    <a:pt x="362" y="280"/>
                    <a:pt x="280" y="359"/>
                    <a:pt x="181" y="359"/>
                  </a:cubicBezTo>
                  <a:lnTo>
                    <a:pt x="181" y="359"/>
                  </a:lnTo>
                  <a:cubicBezTo>
                    <a:pt x="82" y="359"/>
                    <a:pt x="0" y="280"/>
                    <a:pt x="0" y="181"/>
                  </a:cubicBezTo>
                  <a:lnTo>
                    <a:pt x="0" y="181"/>
                  </a:lnTo>
                  <a:cubicBezTo>
                    <a:pt x="0" y="79"/>
                    <a:pt x="82" y="0"/>
                    <a:pt x="181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1228C2AA-D51F-2D4C-8467-B7E28DAF06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3195" y="10509352"/>
              <a:ext cx="133785" cy="262610"/>
            </a:xfrm>
            <a:custGeom>
              <a:avLst/>
              <a:gdLst>
                <a:gd name="T0" fmla="*/ 24 w 119"/>
                <a:gd name="T1" fmla="*/ 130 h 234"/>
                <a:gd name="T2" fmla="*/ 24 w 119"/>
                <a:gd name="T3" fmla="*/ 130 h 234"/>
                <a:gd name="T4" fmla="*/ 7 w 119"/>
                <a:gd name="T5" fmla="*/ 111 h 234"/>
                <a:gd name="T6" fmla="*/ 7 w 119"/>
                <a:gd name="T7" fmla="*/ 111 h 234"/>
                <a:gd name="T8" fmla="*/ 0 w 119"/>
                <a:gd name="T9" fmla="*/ 79 h 234"/>
                <a:gd name="T10" fmla="*/ 0 w 119"/>
                <a:gd name="T11" fmla="*/ 79 h 234"/>
                <a:gd name="T12" fmla="*/ 12 w 119"/>
                <a:gd name="T13" fmla="*/ 46 h 234"/>
                <a:gd name="T14" fmla="*/ 12 w 119"/>
                <a:gd name="T15" fmla="*/ 46 h 234"/>
                <a:gd name="T16" fmla="*/ 41 w 119"/>
                <a:gd name="T17" fmla="*/ 26 h 234"/>
                <a:gd name="T18" fmla="*/ 41 w 119"/>
                <a:gd name="T19" fmla="*/ 0 h 234"/>
                <a:gd name="T20" fmla="*/ 80 w 119"/>
                <a:gd name="T21" fmla="*/ 0 h 234"/>
                <a:gd name="T22" fmla="*/ 80 w 119"/>
                <a:gd name="T23" fmla="*/ 26 h 234"/>
                <a:gd name="T24" fmla="*/ 80 w 119"/>
                <a:gd name="T25" fmla="*/ 26 h 234"/>
                <a:gd name="T26" fmla="*/ 113 w 119"/>
                <a:gd name="T27" fmla="*/ 31 h 234"/>
                <a:gd name="T28" fmla="*/ 106 w 119"/>
                <a:gd name="T29" fmla="*/ 77 h 234"/>
                <a:gd name="T30" fmla="*/ 106 w 119"/>
                <a:gd name="T31" fmla="*/ 77 h 234"/>
                <a:gd name="T32" fmla="*/ 68 w 119"/>
                <a:gd name="T33" fmla="*/ 70 h 234"/>
                <a:gd name="T34" fmla="*/ 68 w 119"/>
                <a:gd name="T35" fmla="*/ 70 h 234"/>
                <a:gd name="T36" fmla="*/ 53 w 119"/>
                <a:gd name="T37" fmla="*/ 81 h 234"/>
                <a:gd name="T38" fmla="*/ 53 w 119"/>
                <a:gd name="T39" fmla="*/ 81 h 234"/>
                <a:gd name="T40" fmla="*/ 60 w 119"/>
                <a:gd name="T41" fmla="*/ 91 h 234"/>
                <a:gd name="T42" fmla="*/ 60 w 119"/>
                <a:gd name="T43" fmla="*/ 91 h 234"/>
                <a:gd name="T44" fmla="*/ 75 w 119"/>
                <a:gd name="T45" fmla="*/ 98 h 234"/>
                <a:gd name="T46" fmla="*/ 75 w 119"/>
                <a:gd name="T47" fmla="*/ 98 h 234"/>
                <a:gd name="T48" fmla="*/ 94 w 119"/>
                <a:gd name="T49" fmla="*/ 111 h 234"/>
                <a:gd name="T50" fmla="*/ 94 w 119"/>
                <a:gd name="T51" fmla="*/ 111 h 234"/>
                <a:gd name="T52" fmla="*/ 111 w 119"/>
                <a:gd name="T53" fmla="*/ 128 h 234"/>
                <a:gd name="T54" fmla="*/ 111 w 119"/>
                <a:gd name="T55" fmla="*/ 128 h 234"/>
                <a:gd name="T56" fmla="*/ 118 w 119"/>
                <a:gd name="T57" fmla="*/ 159 h 234"/>
                <a:gd name="T58" fmla="*/ 118 w 119"/>
                <a:gd name="T59" fmla="*/ 159 h 234"/>
                <a:gd name="T60" fmla="*/ 108 w 119"/>
                <a:gd name="T61" fmla="*/ 193 h 234"/>
                <a:gd name="T62" fmla="*/ 108 w 119"/>
                <a:gd name="T63" fmla="*/ 193 h 234"/>
                <a:gd name="T64" fmla="*/ 80 w 119"/>
                <a:gd name="T65" fmla="*/ 212 h 234"/>
                <a:gd name="T66" fmla="*/ 80 w 119"/>
                <a:gd name="T67" fmla="*/ 233 h 234"/>
                <a:gd name="T68" fmla="*/ 41 w 119"/>
                <a:gd name="T69" fmla="*/ 233 h 234"/>
                <a:gd name="T70" fmla="*/ 41 w 119"/>
                <a:gd name="T71" fmla="*/ 214 h 234"/>
                <a:gd name="T72" fmla="*/ 41 w 119"/>
                <a:gd name="T73" fmla="*/ 214 h 234"/>
                <a:gd name="T74" fmla="*/ 5 w 119"/>
                <a:gd name="T75" fmla="*/ 205 h 234"/>
                <a:gd name="T76" fmla="*/ 10 w 119"/>
                <a:gd name="T77" fmla="*/ 161 h 234"/>
                <a:gd name="T78" fmla="*/ 10 w 119"/>
                <a:gd name="T79" fmla="*/ 161 h 234"/>
                <a:gd name="T80" fmla="*/ 53 w 119"/>
                <a:gd name="T81" fmla="*/ 171 h 234"/>
                <a:gd name="T82" fmla="*/ 53 w 119"/>
                <a:gd name="T83" fmla="*/ 171 h 234"/>
                <a:gd name="T84" fmla="*/ 65 w 119"/>
                <a:gd name="T85" fmla="*/ 159 h 234"/>
                <a:gd name="T86" fmla="*/ 65 w 119"/>
                <a:gd name="T87" fmla="*/ 159 h 234"/>
                <a:gd name="T88" fmla="*/ 58 w 119"/>
                <a:gd name="T89" fmla="*/ 150 h 234"/>
                <a:gd name="T90" fmla="*/ 58 w 119"/>
                <a:gd name="T91" fmla="*/ 150 h 234"/>
                <a:gd name="T92" fmla="*/ 43 w 119"/>
                <a:gd name="T93" fmla="*/ 140 h 234"/>
                <a:gd name="T94" fmla="*/ 43 w 119"/>
                <a:gd name="T95" fmla="*/ 140 h 234"/>
                <a:gd name="T96" fmla="*/ 24 w 119"/>
                <a:gd name="T97" fmla="*/ 13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19" h="234">
                  <a:moveTo>
                    <a:pt x="24" y="130"/>
                  </a:moveTo>
                  <a:lnTo>
                    <a:pt x="24" y="130"/>
                  </a:lnTo>
                  <a:cubicBezTo>
                    <a:pt x="17" y="125"/>
                    <a:pt x="12" y="118"/>
                    <a:pt x="7" y="111"/>
                  </a:cubicBezTo>
                  <a:lnTo>
                    <a:pt x="7" y="111"/>
                  </a:lnTo>
                  <a:cubicBezTo>
                    <a:pt x="2" y="103"/>
                    <a:pt x="0" y="94"/>
                    <a:pt x="0" y="79"/>
                  </a:cubicBezTo>
                  <a:lnTo>
                    <a:pt x="0" y="79"/>
                  </a:lnTo>
                  <a:cubicBezTo>
                    <a:pt x="0" y="67"/>
                    <a:pt x="5" y="57"/>
                    <a:pt x="12" y="46"/>
                  </a:cubicBezTo>
                  <a:lnTo>
                    <a:pt x="12" y="46"/>
                  </a:lnTo>
                  <a:cubicBezTo>
                    <a:pt x="19" y="36"/>
                    <a:pt x="29" y="31"/>
                    <a:pt x="41" y="26"/>
                  </a:cubicBezTo>
                  <a:lnTo>
                    <a:pt x="41" y="0"/>
                  </a:lnTo>
                  <a:lnTo>
                    <a:pt x="80" y="0"/>
                  </a:lnTo>
                  <a:lnTo>
                    <a:pt x="80" y="26"/>
                  </a:lnTo>
                  <a:lnTo>
                    <a:pt x="80" y="26"/>
                  </a:lnTo>
                  <a:cubicBezTo>
                    <a:pt x="90" y="26"/>
                    <a:pt x="101" y="28"/>
                    <a:pt x="113" y="31"/>
                  </a:cubicBezTo>
                  <a:lnTo>
                    <a:pt x="106" y="77"/>
                  </a:lnTo>
                  <a:lnTo>
                    <a:pt x="106" y="77"/>
                  </a:lnTo>
                  <a:cubicBezTo>
                    <a:pt x="86" y="72"/>
                    <a:pt x="75" y="70"/>
                    <a:pt x="68" y="70"/>
                  </a:cubicBezTo>
                  <a:lnTo>
                    <a:pt x="68" y="70"/>
                  </a:lnTo>
                  <a:cubicBezTo>
                    <a:pt x="58" y="70"/>
                    <a:pt x="53" y="74"/>
                    <a:pt x="53" y="81"/>
                  </a:cubicBezTo>
                  <a:lnTo>
                    <a:pt x="53" y="81"/>
                  </a:lnTo>
                  <a:cubicBezTo>
                    <a:pt x="53" y="84"/>
                    <a:pt x="55" y="89"/>
                    <a:pt x="60" y="91"/>
                  </a:cubicBezTo>
                  <a:lnTo>
                    <a:pt x="60" y="91"/>
                  </a:lnTo>
                  <a:cubicBezTo>
                    <a:pt x="65" y="94"/>
                    <a:pt x="70" y="96"/>
                    <a:pt x="75" y="98"/>
                  </a:cubicBezTo>
                  <a:lnTo>
                    <a:pt x="75" y="98"/>
                  </a:lnTo>
                  <a:cubicBezTo>
                    <a:pt x="82" y="103"/>
                    <a:pt x="90" y="106"/>
                    <a:pt x="94" y="111"/>
                  </a:cubicBezTo>
                  <a:lnTo>
                    <a:pt x="94" y="111"/>
                  </a:lnTo>
                  <a:cubicBezTo>
                    <a:pt x="101" y="115"/>
                    <a:pt x="106" y="120"/>
                    <a:pt x="111" y="128"/>
                  </a:cubicBezTo>
                  <a:lnTo>
                    <a:pt x="111" y="128"/>
                  </a:lnTo>
                  <a:cubicBezTo>
                    <a:pt x="116" y="137"/>
                    <a:pt x="118" y="147"/>
                    <a:pt x="118" y="159"/>
                  </a:cubicBezTo>
                  <a:lnTo>
                    <a:pt x="118" y="159"/>
                  </a:lnTo>
                  <a:cubicBezTo>
                    <a:pt x="118" y="171"/>
                    <a:pt x="113" y="183"/>
                    <a:pt x="108" y="193"/>
                  </a:cubicBezTo>
                  <a:lnTo>
                    <a:pt x="108" y="193"/>
                  </a:lnTo>
                  <a:cubicBezTo>
                    <a:pt x="101" y="202"/>
                    <a:pt x="92" y="209"/>
                    <a:pt x="80" y="212"/>
                  </a:cubicBezTo>
                  <a:lnTo>
                    <a:pt x="80" y="233"/>
                  </a:lnTo>
                  <a:lnTo>
                    <a:pt x="41" y="233"/>
                  </a:lnTo>
                  <a:lnTo>
                    <a:pt x="41" y="214"/>
                  </a:lnTo>
                  <a:lnTo>
                    <a:pt x="41" y="214"/>
                  </a:lnTo>
                  <a:cubicBezTo>
                    <a:pt x="29" y="212"/>
                    <a:pt x="17" y="209"/>
                    <a:pt x="5" y="205"/>
                  </a:cubicBezTo>
                  <a:lnTo>
                    <a:pt x="10" y="161"/>
                  </a:lnTo>
                  <a:lnTo>
                    <a:pt x="10" y="161"/>
                  </a:lnTo>
                  <a:cubicBezTo>
                    <a:pt x="29" y="168"/>
                    <a:pt x="46" y="171"/>
                    <a:pt x="53" y="171"/>
                  </a:cubicBezTo>
                  <a:lnTo>
                    <a:pt x="53" y="171"/>
                  </a:lnTo>
                  <a:cubicBezTo>
                    <a:pt x="60" y="171"/>
                    <a:pt x="65" y="166"/>
                    <a:pt x="65" y="159"/>
                  </a:cubicBezTo>
                  <a:lnTo>
                    <a:pt x="65" y="159"/>
                  </a:lnTo>
                  <a:cubicBezTo>
                    <a:pt x="65" y="157"/>
                    <a:pt x="62" y="152"/>
                    <a:pt x="58" y="150"/>
                  </a:cubicBezTo>
                  <a:lnTo>
                    <a:pt x="58" y="150"/>
                  </a:lnTo>
                  <a:cubicBezTo>
                    <a:pt x="53" y="147"/>
                    <a:pt x="48" y="144"/>
                    <a:pt x="43" y="140"/>
                  </a:cubicBezTo>
                  <a:lnTo>
                    <a:pt x="43" y="140"/>
                  </a:lnTo>
                  <a:cubicBezTo>
                    <a:pt x="36" y="137"/>
                    <a:pt x="29" y="132"/>
                    <a:pt x="24" y="13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6" name="Freeform 42">
            <a:extLst>
              <a:ext uri="{FF2B5EF4-FFF2-40B4-BE49-F238E27FC236}">
                <a16:creationId xmlns:a16="http://schemas.microsoft.com/office/drawing/2014/main" id="{ACFFBE60-5B90-044C-841E-E81627062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5949188"/>
            <a:ext cx="6649539" cy="3448643"/>
          </a:xfrm>
          <a:custGeom>
            <a:avLst/>
            <a:gdLst>
              <a:gd name="T0" fmla="*/ 1305 w 5916"/>
              <a:gd name="T1" fmla="*/ 1757 h 3070"/>
              <a:gd name="T2" fmla="*/ 1025 w 5916"/>
              <a:gd name="T3" fmla="*/ 1704 h 3070"/>
              <a:gd name="T4" fmla="*/ 882 w 5916"/>
              <a:gd name="T5" fmla="*/ 3069 h 3070"/>
              <a:gd name="T6" fmla="*/ 737 w 5916"/>
              <a:gd name="T7" fmla="*/ 1704 h 3070"/>
              <a:gd name="T8" fmla="*/ 660 w 5916"/>
              <a:gd name="T9" fmla="*/ 2924 h 3070"/>
              <a:gd name="T10" fmla="*/ 372 w 5916"/>
              <a:gd name="T11" fmla="*/ 2924 h 3070"/>
              <a:gd name="T12" fmla="*/ 252 w 5916"/>
              <a:gd name="T13" fmla="*/ 1670 h 3070"/>
              <a:gd name="T14" fmla="*/ 105 w 5916"/>
              <a:gd name="T15" fmla="*/ 1757 h 3070"/>
              <a:gd name="T16" fmla="*/ 261 w 5916"/>
              <a:gd name="T17" fmla="*/ 664 h 3070"/>
              <a:gd name="T18" fmla="*/ 1025 w 5916"/>
              <a:gd name="T19" fmla="*/ 575 h 3070"/>
              <a:gd name="T20" fmla="*/ 1392 w 5916"/>
              <a:gd name="T21" fmla="*/ 1610 h 3070"/>
              <a:gd name="T22" fmla="*/ 699 w 5916"/>
              <a:gd name="T23" fmla="*/ 0 h 3070"/>
              <a:gd name="T24" fmla="*/ 974 w 5916"/>
              <a:gd name="T25" fmla="*/ 275 h 3070"/>
              <a:gd name="T26" fmla="*/ 423 w 5916"/>
              <a:gd name="T27" fmla="*/ 275 h 3070"/>
              <a:gd name="T28" fmla="*/ 2766 w 5916"/>
              <a:gd name="T29" fmla="*/ 1757 h 3070"/>
              <a:gd name="T30" fmla="*/ 2619 w 5916"/>
              <a:gd name="T31" fmla="*/ 1670 h 3070"/>
              <a:gd name="T32" fmla="*/ 2488 w 5916"/>
              <a:gd name="T33" fmla="*/ 2924 h 3070"/>
              <a:gd name="T34" fmla="*/ 2343 w 5916"/>
              <a:gd name="T35" fmla="*/ 3069 h 3070"/>
              <a:gd name="T36" fmla="*/ 2124 w 5916"/>
              <a:gd name="T37" fmla="*/ 1704 h 3070"/>
              <a:gd name="T38" fmla="*/ 1979 w 5916"/>
              <a:gd name="T39" fmla="*/ 3069 h 3070"/>
              <a:gd name="T40" fmla="*/ 1836 w 5916"/>
              <a:gd name="T41" fmla="*/ 1704 h 3070"/>
              <a:gd name="T42" fmla="*/ 1713 w 5916"/>
              <a:gd name="T43" fmla="*/ 1670 h 3070"/>
              <a:gd name="T44" fmla="*/ 1479 w 5916"/>
              <a:gd name="T45" fmla="*/ 1610 h 3070"/>
              <a:gd name="T46" fmla="*/ 1836 w 5916"/>
              <a:gd name="T47" fmla="*/ 575 h 3070"/>
              <a:gd name="T48" fmla="*/ 2488 w 5916"/>
              <a:gd name="T49" fmla="*/ 575 h 3070"/>
              <a:gd name="T50" fmla="*/ 2852 w 5916"/>
              <a:gd name="T51" fmla="*/ 1610 h 3070"/>
              <a:gd name="T52" fmla="*/ 2162 w 5916"/>
              <a:gd name="T53" fmla="*/ 0 h 3070"/>
              <a:gd name="T54" fmla="*/ 2162 w 5916"/>
              <a:gd name="T55" fmla="*/ 551 h 3070"/>
              <a:gd name="T56" fmla="*/ 1887 w 5916"/>
              <a:gd name="T57" fmla="*/ 275 h 3070"/>
              <a:gd name="T58" fmla="*/ 4348 w 5916"/>
              <a:gd name="T59" fmla="*/ 1757 h 3070"/>
              <a:gd name="T60" fmla="*/ 4070 w 5916"/>
              <a:gd name="T61" fmla="*/ 1161 h 3070"/>
              <a:gd name="T62" fmla="*/ 4070 w 5916"/>
              <a:gd name="T63" fmla="*/ 2924 h 3070"/>
              <a:gd name="T64" fmla="*/ 3783 w 5916"/>
              <a:gd name="T65" fmla="*/ 2924 h 3070"/>
              <a:gd name="T66" fmla="*/ 3705 w 5916"/>
              <a:gd name="T67" fmla="*/ 2924 h 3070"/>
              <a:gd name="T68" fmla="*/ 3562 w 5916"/>
              <a:gd name="T69" fmla="*/ 3069 h 3070"/>
              <a:gd name="T70" fmla="*/ 3418 w 5916"/>
              <a:gd name="T71" fmla="*/ 1199 h 3070"/>
              <a:gd name="T72" fmla="*/ 3150 w 5916"/>
              <a:gd name="T73" fmla="*/ 1757 h 3070"/>
              <a:gd name="T74" fmla="*/ 3307 w 5916"/>
              <a:gd name="T75" fmla="*/ 664 h 3070"/>
              <a:gd name="T76" fmla="*/ 3423 w 5916"/>
              <a:gd name="T77" fmla="*/ 575 h 3070"/>
              <a:gd name="T78" fmla="*/ 4191 w 5916"/>
              <a:gd name="T79" fmla="*/ 664 h 3070"/>
              <a:gd name="T80" fmla="*/ 4348 w 5916"/>
              <a:gd name="T81" fmla="*/ 1757 h 3070"/>
              <a:gd name="T82" fmla="*/ 4019 w 5916"/>
              <a:gd name="T83" fmla="*/ 275 h 3070"/>
              <a:gd name="T84" fmla="*/ 3744 w 5916"/>
              <a:gd name="T85" fmla="*/ 551 h 3070"/>
              <a:gd name="T86" fmla="*/ 3744 w 5916"/>
              <a:gd name="T87" fmla="*/ 0 h 3070"/>
              <a:gd name="T88" fmla="*/ 5811 w 5916"/>
              <a:gd name="T89" fmla="*/ 1757 h 3070"/>
              <a:gd name="T90" fmla="*/ 5534 w 5916"/>
              <a:gd name="T91" fmla="*/ 1704 h 3070"/>
              <a:gd name="T92" fmla="*/ 5389 w 5916"/>
              <a:gd name="T93" fmla="*/ 3069 h 3070"/>
              <a:gd name="T94" fmla="*/ 5243 w 5916"/>
              <a:gd name="T95" fmla="*/ 1704 h 3070"/>
              <a:gd name="T96" fmla="*/ 5169 w 5916"/>
              <a:gd name="T97" fmla="*/ 2924 h 3070"/>
              <a:gd name="T98" fmla="*/ 4879 w 5916"/>
              <a:gd name="T99" fmla="*/ 2924 h 3070"/>
              <a:gd name="T100" fmla="*/ 4758 w 5916"/>
              <a:gd name="T101" fmla="*/ 1670 h 3070"/>
              <a:gd name="T102" fmla="*/ 4611 w 5916"/>
              <a:gd name="T103" fmla="*/ 1757 h 3070"/>
              <a:gd name="T104" fmla="*/ 4768 w 5916"/>
              <a:gd name="T105" fmla="*/ 664 h 3070"/>
              <a:gd name="T106" fmla="*/ 5534 w 5916"/>
              <a:gd name="T107" fmla="*/ 575 h 3070"/>
              <a:gd name="T108" fmla="*/ 5898 w 5916"/>
              <a:gd name="T109" fmla="*/ 1610 h 3070"/>
              <a:gd name="T110" fmla="*/ 5205 w 5916"/>
              <a:gd name="T111" fmla="*/ 0 h 3070"/>
              <a:gd name="T112" fmla="*/ 5480 w 5916"/>
              <a:gd name="T113" fmla="*/ 275 h 3070"/>
              <a:gd name="T114" fmla="*/ 4932 w 5916"/>
              <a:gd name="T115" fmla="*/ 275 h 3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916" h="3070">
                <a:moveTo>
                  <a:pt x="1305" y="1757"/>
                </a:moveTo>
                <a:lnTo>
                  <a:pt x="1305" y="1757"/>
                </a:lnTo>
                <a:lnTo>
                  <a:pt x="1305" y="1757"/>
                </a:lnTo>
                <a:cubicBezTo>
                  <a:pt x="1240" y="1774"/>
                  <a:pt x="1174" y="1733"/>
                  <a:pt x="1158" y="1670"/>
                </a:cubicBezTo>
                <a:lnTo>
                  <a:pt x="1025" y="1161"/>
                </a:lnTo>
                <a:lnTo>
                  <a:pt x="1025" y="1704"/>
                </a:lnTo>
                <a:lnTo>
                  <a:pt x="1025" y="2924"/>
                </a:lnTo>
                <a:lnTo>
                  <a:pt x="1025" y="2924"/>
                </a:lnTo>
                <a:cubicBezTo>
                  <a:pt x="1025" y="3003"/>
                  <a:pt x="962" y="3069"/>
                  <a:pt x="882" y="3069"/>
                </a:cubicBezTo>
                <a:lnTo>
                  <a:pt x="882" y="3069"/>
                </a:lnTo>
                <a:cubicBezTo>
                  <a:pt x="802" y="3069"/>
                  <a:pt x="737" y="3003"/>
                  <a:pt x="737" y="2924"/>
                </a:cubicBezTo>
                <a:lnTo>
                  <a:pt x="737" y="1704"/>
                </a:lnTo>
                <a:lnTo>
                  <a:pt x="660" y="1704"/>
                </a:lnTo>
                <a:lnTo>
                  <a:pt x="660" y="2924"/>
                </a:lnTo>
                <a:lnTo>
                  <a:pt x="660" y="2924"/>
                </a:lnTo>
                <a:cubicBezTo>
                  <a:pt x="660" y="3003"/>
                  <a:pt x="597" y="3069"/>
                  <a:pt x="517" y="3069"/>
                </a:cubicBezTo>
                <a:lnTo>
                  <a:pt x="517" y="3069"/>
                </a:lnTo>
                <a:cubicBezTo>
                  <a:pt x="437" y="3069"/>
                  <a:pt x="372" y="3003"/>
                  <a:pt x="372" y="2924"/>
                </a:cubicBezTo>
                <a:lnTo>
                  <a:pt x="372" y="1704"/>
                </a:lnTo>
                <a:lnTo>
                  <a:pt x="372" y="1199"/>
                </a:lnTo>
                <a:lnTo>
                  <a:pt x="252" y="1670"/>
                </a:lnTo>
                <a:lnTo>
                  <a:pt x="252" y="1670"/>
                </a:lnTo>
                <a:cubicBezTo>
                  <a:pt x="235" y="1733"/>
                  <a:pt x="170" y="1774"/>
                  <a:pt x="105" y="1757"/>
                </a:cubicBezTo>
                <a:lnTo>
                  <a:pt x="105" y="1757"/>
                </a:lnTo>
                <a:cubicBezTo>
                  <a:pt x="39" y="1740"/>
                  <a:pt x="0" y="1673"/>
                  <a:pt x="17" y="1610"/>
                </a:cubicBezTo>
                <a:lnTo>
                  <a:pt x="261" y="664"/>
                </a:lnTo>
                <a:lnTo>
                  <a:pt x="261" y="664"/>
                </a:lnTo>
                <a:cubicBezTo>
                  <a:pt x="276" y="611"/>
                  <a:pt x="322" y="577"/>
                  <a:pt x="372" y="575"/>
                </a:cubicBezTo>
                <a:lnTo>
                  <a:pt x="380" y="575"/>
                </a:lnTo>
                <a:lnTo>
                  <a:pt x="1025" y="575"/>
                </a:lnTo>
                <a:lnTo>
                  <a:pt x="1025" y="575"/>
                </a:lnTo>
                <a:cubicBezTo>
                  <a:pt x="1080" y="572"/>
                  <a:pt x="1131" y="609"/>
                  <a:pt x="1145" y="664"/>
                </a:cubicBezTo>
                <a:lnTo>
                  <a:pt x="1392" y="1610"/>
                </a:lnTo>
                <a:lnTo>
                  <a:pt x="1392" y="1610"/>
                </a:lnTo>
                <a:cubicBezTo>
                  <a:pt x="1406" y="1673"/>
                  <a:pt x="1368" y="1740"/>
                  <a:pt x="1305" y="1757"/>
                </a:cubicBezTo>
                <a:close/>
                <a:moveTo>
                  <a:pt x="699" y="0"/>
                </a:moveTo>
                <a:lnTo>
                  <a:pt x="699" y="0"/>
                </a:lnTo>
                <a:cubicBezTo>
                  <a:pt x="851" y="0"/>
                  <a:pt x="974" y="123"/>
                  <a:pt x="974" y="275"/>
                </a:cubicBezTo>
                <a:lnTo>
                  <a:pt x="974" y="275"/>
                </a:lnTo>
                <a:cubicBezTo>
                  <a:pt x="974" y="427"/>
                  <a:pt x="851" y="551"/>
                  <a:pt x="699" y="551"/>
                </a:cubicBezTo>
                <a:lnTo>
                  <a:pt x="699" y="551"/>
                </a:lnTo>
                <a:cubicBezTo>
                  <a:pt x="547" y="551"/>
                  <a:pt x="423" y="427"/>
                  <a:pt x="423" y="275"/>
                </a:cubicBezTo>
                <a:lnTo>
                  <a:pt x="423" y="275"/>
                </a:lnTo>
                <a:cubicBezTo>
                  <a:pt x="423" y="123"/>
                  <a:pt x="547" y="0"/>
                  <a:pt x="699" y="0"/>
                </a:cubicBezTo>
                <a:close/>
                <a:moveTo>
                  <a:pt x="2766" y="1757"/>
                </a:moveTo>
                <a:lnTo>
                  <a:pt x="2766" y="1757"/>
                </a:lnTo>
                <a:lnTo>
                  <a:pt x="2766" y="1757"/>
                </a:lnTo>
                <a:cubicBezTo>
                  <a:pt x="2700" y="1774"/>
                  <a:pt x="2635" y="1733"/>
                  <a:pt x="2619" y="1670"/>
                </a:cubicBezTo>
                <a:lnTo>
                  <a:pt x="2488" y="1161"/>
                </a:lnTo>
                <a:lnTo>
                  <a:pt x="2488" y="1704"/>
                </a:lnTo>
                <a:lnTo>
                  <a:pt x="2488" y="2924"/>
                </a:lnTo>
                <a:lnTo>
                  <a:pt x="2488" y="2924"/>
                </a:lnTo>
                <a:cubicBezTo>
                  <a:pt x="2488" y="3003"/>
                  <a:pt x="2423" y="3069"/>
                  <a:pt x="2343" y="3069"/>
                </a:cubicBezTo>
                <a:lnTo>
                  <a:pt x="2343" y="3069"/>
                </a:lnTo>
                <a:cubicBezTo>
                  <a:pt x="2263" y="3069"/>
                  <a:pt x="2201" y="3003"/>
                  <a:pt x="2201" y="2924"/>
                </a:cubicBezTo>
                <a:lnTo>
                  <a:pt x="2201" y="1704"/>
                </a:lnTo>
                <a:lnTo>
                  <a:pt x="2124" y="1704"/>
                </a:lnTo>
                <a:lnTo>
                  <a:pt x="2124" y="2924"/>
                </a:lnTo>
                <a:lnTo>
                  <a:pt x="2124" y="2924"/>
                </a:lnTo>
                <a:cubicBezTo>
                  <a:pt x="2124" y="3003"/>
                  <a:pt x="2059" y="3069"/>
                  <a:pt x="1979" y="3069"/>
                </a:cubicBezTo>
                <a:lnTo>
                  <a:pt x="1979" y="3069"/>
                </a:lnTo>
                <a:cubicBezTo>
                  <a:pt x="1899" y="3069"/>
                  <a:pt x="1836" y="3003"/>
                  <a:pt x="1836" y="2924"/>
                </a:cubicBezTo>
                <a:lnTo>
                  <a:pt x="1836" y="1704"/>
                </a:lnTo>
                <a:lnTo>
                  <a:pt x="1836" y="1199"/>
                </a:lnTo>
                <a:lnTo>
                  <a:pt x="1713" y="1670"/>
                </a:lnTo>
                <a:lnTo>
                  <a:pt x="1713" y="1670"/>
                </a:lnTo>
                <a:cubicBezTo>
                  <a:pt x="1696" y="1733"/>
                  <a:pt x="1631" y="1774"/>
                  <a:pt x="1566" y="1757"/>
                </a:cubicBezTo>
                <a:lnTo>
                  <a:pt x="1566" y="1757"/>
                </a:lnTo>
                <a:cubicBezTo>
                  <a:pt x="1503" y="1740"/>
                  <a:pt x="1464" y="1673"/>
                  <a:pt x="1479" y="1610"/>
                </a:cubicBezTo>
                <a:lnTo>
                  <a:pt x="1725" y="664"/>
                </a:lnTo>
                <a:lnTo>
                  <a:pt x="1725" y="664"/>
                </a:lnTo>
                <a:cubicBezTo>
                  <a:pt x="1737" y="611"/>
                  <a:pt x="1783" y="577"/>
                  <a:pt x="1836" y="575"/>
                </a:cubicBezTo>
                <a:lnTo>
                  <a:pt x="1841" y="575"/>
                </a:lnTo>
                <a:lnTo>
                  <a:pt x="2488" y="575"/>
                </a:lnTo>
                <a:lnTo>
                  <a:pt x="2488" y="575"/>
                </a:lnTo>
                <a:cubicBezTo>
                  <a:pt x="2544" y="572"/>
                  <a:pt x="2595" y="609"/>
                  <a:pt x="2609" y="664"/>
                </a:cubicBezTo>
                <a:lnTo>
                  <a:pt x="2852" y="1610"/>
                </a:lnTo>
                <a:lnTo>
                  <a:pt x="2852" y="1610"/>
                </a:lnTo>
                <a:cubicBezTo>
                  <a:pt x="2870" y="1673"/>
                  <a:pt x="2831" y="1740"/>
                  <a:pt x="2766" y="1757"/>
                </a:cubicBezTo>
                <a:close/>
                <a:moveTo>
                  <a:pt x="2162" y="0"/>
                </a:moveTo>
                <a:lnTo>
                  <a:pt x="2162" y="0"/>
                </a:lnTo>
                <a:cubicBezTo>
                  <a:pt x="2315" y="0"/>
                  <a:pt x="2437" y="123"/>
                  <a:pt x="2437" y="275"/>
                </a:cubicBezTo>
                <a:lnTo>
                  <a:pt x="2437" y="275"/>
                </a:lnTo>
                <a:cubicBezTo>
                  <a:pt x="2437" y="427"/>
                  <a:pt x="2315" y="551"/>
                  <a:pt x="2162" y="551"/>
                </a:cubicBezTo>
                <a:lnTo>
                  <a:pt x="2162" y="551"/>
                </a:lnTo>
                <a:cubicBezTo>
                  <a:pt x="2010" y="551"/>
                  <a:pt x="1887" y="427"/>
                  <a:pt x="1887" y="275"/>
                </a:cubicBezTo>
                <a:lnTo>
                  <a:pt x="1887" y="275"/>
                </a:lnTo>
                <a:cubicBezTo>
                  <a:pt x="1887" y="123"/>
                  <a:pt x="2010" y="0"/>
                  <a:pt x="2162" y="0"/>
                </a:cubicBezTo>
                <a:close/>
                <a:moveTo>
                  <a:pt x="4348" y="1757"/>
                </a:moveTo>
                <a:lnTo>
                  <a:pt x="4348" y="1757"/>
                </a:lnTo>
                <a:lnTo>
                  <a:pt x="4348" y="1757"/>
                </a:lnTo>
                <a:cubicBezTo>
                  <a:pt x="4285" y="1774"/>
                  <a:pt x="4217" y="1733"/>
                  <a:pt x="4203" y="1670"/>
                </a:cubicBezTo>
                <a:lnTo>
                  <a:pt x="4070" y="1161"/>
                </a:lnTo>
                <a:lnTo>
                  <a:pt x="4070" y="1704"/>
                </a:lnTo>
                <a:lnTo>
                  <a:pt x="4070" y="2924"/>
                </a:lnTo>
                <a:lnTo>
                  <a:pt x="4070" y="2924"/>
                </a:lnTo>
                <a:cubicBezTo>
                  <a:pt x="4070" y="3003"/>
                  <a:pt x="4005" y="3069"/>
                  <a:pt x="3927" y="3069"/>
                </a:cubicBezTo>
                <a:lnTo>
                  <a:pt x="3927" y="3069"/>
                </a:lnTo>
                <a:cubicBezTo>
                  <a:pt x="3848" y="3069"/>
                  <a:pt x="3783" y="3003"/>
                  <a:pt x="3783" y="2924"/>
                </a:cubicBezTo>
                <a:lnTo>
                  <a:pt x="3783" y="1704"/>
                </a:lnTo>
                <a:lnTo>
                  <a:pt x="3705" y="1704"/>
                </a:lnTo>
                <a:lnTo>
                  <a:pt x="3705" y="2924"/>
                </a:lnTo>
                <a:lnTo>
                  <a:pt x="3705" y="2924"/>
                </a:lnTo>
                <a:cubicBezTo>
                  <a:pt x="3705" y="3003"/>
                  <a:pt x="3640" y="3069"/>
                  <a:pt x="3562" y="3069"/>
                </a:cubicBezTo>
                <a:lnTo>
                  <a:pt x="3562" y="3069"/>
                </a:lnTo>
                <a:cubicBezTo>
                  <a:pt x="3483" y="3069"/>
                  <a:pt x="3418" y="3003"/>
                  <a:pt x="3418" y="2924"/>
                </a:cubicBezTo>
                <a:lnTo>
                  <a:pt x="3418" y="1704"/>
                </a:lnTo>
                <a:lnTo>
                  <a:pt x="3418" y="1199"/>
                </a:lnTo>
                <a:lnTo>
                  <a:pt x="3297" y="1670"/>
                </a:lnTo>
                <a:lnTo>
                  <a:pt x="3297" y="1670"/>
                </a:lnTo>
                <a:cubicBezTo>
                  <a:pt x="3280" y="1733"/>
                  <a:pt x="3213" y="1774"/>
                  <a:pt x="3150" y="1757"/>
                </a:cubicBezTo>
                <a:lnTo>
                  <a:pt x="3150" y="1757"/>
                </a:lnTo>
                <a:cubicBezTo>
                  <a:pt x="3084" y="1740"/>
                  <a:pt x="3046" y="1673"/>
                  <a:pt x="3063" y="1610"/>
                </a:cubicBezTo>
                <a:lnTo>
                  <a:pt x="3307" y="664"/>
                </a:lnTo>
                <a:lnTo>
                  <a:pt x="3307" y="664"/>
                </a:lnTo>
                <a:cubicBezTo>
                  <a:pt x="3321" y="611"/>
                  <a:pt x="3367" y="577"/>
                  <a:pt x="3418" y="575"/>
                </a:cubicBezTo>
                <a:lnTo>
                  <a:pt x="3423" y="575"/>
                </a:lnTo>
                <a:lnTo>
                  <a:pt x="4070" y="575"/>
                </a:lnTo>
                <a:lnTo>
                  <a:pt x="4070" y="575"/>
                </a:lnTo>
                <a:cubicBezTo>
                  <a:pt x="4126" y="572"/>
                  <a:pt x="4176" y="609"/>
                  <a:pt x="4191" y="664"/>
                </a:cubicBezTo>
                <a:lnTo>
                  <a:pt x="4435" y="1610"/>
                </a:lnTo>
                <a:lnTo>
                  <a:pt x="4435" y="1610"/>
                </a:lnTo>
                <a:cubicBezTo>
                  <a:pt x="4452" y="1673"/>
                  <a:pt x="4413" y="1740"/>
                  <a:pt x="4348" y="1757"/>
                </a:cubicBezTo>
                <a:close/>
                <a:moveTo>
                  <a:pt x="3744" y="0"/>
                </a:moveTo>
                <a:lnTo>
                  <a:pt x="3744" y="0"/>
                </a:lnTo>
                <a:cubicBezTo>
                  <a:pt x="3896" y="0"/>
                  <a:pt x="4019" y="123"/>
                  <a:pt x="4019" y="275"/>
                </a:cubicBezTo>
                <a:lnTo>
                  <a:pt x="4019" y="275"/>
                </a:lnTo>
                <a:cubicBezTo>
                  <a:pt x="4019" y="427"/>
                  <a:pt x="3896" y="551"/>
                  <a:pt x="3744" y="551"/>
                </a:cubicBezTo>
                <a:lnTo>
                  <a:pt x="3744" y="551"/>
                </a:lnTo>
                <a:cubicBezTo>
                  <a:pt x="3592" y="551"/>
                  <a:pt x="3469" y="427"/>
                  <a:pt x="3469" y="275"/>
                </a:cubicBezTo>
                <a:lnTo>
                  <a:pt x="3469" y="275"/>
                </a:lnTo>
                <a:cubicBezTo>
                  <a:pt x="3469" y="123"/>
                  <a:pt x="3592" y="0"/>
                  <a:pt x="3744" y="0"/>
                </a:cubicBezTo>
                <a:close/>
                <a:moveTo>
                  <a:pt x="5811" y="1757"/>
                </a:moveTo>
                <a:lnTo>
                  <a:pt x="5811" y="1757"/>
                </a:lnTo>
                <a:lnTo>
                  <a:pt x="5811" y="1757"/>
                </a:lnTo>
                <a:cubicBezTo>
                  <a:pt x="5746" y="1774"/>
                  <a:pt x="5681" y="1733"/>
                  <a:pt x="5664" y="1670"/>
                </a:cubicBezTo>
                <a:lnTo>
                  <a:pt x="5534" y="1161"/>
                </a:lnTo>
                <a:lnTo>
                  <a:pt x="5534" y="1704"/>
                </a:lnTo>
                <a:lnTo>
                  <a:pt x="5534" y="2924"/>
                </a:lnTo>
                <a:lnTo>
                  <a:pt x="5534" y="2924"/>
                </a:lnTo>
                <a:cubicBezTo>
                  <a:pt x="5534" y="3003"/>
                  <a:pt x="5468" y="3069"/>
                  <a:pt x="5389" y="3069"/>
                </a:cubicBezTo>
                <a:lnTo>
                  <a:pt x="5389" y="3069"/>
                </a:lnTo>
                <a:cubicBezTo>
                  <a:pt x="5309" y="3069"/>
                  <a:pt x="5243" y="3003"/>
                  <a:pt x="5243" y="2924"/>
                </a:cubicBezTo>
                <a:lnTo>
                  <a:pt x="5243" y="1704"/>
                </a:lnTo>
                <a:lnTo>
                  <a:pt x="5169" y="1704"/>
                </a:lnTo>
                <a:lnTo>
                  <a:pt x="5169" y="2924"/>
                </a:lnTo>
                <a:lnTo>
                  <a:pt x="5169" y="2924"/>
                </a:lnTo>
                <a:cubicBezTo>
                  <a:pt x="5169" y="3003"/>
                  <a:pt x="5104" y="3069"/>
                  <a:pt x="5024" y="3069"/>
                </a:cubicBezTo>
                <a:lnTo>
                  <a:pt x="5024" y="3069"/>
                </a:lnTo>
                <a:cubicBezTo>
                  <a:pt x="4945" y="3069"/>
                  <a:pt x="4879" y="3003"/>
                  <a:pt x="4879" y="2924"/>
                </a:cubicBezTo>
                <a:lnTo>
                  <a:pt x="4879" y="1704"/>
                </a:lnTo>
                <a:lnTo>
                  <a:pt x="4879" y="1199"/>
                </a:lnTo>
                <a:lnTo>
                  <a:pt x="4758" y="1670"/>
                </a:lnTo>
                <a:lnTo>
                  <a:pt x="4758" y="1670"/>
                </a:lnTo>
                <a:cubicBezTo>
                  <a:pt x="4741" y="1733"/>
                  <a:pt x="4676" y="1774"/>
                  <a:pt x="4611" y="1757"/>
                </a:cubicBezTo>
                <a:lnTo>
                  <a:pt x="4611" y="1757"/>
                </a:lnTo>
                <a:cubicBezTo>
                  <a:pt x="4548" y="1740"/>
                  <a:pt x="4507" y="1673"/>
                  <a:pt x="4524" y="1610"/>
                </a:cubicBezTo>
                <a:lnTo>
                  <a:pt x="4768" y="664"/>
                </a:lnTo>
                <a:lnTo>
                  <a:pt x="4768" y="664"/>
                </a:lnTo>
                <a:cubicBezTo>
                  <a:pt x="4783" y="611"/>
                  <a:pt x="4828" y="577"/>
                  <a:pt x="4879" y="575"/>
                </a:cubicBezTo>
                <a:lnTo>
                  <a:pt x="4886" y="575"/>
                </a:lnTo>
                <a:lnTo>
                  <a:pt x="5534" y="575"/>
                </a:lnTo>
                <a:lnTo>
                  <a:pt x="5534" y="575"/>
                </a:lnTo>
                <a:cubicBezTo>
                  <a:pt x="5586" y="572"/>
                  <a:pt x="5640" y="609"/>
                  <a:pt x="5654" y="664"/>
                </a:cubicBezTo>
                <a:lnTo>
                  <a:pt x="5898" y="1610"/>
                </a:lnTo>
                <a:lnTo>
                  <a:pt x="5898" y="1610"/>
                </a:lnTo>
                <a:cubicBezTo>
                  <a:pt x="5915" y="1673"/>
                  <a:pt x="5874" y="1740"/>
                  <a:pt x="5811" y="1757"/>
                </a:cubicBezTo>
                <a:close/>
                <a:moveTo>
                  <a:pt x="5205" y="0"/>
                </a:moveTo>
                <a:lnTo>
                  <a:pt x="5205" y="0"/>
                </a:lnTo>
                <a:cubicBezTo>
                  <a:pt x="5357" y="0"/>
                  <a:pt x="5480" y="123"/>
                  <a:pt x="5480" y="275"/>
                </a:cubicBezTo>
                <a:lnTo>
                  <a:pt x="5480" y="275"/>
                </a:lnTo>
                <a:cubicBezTo>
                  <a:pt x="5480" y="427"/>
                  <a:pt x="5357" y="551"/>
                  <a:pt x="5205" y="551"/>
                </a:cubicBezTo>
                <a:lnTo>
                  <a:pt x="5205" y="551"/>
                </a:lnTo>
                <a:cubicBezTo>
                  <a:pt x="5056" y="551"/>
                  <a:pt x="4932" y="427"/>
                  <a:pt x="4932" y="275"/>
                </a:cubicBezTo>
                <a:lnTo>
                  <a:pt x="4932" y="275"/>
                </a:lnTo>
                <a:cubicBezTo>
                  <a:pt x="4932" y="123"/>
                  <a:pt x="5056" y="0"/>
                  <a:pt x="5205" y="0"/>
                </a:cubicBezTo>
                <a:close/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3">
            <a:extLst>
              <a:ext uri="{FF2B5EF4-FFF2-40B4-BE49-F238E27FC236}">
                <a16:creationId xmlns:a16="http://schemas.microsoft.com/office/drawing/2014/main" id="{EE8FA2AC-A181-DB43-BC98-F6E5062C3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2241" y="5949188"/>
            <a:ext cx="6644584" cy="3448643"/>
          </a:xfrm>
          <a:custGeom>
            <a:avLst/>
            <a:gdLst>
              <a:gd name="T0" fmla="*/ 1304 w 5915"/>
              <a:gd name="T1" fmla="*/ 1757 h 3070"/>
              <a:gd name="T2" fmla="*/ 1024 w 5915"/>
              <a:gd name="T3" fmla="*/ 1704 h 3070"/>
              <a:gd name="T4" fmla="*/ 882 w 5915"/>
              <a:gd name="T5" fmla="*/ 3069 h 3070"/>
              <a:gd name="T6" fmla="*/ 737 w 5915"/>
              <a:gd name="T7" fmla="*/ 1704 h 3070"/>
              <a:gd name="T8" fmla="*/ 662 w 5915"/>
              <a:gd name="T9" fmla="*/ 2924 h 3070"/>
              <a:gd name="T10" fmla="*/ 372 w 5915"/>
              <a:gd name="T11" fmla="*/ 2924 h 3070"/>
              <a:gd name="T12" fmla="*/ 251 w 5915"/>
              <a:gd name="T13" fmla="*/ 1670 h 3070"/>
              <a:gd name="T14" fmla="*/ 104 w 5915"/>
              <a:gd name="T15" fmla="*/ 1757 h 3070"/>
              <a:gd name="T16" fmla="*/ 261 w 5915"/>
              <a:gd name="T17" fmla="*/ 664 h 3070"/>
              <a:gd name="T18" fmla="*/ 1024 w 5915"/>
              <a:gd name="T19" fmla="*/ 575 h 3070"/>
              <a:gd name="T20" fmla="*/ 1391 w 5915"/>
              <a:gd name="T21" fmla="*/ 1610 h 3070"/>
              <a:gd name="T22" fmla="*/ 698 w 5915"/>
              <a:gd name="T23" fmla="*/ 0 h 3070"/>
              <a:gd name="T24" fmla="*/ 973 w 5915"/>
              <a:gd name="T25" fmla="*/ 275 h 3070"/>
              <a:gd name="T26" fmla="*/ 422 w 5915"/>
              <a:gd name="T27" fmla="*/ 275 h 3070"/>
              <a:gd name="T28" fmla="*/ 2765 w 5915"/>
              <a:gd name="T29" fmla="*/ 1757 h 3070"/>
              <a:gd name="T30" fmla="*/ 2618 w 5915"/>
              <a:gd name="T31" fmla="*/ 1670 h 3070"/>
              <a:gd name="T32" fmla="*/ 2487 w 5915"/>
              <a:gd name="T33" fmla="*/ 2924 h 3070"/>
              <a:gd name="T34" fmla="*/ 2343 w 5915"/>
              <a:gd name="T35" fmla="*/ 3069 h 3070"/>
              <a:gd name="T36" fmla="*/ 2123 w 5915"/>
              <a:gd name="T37" fmla="*/ 1704 h 3070"/>
              <a:gd name="T38" fmla="*/ 1978 w 5915"/>
              <a:gd name="T39" fmla="*/ 3069 h 3070"/>
              <a:gd name="T40" fmla="*/ 1836 w 5915"/>
              <a:gd name="T41" fmla="*/ 1704 h 3070"/>
              <a:gd name="T42" fmla="*/ 1712 w 5915"/>
              <a:gd name="T43" fmla="*/ 1670 h 3070"/>
              <a:gd name="T44" fmla="*/ 1478 w 5915"/>
              <a:gd name="T45" fmla="*/ 1610 h 3070"/>
              <a:gd name="T46" fmla="*/ 1836 w 5915"/>
              <a:gd name="T47" fmla="*/ 575 h 3070"/>
              <a:gd name="T48" fmla="*/ 2487 w 5915"/>
              <a:gd name="T49" fmla="*/ 575 h 3070"/>
              <a:gd name="T50" fmla="*/ 2852 w 5915"/>
              <a:gd name="T51" fmla="*/ 1610 h 3070"/>
              <a:gd name="T52" fmla="*/ 2162 w 5915"/>
              <a:gd name="T53" fmla="*/ 0 h 3070"/>
              <a:gd name="T54" fmla="*/ 2162 w 5915"/>
              <a:gd name="T55" fmla="*/ 551 h 3070"/>
              <a:gd name="T56" fmla="*/ 1886 w 5915"/>
              <a:gd name="T57" fmla="*/ 275 h 3070"/>
              <a:gd name="T58" fmla="*/ 4350 w 5915"/>
              <a:gd name="T59" fmla="*/ 1757 h 3070"/>
              <a:gd name="T60" fmla="*/ 4070 w 5915"/>
              <a:gd name="T61" fmla="*/ 1161 h 3070"/>
              <a:gd name="T62" fmla="*/ 4070 w 5915"/>
              <a:gd name="T63" fmla="*/ 2924 h 3070"/>
              <a:gd name="T64" fmla="*/ 3782 w 5915"/>
              <a:gd name="T65" fmla="*/ 2924 h 3070"/>
              <a:gd name="T66" fmla="*/ 3705 w 5915"/>
              <a:gd name="T67" fmla="*/ 2924 h 3070"/>
              <a:gd name="T68" fmla="*/ 3562 w 5915"/>
              <a:gd name="T69" fmla="*/ 3069 h 3070"/>
              <a:gd name="T70" fmla="*/ 3417 w 5915"/>
              <a:gd name="T71" fmla="*/ 1199 h 3070"/>
              <a:gd name="T72" fmla="*/ 3149 w 5915"/>
              <a:gd name="T73" fmla="*/ 1757 h 3070"/>
              <a:gd name="T74" fmla="*/ 3306 w 5915"/>
              <a:gd name="T75" fmla="*/ 664 h 3070"/>
              <a:gd name="T76" fmla="*/ 3422 w 5915"/>
              <a:gd name="T77" fmla="*/ 575 h 3070"/>
              <a:gd name="T78" fmla="*/ 4190 w 5915"/>
              <a:gd name="T79" fmla="*/ 664 h 3070"/>
              <a:gd name="T80" fmla="*/ 4350 w 5915"/>
              <a:gd name="T81" fmla="*/ 1757 h 3070"/>
              <a:gd name="T82" fmla="*/ 4018 w 5915"/>
              <a:gd name="T83" fmla="*/ 275 h 3070"/>
              <a:gd name="T84" fmla="*/ 3743 w 5915"/>
              <a:gd name="T85" fmla="*/ 551 h 3070"/>
              <a:gd name="T86" fmla="*/ 3743 w 5915"/>
              <a:gd name="T87" fmla="*/ 0 h 3070"/>
              <a:gd name="T88" fmla="*/ 5810 w 5915"/>
              <a:gd name="T89" fmla="*/ 1757 h 3070"/>
              <a:gd name="T90" fmla="*/ 5533 w 5915"/>
              <a:gd name="T91" fmla="*/ 1704 h 3070"/>
              <a:gd name="T92" fmla="*/ 5388 w 5915"/>
              <a:gd name="T93" fmla="*/ 3069 h 3070"/>
              <a:gd name="T94" fmla="*/ 5243 w 5915"/>
              <a:gd name="T95" fmla="*/ 1704 h 3070"/>
              <a:gd name="T96" fmla="*/ 5169 w 5915"/>
              <a:gd name="T97" fmla="*/ 2924 h 3070"/>
              <a:gd name="T98" fmla="*/ 4878 w 5915"/>
              <a:gd name="T99" fmla="*/ 2924 h 3070"/>
              <a:gd name="T100" fmla="*/ 4757 w 5915"/>
              <a:gd name="T101" fmla="*/ 1670 h 3070"/>
              <a:gd name="T102" fmla="*/ 4611 w 5915"/>
              <a:gd name="T103" fmla="*/ 1757 h 3070"/>
              <a:gd name="T104" fmla="*/ 4767 w 5915"/>
              <a:gd name="T105" fmla="*/ 664 h 3070"/>
              <a:gd name="T106" fmla="*/ 5533 w 5915"/>
              <a:gd name="T107" fmla="*/ 575 h 3070"/>
              <a:gd name="T108" fmla="*/ 5897 w 5915"/>
              <a:gd name="T109" fmla="*/ 1610 h 3070"/>
              <a:gd name="T110" fmla="*/ 5207 w 5915"/>
              <a:gd name="T111" fmla="*/ 0 h 3070"/>
              <a:gd name="T112" fmla="*/ 5480 w 5915"/>
              <a:gd name="T113" fmla="*/ 275 h 3070"/>
              <a:gd name="T114" fmla="*/ 4932 w 5915"/>
              <a:gd name="T115" fmla="*/ 275 h 3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915" h="3070">
                <a:moveTo>
                  <a:pt x="1304" y="1757"/>
                </a:moveTo>
                <a:lnTo>
                  <a:pt x="1304" y="1757"/>
                </a:lnTo>
                <a:lnTo>
                  <a:pt x="1304" y="1757"/>
                </a:lnTo>
                <a:cubicBezTo>
                  <a:pt x="1239" y="1774"/>
                  <a:pt x="1174" y="1733"/>
                  <a:pt x="1157" y="1670"/>
                </a:cubicBezTo>
                <a:lnTo>
                  <a:pt x="1024" y="1161"/>
                </a:lnTo>
                <a:lnTo>
                  <a:pt x="1024" y="1704"/>
                </a:lnTo>
                <a:lnTo>
                  <a:pt x="1024" y="2924"/>
                </a:lnTo>
                <a:lnTo>
                  <a:pt x="1024" y="2924"/>
                </a:lnTo>
                <a:cubicBezTo>
                  <a:pt x="1024" y="3003"/>
                  <a:pt x="961" y="3069"/>
                  <a:pt x="882" y="3069"/>
                </a:cubicBezTo>
                <a:lnTo>
                  <a:pt x="882" y="3069"/>
                </a:lnTo>
                <a:cubicBezTo>
                  <a:pt x="802" y="3069"/>
                  <a:pt x="737" y="3003"/>
                  <a:pt x="737" y="2924"/>
                </a:cubicBezTo>
                <a:lnTo>
                  <a:pt x="737" y="1704"/>
                </a:lnTo>
                <a:lnTo>
                  <a:pt x="662" y="1704"/>
                </a:lnTo>
                <a:lnTo>
                  <a:pt x="662" y="2924"/>
                </a:lnTo>
                <a:lnTo>
                  <a:pt x="662" y="2924"/>
                </a:lnTo>
                <a:cubicBezTo>
                  <a:pt x="662" y="3003"/>
                  <a:pt x="596" y="3069"/>
                  <a:pt x="517" y="3069"/>
                </a:cubicBezTo>
                <a:lnTo>
                  <a:pt x="517" y="3069"/>
                </a:lnTo>
                <a:cubicBezTo>
                  <a:pt x="437" y="3069"/>
                  <a:pt x="372" y="3003"/>
                  <a:pt x="372" y="2924"/>
                </a:cubicBezTo>
                <a:lnTo>
                  <a:pt x="372" y="1704"/>
                </a:lnTo>
                <a:lnTo>
                  <a:pt x="372" y="1199"/>
                </a:lnTo>
                <a:lnTo>
                  <a:pt x="251" y="1670"/>
                </a:lnTo>
                <a:lnTo>
                  <a:pt x="251" y="1670"/>
                </a:lnTo>
                <a:cubicBezTo>
                  <a:pt x="235" y="1733"/>
                  <a:pt x="169" y="1774"/>
                  <a:pt x="104" y="1757"/>
                </a:cubicBezTo>
                <a:lnTo>
                  <a:pt x="104" y="1757"/>
                </a:lnTo>
                <a:cubicBezTo>
                  <a:pt x="39" y="1740"/>
                  <a:pt x="0" y="1673"/>
                  <a:pt x="17" y="1610"/>
                </a:cubicBezTo>
                <a:lnTo>
                  <a:pt x="261" y="664"/>
                </a:lnTo>
                <a:lnTo>
                  <a:pt x="261" y="664"/>
                </a:lnTo>
                <a:cubicBezTo>
                  <a:pt x="276" y="611"/>
                  <a:pt x="321" y="577"/>
                  <a:pt x="372" y="575"/>
                </a:cubicBezTo>
                <a:lnTo>
                  <a:pt x="379" y="575"/>
                </a:lnTo>
                <a:lnTo>
                  <a:pt x="1024" y="575"/>
                </a:lnTo>
                <a:lnTo>
                  <a:pt x="1024" y="575"/>
                </a:lnTo>
                <a:cubicBezTo>
                  <a:pt x="1080" y="572"/>
                  <a:pt x="1132" y="609"/>
                  <a:pt x="1145" y="664"/>
                </a:cubicBezTo>
                <a:lnTo>
                  <a:pt x="1391" y="1610"/>
                </a:lnTo>
                <a:lnTo>
                  <a:pt x="1391" y="1610"/>
                </a:lnTo>
                <a:cubicBezTo>
                  <a:pt x="1406" y="1673"/>
                  <a:pt x="1367" y="1740"/>
                  <a:pt x="1304" y="1757"/>
                </a:cubicBezTo>
                <a:close/>
                <a:moveTo>
                  <a:pt x="698" y="0"/>
                </a:moveTo>
                <a:lnTo>
                  <a:pt x="698" y="0"/>
                </a:lnTo>
                <a:cubicBezTo>
                  <a:pt x="850" y="0"/>
                  <a:pt x="973" y="123"/>
                  <a:pt x="973" y="275"/>
                </a:cubicBezTo>
                <a:lnTo>
                  <a:pt x="973" y="275"/>
                </a:lnTo>
                <a:cubicBezTo>
                  <a:pt x="973" y="427"/>
                  <a:pt x="850" y="551"/>
                  <a:pt x="698" y="551"/>
                </a:cubicBezTo>
                <a:lnTo>
                  <a:pt x="698" y="551"/>
                </a:lnTo>
                <a:cubicBezTo>
                  <a:pt x="546" y="551"/>
                  <a:pt x="422" y="427"/>
                  <a:pt x="422" y="275"/>
                </a:cubicBezTo>
                <a:lnTo>
                  <a:pt x="422" y="275"/>
                </a:lnTo>
                <a:cubicBezTo>
                  <a:pt x="422" y="123"/>
                  <a:pt x="546" y="0"/>
                  <a:pt x="698" y="0"/>
                </a:cubicBezTo>
                <a:close/>
                <a:moveTo>
                  <a:pt x="2765" y="1757"/>
                </a:moveTo>
                <a:lnTo>
                  <a:pt x="2765" y="1757"/>
                </a:lnTo>
                <a:lnTo>
                  <a:pt x="2765" y="1757"/>
                </a:lnTo>
                <a:cubicBezTo>
                  <a:pt x="2700" y="1774"/>
                  <a:pt x="2635" y="1733"/>
                  <a:pt x="2618" y="1670"/>
                </a:cubicBezTo>
                <a:lnTo>
                  <a:pt x="2487" y="1161"/>
                </a:lnTo>
                <a:lnTo>
                  <a:pt x="2487" y="1704"/>
                </a:lnTo>
                <a:lnTo>
                  <a:pt x="2487" y="2924"/>
                </a:lnTo>
                <a:lnTo>
                  <a:pt x="2487" y="2924"/>
                </a:lnTo>
                <a:cubicBezTo>
                  <a:pt x="2487" y="3003"/>
                  <a:pt x="2422" y="3069"/>
                  <a:pt x="2343" y="3069"/>
                </a:cubicBezTo>
                <a:lnTo>
                  <a:pt x="2343" y="3069"/>
                </a:lnTo>
                <a:cubicBezTo>
                  <a:pt x="2263" y="3069"/>
                  <a:pt x="2200" y="3003"/>
                  <a:pt x="2200" y="2924"/>
                </a:cubicBezTo>
                <a:lnTo>
                  <a:pt x="2200" y="1704"/>
                </a:lnTo>
                <a:lnTo>
                  <a:pt x="2123" y="1704"/>
                </a:lnTo>
                <a:lnTo>
                  <a:pt x="2123" y="2924"/>
                </a:lnTo>
                <a:lnTo>
                  <a:pt x="2123" y="2924"/>
                </a:lnTo>
                <a:cubicBezTo>
                  <a:pt x="2123" y="3003"/>
                  <a:pt x="2058" y="3069"/>
                  <a:pt x="1978" y="3069"/>
                </a:cubicBezTo>
                <a:lnTo>
                  <a:pt x="1978" y="3069"/>
                </a:lnTo>
                <a:cubicBezTo>
                  <a:pt x="1898" y="3069"/>
                  <a:pt x="1836" y="3003"/>
                  <a:pt x="1836" y="2924"/>
                </a:cubicBezTo>
                <a:lnTo>
                  <a:pt x="1836" y="1704"/>
                </a:lnTo>
                <a:lnTo>
                  <a:pt x="1836" y="1199"/>
                </a:lnTo>
                <a:lnTo>
                  <a:pt x="1712" y="1670"/>
                </a:lnTo>
                <a:lnTo>
                  <a:pt x="1712" y="1670"/>
                </a:lnTo>
                <a:cubicBezTo>
                  <a:pt x="1695" y="1733"/>
                  <a:pt x="1630" y="1774"/>
                  <a:pt x="1565" y="1757"/>
                </a:cubicBezTo>
                <a:lnTo>
                  <a:pt x="1565" y="1757"/>
                </a:lnTo>
                <a:cubicBezTo>
                  <a:pt x="1502" y="1740"/>
                  <a:pt x="1464" y="1673"/>
                  <a:pt x="1478" y="1610"/>
                </a:cubicBezTo>
                <a:lnTo>
                  <a:pt x="1725" y="664"/>
                </a:lnTo>
                <a:lnTo>
                  <a:pt x="1725" y="664"/>
                </a:lnTo>
                <a:cubicBezTo>
                  <a:pt x="1736" y="611"/>
                  <a:pt x="1782" y="577"/>
                  <a:pt x="1836" y="575"/>
                </a:cubicBezTo>
                <a:lnTo>
                  <a:pt x="1840" y="575"/>
                </a:lnTo>
                <a:lnTo>
                  <a:pt x="2487" y="575"/>
                </a:lnTo>
                <a:lnTo>
                  <a:pt x="2487" y="575"/>
                </a:lnTo>
                <a:cubicBezTo>
                  <a:pt x="2543" y="572"/>
                  <a:pt x="2594" y="609"/>
                  <a:pt x="2608" y="664"/>
                </a:cubicBezTo>
                <a:lnTo>
                  <a:pt x="2852" y="1610"/>
                </a:lnTo>
                <a:lnTo>
                  <a:pt x="2852" y="1610"/>
                </a:lnTo>
                <a:cubicBezTo>
                  <a:pt x="2869" y="1673"/>
                  <a:pt x="2831" y="1740"/>
                  <a:pt x="2765" y="1757"/>
                </a:cubicBezTo>
                <a:close/>
                <a:moveTo>
                  <a:pt x="2162" y="0"/>
                </a:moveTo>
                <a:lnTo>
                  <a:pt x="2162" y="0"/>
                </a:lnTo>
                <a:cubicBezTo>
                  <a:pt x="2314" y="0"/>
                  <a:pt x="2437" y="123"/>
                  <a:pt x="2437" y="275"/>
                </a:cubicBezTo>
                <a:lnTo>
                  <a:pt x="2437" y="275"/>
                </a:lnTo>
                <a:cubicBezTo>
                  <a:pt x="2437" y="427"/>
                  <a:pt x="2314" y="551"/>
                  <a:pt x="2162" y="551"/>
                </a:cubicBezTo>
                <a:lnTo>
                  <a:pt x="2162" y="551"/>
                </a:lnTo>
                <a:cubicBezTo>
                  <a:pt x="2010" y="551"/>
                  <a:pt x="1886" y="427"/>
                  <a:pt x="1886" y="275"/>
                </a:cubicBezTo>
                <a:lnTo>
                  <a:pt x="1886" y="275"/>
                </a:lnTo>
                <a:cubicBezTo>
                  <a:pt x="1886" y="123"/>
                  <a:pt x="2010" y="0"/>
                  <a:pt x="2162" y="0"/>
                </a:cubicBezTo>
                <a:close/>
                <a:moveTo>
                  <a:pt x="4350" y="1757"/>
                </a:moveTo>
                <a:lnTo>
                  <a:pt x="4350" y="1757"/>
                </a:lnTo>
                <a:lnTo>
                  <a:pt x="4350" y="1757"/>
                </a:lnTo>
                <a:cubicBezTo>
                  <a:pt x="4285" y="1774"/>
                  <a:pt x="4219" y="1733"/>
                  <a:pt x="4202" y="1670"/>
                </a:cubicBezTo>
                <a:lnTo>
                  <a:pt x="4070" y="1161"/>
                </a:lnTo>
                <a:lnTo>
                  <a:pt x="4070" y="1704"/>
                </a:lnTo>
                <a:lnTo>
                  <a:pt x="4070" y="2924"/>
                </a:lnTo>
                <a:lnTo>
                  <a:pt x="4070" y="2924"/>
                </a:lnTo>
                <a:cubicBezTo>
                  <a:pt x="4070" y="3003"/>
                  <a:pt x="4005" y="3069"/>
                  <a:pt x="3927" y="3069"/>
                </a:cubicBezTo>
                <a:lnTo>
                  <a:pt x="3927" y="3069"/>
                </a:lnTo>
                <a:cubicBezTo>
                  <a:pt x="3847" y="3069"/>
                  <a:pt x="3782" y="3003"/>
                  <a:pt x="3782" y="2924"/>
                </a:cubicBezTo>
                <a:lnTo>
                  <a:pt x="3782" y="1704"/>
                </a:lnTo>
                <a:lnTo>
                  <a:pt x="3705" y="1704"/>
                </a:lnTo>
                <a:lnTo>
                  <a:pt x="3705" y="2924"/>
                </a:lnTo>
                <a:lnTo>
                  <a:pt x="3705" y="2924"/>
                </a:lnTo>
                <a:cubicBezTo>
                  <a:pt x="3705" y="3003"/>
                  <a:pt x="3640" y="3069"/>
                  <a:pt x="3562" y="3069"/>
                </a:cubicBezTo>
                <a:lnTo>
                  <a:pt x="3562" y="3069"/>
                </a:lnTo>
                <a:cubicBezTo>
                  <a:pt x="3482" y="3069"/>
                  <a:pt x="3417" y="3003"/>
                  <a:pt x="3417" y="2924"/>
                </a:cubicBezTo>
                <a:lnTo>
                  <a:pt x="3417" y="1704"/>
                </a:lnTo>
                <a:lnTo>
                  <a:pt x="3417" y="1199"/>
                </a:lnTo>
                <a:lnTo>
                  <a:pt x="3297" y="1670"/>
                </a:lnTo>
                <a:lnTo>
                  <a:pt x="3297" y="1670"/>
                </a:lnTo>
                <a:cubicBezTo>
                  <a:pt x="3280" y="1733"/>
                  <a:pt x="3212" y="1774"/>
                  <a:pt x="3149" y="1757"/>
                </a:cubicBezTo>
                <a:lnTo>
                  <a:pt x="3149" y="1757"/>
                </a:lnTo>
                <a:cubicBezTo>
                  <a:pt x="3084" y="1740"/>
                  <a:pt x="3045" y="1673"/>
                  <a:pt x="3063" y="1610"/>
                </a:cubicBezTo>
                <a:lnTo>
                  <a:pt x="3306" y="664"/>
                </a:lnTo>
                <a:lnTo>
                  <a:pt x="3306" y="664"/>
                </a:lnTo>
                <a:cubicBezTo>
                  <a:pt x="3321" y="611"/>
                  <a:pt x="3367" y="577"/>
                  <a:pt x="3417" y="575"/>
                </a:cubicBezTo>
                <a:lnTo>
                  <a:pt x="3422" y="575"/>
                </a:lnTo>
                <a:lnTo>
                  <a:pt x="4070" y="575"/>
                </a:lnTo>
                <a:lnTo>
                  <a:pt x="4070" y="575"/>
                </a:lnTo>
                <a:cubicBezTo>
                  <a:pt x="4125" y="572"/>
                  <a:pt x="4176" y="609"/>
                  <a:pt x="4190" y="664"/>
                </a:cubicBezTo>
                <a:lnTo>
                  <a:pt x="4434" y="1610"/>
                </a:lnTo>
                <a:lnTo>
                  <a:pt x="4434" y="1610"/>
                </a:lnTo>
                <a:cubicBezTo>
                  <a:pt x="4451" y="1673"/>
                  <a:pt x="4412" y="1740"/>
                  <a:pt x="4350" y="1757"/>
                </a:cubicBezTo>
                <a:close/>
                <a:moveTo>
                  <a:pt x="3743" y="0"/>
                </a:moveTo>
                <a:lnTo>
                  <a:pt x="3743" y="0"/>
                </a:lnTo>
                <a:cubicBezTo>
                  <a:pt x="3895" y="0"/>
                  <a:pt x="4018" y="123"/>
                  <a:pt x="4018" y="275"/>
                </a:cubicBezTo>
                <a:lnTo>
                  <a:pt x="4018" y="275"/>
                </a:lnTo>
                <a:cubicBezTo>
                  <a:pt x="4018" y="427"/>
                  <a:pt x="3895" y="551"/>
                  <a:pt x="3743" y="551"/>
                </a:cubicBezTo>
                <a:lnTo>
                  <a:pt x="3743" y="551"/>
                </a:lnTo>
                <a:cubicBezTo>
                  <a:pt x="3591" y="551"/>
                  <a:pt x="3468" y="427"/>
                  <a:pt x="3468" y="275"/>
                </a:cubicBezTo>
                <a:lnTo>
                  <a:pt x="3468" y="275"/>
                </a:lnTo>
                <a:cubicBezTo>
                  <a:pt x="3468" y="123"/>
                  <a:pt x="3591" y="0"/>
                  <a:pt x="3743" y="0"/>
                </a:cubicBezTo>
                <a:close/>
                <a:moveTo>
                  <a:pt x="5810" y="1757"/>
                </a:moveTo>
                <a:lnTo>
                  <a:pt x="5810" y="1757"/>
                </a:lnTo>
                <a:lnTo>
                  <a:pt x="5810" y="1757"/>
                </a:lnTo>
                <a:cubicBezTo>
                  <a:pt x="5745" y="1774"/>
                  <a:pt x="5680" y="1733"/>
                  <a:pt x="5663" y="1670"/>
                </a:cubicBezTo>
                <a:lnTo>
                  <a:pt x="5533" y="1161"/>
                </a:lnTo>
                <a:lnTo>
                  <a:pt x="5533" y="1704"/>
                </a:lnTo>
                <a:lnTo>
                  <a:pt x="5533" y="2924"/>
                </a:lnTo>
                <a:lnTo>
                  <a:pt x="5533" y="2924"/>
                </a:lnTo>
                <a:cubicBezTo>
                  <a:pt x="5533" y="3003"/>
                  <a:pt x="5467" y="3069"/>
                  <a:pt x="5388" y="3069"/>
                </a:cubicBezTo>
                <a:lnTo>
                  <a:pt x="5388" y="3069"/>
                </a:lnTo>
                <a:cubicBezTo>
                  <a:pt x="5308" y="3069"/>
                  <a:pt x="5243" y="3003"/>
                  <a:pt x="5243" y="2924"/>
                </a:cubicBezTo>
                <a:lnTo>
                  <a:pt x="5243" y="1704"/>
                </a:lnTo>
                <a:lnTo>
                  <a:pt x="5169" y="1704"/>
                </a:lnTo>
                <a:lnTo>
                  <a:pt x="5169" y="2924"/>
                </a:lnTo>
                <a:lnTo>
                  <a:pt x="5169" y="2924"/>
                </a:lnTo>
                <a:cubicBezTo>
                  <a:pt x="5169" y="3003"/>
                  <a:pt x="5103" y="3069"/>
                  <a:pt x="5024" y="3069"/>
                </a:cubicBezTo>
                <a:lnTo>
                  <a:pt x="5024" y="3069"/>
                </a:lnTo>
                <a:cubicBezTo>
                  <a:pt x="4944" y="3069"/>
                  <a:pt x="4878" y="3003"/>
                  <a:pt x="4878" y="2924"/>
                </a:cubicBezTo>
                <a:lnTo>
                  <a:pt x="4878" y="1704"/>
                </a:lnTo>
                <a:lnTo>
                  <a:pt x="4878" y="1199"/>
                </a:lnTo>
                <a:lnTo>
                  <a:pt x="4757" y="1670"/>
                </a:lnTo>
                <a:lnTo>
                  <a:pt x="4757" y="1670"/>
                </a:lnTo>
                <a:cubicBezTo>
                  <a:pt x="4741" y="1733"/>
                  <a:pt x="4676" y="1774"/>
                  <a:pt x="4611" y="1757"/>
                </a:cubicBezTo>
                <a:lnTo>
                  <a:pt x="4611" y="1757"/>
                </a:lnTo>
                <a:cubicBezTo>
                  <a:pt x="4548" y="1740"/>
                  <a:pt x="4507" y="1673"/>
                  <a:pt x="4524" y="1610"/>
                </a:cubicBezTo>
                <a:lnTo>
                  <a:pt x="4767" y="664"/>
                </a:lnTo>
                <a:lnTo>
                  <a:pt x="4767" y="664"/>
                </a:lnTo>
                <a:cubicBezTo>
                  <a:pt x="4782" y="611"/>
                  <a:pt x="4828" y="577"/>
                  <a:pt x="4878" y="575"/>
                </a:cubicBezTo>
                <a:lnTo>
                  <a:pt x="4886" y="575"/>
                </a:lnTo>
                <a:lnTo>
                  <a:pt x="5533" y="575"/>
                </a:lnTo>
                <a:lnTo>
                  <a:pt x="5533" y="575"/>
                </a:lnTo>
                <a:cubicBezTo>
                  <a:pt x="5586" y="572"/>
                  <a:pt x="5639" y="609"/>
                  <a:pt x="5654" y="664"/>
                </a:cubicBezTo>
                <a:lnTo>
                  <a:pt x="5897" y="1610"/>
                </a:lnTo>
                <a:lnTo>
                  <a:pt x="5897" y="1610"/>
                </a:lnTo>
                <a:cubicBezTo>
                  <a:pt x="5914" y="1673"/>
                  <a:pt x="5873" y="1740"/>
                  <a:pt x="5810" y="1757"/>
                </a:cubicBezTo>
                <a:close/>
                <a:moveTo>
                  <a:pt x="5207" y="0"/>
                </a:moveTo>
                <a:lnTo>
                  <a:pt x="5207" y="0"/>
                </a:lnTo>
                <a:cubicBezTo>
                  <a:pt x="5356" y="0"/>
                  <a:pt x="5480" y="123"/>
                  <a:pt x="5480" y="275"/>
                </a:cubicBezTo>
                <a:lnTo>
                  <a:pt x="5480" y="275"/>
                </a:lnTo>
                <a:cubicBezTo>
                  <a:pt x="5480" y="427"/>
                  <a:pt x="5356" y="551"/>
                  <a:pt x="5207" y="551"/>
                </a:cubicBezTo>
                <a:lnTo>
                  <a:pt x="5207" y="551"/>
                </a:lnTo>
                <a:cubicBezTo>
                  <a:pt x="5055" y="551"/>
                  <a:pt x="4932" y="427"/>
                  <a:pt x="4932" y="275"/>
                </a:cubicBezTo>
                <a:lnTo>
                  <a:pt x="4932" y="275"/>
                </a:lnTo>
                <a:cubicBezTo>
                  <a:pt x="4932" y="123"/>
                  <a:pt x="5055" y="0"/>
                  <a:pt x="5207" y="0"/>
                </a:cubicBezTo>
                <a:close/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D9AF112C-EC11-A24C-88C8-3437787EB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158" y="3352794"/>
            <a:ext cx="19869337" cy="2472518"/>
          </a:xfrm>
          <a:custGeom>
            <a:avLst/>
            <a:gdLst>
              <a:gd name="T0" fmla="*/ 16098 w 17683"/>
              <a:gd name="T1" fmla="*/ 2139 h 2201"/>
              <a:gd name="T2" fmla="*/ 16158 w 17683"/>
              <a:gd name="T3" fmla="*/ 2200 h 2201"/>
              <a:gd name="T4" fmla="*/ 16219 w 17683"/>
              <a:gd name="T5" fmla="*/ 2139 h 2201"/>
              <a:gd name="T6" fmla="*/ 17561 w 17683"/>
              <a:gd name="T7" fmla="*/ 120 h 2201"/>
              <a:gd name="T8" fmla="*/ 17561 w 17683"/>
              <a:gd name="T9" fmla="*/ 2139 h 2201"/>
              <a:gd name="T10" fmla="*/ 17622 w 17683"/>
              <a:gd name="T11" fmla="*/ 2200 h 2201"/>
              <a:gd name="T12" fmla="*/ 17682 w 17683"/>
              <a:gd name="T13" fmla="*/ 59 h 2201"/>
              <a:gd name="T14" fmla="*/ 17622 w 17683"/>
              <a:gd name="T15" fmla="*/ 0 h 2201"/>
              <a:gd name="T16" fmla="*/ 14576 w 17683"/>
              <a:gd name="T17" fmla="*/ 0 h 2201"/>
              <a:gd name="T18" fmla="*/ 11642 w 17683"/>
              <a:gd name="T19" fmla="*/ 0 h 2201"/>
              <a:gd name="T20" fmla="*/ 11582 w 17683"/>
              <a:gd name="T21" fmla="*/ 59 h 2201"/>
              <a:gd name="T22" fmla="*/ 11642 w 17683"/>
              <a:gd name="T23" fmla="*/ 120 h 2201"/>
              <a:gd name="T24" fmla="*/ 13055 w 17683"/>
              <a:gd name="T25" fmla="*/ 2139 h 2201"/>
              <a:gd name="T26" fmla="*/ 13115 w 17683"/>
              <a:gd name="T27" fmla="*/ 2200 h 2201"/>
              <a:gd name="T28" fmla="*/ 13176 w 17683"/>
              <a:gd name="T29" fmla="*/ 2139 h 2201"/>
              <a:gd name="T30" fmla="*/ 14516 w 17683"/>
              <a:gd name="T31" fmla="*/ 120 h 2201"/>
              <a:gd name="T32" fmla="*/ 14516 w 17683"/>
              <a:gd name="T33" fmla="*/ 2139 h 2201"/>
              <a:gd name="T34" fmla="*/ 14576 w 17683"/>
              <a:gd name="T35" fmla="*/ 2200 h 2201"/>
              <a:gd name="T36" fmla="*/ 14637 w 17683"/>
              <a:gd name="T37" fmla="*/ 120 h 2201"/>
              <a:gd name="T38" fmla="*/ 1584 w 17683"/>
              <a:gd name="T39" fmla="*/ 120 h 2201"/>
              <a:gd name="T40" fmla="*/ 1584 w 17683"/>
              <a:gd name="T41" fmla="*/ 2139 h 2201"/>
              <a:gd name="T42" fmla="*/ 1524 w 17683"/>
              <a:gd name="T43" fmla="*/ 2200 h 2201"/>
              <a:gd name="T44" fmla="*/ 1463 w 17683"/>
              <a:gd name="T45" fmla="*/ 120 h 2201"/>
              <a:gd name="T46" fmla="*/ 121 w 17683"/>
              <a:gd name="T47" fmla="*/ 2139 h 2201"/>
              <a:gd name="T48" fmla="*/ 60 w 17683"/>
              <a:gd name="T49" fmla="*/ 2200 h 2201"/>
              <a:gd name="T50" fmla="*/ 0 w 17683"/>
              <a:gd name="T51" fmla="*/ 2139 h 2201"/>
              <a:gd name="T52" fmla="*/ 0 w 17683"/>
              <a:gd name="T53" fmla="*/ 59 h 2201"/>
              <a:gd name="T54" fmla="*/ 1524 w 17683"/>
              <a:gd name="T55" fmla="*/ 0 h 2201"/>
              <a:gd name="T56" fmla="*/ 4570 w 17683"/>
              <a:gd name="T57" fmla="*/ 0 h 2201"/>
              <a:gd name="T58" fmla="*/ 6040 w 17683"/>
              <a:gd name="T59" fmla="*/ 0 h 2201"/>
              <a:gd name="T60" fmla="*/ 6101 w 17683"/>
              <a:gd name="T61" fmla="*/ 59 h 2201"/>
              <a:gd name="T62" fmla="*/ 4629 w 17683"/>
              <a:gd name="T63" fmla="*/ 120 h 2201"/>
              <a:gd name="T64" fmla="*/ 4629 w 17683"/>
              <a:gd name="T65" fmla="*/ 2139 h 2201"/>
              <a:gd name="T66" fmla="*/ 4570 w 17683"/>
              <a:gd name="T67" fmla="*/ 2200 h 2201"/>
              <a:gd name="T68" fmla="*/ 4509 w 17683"/>
              <a:gd name="T69" fmla="*/ 120 h 2201"/>
              <a:gd name="T70" fmla="*/ 3166 w 17683"/>
              <a:gd name="T71" fmla="*/ 2139 h 2201"/>
              <a:gd name="T72" fmla="*/ 3106 w 17683"/>
              <a:gd name="T73" fmla="*/ 2200 h 2201"/>
              <a:gd name="T74" fmla="*/ 3046 w 17683"/>
              <a:gd name="T75" fmla="*/ 2139 h 2201"/>
              <a:gd name="T76" fmla="*/ 1584 w 17683"/>
              <a:gd name="T77" fmla="*/ 120 h 2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683" h="2201">
                <a:moveTo>
                  <a:pt x="16098" y="120"/>
                </a:moveTo>
                <a:lnTo>
                  <a:pt x="16098" y="2139"/>
                </a:lnTo>
                <a:lnTo>
                  <a:pt x="16098" y="2139"/>
                </a:lnTo>
                <a:cubicBezTo>
                  <a:pt x="16098" y="2173"/>
                  <a:pt x="16125" y="2200"/>
                  <a:pt x="16158" y="2200"/>
                </a:cubicBezTo>
                <a:lnTo>
                  <a:pt x="16158" y="2200"/>
                </a:lnTo>
                <a:cubicBezTo>
                  <a:pt x="16192" y="2200"/>
                  <a:pt x="16219" y="2173"/>
                  <a:pt x="16219" y="2139"/>
                </a:cubicBezTo>
                <a:lnTo>
                  <a:pt x="16219" y="120"/>
                </a:lnTo>
                <a:lnTo>
                  <a:pt x="17561" y="120"/>
                </a:lnTo>
                <a:lnTo>
                  <a:pt x="17561" y="2139"/>
                </a:lnTo>
                <a:lnTo>
                  <a:pt x="17561" y="2139"/>
                </a:lnTo>
                <a:cubicBezTo>
                  <a:pt x="17561" y="2173"/>
                  <a:pt x="17588" y="2200"/>
                  <a:pt x="17622" y="2200"/>
                </a:cubicBezTo>
                <a:lnTo>
                  <a:pt x="17622" y="2200"/>
                </a:lnTo>
                <a:cubicBezTo>
                  <a:pt x="17656" y="2200"/>
                  <a:pt x="17682" y="2173"/>
                  <a:pt x="17682" y="2139"/>
                </a:cubicBezTo>
                <a:lnTo>
                  <a:pt x="17682" y="59"/>
                </a:lnTo>
                <a:lnTo>
                  <a:pt x="17682" y="59"/>
                </a:lnTo>
                <a:cubicBezTo>
                  <a:pt x="17682" y="28"/>
                  <a:pt x="17656" y="0"/>
                  <a:pt x="17622" y="0"/>
                </a:cubicBezTo>
                <a:lnTo>
                  <a:pt x="16158" y="0"/>
                </a:lnTo>
                <a:lnTo>
                  <a:pt x="14576" y="0"/>
                </a:lnTo>
                <a:lnTo>
                  <a:pt x="13115" y="0"/>
                </a:lnTo>
                <a:lnTo>
                  <a:pt x="11642" y="0"/>
                </a:lnTo>
                <a:lnTo>
                  <a:pt x="11642" y="0"/>
                </a:lnTo>
                <a:cubicBezTo>
                  <a:pt x="11608" y="0"/>
                  <a:pt x="11582" y="28"/>
                  <a:pt x="11582" y="59"/>
                </a:cubicBezTo>
                <a:lnTo>
                  <a:pt x="11582" y="59"/>
                </a:lnTo>
                <a:cubicBezTo>
                  <a:pt x="11582" y="93"/>
                  <a:pt x="11608" y="120"/>
                  <a:pt x="11642" y="120"/>
                </a:cubicBezTo>
                <a:lnTo>
                  <a:pt x="13055" y="120"/>
                </a:lnTo>
                <a:lnTo>
                  <a:pt x="13055" y="2139"/>
                </a:lnTo>
                <a:lnTo>
                  <a:pt x="13055" y="2139"/>
                </a:lnTo>
                <a:cubicBezTo>
                  <a:pt x="13055" y="2173"/>
                  <a:pt x="13081" y="2200"/>
                  <a:pt x="13115" y="2200"/>
                </a:cubicBezTo>
                <a:lnTo>
                  <a:pt x="13115" y="2200"/>
                </a:lnTo>
                <a:cubicBezTo>
                  <a:pt x="13146" y="2200"/>
                  <a:pt x="13176" y="2173"/>
                  <a:pt x="13176" y="2139"/>
                </a:cubicBezTo>
                <a:lnTo>
                  <a:pt x="13176" y="120"/>
                </a:lnTo>
                <a:lnTo>
                  <a:pt x="14516" y="120"/>
                </a:lnTo>
                <a:lnTo>
                  <a:pt x="14516" y="2139"/>
                </a:lnTo>
                <a:lnTo>
                  <a:pt x="14516" y="2139"/>
                </a:lnTo>
                <a:cubicBezTo>
                  <a:pt x="14516" y="2173"/>
                  <a:pt x="14543" y="2200"/>
                  <a:pt x="14576" y="2200"/>
                </a:cubicBezTo>
                <a:lnTo>
                  <a:pt x="14576" y="2200"/>
                </a:lnTo>
                <a:cubicBezTo>
                  <a:pt x="14610" y="2200"/>
                  <a:pt x="14637" y="2173"/>
                  <a:pt x="14637" y="2139"/>
                </a:cubicBezTo>
                <a:lnTo>
                  <a:pt x="14637" y="120"/>
                </a:lnTo>
                <a:lnTo>
                  <a:pt x="16098" y="120"/>
                </a:lnTo>
                <a:close/>
                <a:moveTo>
                  <a:pt x="1584" y="120"/>
                </a:moveTo>
                <a:lnTo>
                  <a:pt x="1584" y="2139"/>
                </a:lnTo>
                <a:lnTo>
                  <a:pt x="1584" y="2139"/>
                </a:lnTo>
                <a:cubicBezTo>
                  <a:pt x="1584" y="2173"/>
                  <a:pt x="1558" y="2200"/>
                  <a:pt x="1524" y="2200"/>
                </a:cubicBezTo>
                <a:lnTo>
                  <a:pt x="1524" y="2200"/>
                </a:lnTo>
                <a:cubicBezTo>
                  <a:pt x="1490" y="2200"/>
                  <a:pt x="1463" y="2173"/>
                  <a:pt x="1463" y="2139"/>
                </a:cubicBezTo>
                <a:lnTo>
                  <a:pt x="1463" y="120"/>
                </a:lnTo>
                <a:lnTo>
                  <a:pt x="121" y="120"/>
                </a:lnTo>
                <a:lnTo>
                  <a:pt x="121" y="2139"/>
                </a:lnTo>
                <a:lnTo>
                  <a:pt x="121" y="2139"/>
                </a:lnTo>
                <a:cubicBezTo>
                  <a:pt x="121" y="2173"/>
                  <a:pt x="94" y="2200"/>
                  <a:pt x="60" y="2200"/>
                </a:cubicBezTo>
                <a:lnTo>
                  <a:pt x="60" y="2200"/>
                </a:lnTo>
                <a:cubicBezTo>
                  <a:pt x="29" y="2200"/>
                  <a:pt x="0" y="2173"/>
                  <a:pt x="0" y="2139"/>
                </a:cubicBezTo>
                <a:lnTo>
                  <a:pt x="0" y="59"/>
                </a:lnTo>
                <a:lnTo>
                  <a:pt x="0" y="59"/>
                </a:lnTo>
                <a:cubicBezTo>
                  <a:pt x="0" y="28"/>
                  <a:pt x="29" y="0"/>
                  <a:pt x="60" y="0"/>
                </a:cubicBezTo>
                <a:lnTo>
                  <a:pt x="1524" y="0"/>
                </a:lnTo>
                <a:lnTo>
                  <a:pt x="3106" y="0"/>
                </a:lnTo>
                <a:lnTo>
                  <a:pt x="4570" y="0"/>
                </a:lnTo>
                <a:lnTo>
                  <a:pt x="6040" y="0"/>
                </a:lnTo>
                <a:lnTo>
                  <a:pt x="6040" y="0"/>
                </a:lnTo>
                <a:cubicBezTo>
                  <a:pt x="6074" y="0"/>
                  <a:pt x="6101" y="28"/>
                  <a:pt x="6101" y="59"/>
                </a:cubicBezTo>
                <a:lnTo>
                  <a:pt x="6101" y="59"/>
                </a:lnTo>
                <a:cubicBezTo>
                  <a:pt x="6101" y="93"/>
                  <a:pt x="6074" y="120"/>
                  <a:pt x="6040" y="120"/>
                </a:cubicBezTo>
                <a:lnTo>
                  <a:pt x="4629" y="120"/>
                </a:lnTo>
                <a:lnTo>
                  <a:pt x="4629" y="2139"/>
                </a:lnTo>
                <a:lnTo>
                  <a:pt x="4629" y="2139"/>
                </a:lnTo>
                <a:cubicBezTo>
                  <a:pt x="4629" y="2173"/>
                  <a:pt x="4601" y="2200"/>
                  <a:pt x="4570" y="2200"/>
                </a:cubicBezTo>
                <a:lnTo>
                  <a:pt x="4570" y="2200"/>
                </a:lnTo>
                <a:cubicBezTo>
                  <a:pt x="4536" y="2200"/>
                  <a:pt x="4509" y="2173"/>
                  <a:pt x="4509" y="2139"/>
                </a:cubicBezTo>
                <a:lnTo>
                  <a:pt x="4509" y="120"/>
                </a:lnTo>
                <a:lnTo>
                  <a:pt x="3166" y="120"/>
                </a:lnTo>
                <a:lnTo>
                  <a:pt x="3166" y="2139"/>
                </a:lnTo>
                <a:lnTo>
                  <a:pt x="3166" y="2139"/>
                </a:lnTo>
                <a:cubicBezTo>
                  <a:pt x="3166" y="2173"/>
                  <a:pt x="3139" y="2200"/>
                  <a:pt x="3106" y="2200"/>
                </a:cubicBezTo>
                <a:lnTo>
                  <a:pt x="3106" y="2200"/>
                </a:lnTo>
                <a:cubicBezTo>
                  <a:pt x="3072" y="2200"/>
                  <a:pt x="3046" y="2173"/>
                  <a:pt x="3046" y="2139"/>
                </a:cubicBezTo>
                <a:lnTo>
                  <a:pt x="3046" y="120"/>
                </a:lnTo>
                <a:lnTo>
                  <a:pt x="1584" y="12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Freeform 45">
            <a:extLst>
              <a:ext uri="{FF2B5EF4-FFF2-40B4-BE49-F238E27FC236}">
                <a16:creationId xmlns:a16="http://schemas.microsoft.com/office/drawing/2014/main" id="{78462D14-D440-FE47-B724-096164CDA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5136" y="3352794"/>
            <a:ext cx="6892330" cy="1025673"/>
          </a:xfrm>
          <a:custGeom>
            <a:avLst/>
            <a:gdLst>
              <a:gd name="T0" fmla="*/ 987 w 6132"/>
              <a:gd name="T1" fmla="*/ 432 h 911"/>
              <a:gd name="T2" fmla="*/ 492 w 6132"/>
              <a:gd name="T3" fmla="*/ 910 h 911"/>
              <a:gd name="T4" fmla="*/ 0 w 6132"/>
              <a:gd name="T5" fmla="*/ 432 h 911"/>
              <a:gd name="T6" fmla="*/ 149 w 6132"/>
              <a:gd name="T7" fmla="*/ 432 h 911"/>
              <a:gd name="T8" fmla="*/ 149 w 6132"/>
              <a:gd name="T9" fmla="*/ 0 h 911"/>
              <a:gd name="T10" fmla="*/ 838 w 6132"/>
              <a:gd name="T11" fmla="*/ 0 h 911"/>
              <a:gd name="T12" fmla="*/ 838 w 6132"/>
              <a:gd name="T13" fmla="*/ 432 h 911"/>
              <a:gd name="T14" fmla="*/ 987 w 6132"/>
              <a:gd name="T15" fmla="*/ 432 h 911"/>
              <a:gd name="T16" fmla="*/ 6131 w 6132"/>
              <a:gd name="T17" fmla="*/ 432 h 911"/>
              <a:gd name="T18" fmla="*/ 5636 w 6132"/>
              <a:gd name="T19" fmla="*/ 910 h 911"/>
              <a:gd name="T20" fmla="*/ 5141 w 6132"/>
              <a:gd name="T21" fmla="*/ 432 h 911"/>
              <a:gd name="T22" fmla="*/ 5293 w 6132"/>
              <a:gd name="T23" fmla="*/ 432 h 911"/>
              <a:gd name="T24" fmla="*/ 5293 w 6132"/>
              <a:gd name="T25" fmla="*/ 0 h 911"/>
              <a:gd name="T26" fmla="*/ 5979 w 6132"/>
              <a:gd name="T27" fmla="*/ 0 h 911"/>
              <a:gd name="T28" fmla="*/ 5979 w 6132"/>
              <a:gd name="T29" fmla="*/ 432 h 911"/>
              <a:gd name="T30" fmla="*/ 6131 w 6132"/>
              <a:gd name="T31" fmla="*/ 432 h 911"/>
              <a:gd name="T32" fmla="*/ 4843 w 6132"/>
              <a:gd name="T33" fmla="*/ 432 h 911"/>
              <a:gd name="T34" fmla="*/ 4348 w 6132"/>
              <a:gd name="T35" fmla="*/ 910 h 911"/>
              <a:gd name="T36" fmla="*/ 3856 w 6132"/>
              <a:gd name="T37" fmla="*/ 432 h 911"/>
              <a:gd name="T38" fmla="*/ 4005 w 6132"/>
              <a:gd name="T39" fmla="*/ 432 h 911"/>
              <a:gd name="T40" fmla="*/ 4005 w 6132"/>
              <a:gd name="T41" fmla="*/ 0 h 911"/>
              <a:gd name="T42" fmla="*/ 4694 w 6132"/>
              <a:gd name="T43" fmla="*/ 0 h 911"/>
              <a:gd name="T44" fmla="*/ 4694 w 6132"/>
              <a:gd name="T45" fmla="*/ 432 h 911"/>
              <a:gd name="T46" fmla="*/ 4843 w 6132"/>
              <a:gd name="T47" fmla="*/ 432 h 911"/>
              <a:gd name="T48" fmla="*/ 3559 w 6132"/>
              <a:gd name="T49" fmla="*/ 432 h 911"/>
              <a:gd name="T50" fmla="*/ 3065 w 6132"/>
              <a:gd name="T51" fmla="*/ 910 h 911"/>
              <a:gd name="T52" fmla="*/ 2570 w 6132"/>
              <a:gd name="T53" fmla="*/ 432 h 911"/>
              <a:gd name="T54" fmla="*/ 2722 w 6132"/>
              <a:gd name="T55" fmla="*/ 432 h 911"/>
              <a:gd name="T56" fmla="*/ 2722 w 6132"/>
              <a:gd name="T57" fmla="*/ 0 h 911"/>
              <a:gd name="T58" fmla="*/ 3407 w 6132"/>
              <a:gd name="T59" fmla="*/ 0 h 911"/>
              <a:gd name="T60" fmla="*/ 3407 w 6132"/>
              <a:gd name="T61" fmla="*/ 432 h 911"/>
              <a:gd name="T62" fmla="*/ 3559 w 6132"/>
              <a:gd name="T63" fmla="*/ 432 h 911"/>
              <a:gd name="T64" fmla="*/ 2272 w 6132"/>
              <a:gd name="T65" fmla="*/ 432 h 911"/>
              <a:gd name="T66" fmla="*/ 1780 w 6132"/>
              <a:gd name="T67" fmla="*/ 910 h 911"/>
              <a:gd name="T68" fmla="*/ 1285 w 6132"/>
              <a:gd name="T69" fmla="*/ 432 h 911"/>
              <a:gd name="T70" fmla="*/ 1437 w 6132"/>
              <a:gd name="T71" fmla="*/ 432 h 911"/>
              <a:gd name="T72" fmla="*/ 1437 w 6132"/>
              <a:gd name="T73" fmla="*/ 0 h 911"/>
              <a:gd name="T74" fmla="*/ 2123 w 6132"/>
              <a:gd name="T75" fmla="*/ 0 h 911"/>
              <a:gd name="T76" fmla="*/ 2123 w 6132"/>
              <a:gd name="T77" fmla="*/ 432 h 911"/>
              <a:gd name="T78" fmla="*/ 2272 w 6132"/>
              <a:gd name="T79" fmla="*/ 432 h 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132" h="911">
                <a:moveTo>
                  <a:pt x="987" y="432"/>
                </a:moveTo>
                <a:lnTo>
                  <a:pt x="492" y="910"/>
                </a:lnTo>
                <a:lnTo>
                  <a:pt x="0" y="432"/>
                </a:lnTo>
                <a:lnTo>
                  <a:pt x="149" y="432"/>
                </a:lnTo>
                <a:lnTo>
                  <a:pt x="149" y="0"/>
                </a:lnTo>
                <a:lnTo>
                  <a:pt x="838" y="0"/>
                </a:lnTo>
                <a:lnTo>
                  <a:pt x="838" y="432"/>
                </a:lnTo>
                <a:lnTo>
                  <a:pt x="987" y="432"/>
                </a:lnTo>
                <a:close/>
                <a:moveTo>
                  <a:pt x="6131" y="432"/>
                </a:moveTo>
                <a:lnTo>
                  <a:pt x="5636" y="910"/>
                </a:lnTo>
                <a:lnTo>
                  <a:pt x="5141" y="432"/>
                </a:lnTo>
                <a:lnTo>
                  <a:pt x="5293" y="432"/>
                </a:lnTo>
                <a:lnTo>
                  <a:pt x="5293" y="0"/>
                </a:lnTo>
                <a:lnTo>
                  <a:pt x="5979" y="0"/>
                </a:lnTo>
                <a:lnTo>
                  <a:pt x="5979" y="432"/>
                </a:lnTo>
                <a:lnTo>
                  <a:pt x="6131" y="432"/>
                </a:lnTo>
                <a:close/>
                <a:moveTo>
                  <a:pt x="4843" y="432"/>
                </a:moveTo>
                <a:lnTo>
                  <a:pt x="4348" y="910"/>
                </a:lnTo>
                <a:lnTo>
                  <a:pt x="3856" y="432"/>
                </a:lnTo>
                <a:lnTo>
                  <a:pt x="4005" y="432"/>
                </a:lnTo>
                <a:lnTo>
                  <a:pt x="4005" y="0"/>
                </a:lnTo>
                <a:lnTo>
                  <a:pt x="4694" y="0"/>
                </a:lnTo>
                <a:lnTo>
                  <a:pt x="4694" y="432"/>
                </a:lnTo>
                <a:lnTo>
                  <a:pt x="4843" y="432"/>
                </a:lnTo>
                <a:close/>
                <a:moveTo>
                  <a:pt x="3559" y="432"/>
                </a:moveTo>
                <a:lnTo>
                  <a:pt x="3065" y="910"/>
                </a:lnTo>
                <a:lnTo>
                  <a:pt x="2570" y="432"/>
                </a:lnTo>
                <a:lnTo>
                  <a:pt x="2722" y="432"/>
                </a:lnTo>
                <a:lnTo>
                  <a:pt x="2722" y="0"/>
                </a:lnTo>
                <a:lnTo>
                  <a:pt x="3407" y="0"/>
                </a:lnTo>
                <a:lnTo>
                  <a:pt x="3407" y="432"/>
                </a:lnTo>
                <a:lnTo>
                  <a:pt x="3559" y="432"/>
                </a:lnTo>
                <a:close/>
                <a:moveTo>
                  <a:pt x="2272" y="432"/>
                </a:moveTo>
                <a:lnTo>
                  <a:pt x="1780" y="910"/>
                </a:lnTo>
                <a:lnTo>
                  <a:pt x="1285" y="432"/>
                </a:lnTo>
                <a:lnTo>
                  <a:pt x="1437" y="432"/>
                </a:lnTo>
                <a:lnTo>
                  <a:pt x="1437" y="0"/>
                </a:lnTo>
                <a:lnTo>
                  <a:pt x="2123" y="0"/>
                </a:lnTo>
                <a:lnTo>
                  <a:pt x="2123" y="432"/>
                </a:lnTo>
                <a:lnTo>
                  <a:pt x="2272" y="432"/>
                </a:lnTo>
                <a:close/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4D41A97-016F-4640-B9D2-1E14BE65012B}"/>
              </a:ext>
            </a:extLst>
          </p:cNvPr>
          <p:cNvSpPr txBox="1"/>
          <p:nvPr/>
        </p:nvSpPr>
        <p:spPr>
          <a:xfrm>
            <a:off x="11617994" y="4720454"/>
            <a:ext cx="11416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47E43B2-ED94-804C-8632-5431E8D342F9}"/>
              </a:ext>
            </a:extLst>
          </p:cNvPr>
          <p:cNvSpPr txBox="1"/>
          <p:nvPr/>
        </p:nvSpPr>
        <p:spPr>
          <a:xfrm>
            <a:off x="11588338" y="5621599"/>
            <a:ext cx="120097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20D0937-28B8-D44D-A97D-B55BD50CA645}"/>
              </a:ext>
            </a:extLst>
          </p:cNvPr>
          <p:cNvSpPr txBox="1"/>
          <p:nvPr/>
        </p:nvSpPr>
        <p:spPr>
          <a:xfrm>
            <a:off x="11585132" y="6522501"/>
            <a:ext cx="120738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69A5AE5-2C2C-FD4F-A12B-4CDB3BD00382}"/>
              </a:ext>
            </a:extLst>
          </p:cNvPr>
          <p:cNvSpPr txBox="1"/>
          <p:nvPr/>
        </p:nvSpPr>
        <p:spPr>
          <a:xfrm>
            <a:off x="11576316" y="7411143"/>
            <a:ext cx="122501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1092516-F3B6-2343-9FF9-B06A4E51F199}"/>
              </a:ext>
            </a:extLst>
          </p:cNvPr>
          <p:cNvSpPr txBox="1"/>
          <p:nvPr/>
        </p:nvSpPr>
        <p:spPr>
          <a:xfrm>
            <a:off x="11578720" y="8297842"/>
            <a:ext cx="1220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10C2C1D-DF48-A741-804E-2BADED12DF22}"/>
              </a:ext>
            </a:extLst>
          </p:cNvPr>
          <p:cNvSpPr txBox="1"/>
          <p:nvPr/>
        </p:nvSpPr>
        <p:spPr>
          <a:xfrm>
            <a:off x="18708355" y="1050752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22D3F2FC-12E3-5848-B42E-38A650D87B19}"/>
              </a:ext>
            </a:extLst>
          </p:cNvPr>
          <p:cNvSpPr txBox="1">
            <a:spLocks/>
          </p:cNvSpPr>
          <p:nvPr/>
        </p:nvSpPr>
        <p:spPr>
          <a:xfrm>
            <a:off x="16215777" y="11212125"/>
            <a:ext cx="66445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1C1C707-B1E2-7D4D-83E1-0437555896FF}"/>
              </a:ext>
            </a:extLst>
          </p:cNvPr>
          <p:cNvSpPr txBox="1"/>
          <p:nvPr/>
        </p:nvSpPr>
        <p:spPr>
          <a:xfrm>
            <a:off x="4059162" y="1050752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3638BD61-FCF1-8044-923A-8D2D04D06AC2}"/>
              </a:ext>
            </a:extLst>
          </p:cNvPr>
          <p:cNvSpPr txBox="1">
            <a:spLocks/>
          </p:cNvSpPr>
          <p:nvPr/>
        </p:nvSpPr>
        <p:spPr>
          <a:xfrm>
            <a:off x="1523303" y="11212125"/>
            <a:ext cx="66445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907252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1E7402F5-CDF5-1743-9DCA-9E73C79CCEA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131230" y="10994536"/>
            <a:ext cx="10574905" cy="1524309"/>
          </a:xfrm>
          <a:prstGeom prst="homePlate">
            <a:avLst>
              <a:gd name="adj" fmla="val 40002"/>
            </a:avLst>
          </a:prstGeom>
          <a:solidFill>
            <a:schemeClr val="accent5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E9137099-8DFA-0A44-BE05-6E552B2EA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4130" y="10792977"/>
            <a:ext cx="1792005" cy="513352"/>
          </a:xfrm>
          <a:custGeom>
            <a:avLst/>
            <a:gdLst>
              <a:gd name="T0" fmla="*/ 2510 w 2511"/>
              <a:gd name="T1" fmla="*/ 296 h 717"/>
              <a:gd name="T2" fmla="*/ 2510 w 2511"/>
              <a:gd name="T3" fmla="*/ 296 h 717"/>
              <a:gd name="T4" fmla="*/ 1255 w 2511"/>
              <a:gd name="T5" fmla="*/ 0 h 717"/>
              <a:gd name="T6" fmla="*/ 1255 w 2511"/>
              <a:gd name="T7" fmla="*/ 0 h 717"/>
              <a:gd name="T8" fmla="*/ 0 w 2511"/>
              <a:gd name="T9" fmla="*/ 296 h 717"/>
              <a:gd name="T10" fmla="*/ 0 w 2511"/>
              <a:gd name="T11" fmla="*/ 296 h 717"/>
              <a:gd name="T12" fmla="*/ 1255 w 2511"/>
              <a:gd name="T13" fmla="*/ 716 h 717"/>
              <a:gd name="T14" fmla="*/ 1255 w 2511"/>
              <a:gd name="T15" fmla="*/ 716 h 717"/>
              <a:gd name="T16" fmla="*/ 2510 w 2511"/>
              <a:gd name="T17" fmla="*/ 296 h 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11" h="717">
                <a:moveTo>
                  <a:pt x="2510" y="296"/>
                </a:moveTo>
                <a:lnTo>
                  <a:pt x="2510" y="296"/>
                </a:lnTo>
                <a:cubicBezTo>
                  <a:pt x="2048" y="85"/>
                  <a:pt x="1948" y="0"/>
                  <a:pt x="1255" y="0"/>
                </a:cubicBezTo>
                <a:lnTo>
                  <a:pt x="1255" y="0"/>
                </a:lnTo>
                <a:cubicBezTo>
                  <a:pt x="562" y="0"/>
                  <a:pt x="351" y="85"/>
                  <a:pt x="0" y="296"/>
                </a:cubicBezTo>
                <a:lnTo>
                  <a:pt x="0" y="296"/>
                </a:lnTo>
                <a:cubicBezTo>
                  <a:pt x="173" y="508"/>
                  <a:pt x="562" y="716"/>
                  <a:pt x="1255" y="716"/>
                </a:cubicBezTo>
                <a:lnTo>
                  <a:pt x="1255" y="716"/>
                </a:lnTo>
                <a:cubicBezTo>
                  <a:pt x="1948" y="716"/>
                  <a:pt x="2287" y="536"/>
                  <a:pt x="2510" y="29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A65C424-9B12-6247-A2D7-1ADC78389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5233" y="10994537"/>
            <a:ext cx="1823499" cy="2308508"/>
          </a:xfrm>
          <a:custGeom>
            <a:avLst/>
            <a:gdLst>
              <a:gd name="T0" fmla="*/ 1277 w 2555"/>
              <a:gd name="T1" fmla="*/ 3230 h 3231"/>
              <a:gd name="T2" fmla="*/ 1277 w 2555"/>
              <a:gd name="T3" fmla="*/ 3230 h 3231"/>
              <a:gd name="T4" fmla="*/ 0 w 2555"/>
              <a:gd name="T5" fmla="*/ 0 h 3231"/>
              <a:gd name="T6" fmla="*/ 0 w 2555"/>
              <a:gd name="T7" fmla="*/ 0 h 3231"/>
              <a:gd name="T8" fmla="*/ 2554 w 2555"/>
              <a:gd name="T9" fmla="*/ 0 h 3231"/>
              <a:gd name="T10" fmla="*/ 2554 w 2555"/>
              <a:gd name="T11" fmla="*/ 0 h 3231"/>
              <a:gd name="T12" fmla="*/ 1277 w 2555"/>
              <a:gd name="T13" fmla="*/ 3230 h 3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555" h="3231">
                <a:moveTo>
                  <a:pt x="1277" y="3230"/>
                </a:moveTo>
                <a:lnTo>
                  <a:pt x="1277" y="3230"/>
                </a:lnTo>
                <a:cubicBezTo>
                  <a:pt x="797" y="2187"/>
                  <a:pt x="369" y="1106"/>
                  <a:pt x="0" y="0"/>
                </a:cubicBezTo>
                <a:lnTo>
                  <a:pt x="0" y="0"/>
                </a:lnTo>
                <a:cubicBezTo>
                  <a:pt x="846" y="134"/>
                  <a:pt x="1708" y="134"/>
                  <a:pt x="2554" y="0"/>
                </a:cubicBezTo>
                <a:lnTo>
                  <a:pt x="2554" y="0"/>
                </a:lnTo>
                <a:cubicBezTo>
                  <a:pt x="2185" y="1106"/>
                  <a:pt x="1758" y="2187"/>
                  <a:pt x="1277" y="323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CB2766A8-FC7E-194D-8438-3B6CAF43FB1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399708" y="9304108"/>
            <a:ext cx="12109522" cy="1524309"/>
          </a:xfrm>
          <a:prstGeom prst="homePlate">
            <a:avLst>
              <a:gd name="adj" fmla="val 36003"/>
            </a:avLst>
          </a:prstGeom>
          <a:solidFill>
            <a:schemeClr val="accent4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D085C81-9E78-C94E-B4E5-A18C2BED6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3631" y="8985225"/>
            <a:ext cx="3360406" cy="837739"/>
          </a:xfrm>
          <a:custGeom>
            <a:avLst/>
            <a:gdLst>
              <a:gd name="T0" fmla="*/ 4706 w 4707"/>
              <a:gd name="T1" fmla="*/ 450 h 1174"/>
              <a:gd name="T2" fmla="*/ 4706 w 4707"/>
              <a:gd name="T3" fmla="*/ 450 h 1174"/>
              <a:gd name="T4" fmla="*/ 2342 w 4707"/>
              <a:gd name="T5" fmla="*/ 0 h 1174"/>
              <a:gd name="T6" fmla="*/ 2342 w 4707"/>
              <a:gd name="T7" fmla="*/ 0 h 1174"/>
              <a:gd name="T8" fmla="*/ 0 w 4707"/>
              <a:gd name="T9" fmla="*/ 450 h 1174"/>
              <a:gd name="T10" fmla="*/ 0 w 4707"/>
              <a:gd name="T11" fmla="*/ 450 h 1174"/>
              <a:gd name="T12" fmla="*/ 2338 w 4707"/>
              <a:gd name="T13" fmla="*/ 1173 h 1174"/>
              <a:gd name="T14" fmla="*/ 2338 w 4707"/>
              <a:gd name="T15" fmla="*/ 1173 h 1174"/>
              <a:gd name="T16" fmla="*/ 4706 w 4707"/>
              <a:gd name="T17" fmla="*/ 450 h 1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707" h="1174">
                <a:moveTo>
                  <a:pt x="4706" y="450"/>
                </a:moveTo>
                <a:lnTo>
                  <a:pt x="4706" y="450"/>
                </a:lnTo>
                <a:cubicBezTo>
                  <a:pt x="4016" y="117"/>
                  <a:pt x="3649" y="0"/>
                  <a:pt x="2342" y="0"/>
                </a:cubicBezTo>
                <a:lnTo>
                  <a:pt x="2342" y="0"/>
                </a:lnTo>
                <a:cubicBezTo>
                  <a:pt x="1034" y="0"/>
                  <a:pt x="629" y="205"/>
                  <a:pt x="0" y="450"/>
                </a:cubicBezTo>
                <a:lnTo>
                  <a:pt x="0" y="450"/>
                </a:lnTo>
                <a:cubicBezTo>
                  <a:pt x="300" y="759"/>
                  <a:pt x="1030" y="1173"/>
                  <a:pt x="2338" y="1173"/>
                </a:cubicBezTo>
                <a:lnTo>
                  <a:pt x="2338" y="1173"/>
                </a:lnTo>
                <a:cubicBezTo>
                  <a:pt x="3645" y="1173"/>
                  <a:pt x="4303" y="832"/>
                  <a:pt x="4706" y="45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3B3EDA56-F715-3D42-A7E3-516451955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1033" y="9306462"/>
            <a:ext cx="3398198" cy="1621940"/>
          </a:xfrm>
          <a:custGeom>
            <a:avLst/>
            <a:gdLst>
              <a:gd name="T0" fmla="*/ 4334 w 4756"/>
              <a:gd name="T1" fmla="*/ 2124 h 2269"/>
              <a:gd name="T2" fmla="*/ 4334 w 4756"/>
              <a:gd name="T3" fmla="*/ 2124 h 2269"/>
              <a:gd name="T4" fmla="*/ 421 w 4756"/>
              <a:gd name="T5" fmla="*/ 2124 h 2269"/>
              <a:gd name="T6" fmla="*/ 421 w 4756"/>
              <a:gd name="T7" fmla="*/ 2124 h 2269"/>
              <a:gd name="T8" fmla="*/ 0 w 4756"/>
              <a:gd name="T9" fmla="*/ 0 h 2269"/>
              <a:gd name="T10" fmla="*/ 0 w 4756"/>
              <a:gd name="T11" fmla="*/ 0 h 2269"/>
              <a:gd name="T12" fmla="*/ 4755 w 4756"/>
              <a:gd name="T13" fmla="*/ 0 h 2269"/>
              <a:gd name="T14" fmla="*/ 4755 w 4756"/>
              <a:gd name="T15" fmla="*/ 0 h 2269"/>
              <a:gd name="T16" fmla="*/ 4334 w 4756"/>
              <a:gd name="T17" fmla="*/ 2124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756" h="2269">
                <a:moveTo>
                  <a:pt x="4334" y="2124"/>
                </a:moveTo>
                <a:lnTo>
                  <a:pt x="4334" y="2124"/>
                </a:lnTo>
                <a:cubicBezTo>
                  <a:pt x="3033" y="2268"/>
                  <a:pt x="1722" y="2268"/>
                  <a:pt x="421" y="2124"/>
                </a:cubicBezTo>
                <a:lnTo>
                  <a:pt x="421" y="2124"/>
                </a:lnTo>
                <a:cubicBezTo>
                  <a:pt x="281" y="1416"/>
                  <a:pt x="141" y="708"/>
                  <a:pt x="0" y="0"/>
                </a:cubicBezTo>
                <a:lnTo>
                  <a:pt x="0" y="0"/>
                </a:lnTo>
                <a:cubicBezTo>
                  <a:pt x="1581" y="174"/>
                  <a:pt x="3174" y="174"/>
                  <a:pt x="4755" y="0"/>
                </a:cubicBezTo>
                <a:lnTo>
                  <a:pt x="4755" y="0"/>
                </a:lnTo>
                <a:cubicBezTo>
                  <a:pt x="4614" y="708"/>
                  <a:pt x="4474" y="1416"/>
                  <a:pt x="4334" y="21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9FA2DC77-A123-034B-A6FC-EB86FF6F3B8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622468" y="7407374"/>
            <a:ext cx="13578839" cy="1619845"/>
          </a:xfrm>
          <a:prstGeom prst="homePlate">
            <a:avLst>
              <a:gd name="adj" fmla="val 40456"/>
            </a:avLst>
          </a:prstGeom>
          <a:solidFill>
            <a:schemeClr val="accent3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28CAC22E-581C-674E-ABB3-56E827132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0214" y="7101885"/>
            <a:ext cx="4727241" cy="746408"/>
          </a:xfrm>
          <a:custGeom>
            <a:avLst/>
            <a:gdLst>
              <a:gd name="T0" fmla="*/ 6617 w 6618"/>
              <a:gd name="T1" fmla="*/ 428 h 1043"/>
              <a:gd name="T2" fmla="*/ 6617 w 6618"/>
              <a:gd name="T3" fmla="*/ 428 h 1043"/>
              <a:gd name="T4" fmla="*/ 3299 w 6618"/>
              <a:gd name="T5" fmla="*/ 0 h 1043"/>
              <a:gd name="T6" fmla="*/ 3299 w 6618"/>
              <a:gd name="T7" fmla="*/ 0 h 1043"/>
              <a:gd name="T8" fmla="*/ 0 w 6618"/>
              <a:gd name="T9" fmla="*/ 428 h 1043"/>
              <a:gd name="T10" fmla="*/ 0 w 6618"/>
              <a:gd name="T11" fmla="*/ 428 h 1043"/>
              <a:gd name="T12" fmla="*/ 3308 w 6618"/>
              <a:gd name="T13" fmla="*/ 1042 h 1043"/>
              <a:gd name="T14" fmla="*/ 3308 w 6618"/>
              <a:gd name="T15" fmla="*/ 1042 h 1043"/>
              <a:gd name="T16" fmla="*/ 6617 w 6618"/>
              <a:gd name="T17" fmla="*/ 428 h 1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618" h="1043">
                <a:moveTo>
                  <a:pt x="6617" y="428"/>
                </a:moveTo>
                <a:lnTo>
                  <a:pt x="6617" y="428"/>
                </a:lnTo>
                <a:cubicBezTo>
                  <a:pt x="5984" y="134"/>
                  <a:pt x="5125" y="0"/>
                  <a:pt x="3299" y="0"/>
                </a:cubicBezTo>
                <a:lnTo>
                  <a:pt x="3299" y="0"/>
                </a:lnTo>
                <a:cubicBezTo>
                  <a:pt x="1472" y="0"/>
                  <a:pt x="642" y="134"/>
                  <a:pt x="0" y="428"/>
                </a:cubicBezTo>
                <a:lnTo>
                  <a:pt x="0" y="428"/>
                </a:lnTo>
                <a:cubicBezTo>
                  <a:pt x="0" y="804"/>
                  <a:pt x="1481" y="1042"/>
                  <a:pt x="3308" y="1042"/>
                </a:cubicBezTo>
                <a:lnTo>
                  <a:pt x="3308" y="1042"/>
                </a:lnTo>
                <a:cubicBezTo>
                  <a:pt x="5135" y="1042"/>
                  <a:pt x="6617" y="804"/>
                  <a:pt x="6617" y="42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44099092-5249-BD4B-96DC-75B437F0D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0763" y="7407378"/>
            <a:ext cx="4752438" cy="1769960"/>
          </a:xfrm>
          <a:custGeom>
            <a:avLst/>
            <a:gdLst>
              <a:gd name="T0" fmla="*/ 6053 w 6655"/>
              <a:gd name="T1" fmla="*/ 2276 h 2477"/>
              <a:gd name="T2" fmla="*/ 6053 w 6655"/>
              <a:gd name="T3" fmla="*/ 2276 h 2477"/>
              <a:gd name="T4" fmla="*/ 602 w 6655"/>
              <a:gd name="T5" fmla="*/ 2276 h 2477"/>
              <a:gd name="T6" fmla="*/ 602 w 6655"/>
              <a:gd name="T7" fmla="*/ 2276 h 2477"/>
              <a:gd name="T8" fmla="*/ 0 w 6655"/>
              <a:gd name="T9" fmla="*/ 0 h 2477"/>
              <a:gd name="T10" fmla="*/ 0 w 6655"/>
              <a:gd name="T11" fmla="*/ 0 h 2477"/>
              <a:gd name="T12" fmla="*/ 6654 w 6655"/>
              <a:gd name="T13" fmla="*/ 0 h 2477"/>
              <a:gd name="T14" fmla="*/ 6654 w 6655"/>
              <a:gd name="T15" fmla="*/ 0 h 2477"/>
              <a:gd name="T16" fmla="*/ 6053 w 6655"/>
              <a:gd name="T17" fmla="*/ 2276 h 2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655" h="2477">
                <a:moveTo>
                  <a:pt x="6053" y="2276"/>
                </a:moveTo>
                <a:lnTo>
                  <a:pt x="6053" y="2276"/>
                </a:lnTo>
                <a:cubicBezTo>
                  <a:pt x="4241" y="2476"/>
                  <a:pt x="2413" y="2476"/>
                  <a:pt x="602" y="2276"/>
                </a:cubicBezTo>
                <a:lnTo>
                  <a:pt x="602" y="2276"/>
                </a:lnTo>
                <a:cubicBezTo>
                  <a:pt x="401" y="1517"/>
                  <a:pt x="200" y="758"/>
                  <a:pt x="0" y="0"/>
                </a:cubicBezTo>
                <a:lnTo>
                  <a:pt x="0" y="0"/>
                </a:lnTo>
                <a:cubicBezTo>
                  <a:pt x="2212" y="244"/>
                  <a:pt x="4443" y="244"/>
                  <a:pt x="6654" y="0"/>
                </a:cubicBezTo>
                <a:lnTo>
                  <a:pt x="6654" y="0"/>
                </a:lnTo>
                <a:cubicBezTo>
                  <a:pt x="6454" y="758"/>
                  <a:pt x="6253" y="1517"/>
                  <a:pt x="6053" y="227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E4843259-AE2E-DD4B-B8FD-07B3B6222F2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855507" y="5331921"/>
            <a:ext cx="15105594" cy="1769961"/>
          </a:xfrm>
          <a:prstGeom prst="homePlate">
            <a:avLst>
              <a:gd name="adj" fmla="val 42251"/>
            </a:avLst>
          </a:prstGeom>
          <a:solidFill>
            <a:schemeClr val="accent2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D00F7E1-07FC-9D43-88AE-2FF5CA2B8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5461" y="4837472"/>
            <a:ext cx="6286193" cy="935369"/>
          </a:xfrm>
          <a:custGeom>
            <a:avLst/>
            <a:gdLst>
              <a:gd name="T0" fmla="*/ 8800 w 8801"/>
              <a:gd name="T1" fmla="*/ 655 h 1310"/>
              <a:gd name="T2" fmla="*/ 8800 w 8801"/>
              <a:gd name="T3" fmla="*/ 655 h 1310"/>
              <a:gd name="T4" fmla="*/ 4367 w 8801"/>
              <a:gd name="T5" fmla="*/ 0 h 1310"/>
              <a:gd name="T6" fmla="*/ 4367 w 8801"/>
              <a:gd name="T7" fmla="*/ 0 h 1310"/>
              <a:gd name="T8" fmla="*/ 0 w 8801"/>
              <a:gd name="T9" fmla="*/ 694 h 1310"/>
              <a:gd name="T10" fmla="*/ 0 w 8801"/>
              <a:gd name="T11" fmla="*/ 694 h 1310"/>
              <a:gd name="T12" fmla="*/ 4367 w 8801"/>
              <a:gd name="T13" fmla="*/ 1309 h 1310"/>
              <a:gd name="T14" fmla="*/ 4367 w 8801"/>
              <a:gd name="T15" fmla="*/ 1309 h 1310"/>
              <a:gd name="T16" fmla="*/ 8800 w 8801"/>
              <a:gd name="T17" fmla="*/ 655 h 1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801" h="1310">
                <a:moveTo>
                  <a:pt x="8800" y="655"/>
                </a:moveTo>
                <a:lnTo>
                  <a:pt x="8800" y="655"/>
                </a:lnTo>
                <a:cubicBezTo>
                  <a:pt x="8095" y="362"/>
                  <a:pt x="6815" y="0"/>
                  <a:pt x="4367" y="0"/>
                </a:cubicBezTo>
                <a:lnTo>
                  <a:pt x="4367" y="0"/>
                </a:lnTo>
                <a:cubicBezTo>
                  <a:pt x="1919" y="0"/>
                  <a:pt x="664" y="350"/>
                  <a:pt x="0" y="694"/>
                </a:cubicBezTo>
                <a:lnTo>
                  <a:pt x="0" y="694"/>
                </a:lnTo>
                <a:cubicBezTo>
                  <a:pt x="0" y="1056"/>
                  <a:pt x="1919" y="1309"/>
                  <a:pt x="4367" y="1309"/>
                </a:cubicBezTo>
                <a:lnTo>
                  <a:pt x="4367" y="1309"/>
                </a:lnTo>
                <a:cubicBezTo>
                  <a:pt x="6815" y="1309"/>
                  <a:pt x="8800" y="1016"/>
                  <a:pt x="8800" y="65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893874E8-0738-D54F-B6F5-8EB9E6B58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2863" y="5331926"/>
            <a:ext cx="6308238" cy="1949476"/>
          </a:xfrm>
          <a:custGeom>
            <a:avLst/>
            <a:gdLst>
              <a:gd name="T0" fmla="*/ 8051 w 8831"/>
              <a:gd name="T1" fmla="*/ 2463 h 2731"/>
              <a:gd name="T2" fmla="*/ 8051 w 8831"/>
              <a:gd name="T3" fmla="*/ 2463 h 2731"/>
              <a:gd name="T4" fmla="*/ 780 w 8831"/>
              <a:gd name="T5" fmla="*/ 2463 h 2731"/>
              <a:gd name="T6" fmla="*/ 780 w 8831"/>
              <a:gd name="T7" fmla="*/ 2463 h 2731"/>
              <a:gd name="T8" fmla="*/ 0 w 8831"/>
              <a:gd name="T9" fmla="*/ 0 h 2731"/>
              <a:gd name="T10" fmla="*/ 0 w 8831"/>
              <a:gd name="T11" fmla="*/ 0 h 2731"/>
              <a:gd name="T12" fmla="*/ 8830 w 8831"/>
              <a:gd name="T13" fmla="*/ 0 h 2731"/>
              <a:gd name="T14" fmla="*/ 8830 w 8831"/>
              <a:gd name="T15" fmla="*/ 0 h 2731"/>
              <a:gd name="T16" fmla="*/ 8051 w 8831"/>
              <a:gd name="T17" fmla="*/ 2463 h 27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831" h="2731">
                <a:moveTo>
                  <a:pt x="8051" y="2463"/>
                </a:moveTo>
                <a:lnTo>
                  <a:pt x="8051" y="2463"/>
                </a:lnTo>
                <a:cubicBezTo>
                  <a:pt x="5634" y="2730"/>
                  <a:pt x="3196" y="2730"/>
                  <a:pt x="780" y="2463"/>
                </a:cubicBezTo>
                <a:lnTo>
                  <a:pt x="780" y="2463"/>
                </a:lnTo>
                <a:cubicBezTo>
                  <a:pt x="519" y="1642"/>
                  <a:pt x="260" y="821"/>
                  <a:pt x="0" y="0"/>
                </a:cubicBezTo>
                <a:lnTo>
                  <a:pt x="0" y="0"/>
                </a:lnTo>
                <a:cubicBezTo>
                  <a:pt x="2935" y="325"/>
                  <a:pt x="5895" y="325"/>
                  <a:pt x="8830" y="0"/>
                </a:cubicBezTo>
                <a:lnTo>
                  <a:pt x="8830" y="0"/>
                </a:lnTo>
                <a:cubicBezTo>
                  <a:pt x="8570" y="821"/>
                  <a:pt x="8310" y="1642"/>
                  <a:pt x="8051" y="246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F47E5B77-2669-A541-8DDB-47466458837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934990" y="2960425"/>
            <a:ext cx="17043367" cy="2006811"/>
          </a:xfrm>
          <a:prstGeom prst="homePlate">
            <a:avLst>
              <a:gd name="adj" fmla="val 35475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99DAFB46-26BA-104D-AC50-FFCD1EE6F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2459" y="2368345"/>
            <a:ext cx="8327001" cy="1184173"/>
          </a:xfrm>
          <a:custGeom>
            <a:avLst/>
            <a:gdLst>
              <a:gd name="T0" fmla="*/ 11660 w 11661"/>
              <a:gd name="T1" fmla="*/ 829 h 1658"/>
              <a:gd name="T2" fmla="*/ 11660 w 11661"/>
              <a:gd name="T3" fmla="*/ 829 h 1658"/>
              <a:gd name="T4" fmla="*/ 5830 w 11661"/>
              <a:gd name="T5" fmla="*/ 0 h 1658"/>
              <a:gd name="T6" fmla="*/ 5830 w 11661"/>
              <a:gd name="T7" fmla="*/ 0 h 1658"/>
              <a:gd name="T8" fmla="*/ 0 w 11661"/>
              <a:gd name="T9" fmla="*/ 829 h 1658"/>
              <a:gd name="T10" fmla="*/ 0 w 11661"/>
              <a:gd name="T11" fmla="*/ 829 h 1658"/>
              <a:gd name="T12" fmla="*/ 5830 w 11661"/>
              <a:gd name="T13" fmla="*/ 1657 h 1658"/>
              <a:gd name="T14" fmla="*/ 5830 w 11661"/>
              <a:gd name="T15" fmla="*/ 1657 h 1658"/>
              <a:gd name="T16" fmla="*/ 11660 w 11661"/>
              <a:gd name="T17" fmla="*/ 829 h 1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61" h="1658">
                <a:moveTo>
                  <a:pt x="11660" y="829"/>
                </a:moveTo>
                <a:lnTo>
                  <a:pt x="11660" y="829"/>
                </a:lnTo>
                <a:cubicBezTo>
                  <a:pt x="10699" y="373"/>
                  <a:pt x="9049" y="0"/>
                  <a:pt x="5830" y="0"/>
                </a:cubicBezTo>
                <a:lnTo>
                  <a:pt x="5830" y="0"/>
                </a:lnTo>
                <a:cubicBezTo>
                  <a:pt x="2610" y="0"/>
                  <a:pt x="1049" y="354"/>
                  <a:pt x="0" y="829"/>
                </a:cubicBezTo>
                <a:lnTo>
                  <a:pt x="0" y="829"/>
                </a:lnTo>
                <a:cubicBezTo>
                  <a:pt x="631" y="1407"/>
                  <a:pt x="2610" y="1657"/>
                  <a:pt x="5830" y="1657"/>
                </a:cubicBezTo>
                <a:lnTo>
                  <a:pt x="5830" y="1657"/>
                </a:lnTo>
                <a:cubicBezTo>
                  <a:pt x="9049" y="1657"/>
                  <a:pt x="11128" y="1449"/>
                  <a:pt x="11660" y="829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59D24177-C678-BE48-8F4A-E63DFBC53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5608" y="2950982"/>
            <a:ext cx="8342749" cy="2283312"/>
          </a:xfrm>
          <a:custGeom>
            <a:avLst/>
            <a:gdLst>
              <a:gd name="T0" fmla="*/ 10706 w 11683"/>
              <a:gd name="T1" fmla="*/ 2838 h 3195"/>
              <a:gd name="T2" fmla="*/ 10706 w 11683"/>
              <a:gd name="T3" fmla="*/ 2838 h 3195"/>
              <a:gd name="T4" fmla="*/ 977 w 11683"/>
              <a:gd name="T5" fmla="*/ 2838 h 3195"/>
              <a:gd name="T6" fmla="*/ 977 w 11683"/>
              <a:gd name="T7" fmla="*/ 2838 h 3195"/>
              <a:gd name="T8" fmla="*/ 0 w 11683"/>
              <a:gd name="T9" fmla="*/ 0 h 3195"/>
              <a:gd name="T10" fmla="*/ 0 w 11683"/>
              <a:gd name="T11" fmla="*/ 0 h 3195"/>
              <a:gd name="T12" fmla="*/ 11682 w 11683"/>
              <a:gd name="T13" fmla="*/ 0 h 3195"/>
              <a:gd name="T14" fmla="*/ 11682 w 11683"/>
              <a:gd name="T15" fmla="*/ 0 h 3195"/>
              <a:gd name="T16" fmla="*/ 10706 w 11683"/>
              <a:gd name="T17" fmla="*/ 2838 h 3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3" h="3195">
                <a:moveTo>
                  <a:pt x="10706" y="2838"/>
                </a:moveTo>
                <a:lnTo>
                  <a:pt x="10706" y="2838"/>
                </a:lnTo>
                <a:cubicBezTo>
                  <a:pt x="7472" y="3194"/>
                  <a:pt x="4210" y="3194"/>
                  <a:pt x="977" y="2838"/>
                </a:cubicBezTo>
                <a:lnTo>
                  <a:pt x="977" y="2838"/>
                </a:lnTo>
                <a:cubicBezTo>
                  <a:pt x="651" y="1892"/>
                  <a:pt x="326" y="946"/>
                  <a:pt x="0" y="0"/>
                </a:cubicBezTo>
                <a:lnTo>
                  <a:pt x="0" y="0"/>
                </a:lnTo>
                <a:cubicBezTo>
                  <a:pt x="3883" y="429"/>
                  <a:pt x="7800" y="429"/>
                  <a:pt x="11682" y="0"/>
                </a:cubicBezTo>
                <a:lnTo>
                  <a:pt x="11682" y="0"/>
                </a:lnTo>
                <a:cubicBezTo>
                  <a:pt x="11356" y="946"/>
                  <a:pt x="11031" y="1892"/>
                  <a:pt x="10706" y="283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206076-8D83-9340-A107-B7D2C386D1A6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3273D5-4449-6942-A7D6-017AD0295F8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5" name="Shape 2525">
            <a:extLst>
              <a:ext uri="{FF2B5EF4-FFF2-40B4-BE49-F238E27FC236}">
                <a16:creationId xmlns:a16="http://schemas.microsoft.com/office/drawing/2014/main" id="{4D7860C3-820E-6C49-8AAC-2CFBF010ADF1}"/>
              </a:ext>
            </a:extLst>
          </p:cNvPr>
          <p:cNvSpPr>
            <a:spLocks noChangeAspect="1"/>
          </p:cNvSpPr>
          <p:nvPr/>
        </p:nvSpPr>
        <p:spPr>
          <a:xfrm>
            <a:off x="15240179" y="3645409"/>
            <a:ext cx="1086366" cy="10863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577">
            <a:extLst>
              <a:ext uri="{FF2B5EF4-FFF2-40B4-BE49-F238E27FC236}">
                <a16:creationId xmlns:a16="http://schemas.microsoft.com/office/drawing/2014/main" id="{CD9A0642-08BE-FA4A-A089-24119615D746}"/>
              </a:ext>
            </a:extLst>
          </p:cNvPr>
          <p:cNvSpPr>
            <a:spLocks noChangeAspect="1"/>
          </p:cNvSpPr>
          <p:nvPr/>
        </p:nvSpPr>
        <p:spPr>
          <a:xfrm>
            <a:off x="15395950" y="5972692"/>
            <a:ext cx="774824" cy="8523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20" y="4979"/>
                </a:moveTo>
                <a:lnTo>
                  <a:pt x="7560" y="6792"/>
                </a:lnTo>
                <a:lnTo>
                  <a:pt x="7560" y="2876"/>
                </a:lnTo>
                <a:lnTo>
                  <a:pt x="20520" y="1063"/>
                </a:lnTo>
                <a:cubicBezTo>
                  <a:pt x="20520" y="1063"/>
                  <a:pt x="20520" y="4979"/>
                  <a:pt x="20520" y="4979"/>
                </a:cubicBezTo>
                <a:close/>
                <a:moveTo>
                  <a:pt x="18900" y="17673"/>
                </a:moveTo>
                <a:lnTo>
                  <a:pt x="16740" y="17673"/>
                </a:lnTo>
                <a:cubicBezTo>
                  <a:pt x="15845" y="17673"/>
                  <a:pt x="15120" y="17014"/>
                  <a:pt x="15120" y="16200"/>
                </a:cubicBezTo>
                <a:cubicBezTo>
                  <a:pt x="15120" y="15387"/>
                  <a:pt x="15845" y="14727"/>
                  <a:pt x="16740" y="14727"/>
                </a:cubicBezTo>
                <a:lnTo>
                  <a:pt x="18900" y="14727"/>
                </a:lnTo>
                <a:cubicBezTo>
                  <a:pt x="19795" y="14727"/>
                  <a:pt x="20520" y="15387"/>
                  <a:pt x="20520" y="16200"/>
                </a:cubicBezTo>
                <a:cubicBezTo>
                  <a:pt x="20520" y="17014"/>
                  <a:pt x="19795" y="17673"/>
                  <a:pt x="18900" y="17673"/>
                </a:cubicBezTo>
                <a:moveTo>
                  <a:pt x="4860" y="20618"/>
                </a:moveTo>
                <a:lnTo>
                  <a:pt x="2700" y="20618"/>
                </a:lnTo>
                <a:cubicBezTo>
                  <a:pt x="1805" y="20618"/>
                  <a:pt x="1080" y="19959"/>
                  <a:pt x="1080" y="19146"/>
                </a:cubicBezTo>
                <a:cubicBezTo>
                  <a:pt x="1080" y="18332"/>
                  <a:pt x="1805" y="17673"/>
                  <a:pt x="2700" y="17673"/>
                </a:cubicBezTo>
                <a:lnTo>
                  <a:pt x="4860" y="17673"/>
                </a:lnTo>
                <a:cubicBezTo>
                  <a:pt x="5755" y="17673"/>
                  <a:pt x="6480" y="18332"/>
                  <a:pt x="6480" y="19146"/>
                </a:cubicBezTo>
                <a:cubicBezTo>
                  <a:pt x="6480" y="19959"/>
                  <a:pt x="5755" y="20618"/>
                  <a:pt x="4860" y="20618"/>
                </a:cubicBezTo>
                <a:moveTo>
                  <a:pt x="21060" y="0"/>
                </a:moveTo>
                <a:cubicBezTo>
                  <a:pt x="21031" y="0"/>
                  <a:pt x="21006" y="11"/>
                  <a:pt x="20980" y="15"/>
                </a:cubicBezTo>
                <a:lnTo>
                  <a:pt x="20978" y="6"/>
                </a:lnTo>
                <a:lnTo>
                  <a:pt x="6938" y="1969"/>
                </a:lnTo>
                <a:lnTo>
                  <a:pt x="6940" y="1979"/>
                </a:lnTo>
                <a:cubicBezTo>
                  <a:pt x="6681" y="2016"/>
                  <a:pt x="6480" y="2210"/>
                  <a:pt x="6480" y="2455"/>
                </a:cubicBezTo>
                <a:lnTo>
                  <a:pt x="6480" y="17193"/>
                </a:lnTo>
                <a:cubicBezTo>
                  <a:pt x="6028" y="16882"/>
                  <a:pt x="5471" y="16691"/>
                  <a:pt x="4860" y="16691"/>
                </a:cubicBezTo>
                <a:lnTo>
                  <a:pt x="2700" y="16691"/>
                </a:lnTo>
                <a:cubicBezTo>
                  <a:pt x="1209" y="16691"/>
                  <a:pt x="0" y="17790"/>
                  <a:pt x="0" y="19146"/>
                </a:cubicBezTo>
                <a:cubicBezTo>
                  <a:pt x="0" y="20501"/>
                  <a:pt x="1209" y="21600"/>
                  <a:pt x="2700" y="21600"/>
                </a:cubicBezTo>
                <a:lnTo>
                  <a:pt x="4860" y="21600"/>
                </a:lnTo>
                <a:cubicBezTo>
                  <a:pt x="6352" y="21600"/>
                  <a:pt x="7560" y="20501"/>
                  <a:pt x="7560" y="19146"/>
                </a:cubicBezTo>
                <a:lnTo>
                  <a:pt x="7560" y="7785"/>
                </a:lnTo>
                <a:lnTo>
                  <a:pt x="20520" y="5972"/>
                </a:lnTo>
                <a:lnTo>
                  <a:pt x="20520" y="14248"/>
                </a:lnTo>
                <a:cubicBezTo>
                  <a:pt x="20068" y="13937"/>
                  <a:pt x="19511" y="13745"/>
                  <a:pt x="18900" y="13745"/>
                </a:cubicBezTo>
                <a:lnTo>
                  <a:pt x="16740" y="13745"/>
                </a:lnTo>
                <a:cubicBezTo>
                  <a:pt x="15249" y="13745"/>
                  <a:pt x="14040" y="14845"/>
                  <a:pt x="14040" y="16200"/>
                </a:cubicBezTo>
                <a:cubicBezTo>
                  <a:pt x="14040" y="17556"/>
                  <a:pt x="15249" y="18655"/>
                  <a:pt x="16740" y="18655"/>
                </a:cubicBezTo>
                <a:lnTo>
                  <a:pt x="18900" y="18655"/>
                </a:lnTo>
                <a:cubicBezTo>
                  <a:pt x="20392" y="18655"/>
                  <a:pt x="21600" y="17556"/>
                  <a:pt x="21600" y="16200"/>
                </a:cubicBezTo>
                <a:lnTo>
                  <a:pt x="21600" y="491"/>
                </a:lnTo>
                <a:cubicBezTo>
                  <a:pt x="21600" y="220"/>
                  <a:pt x="21358" y="0"/>
                  <a:pt x="2106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88">
            <a:extLst>
              <a:ext uri="{FF2B5EF4-FFF2-40B4-BE49-F238E27FC236}">
                <a16:creationId xmlns:a16="http://schemas.microsoft.com/office/drawing/2014/main" id="{1078FC98-7AC8-E846-B3AF-C384B291C65E}"/>
              </a:ext>
            </a:extLst>
          </p:cNvPr>
          <p:cNvSpPr>
            <a:spLocks noChangeAspect="1"/>
          </p:cNvSpPr>
          <p:nvPr/>
        </p:nvSpPr>
        <p:spPr>
          <a:xfrm>
            <a:off x="15501079" y="11547134"/>
            <a:ext cx="564566" cy="513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14">
            <a:extLst>
              <a:ext uri="{FF2B5EF4-FFF2-40B4-BE49-F238E27FC236}">
                <a16:creationId xmlns:a16="http://schemas.microsoft.com/office/drawing/2014/main" id="{469C9A02-728A-FD44-804B-9127DEF1833C}"/>
              </a:ext>
            </a:extLst>
          </p:cNvPr>
          <p:cNvSpPr>
            <a:spLocks noChangeAspect="1"/>
          </p:cNvSpPr>
          <p:nvPr/>
        </p:nvSpPr>
        <p:spPr>
          <a:xfrm>
            <a:off x="15409368" y="7981480"/>
            <a:ext cx="747988" cy="7479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33">
            <a:extLst>
              <a:ext uri="{FF2B5EF4-FFF2-40B4-BE49-F238E27FC236}">
                <a16:creationId xmlns:a16="http://schemas.microsoft.com/office/drawing/2014/main" id="{6FF6E4B8-FA60-0B41-A074-DDF99C01D5E8}"/>
              </a:ext>
            </a:extLst>
          </p:cNvPr>
          <p:cNvSpPr>
            <a:spLocks noChangeAspect="1"/>
          </p:cNvSpPr>
          <p:nvPr/>
        </p:nvSpPr>
        <p:spPr>
          <a:xfrm>
            <a:off x="15416117" y="9783852"/>
            <a:ext cx="734490" cy="734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85EBEC3-6FBC-2B48-9E0B-06C5F56BEAB8}"/>
              </a:ext>
            </a:extLst>
          </p:cNvPr>
          <p:cNvSpPr txBox="1"/>
          <p:nvPr/>
        </p:nvSpPr>
        <p:spPr>
          <a:xfrm>
            <a:off x="3855507" y="332564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B08F1BE-DF85-B548-8014-477E34933073}"/>
              </a:ext>
            </a:extLst>
          </p:cNvPr>
          <p:cNvSpPr txBox="1">
            <a:spLocks/>
          </p:cNvSpPr>
          <p:nvPr/>
        </p:nvSpPr>
        <p:spPr>
          <a:xfrm>
            <a:off x="3855507" y="3986392"/>
            <a:ext cx="7687325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C66D53-F686-D240-A4AB-CDE82DD51540}"/>
              </a:ext>
            </a:extLst>
          </p:cNvPr>
          <p:cNvSpPr txBox="1"/>
          <p:nvPr/>
        </p:nvSpPr>
        <p:spPr>
          <a:xfrm>
            <a:off x="4613631" y="55742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92CA5FB1-1B5F-6243-BC0A-C618579750C0}"/>
              </a:ext>
            </a:extLst>
          </p:cNvPr>
          <p:cNvSpPr txBox="1">
            <a:spLocks/>
          </p:cNvSpPr>
          <p:nvPr/>
        </p:nvSpPr>
        <p:spPr>
          <a:xfrm>
            <a:off x="4613631" y="6234995"/>
            <a:ext cx="7687325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5007398-0E41-5343-B7C6-F2AC806DD781}"/>
              </a:ext>
            </a:extLst>
          </p:cNvPr>
          <p:cNvSpPr txBox="1"/>
          <p:nvPr/>
        </p:nvSpPr>
        <p:spPr>
          <a:xfrm>
            <a:off x="5371755" y="757911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F4FD6AA4-25F8-504D-BB5E-72A6FDF0C874}"/>
              </a:ext>
            </a:extLst>
          </p:cNvPr>
          <p:cNvSpPr txBox="1">
            <a:spLocks/>
          </p:cNvSpPr>
          <p:nvPr/>
        </p:nvSpPr>
        <p:spPr>
          <a:xfrm>
            <a:off x="5371755" y="8239858"/>
            <a:ext cx="7687325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C9892CA-63E7-ED4A-BA19-1EF0C960A897}"/>
              </a:ext>
            </a:extLst>
          </p:cNvPr>
          <p:cNvSpPr txBox="1"/>
          <p:nvPr/>
        </p:nvSpPr>
        <p:spPr>
          <a:xfrm>
            <a:off x="6129879" y="942808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B499DFAA-044F-3F41-9631-710BF0EF9B90}"/>
              </a:ext>
            </a:extLst>
          </p:cNvPr>
          <p:cNvSpPr txBox="1">
            <a:spLocks/>
          </p:cNvSpPr>
          <p:nvPr/>
        </p:nvSpPr>
        <p:spPr>
          <a:xfrm>
            <a:off x="6129879" y="10088825"/>
            <a:ext cx="7687325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9441C21-C8CF-F74B-99F7-70E110EE4D09}"/>
              </a:ext>
            </a:extLst>
          </p:cNvPr>
          <p:cNvSpPr txBox="1"/>
          <p:nvPr/>
        </p:nvSpPr>
        <p:spPr>
          <a:xfrm>
            <a:off x="6888004" y="1116558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9FE646F-4FC4-3F49-8D34-678066B9852A}"/>
              </a:ext>
            </a:extLst>
          </p:cNvPr>
          <p:cNvSpPr txBox="1">
            <a:spLocks/>
          </p:cNvSpPr>
          <p:nvPr/>
        </p:nvSpPr>
        <p:spPr>
          <a:xfrm>
            <a:off x="6888004" y="11826326"/>
            <a:ext cx="7687325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04928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3D59977-A999-5044-B5B0-4D96138DDD21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CE5DA5-B6B7-6949-9604-AA84923F201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2D4B0E78-B270-714D-8F6A-F6FC0C2AA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8437" y="2847669"/>
            <a:ext cx="8369238" cy="1721264"/>
          </a:xfrm>
          <a:custGeom>
            <a:avLst/>
            <a:gdLst>
              <a:gd name="T0" fmla="*/ 64 w 7643"/>
              <a:gd name="T1" fmla="*/ 390 h 1714"/>
              <a:gd name="T2" fmla="*/ 439 w 7643"/>
              <a:gd name="T3" fmla="*/ 1511 h 1714"/>
              <a:gd name="T4" fmla="*/ 439 w 7643"/>
              <a:gd name="T5" fmla="*/ 1511 h 1714"/>
              <a:gd name="T6" fmla="*/ 720 w 7643"/>
              <a:gd name="T7" fmla="*/ 1713 h 1714"/>
              <a:gd name="T8" fmla="*/ 6922 w 7643"/>
              <a:gd name="T9" fmla="*/ 1713 h 1714"/>
              <a:gd name="T10" fmla="*/ 6922 w 7643"/>
              <a:gd name="T11" fmla="*/ 1713 h 1714"/>
              <a:gd name="T12" fmla="*/ 7203 w 7643"/>
              <a:gd name="T13" fmla="*/ 1511 h 1714"/>
              <a:gd name="T14" fmla="*/ 7578 w 7643"/>
              <a:gd name="T15" fmla="*/ 390 h 1714"/>
              <a:gd name="T16" fmla="*/ 7578 w 7643"/>
              <a:gd name="T17" fmla="*/ 390 h 1714"/>
              <a:gd name="T18" fmla="*/ 7297 w 7643"/>
              <a:gd name="T19" fmla="*/ 0 h 1714"/>
              <a:gd name="T20" fmla="*/ 344 w 7643"/>
              <a:gd name="T21" fmla="*/ 0 h 1714"/>
              <a:gd name="T22" fmla="*/ 344 w 7643"/>
              <a:gd name="T23" fmla="*/ 0 h 1714"/>
              <a:gd name="T24" fmla="*/ 64 w 7643"/>
              <a:gd name="T25" fmla="*/ 390 h 1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643" h="1714">
                <a:moveTo>
                  <a:pt x="64" y="390"/>
                </a:moveTo>
                <a:lnTo>
                  <a:pt x="439" y="1511"/>
                </a:lnTo>
                <a:lnTo>
                  <a:pt x="439" y="1511"/>
                </a:lnTo>
                <a:cubicBezTo>
                  <a:pt x="480" y="1632"/>
                  <a:pt x="592" y="1713"/>
                  <a:pt x="720" y="1713"/>
                </a:cubicBezTo>
                <a:lnTo>
                  <a:pt x="6922" y="1713"/>
                </a:lnTo>
                <a:lnTo>
                  <a:pt x="6922" y="1713"/>
                </a:lnTo>
                <a:cubicBezTo>
                  <a:pt x="7049" y="1713"/>
                  <a:pt x="7162" y="1632"/>
                  <a:pt x="7203" y="1511"/>
                </a:cubicBezTo>
                <a:lnTo>
                  <a:pt x="7578" y="390"/>
                </a:lnTo>
                <a:lnTo>
                  <a:pt x="7578" y="390"/>
                </a:lnTo>
                <a:cubicBezTo>
                  <a:pt x="7642" y="199"/>
                  <a:pt x="7499" y="0"/>
                  <a:pt x="7297" y="0"/>
                </a:cubicBezTo>
                <a:lnTo>
                  <a:pt x="344" y="0"/>
                </a:lnTo>
                <a:lnTo>
                  <a:pt x="344" y="0"/>
                </a:lnTo>
                <a:cubicBezTo>
                  <a:pt x="142" y="0"/>
                  <a:pt x="0" y="199"/>
                  <a:pt x="64" y="39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1331FA62-04A0-5C42-A63C-2CDABD181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2781300"/>
            <a:ext cx="10429740" cy="1862855"/>
          </a:xfrm>
          <a:custGeom>
            <a:avLst/>
            <a:gdLst>
              <a:gd name="T0" fmla="*/ 10611 w 11019"/>
              <a:gd name="T1" fmla="*/ 1855 h 1856"/>
              <a:gd name="T2" fmla="*/ 10610 w 11019"/>
              <a:gd name="T3" fmla="*/ 1855 h 1856"/>
              <a:gd name="T4" fmla="*/ 0 w 11019"/>
              <a:gd name="T5" fmla="*/ 1845 h 1856"/>
              <a:gd name="T6" fmla="*/ 0 w 11019"/>
              <a:gd name="T7" fmla="*/ 1662 h 1856"/>
              <a:gd name="T8" fmla="*/ 10611 w 11019"/>
              <a:gd name="T9" fmla="*/ 1672 h 1856"/>
              <a:gd name="T10" fmla="*/ 10611 w 11019"/>
              <a:gd name="T11" fmla="*/ 1672 h 1856"/>
              <a:gd name="T12" fmla="*/ 10611 w 11019"/>
              <a:gd name="T13" fmla="*/ 1672 h 1856"/>
              <a:gd name="T14" fmla="*/ 10777 w 11019"/>
              <a:gd name="T15" fmla="*/ 1587 h 1856"/>
              <a:gd name="T16" fmla="*/ 10777 w 11019"/>
              <a:gd name="T17" fmla="*/ 1587 h 1856"/>
              <a:gd name="T18" fmla="*/ 10804 w 11019"/>
              <a:gd name="T19" fmla="*/ 1401 h 1856"/>
              <a:gd name="T20" fmla="*/ 10438 w 11019"/>
              <a:gd name="T21" fmla="*/ 331 h 1856"/>
              <a:gd name="T22" fmla="*/ 10438 w 11019"/>
              <a:gd name="T23" fmla="*/ 331 h 1856"/>
              <a:gd name="T24" fmla="*/ 10245 w 11019"/>
              <a:gd name="T25" fmla="*/ 193 h 1856"/>
              <a:gd name="T26" fmla="*/ 0 w 11019"/>
              <a:gd name="T27" fmla="*/ 183 h 1856"/>
              <a:gd name="T28" fmla="*/ 0 w 11019"/>
              <a:gd name="T29" fmla="*/ 0 h 1856"/>
              <a:gd name="T30" fmla="*/ 10245 w 11019"/>
              <a:gd name="T31" fmla="*/ 10 h 1856"/>
              <a:gd name="T32" fmla="*/ 10245 w 11019"/>
              <a:gd name="T33" fmla="*/ 10 h 1856"/>
              <a:gd name="T34" fmla="*/ 10611 w 11019"/>
              <a:gd name="T35" fmla="*/ 272 h 1856"/>
              <a:gd name="T36" fmla="*/ 10977 w 11019"/>
              <a:gd name="T37" fmla="*/ 1342 h 1856"/>
              <a:gd name="T38" fmla="*/ 10977 w 11019"/>
              <a:gd name="T39" fmla="*/ 1342 h 1856"/>
              <a:gd name="T40" fmla="*/ 10926 w 11019"/>
              <a:gd name="T41" fmla="*/ 1693 h 1856"/>
              <a:gd name="T42" fmla="*/ 10926 w 11019"/>
              <a:gd name="T43" fmla="*/ 1693 h 1856"/>
              <a:gd name="T44" fmla="*/ 10611 w 11019"/>
              <a:gd name="T45" fmla="*/ 1855 h 18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019" h="1856">
                <a:moveTo>
                  <a:pt x="10611" y="1855"/>
                </a:moveTo>
                <a:lnTo>
                  <a:pt x="10610" y="1855"/>
                </a:lnTo>
                <a:lnTo>
                  <a:pt x="0" y="1845"/>
                </a:lnTo>
                <a:lnTo>
                  <a:pt x="0" y="1662"/>
                </a:lnTo>
                <a:lnTo>
                  <a:pt x="10611" y="1672"/>
                </a:lnTo>
                <a:lnTo>
                  <a:pt x="10611" y="1672"/>
                </a:lnTo>
                <a:lnTo>
                  <a:pt x="10611" y="1672"/>
                </a:lnTo>
                <a:cubicBezTo>
                  <a:pt x="10678" y="1672"/>
                  <a:pt x="10739" y="1641"/>
                  <a:pt x="10777" y="1587"/>
                </a:cubicBezTo>
                <a:lnTo>
                  <a:pt x="10777" y="1587"/>
                </a:lnTo>
                <a:cubicBezTo>
                  <a:pt x="10816" y="1532"/>
                  <a:pt x="10826" y="1464"/>
                  <a:pt x="10804" y="1401"/>
                </a:cubicBezTo>
                <a:lnTo>
                  <a:pt x="10438" y="331"/>
                </a:lnTo>
                <a:lnTo>
                  <a:pt x="10438" y="331"/>
                </a:lnTo>
                <a:cubicBezTo>
                  <a:pt x="10409" y="249"/>
                  <a:pt x="10331" y="193"/>
                  <a:pt x="10245" y="193"/>
                </a:cubicBezTo>
                <a:lnTo>
                  <a:pt x="0" y="183"/>
                </a:lnTo>
                <a:lnTo>
                  <a:pt x="0" y="0"/>
                </a:lnTo>
                <a:lnTo>
                  <a:pt x="10245" y="10"/>
                </a:lnTo>
                <a:lnTo>
                  <a:pt x="10245" y="10"/>
                </a:lnTo>
                <a:cubicBezTo>
                  <a:pt x="10410" y="10"/>
                  <a:pt x="10557" y="114"/>
                  <a:pt x="10611" y="272"/>
                </a:cubicBezTo>
                <a:lnTo>
                  <a:pt x="10977" y="1342"/>
                </a:lnTo>
                <a:lnTo>
                  <a:pt x="10977" y="1342"/>
                </a:lnTo>
                <a:cubicBezTo>
                  <a:pt x="11018" y="1462"/>
                  <a:pt x="11000" y="1590"/>
                  <a:pt x="10926" y="1693"/>
                </a:cubicBezTo>
                <a:lnTo>
                  <a:pt x="10926" y="1693"/>
                </a:lnTo>
                <a:cubicBezTo>
                  <a:pt x="10852" y="1796"/>
                  <a:pt x="10738" y="1855"/>
                  <a:pt x="10611" y="185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AD3147F0-022F-4342-983C-BB69088D97E6}"/>
              </a:ext>
            </a:extLst>
          </p:cNvPr>
          <p:cNvSpPr txBox="1">
            <a:spLocks/>
          </p:cNvSpPr>
          <p:nvPr/>
        </p:nvSpPr>
        <p:spPr>
          <a:xfrm>
            <a:off x="2624788" y="3137599"/>
            <a:ext cx="9278454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C8543F5-72A9-A54B-A951-E224AE8CCBB8}"/>
              </a:ext>
            </a:extLst>
          </p:cNvPr>
          <p:cNvSpPr txBox="1"/>
          <p:nvPr/>
        </p:nvSpPr>
        <p:spPr>
          <a:xfrm>
            <a:off x="17066623" y="3415912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3CEDEEF3-F715-3345-A659-5A81DF72D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6645" y="4867611"/>
            <a:ext cx="6852824" cy="1716837"/>
          </a:xfrm>
          <a:custGeom>
            <a:avLst/>
            <a:gdLst>
              <a:gd name="T0" fmla="*/ 64 w 6259"/>
              <a:gd name="T1" fmla="*/ 390 h 1713"/>
              <a:gd name="T2" fmla="*/ 440 w 6259"/>
              <a:gd name="T3" fmla="*/ 1510 h 1713"/>
              <a:gd name="T4" fmla="*/ 440 w 6259"/>
              <a:gd name="T5" fmla="*/ 1510 h 1713"/>
              <a:gd name="T6" fmla="*/ 720 w 6259"/>
              <a:gd name="T7" fmla="*/ 1712 h 1713"/>
              <a:gd name="T8" fmla="*/ 5537 w 6259"/>
              <a:gd name="T9" fmla="*/ 1712 h 1713"/>
              <a:gd name="T10" fmla="*/ 5537 w 6259"/>
              <a:gd name="T11" fmla="*/ 1712 h 1713"/>
              <a:gd name="T12" fmla="*/ 5817 w 6259"/>
              <a:gd name="T13" fmla="*/ 1510 h 1713"/>
              <a:gd name="T14" fmla="*/ 6193 w 6259"/>
              <a:gd name="T15" fmla="*/ 390 h 1713"/>
              <a:gd name="T16" fmla="*/ 6193 w 6259"/>
              <a:gd name="T17" fmla="*/ 390 h 1713"/>
              <a:gd name="T18" fmla="*/ 5912 w 6259"/>
              <a:gd name="T19" fmla="*/ 0 h 1713"/>
              <a:gd name="T20" fmla="*/ 345 w 6259"/>
              <a:gd name="T21" fmla="*/ 0 h 1713"/>
              <a:gd name="T22" fmla="*/ 345 w 6259"/>
              <a:gd name="T23" fmla="*/ 0 h 1713"/>
              <a:gd name="T24" fmla="*/ 64 w 6259"/>
              <a:gd name="T25" fmla="*/ 390 h 1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259" h="1713">
                <a:moveTo>
                  <a:pt x="64" y="390"/>
                </a:moveTo>
                <a:lnTo>
                  <a:pt x="440" y="1510"/>
                </a:lnTo>
                <a:lnTo>
                  <a:pt x="440" y="1510"/>
                </a:lnTo>
                <a:cubicBezTo>
                  <a:pt x="480" y="1631"/>
                  <a:pt x="593" y="1712"/>
                  <a:pt x="720" y="1712"/>
                </a:cubicBezTo>
                <a:lnTo>
                  <a:pt x="5537" y="1712"/>
                </a:lnTo>
                <a:lnTo>
                  <a:pt x="5537" y="1712"/>
                </a:lnTo>
                <a:cubicBezTo>
                  <a:pt x="5664" y="1712"/>
                  <a:pt x="5777" y="1631"/>
                  <a:pt x="5817" y="1510"/>
                </a:cubicBezTo>
                <a:lnTo>
                  <a:pt x="6193" y="390"/>
                </a:lnTo>
                <a:lnTo>
                  <a:pt x="6193" y="390"/>
                </a:lnTo>
                <a:cubicBezTo>
                  <a:pt x="6258" y="198"/>
                  <a:pt x="6115" y="0"/>
                  <a:pt x="5912" y="0"/>
                </a:cubicBezTo>
                <a:lnTo>
                  <a:pt x="345" y="0"/>
                </a:lnTo>
                <a:lnTo>
                  <a:pt x="345" y="0"/>
                </a:lnTo>
                <a:cubicBezTo>
                  <a:pt x="143" y="0"/>
                  <a:pt x="0" y="198"/>
                  <a:pt x="64" y="39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C39C18AF-55A6-EE4C-ACEF-552006666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845486"/>
            <a:ext cx="11084990" cy="1818610"/>
          </a:xfrm>
          <a:custGeom>
            <a:avLst/>
            <a:gdLst>
              <a:gd name="T0" fmla="*/ 11303 w 11712"/>
              <a:gd name="T1" fmla="*/ 1813 h 1814"/>
              <a:gd name="T2" fmla="*/ 0 w 11712"/>
              <a:gd name="T3" fmla="*/ 1813 h 1814"/>
              <a:gd name="T4" fmla="*/ 0 w 11712"/>
              <a:gd name="T5" fmla="*/ 1629 h 1814"/>
              <a:gd name="T6" fmla="*/ 11303 w 11712"/>
              <a:gd name="T7" fmla="*/ 1629 h 1814"/>
              <a:gd name="T8" fmla="*/ 11303 w 11712"/>
              <a:gd name="T9" fmla="*/ 1629 h 1814"/>
              <a:gd name="T10" fmla="*/ 11469 w 11712"/>
              <a:gd name="T11" fmla="*/ 1544 h 1814"/>
              <a:gd name="T12" fmla="*/ 11469 w 11712"/>
              <a:gd name="T13" fmla="*/ 1544 h 1814"/>
              <a:gd name="T14" fmla="*/ 11496 w 11712"/>
              <a:gd name="T15" fmla="*/ 1359 h 1814"/>
              <a:gd name="T16" fmla="*/ 11143 w 11712"/>
              <a:gd name="T17" fmla="*/ 321 h 1814"/>
              <a:gd name="T18" fmla="*/ 11143 w 11712"/>
              <a:gd name="T19" fmla="*/ 321 h 1814"/>
              <a:gd name="T20" fmla="*/ 10949 w 11712"/>
              <a:gd name="T21" fmla="*/ 183 h 1814"/>
              <a:gd name="T22" fmla="*/ 0 w 11712"/>
              <a:gd name="T23" fmla="*/ 183 h 1814"/>
              <a:gd name="T24" fmla="*/ 0 w 11712"/>
              <a:gd name="T25" fmla="*/ 0 h 1814"/>
              <a:gd name="T26" fmla="*/ 10949 w 11712"/>
              <a:gd name="T27" fmla="*/ 0 h 1814"/>
              <a:gd name="T28" fmla="*/ 10949 w 11712"/>
              <a:gd name="T29" fmla="*/ 0 h 1814"/>
              <a:gd name="T30" fmla="*/ 11316 w 11712"/>
              <a:gd name="T31" fmla="*/ 262 h 1814"/>
              <a:gd name="T32" fmla="*/ 11670 w 11712"/>
              <a:gd name="T33" fmla="*/ 1300 h 1814"/>
              <a:gd name="T34" fmla="*/ 11670 w 11712"/>
              <a:gd name="T35" fmla="*/ 1300 h 1814"/>
              <a:gd name="T36" fmla="*/ 11618 w 11712"/>
              <a:gd name="T37" fmla="*/ 1651 h 1814"/>
              <a:gd name="T38" fmla="*/ 11618 w 11712"/>
              <a:gd name="T39" fmla="*/ 1651 h 1814"/>
              <a:gd name="T40" fmla="*/ 11303 w 11712"/>
              <a:gd name="T41" fmla="*/ 1813 h 18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712" h="1814">
                <a:moveTo>
                  <a:pt x="11303" y="1813"/>
                </a:moveTo>
                <a:lnTo>
                  <a:pt x="0" y="1813"/>
                </a:lnTo>
                <a:lnTo>
                  <a:pt x="0" y="1629"/>
                </a:lnTo>
                <a:lnTo>
                  <a:pt x="11303" y="1629"/>
                </a:lnTo>
                <a:lnTo>
                  <a:pt x="11303" y="1629"/>
                </a:lnTo>
                <a:cubicBezTo>
                  <a:pt x="11370" y="1629"/>
                  <a:pt x="11430" y="1598"/>
                  <a:pt x="11469" y="1544"/>
                </a:cubicBezTo>
                <a:lnTo>
                  <a:pt x="11469" y="1544"/>
                </a:lnTo>
                <a:cubicBezTo>
                  <a:pt x="11508" y="1490"/>
                  <a:pt x="11518" y="1422"/>
                  <a:pt x="11496" y="1359"/>
                </a:cubicBezTo>
                <a:lnTo>
                  <a:pt x="11143" y="321"/>
                </a:lnTo>
                <a:lnTo>
                  <a:pt x="11143" y="321"/>
                </a:lnTo>
                <a:cubicBezTo>
                  <a:pt x="11114" y="238"/>
                  <a:pt x="11037" y="183"/>
                  <a:pt x="10949" y="183"/>
                </a:cubicBezTo>
                <a:lnTo>
                  <a:pt x="0" y="183"/>
                </a:lnTo>
                <a:lnTo>
                  <a:pt x="0" y="0"/>
                </a:lnTo>
                <a:lnTo>
                  <a:pt x="10949" y="0"/>
                </a:lnTo>
                <a:lnTo>
                  <a:pt x="10949" y="0"/>
                </a:lnTo>
                <a:cubicBezTo>
                  <a:pt x="11115" y="0"/>
                  <a:pt x="11262" y="105"/>
                  <a:pt x="11316" y="262"/>
                </a:cubicBezTo>
                <a:lnTo>
                  <a:pt x="11670" y="1300"/>
                </a:lnTo>
                <a:lnTo>
                  <a:pt x="11670" y="1300"/>
                </a:lnTo>
                <a:cubicBezTo>
                  <a:pt x="11711" y="1420"/>
                  <a:pt x="11692" y="1548"/>
                  <a:pt x="11618" y="1651"/>
                </a:cubicBezTo>
                <a:lnTo>
                  <a:pt x="11618" y="1651"/>
                </a:lnTo>
                <a:cubicBezTo>
                  <a:pt x="11544" y="1753"/>
                  <a:pt x="11429" y="1813"/>
                  <a:pt x="11303" y="181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158321E0-1F90-1344-BA2C-8C5B7A88C65E}"/>
              </a:ext>
            </a:extLst>
          </p:cNvPr>
          <p:cNvSpPr txBox="1">
            <a:spLocks/>
          </p:cNvSpPr>
          <p:nvPr/>
        </p:nvSpPr>
        <p:spPr>
          <a:xfrm>
            <a:off x="3290536" y="5155327"/>
            <a:ext cx="9278454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2AA15B-E213-254D-9CD1-01BC2376CC1A}"/>
              </a:ext>
            </a:extLst>
          </p:cNvPr>
          <p:cNvSpPr txBox="1"/>
          <p:nvPr/>
        </p:nvSpPr>
        <p:spPr>
          <a:xfrm>
            <a:off x="17023341" y="543364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A1FA29C-D2F2-1040-B147-50CCBA982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4848" y="6962774"/>
            <a:ext cx="5336416" cy="1716837"/>
          </a:xfrm>
          <a:custGeom>
            <a:avLst/>
            <a:gdLst>
              <a:gd name="T0" fmla="*/ 64 w 4872"/>
              <a:gd name="T1" fmla="*/ 390 h 1713"/>
              <a:gd name="T2" fmla="*/ 439 w 4872"/>
              <a:gd name="T3" fmla="*/ 1510 h 1713"/>
              <a:gd name="T4" fmla="*/ 439 w 4872"/>
              <a:gd name="T5" fmla="*/ 1510 h 1713"/>
              <a:gd name="T6" fmla="*/ 720 w 4872"/>
              <a:gd name="T7" fmla="*/ 1712 h 1713"/>
              <a:gd name="T8" fmla="*/ 4151 w 4872"/>
              <a:gd name="T9" fmla="*/ 1712 h 1713"/>
              <a:gd name="T10" fmla="*/ 4151 w 4872"/>
              <a:gd name="T11" fmla="*/ 1712 h 1713"/>
              <a:gd name="T12" fmla="*/ 4432 w 4872"/>
              <a:gd name="T13" fmla="*/ 1510 h 1713"/>
              <a:gd name="T14" fmla="*/ 4807 w 4872"/>
              <a:gd name="T15" fmla="*/ 390 h 1713"/>
              <a:gd name="T16" fmla="*/ 4807 w 4872"/>
              <a:gd name="T17" fmla="*/ 390 h 1713"/>
              <a:gd name="T18" fmla="*/ 4527 w 4872"/>
              <a:gd name="T19" fmla="*/ 0 h 1713"/>
              <a:gd name="T20" fmla="*/ 345 w 4872"/>
              <a:gd name="T21" fmla="*/ 0 h 1713"/>
              <a:gd name="T22" fmla="*/ 345 w 4872"/>
              <a:gd name="T23" fmla="*/ 0 h 1713"/>
              <a:gd name="T24" fmla="*/ 64 w 4872"/>
              <a:gd name="T25" fmla="*/ 390 h 1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872" h="1713">
                <a:moveTo>
                  <a:pt x="64" y="390"/>
                </a:moveTo>
                <a:lnTo>
                  <a:pt x="439" y="1510"/>
                </a:lnTo>
                <a:lnTo>
                  <a:pt x="439" y="1510"/>
                </a:lnTo>
                <a:cubicBezTo>
                  <a:pt x="480" y="1631"/>
                  <a:pt x="593" y="1712"/>
                  <a:pt x="720" y="1712"/>
                </a:cubicBezTo>
                <a:lnTo>
                  <a:pt x="4151" y="1712"/>
                </a:lnTo>
                <a:lnTo>
                  <a:pt x="4151" y="1712"/>
                </a:lnTo>
                <a:cubicBezTo>
                  <a:pt x="4279" y="1712"/>
                  <a:pt x="4392" y="1631"/>
                  <a:pt x="4432" y="1510"/>
                </a:cubicBezTo>
                <a:lnTo>
                  <a:pt x="4807" y="390"/>
                </a:lnTo>
                <a:lnTo>
                  <a:pt x="4807" y="390"/>
                </a:lnTo>
                <a:cubicBezTo>
                  <a:pt x="4871" y="199"/>
                  <a:pt x="4729" y="0"/>
                  <a:pt x="4527" y="0"/>
                </a:cubicBezTo>
                <a:lnTo>
                  <a:pt x="345" y="0"/>
                </a:lnTo>
                <a:lnTo>
                  <a:pt x="345" y="0"/>
                </a:lnTo>
                <a:cubicBezTo>
                  <a:pt x="142" y="0"/>
                  <a:pt x="0" y="199"/>
                  <a:pt x="64" y="39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9D79E35F-A77A-6947-87D5-224619E21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7" y="6865427"/>
            <a:ext cx="11740239" cy="1907103"/>
          </a:xfrm>
          <a:custGeom>
            <a:avLst/>
            <a:gdLst>
              <a:gd name="T0" fmla="*/ 11996 w 12404"/>
              <a:gd name="T1" fmla="*/ 1899 h 1900"/>
              <a:gd name="T2" fmla="*/ 0 w 12404"/>
              <a:gd name="T3" fmla="*/ 1899 h 1900"/>
              <a:gd name="T4" fmla="*/ 0 w 12404"/>
              <a:gd name="T5" fmla="*/ 1715 h 1900"/>
              <a:gd name="T6" fmla="*/ 11996 w 12404"/>
              <a:gd name="T7" fmla="*/ 1715 h 1900"/>
              <a:gd name="T8" fmla="*/ 11996 w 12404"/>
              <a:gd name="T9" fmla="*/ 1715 h 1900"/>
              <a:gd name="T10" fmla="*/ 12162 w 12404"/>
              <a:gd name="T11" fmla="*/ 1630 h 1900"/>
              <a:gd name="T12" fmla="*/ 12162 w 12404"/>
              <a:gd name="T13" fmla="*/ 1630 h 1900"/>
              <a:gd name="T14" fmla="*/ 12190 w 12404"/>
              <a:gd name="T15" fmla="*/ 1445 h 1900"/>
              <a:gd name="T16" fmla="*/ 11807 w 12404"/>
              <a:gd name="T17" fmla="*/ 321 h 1900"/>
              <a:gd name="T18" fmla="*/ 11807 w 12404"/>
              <a:gd name="T19" fmla="*/ 321 h 1900"/>
              <a:gd name="T20" fmla="*/ 11614 w 12404"/>
              <a:gd name="T21" fmla="*/ 182 h 1900"/>
              <a:gd name="T22" fmla="*/ 0 w 12404"/>
              <a:gd name="T23" fmla="*/ 182 h 1900"/>
              <a:gd name="T24" fmla="*/ 0 w 12404"/>
              <a:gd name="T25" fmla="*/ 0 h 1900"/>
              <a:gd name="T26" fmla="*/ 11614 w 12404"/>
              <a:gd name="T27" fmla="*/ 0 h 1900"/>
              <a:gd name="T28" fmla="*/ 11614 w 12404"/>
              <a:gd name="T29" fmla="*/ 0 h 1900"/>
              <a:gd name="T30" fmla="*/ 11981 w 12404"/>
              <a:gd name="T31" fmla="*/ 261 h 1900"/>
              <a:gd name="T32" fmla="*/ 12363 w 12404"/>
              <a:gd name="T33" fmla="*/ 1387 h 1900"/>
              <a:gd name="T34" fmla="*/ 12363 w 12404"/>
              <a:gd name="T35" fmla="*/ 1387 h 1900"/>
              <a:gd name="T36" fmla="*/ 12311 w 12404"/>
              <a:gd name="T37" fmla="*/ 1736 h 1900"/>
              <a:gd name="T38" fmla="*/ 12311 w 12404"/>
              <a:gd name="T39" fmla="*/ 1736 h 1900"/>
              <a:gd name="T40" fmla="*/ 11996 w 12404"/>
              <a:gd name="T41" fmla="*/ 1899 h 1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2404" h="1900">
                <a:moveTo>
                  <a:pt x="11996" y="1899"/>
                </a:moveTo>
                <a:lnTo>
                  <a:pt x="0" y="1899"/>
                </a:lnTo>
                <a:lnTo>
                  <a:pt x="0" y="1715"/>
                </a:lnTo>
                <a:lnTo>
                  <a:pt x="11996" y="1715"/>
                </a:lnTo>
                <a:lnTo>
                  <a:pt x="11996" y="1715"/>
                </a:lnTo>
                <a:cubicBezTo>
                  <a:pt x="12063" y="1715"/>
                  <a:pt x="12123" y="1684"/>
                  <a:pt x="12162" y="1630"/>
                </a:cubicBezTo>
                <a:lnTo>
                  <a:pt x="12162" y="1630"/>
                </a:lnTo>
                <a:cubicBezTo>
                  <a:pt x="12201" y="1576"/>
                  <a:pt x="12211" y="1509"/>
                  <a:pt x="12190" y="1445"/>
                </a:cubicBezTo>
                <a:lnTo>
                  <a:pt x="11807" y="321"/>
                </a:lnTo>
                <a:lnTo>
                  <a:pt x="11807" y="321"/>
                </a:lnTo>
                <a:cubicBezTo>
                  <a:pt x="11779" y="238"/>
                  <a:pt x="11702" y="182"/>
                  <a:pt x="11614" y="182"/>
                </a:cubicBezTo>
                <a:lnTo>
                  <a:pt x="0" y="182"/>
                </a:lnTo>
                <a:lnTo>
                  <a:pt x="0" y="0"/>
                </a:lnTo>
                <a:lnTo>
                  <a:pt x="11614" y="0"/>
                </a:lnTo>
                <a:lnTo>
                  <a:pt x="11614" y="0"/>
                </a:lnTo>
                <a:cubicBezTo>
                  <a:pt x="11780" y="0"/>
                  <a:pt x="11928" y="104"/>
                  <a:pt x="11981" y="261"/>
                </a:cubicBezTo>
                <a:lnTo>
                  <a:pt x="12363" y="1387"/>
                </a:lnTo>
                <a:lnTo>
                  <a:pt x="12363" y="1387"/>
                </a:lnTo>
                <a:cubicBezTo>
                  <a:pt x="12403" y="1506"/>
                  <a:pt x="12385" y="1634"/>
                  <a:pt x="12311" y="1736"/>
                </a:cubicBezTo>
                <a:lnTo>
                  <a:pt x="12311" y="1736"/>
                </a:lnTo>
                <a:cubicBezTo>
                  <a:pt x="12237" y="1839"/>
                  <a:pt x="12123" y="1899"/>
                  <a:pt x="11996" y="189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B91D1BF4-C7CB-FB43-BD0A-69C95C1F0053}"/>
              </a:ext>
            </a:extLst>
          </p:cNvPr>
          <p:cNvSpPr txBox="1">
            <a:spLocks/>
          </p:cNvSpPr>
          <p:nvPr/>
        </p:nvSpPr>
        <p:spPr>
          <a:xfrm>
            <a:off x="3956283" y="7248276"/>
            <a:ext cx="9278454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03A53A-074F-3348-8C11-521C65FC1D30}"/>
              </a:ext>
            </a:extLst>
          </p:cNvPr>
          <p:cNvSpPr txBox="1"/>
          <p:nvPr/>
        </p:nvSpPr>
        <p:spPr>
          <a:xfrm>
            <a:off x="17018532" y="752658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BF7575ED-0935-1D49-9DFD-478B22FD7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43056" y="9049081"/>
            <a:ext cx="3820002" cy="1716837"/>
          </a:xfrm>
          <a:custGeom>
            <a:avLst/>
            <a:gdLst>
              <a:gd name="T0" fmla="*/ 64 w 3487"/>
              <a:gd name="T1" fmla="*/ 390 h 1713"/>
              <a:gd name="T2" fmla="*/ 439 w 3487"/>
              <a:gd name="T3" fmla="*/ 1510 h 1713"/>
              <a:gd name="T4" fmla="*/ 439 w 3487"/>
              <a:gd name="T5" fmla="*/ 1510 h 1713"/>
              <a:gd name="T6" fmla="*/ 720 w 3487"/>
              <a:gd name="T7" fmla="*/ 1712 h 1713"/>
              <a:gd name="T8" fmla="*/ 2765 w 3487"/>
              <a:gd name="T9" fmla="*/ 1712 h 1713"/>
              <a:gd name="T10" fmla="*/ 2765 w 3487"/>
              <a:gd name="T11" fmla="*/ 1712 h 1713"/>
              <a:gd name="T12" fmla="*/ 3046 w 3487"/>
              <a:gd name="T13" fmla="*/ 1510 h 1713"/>
              <a:gd name="T14" fmla="*/ 3421 w 3487"/>
              <a:gd name="T15" fmla="*/ 390 h 1713"/>
              <a:gd name="T16" fmla="*/ 3421 w 3487"/>
              <a:gd name="T17" fmla="*/ 390 h 1713"/>
              <a:gd name="T18" fmla="*/ 3141 w 3487"/>
              <a:gd name="T19" fmla="*/ 0 h 1713"/>
              <a:gd name="T20" fmla="*/ 344 w 3487"/>
              <a:gd name="T21" fmla="*/ 0 h 1713"/>
              <a:gd name="T22" fmla="*/ 344 w 3487"/>
              <a:gd name="T23" fmla="*/ 0 h 1713"/>
              <a:gd name="T24" fmla="*/ 64 w 3487"/>
              <a:gd name="T25" fmla="*/ 390 h 1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487" h="1713">
                <a:moveTo>
                  <a:pt x="64" y="390"/>
                </a:moveTo>
                <a:lnTo>
                  <a:pt x="439" y="1510"/>
                </a:lnTo>
                <a:lnTo>
                  <a:pt x="439" y="1510"/>
                </a:lnTo>
                <a:cubicBezTo>
                  <a:pt x="480" y="1630"/>
                  <a:pt x="593" y="1712"/>
                  <a:pt x="720" y="1712"/>
                </a:cubicBezTo>
                <a:lnTo>
                  <a:pt x="2765" y="1712"/>
                </a:lnTo>
                <a:lnTo>
                  <a:pt x="2765" y="1712"/>
                </a:lnTo>
                <a:cubicBezTo>
                  <a:pt x="2893" y="1712"/>
                  <a:pt x="3005" y="1630"/>
                  <a:pt x="3046" y="1510"/>
                </a:cubicBezTo>
                <a:lnTo>
                  <a:pt x="3421" y="390"/>
                </a:lnTo>
                <a:lnTo>
                  <a:pt x="3421" y="390"/>
                </a:lnTo>
                <a:cubicBezTo>
                  <a:pt x="3486" y="198"/>
                  <a:pt x="3343" y="0"/>
                  <a:pt x="3141" y="0"/>
                </a:cubicBezTo>
                <a:lnTo>
                  <a:pt x="344" y="0"/>
                </a:lnTo>
                <a:lnTo>
                  <a:pt x="344" y="0"/>
                </a:lnTo>
                <a:cubicBezTo>
                  <a:pt x="142" y="0"/>
                  <a:pt x="0" y="198"/>
                  <a:pt x="64" y="39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0AA75197-6893-C94D-BE52-E5599E495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8" y="8973861"/>
            <a:ext cx="12395490" cy="1889404"/>
          </a:xfrm>
          <a:custGeom>
            <a:avLst/>
            <a:gdLst>
              <a:gd name="T0" fmla="*/ 12689 w 13098"/>
              <a:gd name="T1" fmla="*/ 1881 h 1882"/>
              <a:gd name="T2" fmla="*/ 0 w 13098"/>
              <a:gd name="T3" fmla="*/ 1881 h 1882"/>
              <a:gd name="T4" fmla="*/ 0 w 13098"/>
              <a:gd name="T5" fmla="*/ 1698 h 1882"/>
              <a:gd name="T6" fmla="*/ 12689 w 13098"/>
              <a:gd name="T7" fmla="*/ 1698 h 1882"/>
              <a:gd name="T8" fmla="*/ 12689 w 13098"/>
              <a:gd name="T9" fmla="*/ 1698 h 1882"/>
              <a:gd name="T10" fmla="*/ 12855 w 13098"/>
              <a:gd name="T11" fmla="*/ 1612 h 1882"/>
              <a:gd name="T12" fmla="*/ 12855 w 13098"/>
              <a:gd name="T13" fmla="*/ 1612 h 1882"/>
              <a:gd name="T14" fmla="*/ 12883 w 13098"/>
              <a:gd name="T15" fmla="*/ 1427 h 1882"/>
              <a:gd name="T16" fmla="*/ 12509 w 13098"/>
              <a:gd name="T17" fmla="*/ 323 h 1882"/>
              <a:gd name="T18" fmla="*/ 12509 w 13098"/>
              <a:gd name="T19" fmla="*/ 323 h 1882"/>
              <a:gd name="T20" fmla="*/ 12315 w 13098"/>
              <a:gd name="T21" fmla="*/ 183 h 1882"/>
              <a:gd name="T22" fmla="*/ 0 w 13098"/>
              <a:gd name="T23" fmla="*/ 183 h 1882"/>
              <a:gd name="T24" fmla="*/ 0 w 13098"/>
              <a:gd name="T25" fmla="*/ 0 h 1882"/>
              <a:gd name="T26" fmla="*/ 12315 w 13098"/>
              <a:gd name="T27" fmla="*/ 0 h 1882"/>
              <a:gd name="T28" fmla="*/ 12315 w 13098"/>
              <a:gd name="T29" fmla="*/ 0 h 1882"/>
              <a:gd name="T30" fmla="*/ 12682 w 13098"/>
              <a:gd name="T31" fmla="*/ 264 h 1882"/>
              <a:gd name="T32" fmla="*/ 13056 w 13098"/>
              <a:gd name="T33" fmla="*/ 1369 h 1882"/>
              <a:gd name="T34" fmla="*/ 13056 w 13098"/>
              <a:gd name="T35" fmla="*/ 1369 h 1882"/>
              <a:gd name="T36" fmla="*/ 13004 w 13098"/>
              <a:gd name="T37" fmla="*/ 1719 h 1882"/>
              <a:gd name="T38" fmla="*/ 13004 w 13098"/>
              <a:gd name="T39" fmla="*/ 1719 h 1882"/>
              <a:gd name="T40" fmla="*/ 12689 w 13098"/>
              <a:gd name="T41" fmla="*/ 1881 h 1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3098" h="1882">
                <a:moveTo>
                  <a:pt x="12689" y="1881"/>
                </a:moveTo>
                <a:lnTo>
                  <a:pt x="0" y="1881"/>
                </a:lnTo>
                <a:lnTo>
                  <a:pt x="0" y="1698"/>
                </a:lnTo>
                <a:lnTo>
                  <a:pt x="12689" y="1698"/>
                </a:lnTo>
                <a:lnTo>
                  <a:pt x="12689" y="1698"/>
                </a:lnTo>
                <a:cubicBezTo>
                  <a:pt x="12756" y="1698"/>
                  <a:pt x="12816" y="1667"/>
                  <a:pt x="12855" y="1612"/>
                </a:cubicBezTo>
                <a:lnTo>
                  <a:pt x="12855" y="1612"/>
                </a:lnTo>
                <a:cubicBezTo>
                  <a:pt x="12894" y="1558"/>
                  <a:pt x="12904" y="1491"/>
                  <a:pt x="12883" y="1427"/>
                </a:cubicBezTo>
                <a:lnTo>
                  <a:pt x="12509" y="323"/>
                </a:lnTo>
                <a:lnTo>
                  <a:pt x="12509" y="323"/>
                </a:lnTo>
                <a:cubicBezTo>
                  <a:pt x="12481" y="239"/>
                  <a:pt x="12402" y="183"/>
                  <a:pt x="12315" y="183"/>
                </a:cubicBezTo>
                <a:lnTo>
                  <a:pt x="0" y="183"/>
                </a:lnTo>
                <a:lnTo>
                  <a:pt x="0" y="0"/>
                </a:lnTo>
                <a:lnTo>
                  <a:pt x="12315" y="0"/>
                </a:lnTo>
                <a:lnTo>
                  <a:pt x="12315" y="0"/>
                </a:lnTo>
                <a:cubicBezTo>
                  <a:pt x="12481" y="0"/>
                  <a:pt x="12628" y="106"/>
                  <a:pt x="12682" y="264"/>
                </a:cubicBezTo>
                <a:lnTo>
                  <a:pt x="13056" y="1369"/>
                </a:lnTo>
                <a:lnTo>
                  <a:pt x="13056" y="1369"/>
                </a:lnTo>
                <a:cubicBezTo>
                  <a:pt x="13097" y="1488"/>
                  <a:pt x="13078" y="1617"/>
                  <a:pt x="13004" y="1719"/>
                </a:cubicBezTo>
                <a:lnTo>
                  <a:pt x="13004" y="1719"/>
                </a:lnTo>
                <a:cubicBezTo>
                  <a:pt x="12930" y="1822"/>
                  <a:pt x="12816" y="1881"/>
                  <a:pt x="12689" y="188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F685CD6-168B-2341-91AE-B0E8A6893E7B}"/>
              </a:ext>
            </a:extLst>
          </p:cNvPr>
          <p:cNvSpPr txBox="1">
            <a:spLocks/>
          </p:cNvSpPr>
          <p:nvPr/>
        </p:nvSpPr>
        <p:spPr>
          <a:xfrm>
            <a:off x="4622030" y="9343437"/>
            <a:ext cx="9278454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E07E405-0D4B-8341-B591-6B3DD26D0E69}"/>
              </a:ext>
            </a:extLst>
          </p:cNvPr>
          <p:cNvSpPr txBox="1"/>
          <p:nvPr/>
        </p:nvSpPr>
        <p:spPr>
          <a:xfrm>
            <a:off x="17005708" y="961511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606B2C0A-720D-3D4C-BE62-6D066730C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11064596"/>
            <a:ext cx="13071608" cy="1889404"/>
          </a:xfrm>
          <a:custGeom>
            <a:avLst/>
            <a:gdLst>
              <a:gd name="T0" fmla="*/ 13389 w 13813"/>
              <a:gd name="T1" fmla="*/ 1881 h 1882"/>
              <a:gd name="T2" fmla="*/ 0 w 13813"/>
              <a:gd name="T3" fmla="*/ 1881 h 1882"/>
              <a:gd name="T4" fmla="*/ 0 w 13813"/>
              <a:gd name="T5" fmla="*/ 1698 h 1882"/>
              <a:gd name="T6" fmla="*/ 13389 w 13813"/>
              <a:gd name="T7" fmla="*/ 1698 h 1882"/>
              <a:gd name="T8" fmla="*/ 13389 w 13813"/>
              <a:gd name="T9" fmla="*/ 1698 h 1882"/>
              <a:gd name="T10" fmla="*/ 13574 w 13813"/>
              <a:gd name="T11" fmla="*/ 1605 h 1882"/>
              <a:gd name="T12" fmla="*/ 13574 w 13813"/>
              <a:gd name="T13" fmla="*/ 1605 h 1882"/>
              <a:gd name="T14" fmla="*/ 13599 w 13813"/>
              <a:gd name="T15" fmla="*/ 1430 h 1882"/>
              <a:gd name="T16" fmla="*/ 13203 w 13813"/>
              <a:gd name="T17" fmla="*/ 324 h 1882"/>
              <a:gd name="T18" fmla="*/ 13203 w 13813"/>
              <a:gd name="T19" fmla="*/ 324 h 1882"/>
              <a:gd name="T20" fmla="*/ 12994 w 13813"/>
              <a:gd name="T21" fmla="*/ 184 h 1882"/>
              <a:gd name="T22" fmla="*/ 0 w 13813"/>
              <a:gd name="T23" fmla="*/ 184 h 1882"/>
              <a:gd name="T24" fmla="*/ 0 w 13813"/>
              <a:gd name="T25" fmla="*/ 0 h 1882"/>
              <a:gd name="T26" fmla="*/ 12994 w 13813"/>
              <a:gd name="T27" fmla="*/ 0 h 1882"/>
              <a:gd name="T28" fmla="*/ 12994 w 13813"/>
              <a:gd name="T29" fmla="*/ 0 h 1882"/>
              <a:gd name="T30" fmla="*/ 13376 w 13813"/>
              <a:gd name="T31" fmla="*/ 262 h 1882"/>
              <a:gd name="T32" fmla="*/ 13771 w 13813"/>
              <a:gd name="T33" fmla="*/ 1368 h 1882"/>
              <a:gd name="T34" fmla="*/ 13771 w 13813"/>
              <a:gd name="T35" fmla="*/ 1368 h 1882"/>
              <a:gd name="T36" fmla="*/ 13724 w 13813"/>
              <a:gd name="T37" fmla="*/ 1710 h 1882"/>
              <a:gd name="T38" fmla="*/ 13724 w 13813"/>
              <a:gd name="T39" fmla="*/ 1710 h 1882"/>
              <a:gd name="T40" fmla="*/ 13389 w 13813"/>
              <a:gd name="T41" fmla="*/ 1881 h 1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3813" h="1882">
                <a:moveTo>
                  <a:pt x="13389" y="1881"/>
                </a:moveTo>
                <a:lnTo>
                  <a:pt x="0" y="1881"/>
                </a:lnTo>
                <a:lnTo>
                  <a:pt x="0" y="1698"/>
                </a:lnTo>
                <a:lnTo>
                  <a:pt x="13389" y="1698"/>
                </a:lnTo>
                <a:lnTo>
                  <a:pt x="13389" y="1698"/>
                </a:lnTo>
                <a:cubicBezTo>
                  <a:pt x="13464" y="1698"/>
                  <a:pt x="13533" y="1663"/>
                  <a:pt x="13574" y="1605"/>
                </a:cubicBezTo>
                <a:lnTo>
                  <a:pt x="13574" y="1605"/>
                </a:lnTo>
                <a:cubicBezTo>
                  <a:pt x="13610" y="1553"/>
                  <a:pt x="13620" y="1489"/>
                  <a:pt x="13599" y="1430"/>
                </a:cubicBezTo>
                <a:lnTo>
                  <a:pt x="13203" y="324"/>
                </a:lnTo>
                <a:lnTo>
                  <a:pt x="13203" y="324"/>
                </a:lnTo>
                <a:cubicBezTo>
                  <a:pt x="13173" y="240"/>
                  <a:pt x="13090" y="184"/>
                  <a:pt x="12994" y="184"/>
                </a:cubicBezTo>
                <a:lnTo>
                  <a:pt x="0" y="184"/>
                </a:lnTo>
                <a:lnTo>
                  <a:pt x="0" y="0"/>
                </a:lnTo>
                <a:lnTo>
                  <a:pt x="12994" y="0"/>
                </a:lnTo>
                <a:lnTo>
                  <a:pt x="12994" y="0"/>
                </a:lnTo>
                <a:cubicBezTo>
                  <a:pt x="13166" y="0"/>
                  <a:pt x="13320" y="106"/>
                  <a:pt x="13376" y="262"/>
                </a:cubicBezTo>
                <a:lnTo>
                  <a:pt x="13771" y="1368"/>
                </a:lnTo>
                <a:lnTo>
                  <a:pt x="13771" y="1368"/>
                </a:lnTo>
                <a:cubicBezTo>
                  <a:pt x="13812" y="1484"/>
                  <a:pt x="13795" y="1609"/>
                  <a:pt x="13724" y="1710"/>
                </a:cubicBezTo>
                <a:lnTo>
                  <a:pt x="13724" y="1710"/>
                </a:lnTo>
                <a:cubicBezTo>
                  <a:pt x="13649" y="1817"/>
                  <a:pt x="13524" y="1881"/>
                  <a:pt x="13389" y="188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80F333F7-E59F-854F-8D52-841C3933D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82605" y="11144242"/>
            <a:ext cx="2740905" cy="1716837"/>
          </a:xfrm>
          <a:custGeom>
            <a:avLst/>
            <a:gdLst>
              <a:gd name="T0" fmla="*/ 38 w 2146"/>
              <a:gd name="T1" fmla="*/ 355 h 1713"/>
              <a:gd name="T2" fmla="*/ 268 w 2146"/>
              <a:gd name="T3" fmla="*/ 1476 h 1713"/>
              <a:gd name="T4" fmla="*/ 268 w 2146"/>
              <a:gd name="T5" fmla="*/ 1476 h 1713"/>
              <a:gd name="T6" fmla="*/ 558 w 2146"/>
              <a:gd name="T7" fmla="*/ 1712 h 1713"/>
              <a:gd name="T8" fmla="*/ 1588 w 2146"/>
              <a:gd name="T9" fmla="*/ 1712 h 1713"/>
              <a:gd name="T10" fmla="*/ 1588 w 2146"/>
              <a:gd name="T11" fmla="*/ 1712 h 1713"/>
              <a:gd name="T12" fmla="*/ 1878 w 2146"/>
              <a:gd name="T13" fmla="*/ 1476 h 1713"/>
              <a:gd name="T14" fmla="*/ 2108 w 2146"/>
              <a:gd name="T15" fmla="*/ 355 h 1713"/>
              <a:gd name="T16" fmla="*/ 2108 w 2146"/>
              <a:gd name="T17" fmla="*/ 355 h 1713"/>
              <a:gd name="T18" fmla="*/ 1817 w 2146"/>
              <a:gd name="T19" fmla="*/ 0 h 1713"/>
              <a:gd name="T20" fmla="*/ 328 w 2146"/>
              <a:gd name="T21" fmla="*/ 0 h 1713"/>
              <a:gd name="T22" fmla="*/ 328 w 2146"/>
              <a:gd name="T23" fmla="*/ 0 h 1713"/>
              <a:gd name="T24" fmla="*/ 38 w 2146"/>
              <a:gd name="T25" fmla="*/ 355 h 1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46" h="1713">
                <a:moveTo>
                  <a:pt x="38" y="355"/>
                </a:moveTo>
                <a:lnTo>
                  <a:pt x="268" y="1476"/>
                </a:lnTo>
                <a:lnTo>
                  <a:pt x="268" y="1476"/>
                </a:lnTo>
                <a:cubicBezTo>
                  <a:pt x="296" y="1613"/>
                  <a:pt x="417" y="1712"/>
                  <a:pt x="558" y="1712"/>
                </a:cubicBezTo>
                <a:lnTo>
                  <a:pt x="1588" y="1712"/>
                </a:lnTo>
                <a:lnTo>
                  <a:pt x="1588" y="1712"/>
                </a:lnTo>
                <a:cubicBezTo>
                  <a:pt x="1728" y="1712"/>
                  <a:pt x="1850" y="1613"/>
                  <a:pt x="1878" y="1476"/>
                </a:cubicBezTo>
                <a:lnTo>
                  <a:pt x="2108" y="355"/>
                </a:lnTo>
                <a:lnTo>
                  <a:pt x="2108" y="355"/>
                </a:lnTo>
                <a:cubicBezTo>
                  <a:pt x="2145" y="172"/>
                  <a:pt x="2005" y="0"/>
                  <a:pt x="1817" y="0"/>
                </a:cubicBezTo>
                <a:lnTo>
                  <a:pt x="328" y="0"/>
                </a:lnTo>
                <a:lnTo>
                  <a:pt x="328" y="0"/>
                </a:lnTo>
                <a:cubicBezTo>
                  <a:pt x="141" y="0"/>
                  <a:pt x="0" y="172"/>
                  <a:pt x="38" y="35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458E3A7A-1A33-264B-A8F7-37F49C19AC10}"/>
              </a:ext>
            </a:extLst>
          </p:cNvPr>
          <p:cNvSpPr txBox="1">
            <a:spLocks/>
          </p:cNvSpPr>
          <p:nvPr/>
        </p:nvSpPr>
        <p:spPr>
          <a:xfrm>
            <a:off x="5287778" y="11438596"/>
            <a:ext cx="9278454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1FC8381-AE2C-EB4F-A18F-66F0385A8043}"/>
              </a:ext>
            </a:extLst>
          </p:cNvPr>
          <p:cNvSpPr txBox="1"/>
          <p:nvPr/>
        </p:nvSpPr>
        <p:spPr>
          <a:xfrm>
            <a:off x="17008914" y="11710272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3499201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56">
            <a:extLst>
              <a:ext uri="{FF2B5EF4-FFF2-40B4-BE49-F238E27FC236}">
                <a16:creationId xmlns:a16="http://schemas.microsoft.com/office/drawing/2014/main" id="{2CBFBD71-364E-7C46-9438-6D260115E918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2AE74F-544A-8B4C-8BDB-6447D433DA9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E29A697F-686A-AB4E-BCC9-86BE8F2B7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2768" y="10914596"/>
            <a:ext cx="5878174" cy="2047981"/>
          </a:xfrm>
          <a:custGeom>
            <a:avLst/>
            <a:gdLst>
              <a:gd name="T0" fmla="*/ 6630 w 6631"/>
              <a:gd name="T1" fmla="*/ 0 h 2309"/>
              <a:gd name="T2" fmla="*/ 5742 w 6631"/>
              <a:gd name="T3" fmla="*/ 2308 h 2309"/>
              <a:gd name="T4" fmla="*/ 887 w 6631"/>
              <a:gd name="T5" fmla="*/ 2308 h 2309"/>
              <a:gd name="T6" fmla="*/ 0 w 6631"/>
              <a:gd name="T7" fmla="*/ 0 h 2309"/>
              <a:gd name="T8" fmla="*/ 6630 w 6631"/>
              <a:gd name="T9" fmla="*/ 0 h 2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1" h="2309">
                <a:moveTo>
                  <a:pt x="6630" y="0"/>
                </a:moveTo>
                <a:lnTo>
                  <a:pt x="5742" y="2308"/>
                </a:lnTo>
                <a:lnTo>
                  <a:pt x="887" y="2308"/>
                </a:lnTo>
                <a:lnTo>
                  <a:pt x="0" y="0"/>
                </a:lnTo>
                <a:lnTo>
                  <a:pt x="663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0BF492B8-367C-184D-BB50-A806266AD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7188" y="8866615"/>
            <a:ext cx="7449335" cy="2047981"/>
          </a:xfrm>
          <a:custGeom>
            <a:avLst/>
            <a:gdLst>
              <a:gd name="T0" fmla="*/ 8405 w 8406"/>
              <a:gd name="T1" fmla="*/ 0 h 2309"/>
              <a:gd name="T2" fmla="*/ 7518 w 8406"/>
              <a:gd name="T3" fmla="*/ 2308 h 2309"/>
              <a:gd name="T4" fmla="*/ 888 w 8406"/>
              <a:gd name="T5" fmla="*/ 2308 h 2309"/>
              <a:gd name="T6" fmla="*/ 0 w 8406"/>
              <a:gd name="T7" fmla="*/ 0 h 2309"/>
              <a:gd name="T8" fmla="*/ 8405 w 8406"/>
              <a:gd name="T9" fmla="*/ 0 h 2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06" h="2309">
                <a:moveTo>
                  <a:pt x="8405" y="0"/>
                </a:moveTo>
                <a:lnTo>
                  <a:pt x="7518" y="2308"/>
                </a:lnTo>
                <a:lnTo>
                  <a:pt x="888" y="2308"/>
                </a:lnTo>
                <a:lnTo>
                  <a:pt x="0" y="0"/>
                </a:lnTo>
                <a:lnTo>
                  <a:pt x="8405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E6BB5A4E-FB90-6641-BC47-A4D77D773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698" y="6822544"/>
            <a:ext cx="9024405" cy="2047981"/>
          </a:xfrm>
          <a:custGeom>
            <a:avLst/>
            <a:gdLst>
              <a:gd name="T0" fmla="*/ 10181 w 10182"/>
              <a:gd name="T1" fmla="*/ 0 h 2310"/>
              <a:gd name="T2" fmla="*/ 9293 w 10182"/>
              <a:gd name="T3" fmla="*/ 2309 h 2310"/>
              <a:gd name="T4" fmla="*/ 888 w 10182"/>
              <a:gd name="T5" fmla="*/ 2309 h 2310"/>
              <a:gd name="T6" fmla="*/ 0 w 10182"/>
              <a:gd name="T7" fmla="*/ 0 h 2310"/>
              <a:gd name="T8" fmla="*/ 10181 w 10182"/>
              <a:gd name="T9" fmla="*/ 0 h 2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82" h="2310">
                <a:moveTo>
                  <a:pt x="10181" y="0"/>
                </a:moveTo>
                <a:lnTo>
                  <a:pt x="9293" y="2309"/>
                </a:lnTo>
                <a:lnTo>
                  <a:pt x="888" y="2309"/>
                </a:lnTo>
                <a:lnTo>
                  <a:pt x="0" y="0"/>
                </a:lnTo>
                <a:lnTo>
                  <a:pt x="10181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336495E0-56C7-A345-95AC-0A1D4931D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119" y="4774564"/>
            <a:ext cx="10595563" cy="2047981"/>
          </a:xfrm>
          <a:custGeom>
            <a:avLst/>
            <a:gdLst>
              <a:gd name="T0" fmla="*/ 11955 w 11956"/>
              <a:gd name="T1" fmla="*/ 0 h 2310"/>
              <a:gd name="T2" fmla="*/ 11068 w 11956"/>
              <a:gd name="T3" fmla="*/ 2309 h 2310"/>
              <a:gd name="T4" fmla="*/ 887 w 11956"/>
              <a:gd name="T5" fmla="*/ 2309 h 2310"/>
              <a:gd name="T6" fmla="*/ 0 w 11956"/>
              <a:gd name="T7" fmla="*/ 0 h 2310"/>
              <a:gd name="T8" fmla="*/ 11955 w 11956"/>
              <a:gd name="T9" fmla="*/ 0 h 2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956" h="2310">
                <a:moveTo>
                  <a:pt x="11955" y="0"/>
                </a:moveTo>
                <a:lnTo>
                  <a:pt x="11068" y="2309"/>
                </a:lnTo>
                <a:lnTo>
                  <a:pt x="887" y="2309"/>
                </a:lnTo>
                <a:lnTo>
                  <a:pt x="0" y="0"/>
                </a:lnTo>
                <a:lnTo>
                  <a:pt x="1195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2CC05818-3017-1F45-86FB-6613EE1DE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118" y="4774564"/>
            <a:ext cx="3548791" cy="8184106"/>
          </a:xfrm>
          <a:custGeom>
            <a:avLst/>
            <a:gdLst>
              <a:gd name="T0" fmla="*/ 0 w 4003"/>
              <a:gd name="T1" fmla="*/ 0 h 9235"/>
              <a:gd name="T2" fmla="*/ 3550 w 4003"/>
              <a:gd name="T3" fmla="*/ 9234 h 9235"/>
              <a:gd name="T4" fmla="*/ 4002 w 4003"/>
              <a:gd name="T5" fmla="*/ 9234 h 9235"/>
              <a:gd name="T6" fmla="*/ 1996 w 4003"/>
              <a:gd name="T7" fmla="*/ 0 h 9235"/>
              <a:gd name="T8" fmla="*/ 0 w 4003"/>
              <a:gd name="T9" fmla="*/ 0 h 9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03" h="9235">
                <a:moveTo>
                  <a:pt x="0" y="0"/>
                </a:moveTo>
                <a:lnTo>
                  <a:pt x="3550" y="9234"/>
                </a:lnTo>
                <a:lnTo>
                  <a:pt x="4002" y="9234"/>
                </a:lnTo>
                <a:lnTo>
                  <a:pt x="1996" y="0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0BE48F35-ECC8-F140-8D78-412357885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2800" y="4774564"/>
            <a:ext cx="3548791" cy="8184106"/>
          </a:xfrm>
          <a:custGeom>
            <a:avLst/>
            <a:gdLst>
              <a:gd name="T0" fmla="*/ 4002 w 4003"/>
              <a:gd name="T1" fmla="*/ 0 h 9235"/>
              <a:gd name="T2" fmla="*/ 452 w 4003"/>
              <a:gd name="T3" fmla="*/ 9234 h 9235"/>
              <a:gd name="T4" fmla="*/ 0 w 4003"/>
              <a:gd name="T5" fmla="*/ 9234 h 9235"/>
              <a:gd name="T6" fmla="*/ 2006 w 4003"/>
              <a:gd name="T7" fmla="*/ 0 h 9235"/>
              <a:gd name="T8" fmla="*/ 4002 w 4003"/>
              <a:gd name="T9" fmla="*/ 0 h 9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03" h="9235">
                <a:moveTo>
                  <a:pt x="4002" y="0"/>
                </a:moveTo>
                <a:lnTo>
                  <a:pt x="452" y="9234"/>
                </a:lnTo>
                <a:lnTo>
                  <a:pt x="0" y="9234"/>
                </a:lnTo>
                <a:lnTo>
                  <a:pt x="2006" y="0"/>
                </a:lnTo>
                <a:lnTo>
                  <a:pt x="4002" y="0"/>
                </a:lnTo>
              </a:path>
            </a:pathLst>
          </a:custGeom>
          <a:solidFill>
            <a:schemeClr val="accent6">
              <a:lumMod val="25000"/>
              <a:alpha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8099A4A-F8F0-3546-A6C2-6682597E863A}"/>
              </a:ext>
            </a:extLst>
          </p:cNvPr>
          <p:cNvGrpSpPr/>
          <p:nvPr/>
        </p:nvGrpSpPr>
        <p:grpSpPr>
          <a:xfrm>
            <a:off x="2490824" y="2984349"/>
            <a:ext cx="9021280" cy="1484810"/>
            <a:chOff x="1707619" y="2781300"/>
            <a:chExt cx="10587689" cy="1742624"/>
          </a:xfrm>
        </p:grpSpPr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03E3003A-484A-6740-A5BF-AA2581CCC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3932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3256 w 507200"/>
                <a:gd name="connsiteY11" fmla="*/ 1381151 h 1429613"/>
                <a:gd name="connsiteX12" fmla="*/ 303256 w 507200"/>
                <a:gd name="connsiteY12" fmla="*/ 989126 h 1429613"/>
                <a:gd name="connsiteX13" fmla="*/ 253600 w 507200"/>
                <a:gd name="connsiteY13" fmla="*/ 939458 h 1429613"/>
                <a:gd name="connsiteX14" fmla="*/ 203944 w 507200"/>
                <a:gd name="connsiteY14" fmla="*/ 989126 h 1429613"/>
                <a:gd name="connsiteX15" fmla="*/ 203944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3 w 507200"/>
                <a:gd name="connsiteY26" fmla="*/ 0 h 1429613"/>
                <a:gd name="connsiteX27" fmla="*/ 405587 w 507200"/>
                <a:gd name="connsiteY27" fmla="*/ 151985 h 1429613"/>
                <a:gd name="connsiteX28" fmla="*/ 253603 w 507200"/>
                <a:gd name="connsiteY28" fmla="*/ 303969 h 1429613"/>
                <a:gd name="connsiteX29" fmla="*/ 101618 w 507200"/>
                <a:gd name="connsiteY29" fmla="*/ 151985 h 1429613"/>
                <a:gd name="connsiteX30" fmla="*/ 253603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2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3256" y="1404211"/>
                    <a:pt x="303256" y="1381151"/>
                  </a:cubicBezTo>
                  <a:lnTo>
                    <a:pt x="303256" y="989126"/>
                  </a:lnTo>
                  <a:cubicBezTo>
                    <a:pt x="303256" y="961631"/>
                    <a:pt x="281088" y="939458"/>
                    <a:pt x="253600" y="939458"/>
                  </a:cubicBezTo>
                  <a:cubicBezTo>
                    <a:pt x="226112" y="939458"/>
                    <a:pt x="203944" y="961631"/>
                    <a:pt x="203944" y="989126"/>
                  </a:cubicBezTo>
                  <a:lnTo>
                    <a:pt x="203944" y="1383812"/>
                  </a:lnTo>
                  <a:cubicBezTo>
                    <a:pt x="203944" y="1411307"/>
                    <a:pt x="179116" y="1433480"/>
                    <a:pt x="150741" y="1429046"/>
                  </a:cubicBezTo>
                  <a:cubicBezTo>
                    <a:pt x="128574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7242" y="967840"/>
                  </a:cubicBezTo>
                  <a:cubicBezTo>
                    <a:pt x="15961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1972" y="367385"/>
                    <a:pt x="228772" y="367385"/>
                  </a:cubicBezTo>
                  <a:close/>
                  <a:moveTo>
                    <a:pt x="253603" y="0"/>
                  </a:moveTo>
                  <a:cubicBezTo>
                    <a:pt x="337548" y="0"/>
                    <a:pt x="405587" y="68040"/>
                    <a:pt x="405587" y="151985"/>
                  </a:cubicBezTo>
                  <a:cubicBezTo>
                    <a:pt x="405587" y="235930"/>
                    <a:pt x="337548" y="303969"/>
                    <a:pt x="253603" y="303969"/>
                  </a:cubicBezTo>
                  <a:cubicBezTo>
                    <a:pt x="169658" y="303969"/>
                    <a:pt x="101618" y="235930"/>
                    <a:pt x="101618" y="151985"/>
                  </a:cubicBezTo>
                  <a:cubicBezTo>
                    <a:pt x="101618" y="68040"/>
                    <a:pt x="169658" y="0"/>
                    <a:pt x="253603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DC56636F-4C9C-9044-A0A4-2AA5F751A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9187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3256 w 507200"/>
                <a:gd name="connsiteY11" fmla="*/ 1381151 h 1429613"/>
                <a:gd name="connsiteX12" fmla="*/ 303256 w 507200"/>
                <a:gd name="connsiteY12" fmla="*/ 989126 h 1429613"/>
                <a:gd name="connsiteX13" fmla="*/ 253600 w 507200"/>
                <a:gd name="connsiteY13" fmla="*/ 939458 h 1429613"/>
                <a:gd name="connsiteX14" fmla="*/ 203057 w 507200"/>
                <a:gd name="connsiteY14" fmla="*/ 989126 h 1429613"/>
                <a:gd name="connsiteX15" fmla="*/ 203057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3 w 507200"/>
                <a:gd name="connsiteY26" fmla="*/ 0 h 1429613"/>
                <a:gd name="connsiteX27" fmla="*/ 405587 w 507200"/>
                <a:gd name="connsiteY27" fmla="*/ 151985 h 1429613"/>
                <a:gd name="connsiteX28" fmla="*/ 253603 w 507200"/>
                <a:gd name="connsiteY28" fmla="*/ 303969 h 1429613"/>
                <a:gd name="connsiteX29" fmla="*/ 101618 w 507200"/>
                <a:gd name="connsiteY29" fmla="*/ 151985 h 1429613"/>
                <a:gd name="connsiteX30" fmla="*/ 253603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8330" y="1425498"/>
                    <a:pt x="303256" y="1404211"/>
                    <a:pt x="303256" y="1381151"/>
                  </a:cubicBezTo>
                  <a:lnTo>
                    <a:pt x="303256" y="989126"/>
                  </a:lnTo>
                  <a:cubicBezTo>
                    <a:pt x="303256" y="961631"/>
                    <a:pt x="281088" y="939458"/>
                    <a:pt x="253600" y="939458"/>
                  </a:cubicBezTo>
                  <a:cubicBezTo>
                    <a:pt x="225225" y="939458"/>
                    <a:pt x="203057" y="961631"/>
                    <a:pt x="203057" y="989126"/>
                  </a:cubicBezTo>
                  <a:lnTo>
                    <a:pt x="203057" y="1383812"/>
                  </a:lnTo>
                  <a:cubicBezTo>
                    <a:pt x="203057" y="1411307"/>
                    <a:pt x="178229" y="1433480"/>
                    <a:pt x="150741" y="1429046"/>
                  </a:cubicBezTo>
                  <a:cubicBezTo>
                    <a:pt x="128573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7242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859" y="367385"/>
                    <a:pt x="228772" y="367385"/>
                  </a:cubicBezTo>
                  <a:close/>
                  <a:moveTo>
                    <a:pt x="253603" y="0"/>
                  </a:moveTo>
                  <a:cubicBezTo>
                    <a:pt x="337548" y="0"/>
                    <a:pt x="405587" y="68040"/>
                    <a:pt x="405587" y="151985"/>
                  </a:cubicBezTo>
                  <a:cubicBezTo>
                    <a:pt x="405587" y="235930"/>
                    <a:pt x="337548" y="303969"/>
                    <a:pt x="253603" y="303969"/>
                  </a:cubicBezTo>
                  <a:cubicBezTo>
                    <a:pt x="169658" y="303969"/>
                    <a:pt x="101618" y="235930"/>
                    <a:pt x="101618" y="151985"/>
                  </a:cubicBezTo>
                  <a:cubicBezTo>
                    <a:pt x="101618" y="68040"/>
                    <a:pt x="169658" y="0"/>
                    <a:pt x="253603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E67F71BE-7F66-4248-8749-9090D5C19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5500" y="2781300"/>
              <a:ext cx="618250" cy="1742623"/>
            </a:xfrm>
            <a:custGeom>
              <a:avLst/>
              <a:gdLst>
                <a:gd name="connsiteX0" fmla="*/ 229659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4143 w 507200"/>
                <a:gd name="connsiteY11" fmla="*/ 1381151 h 1429613"/>
                <a:gd name="connsiteX12" fmla="*/ 304143 w 507200"/>
                <a:gd name="connsiteY12" fmla="*/ 989126 h 1429613"/>
                <a:gd name="connsiteX13" fmla="*/ 253600 w 507200"/>
                <a:gd name="connsiteY13" fmla="*/ 939458 h 1429613"/>
                <a:gd name="connsiteX14" fmla="*/ 203944 w 507200"/>
                <a:gd name="connsiteY14" fmla="*/ 989126 h 1429613"/>
                <a:gd name="connsiteX15" fmla="*/ 203944 w 507200"/>
                <a:gd name="connsiteY15" fmla="*/ 1383812 h 1429613"/>
                <a:gd name="connsiteX16" fmla="*/ 150741 w 507200"/>
                <a:gd name="connsiteY16" fmla="*/ 1429046 h 1429613"/>
                <a:gd name="connsiteX17" fmla="*/ 113499 w 507200"/>
                <a:gd name="connsiteY17" fmla="*/ 1381151 h 1429613"/>
                <a:gd name="connsiteX18" fmla="*/ 113499 w 507200"/>
                <a:gd name="connsiteY18" fmla="*/ 911963 h 1429613"/>
                <a:gd name="connsiteX19" fmla="*/ 113499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9659 w 507200"/>
                <a:gd name="connsiteY25" fmla="*/ 367385 h 1429613"/>
                <a:gd name="connsiteX26" fmla="*/ 253601 w 507200"/>
                <a:gd name="connsiteY26" fmla="*/ 0 h 1429613"/>
                <a:gd name="connsiteX27" fmla="*/ 405585 w 507200"/>
                <a:gd name="connsiteY27" fmla="*/ 151985 h 1429613"/>
                <a:gd name="connsiteX28" fmla="*/ 253601 w 507200"/>
                <a:gd name="connsiteY28" fmla="*/ 303969 h 1429613"/>
                <a:gd name="connsiteX29" fmla="*/ 101616 w 507200"/>
                <a:gd name="connsiteY29" fmla="*/ 151985 h 1429613"/>
                <a:gd name="connsiteX30" fmla="*/ 253601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9659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3259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4143" y="1404211"/>
                    <a:pt x="304143" y="1381151"/>
                  </a:cubicBezTo>
                  <a:lnTo>
                    <a:pt x="304143" y="989126"/>
                  </a:lnTo>
                  <a:cubicBezTo>
                    <a:pt x="304143" y="961631"/>
                    <a:pt x="281088" y="939458"/>
                    <a:pt x="253600" y="939458"/>
                  </a:cubicBezTo>
                  <a:cubicBezTo>
                    <a:pt x="226112" y="939458"/>
                    <a:pt x="203944" y="961631"/>
                    <a:pt x="203944" y="989126"/>
                  </a:cubicBezTo>
                  <a:lnTo>
                    <a:pt x="203944" y="1383812"/>
                  </a:lnTo>
                  <a:cubicBezTo>
                    <a:pt x="203944" y="1411307"/>
                    <a:pt x="179116" y="1433480"/>
                    <a:pt x="150741" y="1429046"/>
                  </a:cubicBezTo>
                  <a:cubicBezTo>
                    <a:pt x="128573" y="1425498"/>
                    <a:pt x="113499" y="1404211"/>
                    <a:pt x="113499" y="1381151"/>
                  </a:cubicBezTo>
                  <a:lnTo>
                    <a:pt x="113499" y="911963"/>
                  </a:lnTo>
                  <a:lnTo>
                    <a:pt x="113499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6504" y="973161"/>
                    <a:pt x="37242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859" y="367385"/>
                    <a:pt x="229659" y="367385"/>
                  </a:cubicBezTo>
                  <a:close/>
                  <a:moveTo>
                    <a:pt x="253601" y="0"/>
                  </a:moveTo>
                  <a:cubicBezTo>
                    <a:pt x="337546" y="0"/>
                    <a:pt x="405585" y="68040"/>
                    <a:pt x="405585" y="151985"/>
                  </a:cubicBezTo>
                  <a:cubicBezTo>
                    <a:pt x="405585" y="235930"/>
                    <a:pt x="337546" y="303969"/>
                    <a:pt x="253601" y="303969"/>
                  </a:cubicBezTo>
                  <a:cubicBezTo>
                    <a:pt x="169656" y="303969"/>
                    <a:pt x="101616" y="235930"/>
                    <a:pt x="101616" y="151985"/>
                  </a:cubicBezTo>
                  <a:cubicBezTo>
                    <a:pt x="101616" y="68040"/>
                    <a:pt x="169656" y="0"/>
                    <a:pt x="253601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1B04CDE1-D935-AF40-92FC-19BB8FC38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64438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7541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5869 w 507200"/>
                <a:gd name="connsiteY5" fmla="*/ 921719 h 1429613"/>
                <a:gd name="connsiteX6" fmla="*/ 415869 w 507200"/>
                <a:gd name="connsiteY6" fmla="*/ 629918 h 1429613"/>
                <a:gd name="connsiteX7" fmla="*/ 393701 w 507200"/>
                <a:gd name="connsiteY7" fmla="*/ 629918 h 1429613"/>
                <a:gd name="connsiteX8" fmla="*/ 393701 w 507200"/>
                <a:gd name="connsiteY8" fmla="*/ 911963 h 1429613"/>
                <a:gd name="connsiteX9" fmla="*/ 393701 w 507200"/>
                <a:gd name="connsiteY9" fmla="*/ 1383812 h 1429613"/>
                <a:gd name="connsiteX10" fmla="*/ 341385 w 507200"/>
                <a:gd name="connsiteY10" fmla="*/ 1429046 h 1429613"/>
                <a:gd name="connsiteX11" fmla="*/ 303256 w 507200"/>
                <a:gd name="connsiteY11" fmla="*/ 1381151 h 1429613"/>
                <a:gd name="connsiteX12" fmla="*/ 303256 w 507200"/>
                <a:gd name="connsiteY12" fmla="*/ 989126 h 1429613"/>
                <a:gd name="connsiteX13" fmla="*/ 252713 w 507200"/>
                <a:gd name="connsiteY13" fmla="*/ 939458 h 1429613"/>
                <a:gd name="connsiteX14" fmla="*/ 203057 w 507200"/>
                <a:gd name="connsiteY14" fmla="*/ 989126 h 1429613"/>
                <a:gd name="connsiteX15" fmla="*/ 203057 w 507200"/>
                <a:gd name="connsiteY15" fmla="*/ 1383812 h 1429613"/>
                <a:gd name="connsiteX16" fmla="*/ 149855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2717 w 507200"/>
                <a:gd name="connsiteY26" fmla="*/ 0 h 1429613"/>
                <a:gd name="connsiteX27" fmla="*/ 405585 w 507200"/>
                <a:gd name="connsiteY27" fmla="*/ 151985 h 1429613"/>
                <a:gd name="connsiteX28" fmla="*/ 252717 w 507200"/>
                <a:gd name="connsiteY28" fmla="*/ 303969 h 1429613"/>
                <a:gd name="connsiteX29" fmla="*/ 101616 w 507200"/>
                <a:gd name="connsiteY29" fmla="*/ 151985 h 1429613"/>
                <a:gd name="connsiteX30" fmla="*/ 252717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7541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5869" y="943892"/>
                    <a:pt x="415869" y="921719"/>
                  </a:cubicBezTo>
                  <a:lnTo>
                    <a:pt x="415869" y="629918"/>
                  </a:lnTo>
                  <a:lnTo>
                    <a:pt x="393701" y="629918"/>
                  </a:lnTo>
                  <a:lnTo>
                    <a:pt x="393701" y="911963"/>
                  </a:lnTo>
                  <a:lnTo>
                    <a:pt x="393701" y="1383812"/>
                  </a:lnTo>
                  <a:cubicBezTo>
                    <a:pt x="393701" y="1411307"/>
                    <a:pt x="368873" y="1433480"/>
                    <a:pt x="341385" y="1429046"/>
                  </a:cubicBezTo>
                  <a:cubicBezTo>
                    <a:pt x="319217" y="1425498"/>
                    <a:pt x="303256" y="1404211"/>
                    <a:pt x="303256" y="1381151"/>
                  </a:cubicBezTo>
                  <a:lnTo>
                    <a:pt x="303256" y="989126"/>
                  </a:lnTo>
                  <a:cubicBezTo>
                    <a:pt x="303256" y="961631"/>
                    <a:pt x="281088" y="939458"/>
                    <a:pt x="252713" y="939458"/>
                  </a:cubicBezTo>
                  <a:cubicBezTo>
                    <a:pt x="225225" y="939458"/>
                    <a:pt x="203057" y="961631"/>
                    <a:pt x="203057" y="989126"/>
                  </a:cubicBezTo>
                  <a:lnTo>
                    <a:pt x="203057" y="1383812"/>
                  </a:lnTo>
                  <a:cubicBezTo>
                    <a:pt x="203057" y="1411307"/>
                    <a:pt x="179116" y="1433480"/>
                    <a:pt x="149855" y="1429046"/>
                  </a:cubicBezTo>
                  <a:cubicBezTo>
                    <a:pt x="128573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7242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1972" y="367385"/>
                    <a:pt x="228772" y="367385"/>
                  </a:cubicBezTo>
                  <a:close/>
                  <a:moveTo>
                    <a:pt x="252717" y="0"/>
                  </a:moveTo>
                  <a:cubicBezTo>
                    <a:pt x="337546" y="0"/>
                    <a:pt x="405585" y="68040"/>
                    <a:pt x="405585" y="151985"/>
                  </a:cubicBezTo>
                  <a:cubicBezTo>
                    <a:pt x="405585" y="235930"/>
                    <a:pt x="337546" y="303969"/>
                    <a:pt x="252717" y="303969"/>
                  </a:cubicBezTo>
                  <a:cubicBezTo>
                    <a:pt x="169656" y="303969"/>
                    <a:pt x="101616" y="235930"/>
                    <a:pt x="101616" y="151985"/>
                  </a:cubicBezTo>
                  <a:cubicBezTo>
                    <a:pt x="101616" y="68040"/>
                    <a:pt x="169656" y="0"/>
                    <a:pt x="252717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38219DBD-F630-654E-9FF7-83D8D6EFA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0751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4143 w 507200"/>
                <a:gd name="connsiteY11" fmla="*/ 1381151 h 1429613"/>
                <a:gd name="connsiteX12" fmla="*/ 304143 w 507200"/>
                <a:gd name="connsiteY12" fmla="*/ 989126 h 1429613"/>
                <a:gd name="connsiteX13" fmla="*/ 253600 w 507200"/>
                <a:gd name="connsiteY13" fmla="*/ 939458 h 1429613"/>
                <a:gd name="connsiteX14" fmla="*/ 203057 w 507200"/>
                <a:gd name="connsiteY14" fmla="*/ 989126 h 1429613"/>
                <a:gd name="connsiteX15" fmla="*/ 203057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8129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2 w 507200"/>
                <a:gd name="connsiteY26" fmla="*/ 0 h 1429613"/>
                <a:gd name="connsiteX27" fmla="*/ 405586 w 507200"/>
                <a:gd name="connsiteY27" fmla="*/ 151985 h 1429613"/>
                <a:gd name="connsiteX28" fmla="*/ 253602 w 507200"/>
                <a:gd name="connsiteY28" fmla="*/ 303969 h 1429613"/>
                <a:gd name="connsiteX29" fmla="*/ 101617 w 507200"/>
                <a:gd name="connsiteY29" fmla="*/ 151985 h 1429613"/>
                <a:gd name="connsiteX30" fmla="*/ 253602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4143" y="1404211"/>
                    <a:pt x="304143" y="1381151"/>
                  </a:cubicBezTo>
                  <a:lnTo>
                    <a:pt x="304143" y="989126"/>
                  </a:lnTo>
                  <a:cubicBezTo>
                    <a:pt x="304143" y="961631"/>
                    <a:pt x="281088" y="939458"/>
                    <a:pt x="253600" y="939458"/>
                  </a:cubicBezTo>
                  <a:cubicBezTo>
                    <a:pt x="226112" y="939458"/>
                    <a:pt x="203057" y="961631"/>
                    <a:pt x="203057" y="989126"/>
                  </a:cubicBezTo>
                  <a:lnTo>
                    <a:pt x="203057" y="1383812"/>
                  </a:lnTo>
                  <a:cubicBezTo>
                    <a:pt x="203057" y="1411307"/>
                    <a:pt x="179116" y="1433480"/>
                    <a:pt x="150741" y="1429046"/>
                  </a:cubicBezTo>
                  <a:cubicBezTo>
                    <a:pt x="128573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8129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1972" y="367385"/>
                    <a:pt x="228772" y="367385"/>
                  </a:cubicBezTo>
                  <a:close/>
                  <a:moveTo>
                    <a:pt x="253602" y="0"/>
                  </a:moveTo>
                  <a:cubicBezTo>
                    <a:pt x="337547" y="0"/>
                    <a:pt x="405586" y="68040"/>
                    <a:pt x="405586" y="151985"/>
                  </a:cubicBezTo>
                  <a:cubicBezTo>
                    <a:pt x="405586" y="235930"/>
                    <a:pt x="337547" y="303969"/>
                    <a:pt x="253602" y="303969"/>
                  </a:cubicBezTo>
                  <a:cubicBezTo>
                    <a:pt x="169657" y="303969"/>
                    <a:pt x="101617" y="235930"/>
                    <a:pt x="101617" y="151985"/>
                  </a:cubicBezTo>
                  <a:cubicBezTo>
                    <a:pt x="101617" y="68040"/>
                    <a:pt x="169657" y="0"/>
                    <a:pt x="253602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33BAA35B-EBE8-514B-A08A-22FC41D25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77059" y="2781300"/>
              <a:ext cx="618249" cy="1742623"/>
            </a:xfrm>
            <a:custGeom>
              <a:avLst/>
              <a:gdLst>
                <a:gd name="connsiteX0" fmla="*/ 228284 w 507199"/>
                <a:gd name="connsiteY0" fmla="*/ 367385 h 1429613"/>
                <a:gd name="connsiteX1" fmla="*/ 278027 w 507199"/>
                <a:gd name="connsiteY1" fmla="*/ 367385 h 1429613"/>
                <a:gd name="connsiteX2" fmla="*/ 507199 w 507199"/>
                <a:gd name="connsiteY2" fmla="*/ 597101 h 1429613"/>
                <a:gd name="connsiteX3" fmla="*/ 507199 w 507199"/>
                <a:gd name="connsiteY3" fmla="*/ 923493 h 1429613"/>
                <a:gd name="connsiteX4" fmla="*/ 454791 w 507199"/>
                <a:gd name="connsiteY4" fmla="*/ 967840 h 1429613"/>
                <a:gd name="connsiteX5" fmla="*/ 416596 w 507199"/>
                <a:gd name="connsiteY5" fmla="*/ 921719 h 1429613"/>
                <a:gd name="connsiteX6" fmla="*/ 416596 w 507199"/>
                <a:gd name="connsiteY6" fmla="*/ 629918 h 1429613"/>
                <a:gd name="connsiteX7" fmla="*/ 394389 w 507199"/>
                <a:gd name="connsiteY7" fmla="*/ 629918 h 1429613"/>
                <a:gd name="connsiteX8" fmla="*/ 394389 w 507199"/>
                <a:gd name="connsiteY8" fmla="*/ 911963 h 1429613"/>
                <a:gd name="connsiteX9" fmla="*/ 394389 w 507199"/>
                <a:gd name="connsiteY9" fmla="*/ 1383812 h 1429613"/>
                <a:gd name="connsiteX10" fmla="*/ 341093 w 507199"/>
                <a:gd name="connsiteY10" fmla="*/ 1429046 h 1429613"/>
                <a:gd name="connsiteX11" fmla="*/ 303786 w 507199"/>
                <a:gd name="connsiteY11" fmla="*/ 1381151 h 1429613"/>
                <a:gd name="connsiteX12" fmla="*/ 303786 w 507199"/>
                <a:gd name="connsiteY12" fmla="*/ 989126 h 1429613"/>
                <a:gd name="connsiteX13" fmla="*/ 254044 w 507199"/>
                <a:gd name="connsiteY13" fmla="*/ 939458 h 1429613"/>
                <a:gd name="connsiteX14" fmla="*/ 203412 w 507199"/>
                <a:gd name="connsiteY14" fmla="*/ 989126 h 1429613"/>
                <a:gd name="connsiteX15" fmla="*/ 203412 w 507199"/>
                <a:gd name="connsiteY15" fmla="*/ 1383812 h 1429613"/>
                <a:gd name="connsiteX16" fmla="*/ 150117 w 507199"/>
                <a:gd name="connsiteY16" fmla="*/ 1429046 h 1429613"/>
                <a:gd name="connsiteX17" fmla="*/ 111921 w 507199"/>
                <a:gd name="connsiteY17" fmla="*/ 1381151 h 1429613"/>
                <a:gd name="connsiteX18" fmla="*/ 111921 w 507199"/>
                <a:gd name="connsiteY18" fmla="*/ 911963 h 1429613"/>
                <a:gd name="connsiteX19" fmla="*/ 111921 w 507199"/>
                <a:gd name="connsiteY19" fmla="*/ 629918 h 1429613"/>
                <a:gd name="connsiteX20" fmla="*/ 89715 w 507199"/>
                <a:gd name="connsiteY20" fmla="*/ 629918 h 1429613"/>
                <a:gd name="connsiteX21" fmla="*/ 89715 w 507199"/>
                <a:gd name="connsiteY21" fmla="*/ 923493 h 1429613"/>
                <a:gd name="connsiteX22" fmla="*/ 37307 w 507199"/>
                <a:gd name="connsiteY22" fmla="*/ 967840 h 1429613"/>
                <a:gd name="connsiteX23" fmla="*/ 0 w 507199"/>
                <a:gd name="connsiteY23" fmla="*/ 921719 h 1429613"/>
                <a:gd name="connsiteX24" fmla="*/ 0 w 507199"/>
                <a:gd name="connsiteY24" fmla="*/ 597101 h 1429613"/>
                <a:gd name="connsiteX25" fmla="*/ 228284 w 507199"/>
                <a:gd name="connsiteY25" fmla="*/ 367385 h 1429613"/>
                <a:gd name="connsiteX26" fmla="*/ 250132 w 507199"/>
                <a:gd name="connsiteY26" fmla="*/ 0 h 1429613"/>
                <a:gd name="connsiteX27" fmla="*/ 401673 w 507199"/>
                <a:gd name="connsiteY27" fmla="*/ 151985 h 1429613"/>
                <a:gd name="connsiteX28" fmla="*/ 250132 w 507199"/>
                <a:gd name="connsiteY28" fmla="*/ 303969 h 1429613"/>
                <a:gd name="connsiteX29" fmla="*/ 97706 w 507199"/>
                <a:gd name="connsiteY29" fmla="*/ 151985 h 1429613"/>
                <a:gd name="connsiteX30" fmla="*/ 250132 w 507199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199" h="1429613">
                  <a:moveTo>
                    <a:pt x="228284" y="367385"/>
                  </a:moveTo>
                  <a:lnTo>
                    <a:pt x="278027" y="367385"/>
                  </a:lnTo>
                  <a:cubicBezTo>
                    <a:pt x="405048" y="367385"/>
                    <a:pt x="507199" y="470270"/>
                    <a:pt x="507199" y="597101"/>
                  </a:cubicBezTo>
                  <a:lnTo>
                    <a:pt x="507199" y="923493"/>
                  </a:lnTo>
                  <a:cubicBezTo>
                    <a:pt x="507199" y="950988"/>
                    <a:pt x="482327" y="973161"/>
                    <a:pt x="454791" y="967840"/>
                  </a:cubicBezTo>
                  <a:cubicBezTo>
                    <a:pt x="432585" y="964292"/>
                    <a:pt x="416596" y="943892"/>
                    <a:pt x="416596" y="921719"/>
                  </a:cubicBezTo>
                  <a:lnTo>
                    <a:pt x="416596" y="629918"/>
                  </a:lnTo>
                  <a:lnTo>
                    <a:pt x="394389" y="629918"/>
                  </a:lnTo>
                  <a:lnTo>
                    <a:pt x="394389" y="911963"/>
                  </a:lnTo>
                  <a:lnTo>
                    <a:pt x="394389" y="1383812"/>
                  </a:lnTo>
                  <a:cubicBezTo>
                    <a:pt x="394389" y="1411307"/>
                    <a:pt x="370406" y="1433480"/>
                    <a:pt x="341093" y="1429046"/>
                  </a:cubicBezTo>
                  <a:cubicBezTo>
                    <a:pt x="318887" y="1425498"/>
                    <a:pt x="303786" y="1404211"/>
                    <a:pt x="303786" y="1381151"/>
                  </a:cubicBezTo>
                  <a:lnTo>
                    <a:pt x="303786" y="989126"/>
                  </a:lnTo>
                  <a:cubicBezTo>
                    <a:pt x="303786" y="961631"/>
                    <a:pt x="281580" y="939458"/>
                    <a:pt x="254044" y="939458"/>
                  </a:cubicBezTo>
                  <a:cubicBezTo>
                    <a:pt x="225619" y="939458"/>
                    <a:pt x="203412" y="961631"/>
                    <a:pt x="203412" y="989126"/>
                  </a:cubicBezTo>
                  <a:lnTo>
                    <a:pt x="203412" y="1383812"/>
                  </a:lnTo>
                  <a:cubicBezTo>
                    <a:pt x="203412" y="1411307"/>
                    <a:pt x="178541" y="1433480"/>
                    <a:pt x="150117" y="1429046"/>
                  </a:cubicBezTo>
                  <a:cubicBezTo>
                    <a:pt x="127910" y="1425498"/>
                    <a:pt x="111921" y="1404211"/>
                    <a:pt x="111921" y="1381151"/>
                  </a:cubicBezTo>
                  <a:lnTo>
                    <a:pt x="111921" y="911963"/>
                  </a:lnTo>
                  <a:lnTo>
                    <a:pt x="111921" y="629918"/>
                  </a:lnTo>
                  <a:lnTo>
                    <a:pt x="89715" y="629918"/>
                  </a:lnTo>
                  <a:lnTo>
                    <a:pt x="89715" y="923493"/>
                  </a:lnTo>
                  <a:cubicBezTo>
                    <a:pt x="89715" y="950988"/>
                    <a:pt x="65732" y="973161"/>
                    <a:pt x="37307" y="967840"/>
                  </a:cubicBezTo>
                  <a:cubicBezTo>
                    <a:pt x="15100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150" y="367385"/>
                    <a:pt x="228284" y="367385"/>
                  </a:cubicBezTo>
                  <a:close/>
                  <a:moveTo>
                    <a:pt x="250132" y="0"/>
                  </a:moveTo>
                  <a:cubicBezTo>
                    <a:pt x="333435" y="0"/>
                    <a:pt x="401673" y="68040"/>
                    <a:pt x="401673" y="151985"/>
                  </a:cubicBezTo>
                  <a:cubicBezTo>
                    <a:pt x="401673" y="235930"/>
                    <a:pt x="333435" y="303969"/>
                    <a:pt x="250132" y="303969"/>
                  </a:cubicBezTo>
                  <a:cubicBezTo>
                    <a:pt x="165057" y="303969"/>
                    <a:pt x="97706" y="235930"/>
                    <a:pt x="97706" y="151985"/>
                  </a:cubicBezTo>
                  <a:cubicBezTo>
                    <a:pt x="97706" y="68040"/>
                    <a:pt x="165057" y="0"/>
                    <a:pt x="250132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E1072649-DCEF-1348-801D-1093FC9AC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7619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3256 w 507200"/>
                <a:gd name="connsiteY11" fmla="*/ 1381151 h 1429613"/>
                <a:gd name="connsiteX12" fmla="*/ 303256 w 507200"/>
                <a:gd name="connsiteY12" fmla="*/ 989126 h 1429613"/>
                <a:gd name="connsiteX13" fmla="*/ 253600 w 507200"/>
                <a:gd name="connsiteY13" fmla="*/ 939458 h 1429613"/>
                <a:gd name="connsiteX14" fmla="*/ 203944 w 507200"/>
                <a:gd name="connsiteY14" fmla="*/ 989126 h 1429613"/>
                <a:gd name="connsiteX15" fmla="*/ 203944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3 w 507200"/>
                <a:gd name="connsiteY26" fmla="*/ 0 h 1429613"/>
                <a:gd name="connsiteX27" fmla="*/ 405587 w 507200"/>
                <a:gd name="connsiteY27" fmla="*/ 151985 h 1429613"/>
                <a:gd name="connsiteX28" fmla="*/ 253603 w 507200"/>
                <a:gd name="connsiteY28" fmla="*/ 303969 h 1429613"/>
                <a:gd name="connsiteX29" fmla="*/ 101618 w 507200"/>
                <a:gd name="connsiteY29" fmla="*/ 151985 h 1429613"/>
                <a:gd name="connsiteX30" fmla="*/ 253603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2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3256" y="1404211"/>
                    <a:pt x="303256" y="1381151"/>
                  </a:cubicBezTo>
                  <a:lnTo>
                    <a:pt x="303256" y="989126"/>
                  </a:lnTo>
                  <a:cubicBezTo>
                    <a:pt x="303256" y="961631"/>
                    <a:pt x="281088" y="939458"/>
                    <a:pt x="253600" y="939458"/>
                  </a:cubicBezTo>
                  <a:cubicBezTo>
                    <a:pt x="226112" y="939458"/>
                    <a:pt x="203944" y="961631"/>
                    <a:pt x="203944" y="989126"/>
                  </a:cubicBezTo>
                  <a:lnTo>
                    <a:pt x="203944" y="1383812"/>
                  </a:lnTo>
                  <a:cubicBezTo>
                    <a:pt x="203944" y="1411307"/>
                    <a:pt x="179116" y="1433480"/>
                    <a:pt x="150741" y="1429046"/>
                  </a:cubicBezTo>
                  <a:cubicBezTo>
                    <a:pt x="128574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7242" y="967840"/>
                  </a:cubicBezTo>
                  <a:cubicBezTo>
                    <a:pt x="15961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1972" y="367385"/>
                    <a:pt x="228772" y="367385"/>
                  </a:cubicBezTo>
                  <a:close/>
                  <a:moveTo>
                    <a:pt x="253603" y="0"/>
                  </a:moveTo>
                  <a:cubicBezTo>
                    <a:pt x="337548" y="0"/>
                    <a:pt x="405587" y="68040"/>
                    <a:pt x="405587" y="151985"/>
                  </a:cubicBezTo>
                  <a:cubicBezTo>
                    <a:pt x="405587" y="235930"/>
                    <a:pt x="337548" y="303969"/>
                    <a:pt x="253603" y="303969"/>
                  </a:cubicBezTo>
                  <a:cubicBezTo>
                    <a:pt x="169658" y="303969"/>
                    <a:pt x="101618" y="235930"/>
                    <a:pt x="101618" y="151985"/>
                  </a:cubicBezTo>
                  <a:cubicBezTo>
                    <a:pt x="101618" y="68040"/>
                    <a:pt x="169658" y="0"/>
                    <a:pt x="253603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AD682E86-44E3-F94E-A0B9-1440AFF4B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0245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3256 w 507200"/>
                <a:gd name="connsiteY11" fmla="*/ 1381151 h 1429613"/>
                <a:gd name="connsiteX12" fmla="*/ 303256 w 507200"/>
                <a:gd name="connsiteY12" fmla="*/ 989126 h 1429613"/>
                <a:gd name="connsiteX13" fmla="*/ 253600 w 507200"/>
                <a:gd name="connsiteY13" fmla="*/ 939458 h 1429613"/>
                <a:gd name="connsiteX14" fmla="*/ 203057 w 507200"/>
                <a:gd name="connsiteY14" fmla="*/ 989126 h 1429613"/>
                <a:gd name="connsiteX15" fmla="*/ 203057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3 w 507200"/>
                <a:gd name="connsiteY26" fmla="*/ 0 h 1429613"/>
                <a:gd name="connsiteX27" fmla="*/ 405587 w 507200"/>
                <a:gd name="connsiteY27" fmla="*/ 151985 h 1429613"/>
                <a:gd name="connsiteX28" fmla="*/ 253603 w 507200"/>
                <a:gd name="connsiteY28" fmla="*/ 303969 h 1429613"/>
                <a:gd name="connsiteX29" fmla="*/ 101618 w 507200"/>
                <a:gd name="connsiteY29" fmla="*/ 151985 h 1429613"/>
                <a:gd name="connsiteX30" fmla="*/ 253603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8330" y="1425498"/>
                    <a:pt x="303256" y="1404211"/>
                    <a:pt x="303256" y="1381151"/>
                  </a:cubicBezTo>
                  <a:lnTo>
                    <a:pt x="303256" y="989126"/>
                  </a:lnTo>
                  <a:cubicBezTo>
                    <a:pt x="303256" y="961631"/>
                    <a:pt x="281088" y="939458"/>
                    <a:pt x="253600" y="939458"/>
                  </a:cubicBezTo>
                  <a:cubicBezTo>
                    <a:pt x="225225" y="939458"/>
                    <a:pt x="203057" y="961631"/>
                    <a:pt x="203057" y="989126"/>
                  </a:cubicBezTo>
                  <a:lnTo>
                    <a:pt x="203057" y="1383812"/>
                  </a:lnTo>
                  <a:cubicBezTo>
                    <a:pt x="203057" y="1411307"/>
                    <a:pt x="178229" y="1433480"/>
                    <a:pt x="150741" y="1429046"/>
                  </a:cubicBezTo>
                  <a:cubicBezTo>
                    <a:pt x="128573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7242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859" y="367385"/>
                    <a:pt x="228772" y="367385"/>
                  </a:cubicBezTo>
                  <a:close/>
                  <a:moveTo>
                    <a:pt x="253603" y="0"/>
                  </a:moveTo>
                  <a:cubicBezTo>
                    <a:pt x="337548" y="0"/>
                    <a:pt x="405587" y="68040"/>
                    <a:pt x="405587" y="151985"/>
                  </a:cubicBezTo>
                  <a:cubicBezTo>
                    <a:pt x="405587" y="235930"/>
                    <a:pt x="337548" y="303969"/>
                    <a:pt x="253603" y="303969"/>
                  </a:cubicBezTo>
                  <a:cubicBezTo>
                    <a:pt x="169658" y="303969"/>
                    <a:pt x="101618" y="235930"/>
                    <a:pt x="101618" y="151985"/>
                  </a:cubicBezTo>
                  <a:cubicBezTo>
                    <a:pt x="101618" y="68040"/>
                    <a:pt x="169658" y="0"/>
                    <a:pt x="253603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0" name="Freeform 69">
              <a:extLst>
                <a:ext uri="{FF2B5EF4-FFF2-40B4-BE49-F238E27FC236}">
                  <a16:creationId xmlns:a16="http://schemas.microsoft.com/office/drawing/2014/main" id="{D02CAE6C-7412-194B-9294-65343BD7E7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6558" y="2781300"/>
              <a:ext cx="618250" cy="1742623"/>
            </a:xfrm>
            <a:custGeom>
              <a:avLst/>
              <a:gdLst>
                <a:gd name="connsiteX0" fmla="*/ 229659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4143 w 507200"/>
                <a:gd name="connsiteY11" fmla="*/ 1381151 h 1429613"/>
                <a:gd name="connsiteX12" fmla="*/ 304143 w 507200"/>
                <a:gd name="connsiteY12" fmla="*/ 989126 h 1429613"/>
                <a:gd name="connsiteX13" fmla="*/ 253600 w 507200"/>
                <a:gd name="connsiteY13" fmla="*/ 939458 h 1429613"/>
                <a:gd name="connsiteX14" fmla="*/ 203944 w 507200"/>
                <a:gd name="connsiteY14" fmla="*/ 989126 h 1429613"/>
                <a:gd name="connsiteX15" fmla="*/ 203944 w 507200"/>
                <a:gd name="connsiteY15" fmla="*/ 1383812 h 1429613"/>
                <a:gd name="connsiteX16" fmla="*/ 150741 w 507200"/>
                <a:gd name="connsiteY16" fmla="*/ 1429046 h 1429613"/>
                <a:gd name="connsiteX17" fmla="*/ 113499 w 507200"/>
                <a:gd name="connsiteY17" fmla="*/ 1381151 h 1429613"/>
                <a:gd name="connsiteX18" fmla="*/ 113499 w 507200"/>
                <a:gd name="connsiteY18" fmla="*/ 911963 h 1429613"/>
                <a:gd name="connsiteX19" fmla="*/ 113499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7242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9659 w 507200"/>
                <a:gd name="connsiteY25" fmla="*/ 367385 h 1429613"/>
                <a:gd name="connsiteX26" fmla="*/ 253601 w 507200"/>
                <a:gd name="connsiteY26" fmla="*/ 0 h 1429613"/>
                <a:gd name="connsiteX27" fmla="*/ 405585 w 507200"/>
                <a:gd name="connsiteY27" fmla="*/ 151985 h 1429613"/>
                <a:gd name="connsiteX28" fmla="*/ 253601 w 507200"/>
                <a:gd name="connsiteY28" fmla="*/ 303969 h 1429613"/>
                <a:gd name="connsiteX29" fmla="*/ 101616 w 507200"/>
                <a:gd name="connsiteY29" fmla="*/ 151985 h 1429613"/>
                <a:gd name="connsiteX30" fmla="*/ 253601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9659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3259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4143" y="1404211"/>
                    <a:pt x="304143" y="1381151"/>
                  </a:cubicBezTo>
                  <a:lnTo>
                    <a:pt x="304143" y="989126"/>
                  </a:lnTo>
                  <a:cubicBezTo>
                    <a:pt x="304143" y="961631"/>
                    <a:pt x="281088" y="939458"/>
                    <a:pt x="253600" y="939458"/>
                  </a:cubicBezTo>
                  <a:cubicBezTo>
                    <a:pt x="226112" y="939458"/>
                    <a:pt x="203944" y="961631"/>
                    <a:pt x="203944" y="989126"/>
                  </a:cubicBezTo>
                  <a:lnTo>
                    <a:pt x="203944" y="1383812"/>
                  </a:lnTo>
                  <a:cubicBezTo>
                    <a:pt x="203944" y="1411307"/>
                    <a:pt x="179116" y="1433480"/>
                    <a:pt x="150741" y="1429046"/>
                  </a:cubicBezTo>
                  <a:cubicBezTo>
                    <a:pt x="128573" y="1425498"/>
                    <a:pt x="113499" y="1404211"/>
                    <a:pt x="113499" y="1381151"/>
                  </a:cubicBezTo>
                  <a:lnTo>
                    <a:pt x="113499" y="911963"/>
                  </a:lnTo>
                  <a:lnTo>
                    <a:pt x="113499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6504" y="973161"/>
                    <a:pt x="37242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859" y="367385"/>
                    <a:pt x="229659" y="367385"/>
                  </a:cubicBezTo>
                  <a:close/>
                  <a:moveTo>
                    <a:pt x="253601" y="0"/>
                  </a:moveTo>
                  <a:cubicBezTo>
                    <a:pt x="337546" y="0"/>
                    <a:pt x="405585" y="68040"/>
                    <a:pt x="405585" y="151985"/>
                  </a:cubicBezTo>
                  <a:cubicBezTo>
                    <a:pt x="405585" y="235930"/>
                    <a:pt x="337546" y="303969"/>
                    <a:pt x="253601" y="303969"/>
                  </a:cubicBezTo>
                  <a:cubicBezTo>
                    <a:pt x="169656" y="303969"/>
                    <a:pt x="101616" y="235930"/>
                    <a:pt x="101616" y="151985"/>
                  </a:cubicBezTo>
                  <a:cubicBezTo>
                    <a:pt x="101616" y="68040"/>
                    <a:pt x="169656" y="0"/>
                    <a:pt x="253601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BA4047A5-3E71-2A4E-992C-2D920AA8E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2871" y="2781300"/>
              <a:ext cx="618253" cy="1742624"/>
            </a:xfrm>
            <a:custGeom>
              <a:avLst/>
              <a:gdLst>
                <a:gd name="connsiteX0" fmla="*/ 229259 w 507202"/>
                <a:gd name="connsiteY0" fmla="*/ 367385 h 1429613"/>
                <a:gd name="connsiteX1" fmla="*/ 277943 w 507202"/>
                <a:gd name="connsiteY1" fmla="*/ 367385 h 1429613"/>
                <a:gd name="connsiteX2" fmla="*/ 507202 w 507202"/>
                <a:gd name="connsiteY2" fmla="*/ 597101 h 1429613"/>
                <a:gd name="connsiteX3" fmla="*/ 507202 w 507202"/>
                <a:gd name="connsiteY3" fmla="*/ 923493 h 1429613"/>
                <a:gd name="connsiteX4" fmla="*/ 454092 w 507202"/>
                <a:gd name="connsiteY4" fmla="*/ 967840 h 1429613"/>
                <a:gd name="connsiteX5" fmla="*/ 416029 w 507202"/>
                <a:gd name="connsiteY5" fmla="*/ 921719 h 1429613"/>
                <a:gd name="connsiteX6" fmla="*/ 416029 w 507202"/>
                <a:gd name="connsiteY6" fmla="*/ 629918 h 1429613"/>
                <a:gd name="connsiteX7" fmla="*/ 393900 w 507202"/>
                <a:gd name="connsiteY7" fmla="*/ 629918 h 1429613"/>
                <a:gd name="connsiteX8" fmla="*/ 393900 w 507202"/>
                <a:gd name="connsiteY8" fmla="*/ 911963 h 1429613"/>
                <a:gd name="connsiteX9" fmla="*/ 393900 w 507202"/>
                <a:gd name="connsiteY9" fmla="*/ 1383812 h 1429613"/>
                <a:gd name="connsiteX10" fmla="*/ 341675 w 507202"/>
                <a:gd name="connsiteY10" fmla="*/ 1429046 h 1429613"/>
                <a:gd name="connsiteX11" fmla="*/ 303613 w 507202"/>
                <a:gd name="connsiteY11" fmla="*/ 1381151 h 1429613"/>
                <a:gd name="connsiteX12" fmla="*/ 303613 w 507202"/>
                <a:gd name="connsiteY12" fmla="*/ 989126 h 1429613"/>
                <a:gd name="connsiteX13" fmla="*/ 253158 w 507202"/>
                <a:gd name="connsiteY13" fmla="*/ 939458 h 1429613"/>
                <a:gd name="connsiteX14" fmla="*/ 203589 w 507202"/>
                <a:gd name="connsiteY14" fmla="*/ 989126 h 1429613"/>
                <a:gd name="connsiteX15" fmla="*/ 203589 w 507202"/>
                <a:gd name="connsiteY15" fmla="*/ 1383812 h 1429613"/>
                <a:gd name="connsiteX16" fmla="*/ 150479 w 507202"/>
                <a:gd name="connsiteY16" fmla="*/ 1429046 h 1429613"/>
                <a:gd name="connsiteX17" fmla="*/ 113302 w 507202"/>
                <a:gd name="connsiteY17" fmla="*/ 1381151 h 1429613"/>
                <a:gd name="connsiteX18" fmla="*/ 113302 w 507202"/>
                <a:gd name="connsiteY18" fmla="*/ 911963 h 1429613"/>
                <a:gd name="connsiteX19" fmla="*/ 113302 w 507202"/>
                <a:gd name="connsiteY19" fmla="*/ 629918 h 1429613"/>
                <a:gd name="connsiteX20" fmla="*/ 90287 w 507202"/>
                <a:gd name="connsiteY20" fmla="*/ 629918 h 1429613"/>
                <a:gd name="connsiteX21" fmla="*/ 90287 w 507202"/>
                <a:gd name="connsiteY21" fmla="*/ 923493 h 1429613"/>
                <a:gd name="connsiteX22" fmla="*/ 38062 w 507202"/>
                <a:gd name="connsiteY22" fmla="*/ 967840 h 1429613"/>
                <a:gd name="connsiteX23" fmla="*/ 0 w 507202"/>
                <a:gd name="connsiteY23" fmla="*/ 921719 h 1429613"/>
                <a:gd name="connsiteX24" fmla="*/ 0 w 507202"/>
                <a:gd name="connsiteY24" fmla="*/ 597101 h 1429613"/>
                <a:gd name="connsiteX25" fmla="*/ 229259 w 507202"/>
                <a:gd name="connsiteY25" fmla="*/ 367385 h 1429613"/>
                <a:gd name="connsiteX26" fmla="*/ 249695 w 507202"/>
                <a:gd name="connsiteY26" fmla="*/ 0 h 1429613"/>
                <a:gd name="connsiteX27" fmla="*/ 401679 w 507202"/>
                <a:gd name="connsiteY27" fmla="*/ 151985 h 1429613"/>
                <a:gd name="connsiteX28" fmla="*/ 249695 w 507202"/>
                <a:gd name="connsiteY28" fmla="*/ 303969 h 1429613"/>
                <a:gd name="connsiteX29" fmla="*/ 97710 w 507202"/>
                <a:gd name="connsiteY29" fmla="*/ 151985 h 1429613"/>
                <a:gd name="connsiteX30" fmla="*/ 249695 w 507202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2" h="1429613">
                  <a:moveTo>
                    <a:pt x="229259" y="367385"/>
                  </a:moveTo>
                  <a:lnTo>
                    <a:pt x="277943" y="367385"/>
                  </a:lnTo>
                  <a:cubicBezTo>
                    <a:pt x="404522" y="367385"/>
                    <a:pt x="507202" y="470270"/>
                    <a:pt x="507202" y="597101"/>
                  </a:cubicBezTo>
                  <a:lnTo>
                    <a:pt x="507202" y="923493"/>
                  </a:lnTo>
                  <a:cubicBezTo>
                    <a:pt x="507202" y="950988"/>
                    <a:pt x="482417" y="973161"/>
                    <a:pt x="454092" y="967840"/>
                  </a:cubicBezTo>
                  <a:cubicBezTo>
                    <a:pt x="431962" y="964292"/>
                    <a:pt x="416029" y="943892"/>
                    <a:pt x="416029" y="921719"/>
                  </a:cubicBezTo>
                  <a:lnTo>
                    <a:pt x="416029" y="629918"/>
                  </a:lnTo>
                  <a:lnTo>
                    <a:pt x="393900" y="629918"/>
                  </a:lnTo>
                  <a:lnTo>
                    <a:pt x="393900" y="911963"/>
                  </a:lnTo>
                  <a:lnTo>
                    <a:pt x="393900" y="1383812"/>
                  </a:lnTo>
                  <a:cubicBezTo>
                    <a:pt x="393900" y="1411307"/>
                    <a:pt x="369115" y="1433480"/>
                    <a:pt x="341675" y="1429046"/>
                  </a:cubicBezTo>
                  <a:cubicBezTo>
                    <a:pt x="319546" y="1425498"/>
                    <a:pt x="303613" y="1404211"/>
                    <a:pt x="303613" y="1381151"/>
                  </a:cubicBezTo>
                  <a:lnTo>
                    <a:pt x="303613" y="989126"/>
                  </a:lnTo>
                  <a:cubicBezTo>
                    <a:pt x="303613" y="961631"/>
                    <a:pt x="281484" y="939458"/>
                    <a:pt x="253158" y="939458"/>
                  </a:cubicBezTo>
                  <a:cubicBezTo>
                    <a:pt x="225718" y="939458"/>
                    <a:pt x="203589" y="961631"/>
                    <a:pt x="203589" y="989126"/>
                  </a:cubicBezTo>
                  <a:lnTo>
                    <a:pt x="203589" y="1383812"/>
                  </a:lnTo>
                  <a:cubicBezTo>
                    <a:pt x="203589" y="1411307"/>
                    <a:pt x="178804" y="1433480"/>
                    <a:pt x="150479" y="1429046"/>
                  </a:cubicBezTo>
                  <a:cubicBezTo>
                    <a:pt x="128350" y="1425498"/>
                    <a:pt x="113302" y="1404211"/>
                    <a:pt x="113302" y="1381151"/>
                  </a:cubicBezTo>
                  <a:lnTo>
                    <a:pt x="113302" y="911963"/>
                  </a:lnTo>
                  <a:lnTo>
                    <a:pt x="113302" y="629918"/>
                  </a:lnTo>
                  <a:lnTo>
                    <a:pt x="90287" y="629918"/>
                  </a:lnTo>
                  <a:lnTo>
                    <a:pt x="90287" y="923493"/>
                  </a:lnTo>
                  <a:cubicBezTo>
                    <a:pt x="90287" y="950988"/>
                    <a:pt x="66388" y="973161"/>
                    <a:pt x="38062" y="967840"/>
                  </a:cubicBezTo>
                  <a:cubicBezTo>
                    <a:pt x="15933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680" y="367385"/>
                    <a:pt x="229259" y="367385"/>
                  </a:cubicBezTo>
                  <a:close/>
                  <a:moveTo>
                    <a:pt x="249695" y="0"/>
                  </a:moveTo>
                  <a:cubicBezTo>
                    <a:pt x="334523" y="0"/>
                    <a:pt x="401679" y="68040"/>
                    <a:pt x="401679" y="151985"/>
                  </a:cubicBezTo>
                  <a:cubicBezTo>
                    <a:pt x="401679" y="235930"/>
                    <a:pt x="334523" y="303969"/>
                    <a:pt x="249695" y="303969"/>
                  </a:cubicBezTo>
                  <a:cubicBezTo>
                    <a:pt x="165750" y="303969"/>
                    <a:pt x="97710" y="235930"/>
                    <a:pt x="97710" y="151985"/>
                  </a:cubicBezTo>
                  <a:cubicBezTo>
                    <a:pt x="97710" y="68040"/>
                    <a:pt x="165750" y="0"/>
                    <a:pt x="249695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3ACC944C-7229-184D-B8D0-E2B83B72D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1813" y="2781300"/>
              <a:ext cx="618250" cy="1742623"/>
            </a:xfrm>
            <a:custGeom>
              <a:avLst/>
              <a:gdLst>
                <a:gd name="connsiteX0" fmla="*/ 228772 w 507200"/>
                <a:gd name="connsiteY0" fmla="*/ 367385 h 1429613"/>
                <a:gd name="connsiteX1" fmla="*/ 278428 w 507200"/>
                <a:gd name="connsiteY1" fmla="*/ 367385 h 1429613"/>
                <a:gd name="connsiteX2" fmla="*/ 507200 w 507200"/>
                <a:gd name="connsiteY2" fmla="*/ 597101 h 1429613"/>
                <a:gd name="connsiteX3" fmla="*/ 507200 w 507200"/>
                <a:gd name="connsiteY3" fmla="*/ 923493 h 1429613"/>
                <a:gd name="connsiteX4" fmla="*/ 453997 w 507200"/>
                <a:gd name="connsiteY4" fmla="*/ 967840 h 1429613"/>
                <a:gd name="connsiteX5" fmla="*/ 416755 w 507200"/>
                <a:gd name="connsiteY5" fmla="*/ 921719 h 1429613"/>
                <a:gd name="connsiteX6" fmla="*/ 416755 w 507200"/>
                <a:gd name="connsiteY6" fmla="*/ 629918 h 1429613"/>
                <a:gd name="connsiteX7" fmla="*/ 394588 w 507200"/>
                <a:gd name="connsiteY7" fmla="*/ 629918 h 1429613"/>
                <a:gd name="connsiteX8" fmla="*/ 394588 w 507200"/>
                <a:gd name="connsiteY8" fmla="*/ 911963 h 1429613"/>
                <a:gd name="connsiteX9" fmla="*/ 394588 w 507200"/>
                <a:gd name="connsiteY9" fmla="*/ 1383812 h 1429613"/>
                <a:gd name="connsiteX10" fmla="*/ 341385 w 507200"/>
                <a:gd name="connsiteY10" fmla="*/ 1429046 h 1429613"/>
                <a:gd name="connsiteX11" fmla="*/ 304143 w 507200"/>
                <a:gd name="connsiteY11" fmla="*/ 1381151 h 1429613"/>
                <a:gd name="connsiteX12" fmla="*/ 304143 w 507200"/>
                <a:gd name="connsiteY12" fmla="*/ 989126 h 1429613"/>
                <a:gd name="connsiteX13" fmla="*/ 253600 w 507200"/>
                <a:gd name="connsiteY13" fmla="*/ 939458 h 1429613"/>
                <a:gd name="connsiteX14" fmla="*/ 203057 w 507200"/>
                <a:gd name="connsiteY14" fmla="*/ 989126 h 1429613"/>
                <a:gd name="connsiteX15" fmla="*/ 203057 w 507200"/>
                <a:gd name="connsiteY15" fmla="*/ 1383812 h 1429613"/>
                <a:gd name="connsiteX16" fmla="*/ 150741 w 507200"/>
                <a:gd name="connsiteY16" fmla="*/ 1429046 h 1429613"/>
                <a:gd name="connsiteX17" fmla="*/ 112613 w 507200"/>
                <a:gd name="connsiteY17" fmla="*/ 1381151 h 1429613"/>
                <a:gd name="connsiteX18" fmla="*/ 112613 w 507200"/>
                <a:gd name="connsiteY18" fmla="*/ 911963 h 1429613"/>
                <a:gd name="connsiteX19" fmla="*/ 112613 w 507200"/>
                <a:gd name="connsiteY19" fmla="*/ 629918 h 1429613"/>
                <a:gd name="connsiteX20" fmla="*/ 90445 w 507200"/>
                <a:gd name="connsiteY20" fmla="*/ 629918 h 1429613"/>
                <a:gd name="connsiteX21" fmla="*/ 90445 w 507200"/>
                <a:gd name="connsiteY21" fmla="*/ 923493 h 1429613"/>
                <a:gd name="connsiteX22" fmla="*/ 38129 w 507200"/>
                <a:gd name="connsiteY22" fmla="*/ 967840 h 1429613"/>
                <a:gd name="connsiteX23" fmla="*/ 0 w 507200"/>
                <a:gd name="connsiteY23" fmla="*/ 921719 h 1429613"/>
                <a:gd name="connsiteX24" fmla="*/ 0 w 507200"/>
                <a:gd name="connsiteY24" fmla="*/ 597101 h 1429613"/>
                <a:gd name="connsiteX25" fmla="*/ 228772 w 507200"/>
                <a:gd name="connsiteY25" fmla="*/ 367385 h 1429613"/>
                <a:gd name="connsiteX26" fmla="*/ 253602 w 507200"/>
                <a:gd name="connsiteY26" fmla="*/ 0 h 1429613"/>
                <a:gd name="connsiteX27" fmla="*/ 405586 w 507200"/>
                <a:gd name="connsiteY27" fmla="*/ 151985 h 1429613"/>
                <a:gd name="connsiteX28" fmla="*/ 253602 w 507200"/>
                <a:gd name="connsiteY28" fmla="*/ 303969 h 1429613"/>
                <a:gd name="connsiteX29" fmla="*/ 101617 w 507200"/>
                <a:gd name="connsiteY29" fmla="*/ 151985 h 1429613"/>
                <a:gd name="connsiteX30" fmla="*/ 253602 w 507200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200" h="1429613">
                  <a:moveTo>
                    <a:pt x="228772" y="367385"/>
                  </a:moveTo>
                  <a:lnTo>
                    <a:pt x="278428" y="367385"/>
                  </a:lnTo>
                  <a:cubicBezTo>
                    <a:pt x="404341" y="367385"/>
                    <a:pt x="507200" y="470270"/>
                    <a:pt x="507200" y="597101"/>
                  </a:cubicBezTo>
                  <a:lnTo>
                    <a:pt x="507200" y="923493"/>
                  </a:lnTo>
                  <a:cubicBezTo>
                    <a:pt x="507200" y="950988"/>
                    <a:pt x="482372" y="973161"/>
                    <a:pt x="453997" y="967840"/>
                  </a:cubicBezTo>
                  <a:cubicBezTo>
                    <a:pt x="431830" y="964292"/>
                    <a:pt x="416755" y="943892"/>
                    <a:pt x="416755" y="921719"/>
                  </a:cubicBezTo>
                  <a:lnTo>
                    <a:pt x="416755" y="629918"/>
                  </a:lnTo>
                  <a:lnTo>
                    <a:pt x="394588" y="629918"/>
                  </a:lnTo>
                  <a:lnTo>
                    <a:pt x="394588" y="911963"/>
                  </a:lnTo>
                  <a:lnTo>
                    <a:pt x="394588" y="1383812"/>
                  </a:lnTo>
                  <a:cubicBezTo>
                    <a:pt x="394588" y="1411307"/>
                    <a:pt x="369760" y="1433480"/>
                    <a:pt x="341385" y="1429046"/>
                  </a:cubicBezTo>
                  <a:cubicBezTo>
                    <a:pt x="319217" y="1425498"/>
                    <a:pt x="304143" y="1404211"/>
                    <a:pt x="304143" y="1381151"/>
                  </a:cubicBezTo>
                  <a:lnTo>
                    <a:pt x="304143" y="989126"/>
                  </a:lnTo>
                  <a:cubicBezTo>
                    <a:pt x="304143" y="961631"/>
                    <a:pt x="281088" y="939458"/>
                    <a:pt x="253600" y="939458"/>
                  </a:cubicBezTo>
                  <a:cubicBezTo>
                    <a:pt x="226112" y="939458"/>
                    <a:pt x="203057" y="961631"/>
                    <a:pt x="203057" y="989126"/>
                  </a:cubicBezTo>
                  <a:lnTo>
                    <a:pt x="203057" y="1383812"/>
                  </a:lnTo>
                  <a:cubicBezTo>
                    <a:pt x="203057" y="1411307"/>
                    <a:pt x="179116" y="1433480"/>
                    <a:pt x="150741" y="1429046"/>
                  </a:cubicBezTo>
                  <a:cubicBezTo>
                    <a:pt x="128573" y="1425498"/>
                    <a:pt x="112613" y="1404211"/>
                    <a:pt x="112613" y="1381151"/>
                  </a:cubicBezTo>
                  <a:lnTo>
                    <a:pt x="112613" y="911963"/>
                  </a:lnTo>
                  <a:lnTo>
                    <a:pt x="112613" y="629918"/>
                  </a:lnTo>
                  <a:lnTo>
                    <a:pt x="90445" y="629918"/>
                  </a:lnTo>
                  <a:lnTo>
                    <a:pt x="90445" y="923493"/>
                  </a:lnTo>
                  <a:cubicBezTo>
                    <a:pt x="90445" y="950988"/>
                    <a:pt x="65617" y="973161"/>
                    <a:pt x="38129" y="967840"/>
                  </a:cubicBezTo>
                  <a:cubicBezTo>
                    <a:pt x="15074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1972" y="367385"/>
                    <a:pt x="228772" y="367385"/>
                  </a:cubicBezTo>
                  <a:close/>
                  <a:moveTo>
                    <a:pt x="253602" y="0"/>
                  </a:moveTo>
                  <a:cubicBezTo>
                    <a:pt x="337547" y="0"/>
                    <a:pt x="405586" y="68040"/>
                    <a:pt x="405586" y="151985"/>
                  </a:cubicBezTo>
                  <a:cubicBezTo>
                    <a:pt x="405586" y="235930"/>
                    <a:pt x="337547" y="303969"/>
                    <a:pt x="253602" y="303969"/>
                  </a:cubicBezTo>
                  <a:cubicBezTo>
                    <a:pt x="169657" y="303969"/>
                    <a:pt x="101617" y="235930"/>
                    <a:pt x="101617" y="151985"/>
                  </a:cubicBezTo>
                  <a:cubicBezTo>
                    <a:pt x="101617" y="68040"/>
                    <a:pt x="169657" y="0"/>
                    <a:pt x="253602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A7B37EE6-8BC7-A543-A0E5-0DD91E7446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8126" y="2781300"/>
              <a:ext cx="618249" cy="1742623"/>
            </a:xfrm>
            <a:custGeom>
              <a:avLst/>
              <a:gdLst>
                <a:gd name="connsiteX0" fmla="*/ 228284 w 507199"/>
                <a:gd name="connsiteY0" fmla="*/ 367385 h 1429613"/>
                <a:gd name="connsiteX1" fmla="*/ 278027 w 507199"/>
                <a:gd name="connsiteY1" fmla="*/ 367385 h 1429613"/>
                <a:gd name="connsiteX2" fmla="*/ 507199 w 507199"/>
                <a:gd name="connsiteY2" fmla="*/ 597101 h 1429613"/>
                <a:gd name="connsiteX3" fmla="*/ 507199 w 507199"/>
                <a:gd name="connsiteY3" fmla="*/ 923493 h 1429613"/>
                <a:gd name="connsiteX4" fmla="*/ 454791 w 507199"/>
                <a:gd name="connsiteY4" fmla="*/ 967840 h 1429613"/>
                <a:gd name="connsiteX5" fmla="*/ 416596 w 507199"/>
                <a:gd name="connsiteY5" fmla="*/ 921719 h 1429613"/>
                <a:gd name="connsiteX6" fmla="*/ 416596 w 507199"/>
                <a:gd name="connsiteY6" fmla="*/ 629918 h 1429613"/>
                <a:gd name="connsiteX7" fmla="*/ 394389 w 507199"/>
                <a:gd name="connsiteY7" fmla="*/ 629918 h 1429613"/>
                <a:gd name="connsiteX8" fmla="*/ 394389 w 507199"/>
                <a:gd name="connsiteY8" fmla="*/ 911963 h 1429613"/>
                <a:gd name="connsiteX9" fmla="*/ 394389 w 507199"/>
                <a:gd name="connsiteY9" fmla="*/ 1383812 h 1429613"/>
                <a:gd name="connsiteX10" fmla="*/ 341093 w 507199"/>
                <a:gd name="connsiteY10" fmla="*/ 1429046 h 1429613"/>
                <a:gd name="connsiteX11" fmla="*/ 303786 w 507199"/>
                <a:gd name="connsiteY11" fmla="*/ 1381151 h 1429613"/>
                <a:gd name="connsiteX12" fmla="*/ 303786 w 507199"/>
                <a:gd name="connsiteY12" fmla="*/ 989126 h 1429613"/>
                <a:gd name="connsiteX13" fmla="*/ 254044 w 507199"/>
                <a:gd name="connsiteY13" fmla="*/ 939458 h 1429613"/>
                <a:gd name="connsiteX14" fmla="*/ 203412 w 507199"/>
                <a:gd name="connsiteY14" fmla="*/ 989126 h 1429613"/>
                <a:gd name="connsiteX15" fmla="*/ 203412 w 507199"/>
                <a:gd name="connsiteY15" fmla="*/ 1383812 h 1429613"/>
                <a:gd name="connsiteX16" fmla="*/ 150117 w 507199"/>
                <a:gd name="connsiteY16" fmla="*/ 1429046 h 1429613"/>
                <a:gd name="connsiteX17" fmla="*/ 111921 w 507199"/>
                <a:gd name="connsiteY17" fmla="*/ 1381151 h 1429613"/>
                <a:gd name="connsiteX18" fmla="*/ 111921 w 507199"/>
                <a:gd name="connsiteY18" fmla="*/ 911963 h 1429613"/>
                <a:gd name="connsiteX19" fmla="*/ 111921 w 507199"/>
                <a:gd name="connsiteY19" fmla="*/ 629918 h 1429613"/>
                <a:gd name="connsiteX20" fmla="*/ 89715 w 507199"/>
                <a:gd name="connsiteY20" fmla="*/ 629918 h 1429613"/>
                <a:gd name="connsiteX21" fmla="*/ 89715 w 507199"/>
                <a:gd name="connsiteY21" fmla="*/ 923493 h 1429613"/>
                <a:gd name="connsiteX22" fmla="*/ 37307 w 507199"/>
                <a:gd name="connsiteY22" fmla="*/ 967840 h 1429613"/>
                <a:gd name="connsiteX23" fmla="*/ 0 w 507199"/>
                <a:gd name="connsiteY23" fmla="*/ 921719 h 1429613"/>
                <a:gd name="connsiteX24" fmla="*/ 0 w 507199"/>
                <a:gd name="connsiteY24" fmla="*/ 597101 h 1429613"/>
                <a:gd name="connsiteX25" fmla="*/ 228284 w 507199"/>
                <a:gd name="connsiteY25" fmla="*/ 367385 h 1429613"/>
                <a:gd name="connsiteX26" fmla="*/ 250132 w 507199"/>
                <a:gd name="connsiteY26" fmla="*/ 0 h 1429613"/>
                <a:gd name="connsiteX27" fmla="*/ 401673 w 507199"/>
                <a:gd name="connsiteY27" fmla="*/ 151985 h 1429613"/>
                <a:gd name="connsiteX28" fmla="*/ 250132 w 507199"/>
                <a:gd name="connsiteY28" fmla="*/ 303969 h 1429613"/>
                <a:gd name="connsiteX29" fmla="*/ 97706 w 507199"/>
                <a:gd name="connsiteY29" fmla="*/ 151985 h 1429613"/>
                <a:gd name="connsiteX30" fmla="*/ 250132 w 507199"/>
                <a:gd name="connsiteY30" fmla="*/ 0 h 142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7199" h="1429613">
                  <a:moveTo>
                    <a:pt x="228284" y="367385"/>
                  </a:moveTo>
                  <a:lnTo>
                    <a:pt x="278027" y="367385"/>
                  </a:lnTo>
                  <a:cubicBezTo>
                    <a:pt x="405048" y="367385"/>
                    <a:pt x="507199" y="470270"/>
                    <a:pt x="507199" y="597101"/>
                  </a:cubicBezTo>
                  <a:lnTo>
                    <a:pt x="507199" y="923493"/>
                  </a:lnTo>
                  <a:cubicBezTo>
                    <a:pt x="507199" y="950988"/>
                    <a:pt x="482327" y="973161"/>
                    <a:pt x="454791" y="967840"/>
                  </a:cubicBezTo>
                  <a:cubicBezTo>
                    <a:pt x="432585" y="964292"/>
                    <a:pt x="416596" y="943892"/>
                    <a:pt x="416596" y="921719"/>
                  </a:cubicBezTo>
                  <a:lnTo>
                    <a:pt x="416596" y="629918"/>
                  </a:lnTo>
                  <a:lnTo>
                    <a:pt x="394389" y="629918"/>
                  </a:lnTo>
                  <a:lnTo>
                    <a:pt x="394389" y="911963"/>
                  </a:lnTo>
                  <a:lnTo>
                    <a:pt x="394389" y="1383812"/>
                  </a:lnTo>
                  <a:cubicBezTo>
                    <a:pt x="394389" y="1411307"/>
                    <a:pt x="370406" y="1433480"/>
                    <a:pt x="341093" y="1429046"/>
                  </a:cubicBezTo>
                  <a:cubicBezTo>
                    <a:pt x="318887" y="1425498"/>
                    <a:pt x="303786" y="1404211"/>
                    <a:pt x="303786" y="1381151"/>
                  </a:cubicBezTo>
                  <a:lnTo>
                    <a:pt x="303786" y="989126"/>
                  </a:lnTo>
                  <a:cubicBezTo>
                    <a:pt x="303786" y="961631"/>
                    <a:pt x="281580" y="939458"/>
                    <a:pt x="254044" y="939458"/>
                  </a:cubicBezTo>
                  <a:cubicBezTo>
                    <a:pt x="225619" y="939458"/>
                    <a:pt x="203412" y="961631"/>
                    <a:pt x="203412" y="989126"/>
                  </a:cubicBezTo>
                  <a:lnTo>
                    <a:pt x="203412" y="1383812"/>
                  </a:lnTo>
                  <a:cubicBezTo>
                    <a:pt x="203412" y="1411307"/>
                    <a:pt x="178541" y="1433480"/>
                    <a:pt x="150117" y="1429046"/>
                  </a:cubicBezTo>
                  <a:cubicBezTo>
                    <a:pt x="127910" y="1425498"/>
                    <a:pt x="111921" y="1404211"/>
                    <a:pt x="111921" y="1381151"/>
                  </a:cubicBezTo>
                  <a:lnTo>
                    <a:pt x="111921" y="911963"/>
                  </a:lnTo>
                  <a:lnTo>
                    <a:pt x="111921" y="629918"/>
                  </a:lnTo>
                  <a:lnTo>
                    <a:pt x="89715" y="629918"/>
                  </a:lnTo>
                  <a:lnTo>
                    <a:pt x="89715" y="923493"/>
                  </a:lnTo>
                  <a:cubicBezTo>
                    <a:pt x="89715" y="950988"/>
                    <a:pt x="65732" y="973161"/>
                    <a:pt x="37307" y="967840"/>
                  </a:cubicBezTo>
                  <a:cubicBezTo>
                    <a:pt x="15100" y="964292"/>
                    <a:pt x="0" y="943892"/>
                    <a:pt x="0" y="921719"/>
                  </a:cubicBezTo>
                  <a:lnTo>
                    <a:pt x="0" y="597101"/>
                  </a:lnTo>
                  <a:cubicBezTo>
                    <a:pt x="0" y="470270"/>
                    <a:pt x="102150" y="367385"/>
                    <a:pt x="228284" y="367385"/>
                  </a:cubicBezTo>
                  <a:close/>
                  <a:moveTo>
                    <a:pt x="250132" y="0"/>
                  </a:moveTo>
                  <a:cubicBezTo>
                    <a:pt x="333435" y="0"/>
                    <a:pt x="401673" y="68040"/>
                    <a:pt x="401673" y="151985"/>
                  </a:cubicBezTo>
                  <a:cubicBezTo>
                    <a:pt x="401673" y="235930"/>
                    <a:pt x="333435" y="303969"/>
                    <a:pt x="250132" y="303969"/>
                  </a:cubicBezTo>
                  <a:cubicBezTo>
                    <a:pt x="165057" y="303969"/>
                    <a:pt x="97706" y="235930"/>
                    <a:pt x="97706" y="151985"/>
                  </a:cubicBezTo>
                  <a:cubicBezTo>
                    <a:pt x="97706" y="68040"/>
                    <a:pt x="165057" y="0"/>
                    <a:pt x="250132" y="0"/>
                  </a:cubicBez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" name="Freeform 11">
            <a:extLst>
              <a:ext uri="{FF2B5EF4-FFF2-40B4-BE49-F238E27FC236}">
                <a16:creationId xmlns:a16="http://schemas.microsoft.com/office/drawing/2014/main" id="{9B20C199-F9C7-4140-9BF6-31754626A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4756" y="5067690"/>
            <a:ext cx="91440" cy="1461727"/>
          </a:xfrm>
          <a:custGeom>
            <a:avLst/>
            <a:gdLst>
              <a:gd name="T0" fmla="*/ 40 w 41"/>
              <a:gd name="T1" fmla="*/ 1647 h 1648"/>
              <a:gd name="T2" fmla="*/ 0 w 41"/>
              <a:gd name="T3" fmla="*/ 1647 h 1648"/>
              <a:gd name="T4" fmla="*/ 0 w 41"/>
              <a:gd name="T5" fmla="*/ 0 h 1648"/>
              <a:gd name="T6" fmla="*/ 40 w 41"/>
              <a:gd name="T7" fmla="*/ 0 h 1648"/>
              <a:gd name="T8" fmla="*/ 40 w 41"/>
              <a:gd name="T9" fmla="*/ 1647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" h="1648">
                <a:moveTo>
                  <a:pt x="40" y="1647"/>
                </a:moveTo>
                <a:lnTo>
                  <a:pt x="0" y="1647"/>
                </a:lnTo>
                <a:lnTo>
                  <a:pt x="0" y="0"/>
                </a:lnTo>
                <a:lnTo>
                  <a:pt x="40" y="0"/>
                </a:lnTo>
                <a:lnTo>
                  <a:pt x="40" y="164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7C6E40F-1AEF-D344-8534-5D57B97C9840}"/>
              </a:ext>
            </a:extLst>
          </p:cNvPr>
          <p:cNvCxnSpPr>
            <a:cxnSpLocks/>
          </p:cNvCxnSpPr>
          <p:nvPr/>
        </p:nvCxnSpPr>
        <p:spPr>
          <a:xfrm flipH="1">
            <a:off x="11580807" y="5798553"/>
            <a:ext cx="1136528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Subtitle 2">
            <a:extLst>
              <a:ext uri="{FF2B5EF4-FFF2-40B4-BE49-F238E27FC236}">
                <a16:creationId xmlns:a16="http://schemas.microsoft.com/office/drawing/2014/main" id="{917CC61C-DC02-A14A-8ACD-E9901123A022}"/>
              </a:ext>
            </a:extLst>
          </p:cNvPr>
          <p:cNvSpPr txBox="1">
            <a:spLocks/>
          </p:cNvSpPr>
          <p:nvPr/>
        </p:nvSpPr>
        <p:spPr>
          <a:xfrm>
            <a:off x="15090500" y="5250935"/>
            <a:ext cx="758503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AD02F3D4-FBD8-AD43-B240-3BE2EA449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4756" y="7112767"/>
            <a:ext cx="91440" cy="1461727"/>
          </a:xfrm>
          <a:custGeom>
            <a:avLst/>
            <a:gdLst>
              <a:gd name="T0" fmla="*/ 40 w 41"/>
              <a:gd name="T1" fmla="*/ 1647 h 1648"/>
              <a:gd name="T2" fmla="*/ 0 w 41"/>
              <a:gd name="T3" fmla="*/ 1647 h 1648"/>
              <a:gd name="T4" fmla="*/ 0 w 41"/>
              <a:gd name="T5" fmla="*/ 0 h 1648"/>
              <a:gd name="T6" fmla="*/ 40 w 41"/>
              <a:gd name="T7" fmla="*/ 0 h 1648"/>
              <a:gd name="T8" fmla="*/ 40 w 41"/>
              <a:gd name="T9" fmla="*/ 1647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" h="1648">
                <a:moveTo>
                  <a:pt x="40" y="1647"/>
                </a:moveTo>
                <a:lnTo>
                  <a:pt x="0" y="1647"/>
                </a:lnTo>
                <a:lnTo>
                  <a:pt x="0" y="0"/>
                </a:lnTo>
                <a:lnTo>
                  <a:pt x="40" y="0"/>
                </a:lnTo>
                <a:lnTo>
                  <a:pt x="40" y="164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DB2C68B3-09B2-7F43-8F97-327DE667BA79}"/>
              </a:ext>
            </a:extLst>
          </p:cNvPr>
          <p:cNvCxnSpPr>
            <a:cxnSpLocks/>
          </p:cNvCxnSpPr>
          <p:nvPr/>
        </p:nvCxnSpPr>
        <p:spPr>
          <a:xfrm flipH="1">
            <a:off x="10770751" y="7843630"/>
            <a:ext cx="1946584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Subtitle 2">
            <a:extLst>
              <a:ext uri="{FF2B5EF4-FFF2-40B4-BE49-F238E27FC236}">
                <a16:creationId xmlns:a16="http://schemas.microsoft.com/office/drawing/2014/main" id="{69387987-BAD7-CE41-ABF1-B3F74589A5D3}"/>
              </a:ext>
            </a:extLst>
          </p:cNvPr>
          <p:cNvSpPr txBox="1">
            <a:spLocks/>
          </p:cNvSpPr>
          <p:nvPr/>
        </p:nvSpPr>
        <p:spPr>
          <a:xfrm>
            <a:off x="15090500" y="7296012"/>
            <a:ext cx="758503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F8C131DE-B2BC-4F4B-9B6C-E915DD7CC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4756" y="9157844"/>
            <a:ext cx="91440" cy="1461727"/>
          </a:xfrm>
          <a:custGeom>
            <a:avLst/>
            <a:gdLst>
              <a:gd name="T0" fmla="*/ 40 w 41"/>
              <a:gd name="T1" fmla="*/ 1647 h 1648"/>
              <a:gd name="T2" fmla="*/ 0 w 41"/>
              <a:gd name="T3" fmla="*/ 1647 h 1648"/>
              <a:gd name="T4" fmla="*/ 0 w 41"/>
              <a:gd name="T5" fmla="*/ 0 h 1648"/>
              <a:gd name="T6" fmla="*/ 40 w 41"/>
              <a:gd name="T7" fmla="*/ 0 h 1648"/>
              <a:gd name="T8" fmla="*/ 40 w 41"/>
              <a:gd name="T9" fmla="*/ 1647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" h="1648">
                <a:moveTo>
                  <a:pt x="40" y="1647"/>
                </a:moveTo>
                <a:lnTo>
                  <a:pt x="0" y="1647"/>
                </a:lnTo>
                <a:lnTo>
                  <a:pt x="0" y="0"/>
                </a:lnTo>
                <a:lnTo>
                  <a:pt x="40" y="0"/>
                </a:lnTo>
                <a:lnTo>
                  <a:pt x="40" y="164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CC596D1C-1A31-B34F-9683-F886D775E6BF}"/>
              </a:ext>
            </a:extLst>
          </p:cNvPr>
          <p:cNvCxnSpPr>
            <a:cxnSpLocks/>
          </p:cNvCxnSpPr>
          <p:nvPr/>
        </p:nvCxnSpPr>
        <p:spPr>
          <a:xfrm flipH="1">
            <a:off x="10063230" y="9888707"/>
            <a:ext cx="2654105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Subtitle 2">
            <a:extLst>
              <a:ext uri="{FF2B5EF4-FFF2-40B4-BE49-F238E27FC236}">
                <a16:creationId xmlns:a16="http://schemas.microsoft.com/office/drawing/2014/main" id="{A056E7AC-420A-4B48-8BF5-1CF2F06FE193}"/>
              </a:ext>
            </a:extLst>
          </p:cNvPr>
          <p:cNvSpPr txBox="1">
            <a:spLocks/>
          </p:cNvSpPr>
          <p:nvPr/>
        </p:nvSpPr>
        <p:spPr>
          <a:xfrm>
            <a:off x="15090500" y="9341089"/>
            <a:ext cx="758503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041EB8AC-2C66-C147-B9C5-01845B911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4756" y="11202920"/>
            <a:ext cx="91440" cy="1461727"/>
          </a:xfrm>
          <a:custGeom>
            <a:avLst/>
            <a:gdLst>
              <a:gd name="T0" fmla="*/ 40 w 41"/>
              <a:gd name="T1" fmla="*/ 1648 h 1649"/>
              <a:gd name="T2" fmla="*/ 0 w 41"/>
              <a:gd name="T3" fmla="*/ 1648 h 1649"/>
              <a:gd name="T4" fmla="*/ 0 w 41"/>
              <a:gd name="T5" fmla="*/ 0 h 1649"/>
              <a:gd name="T6" fmla="*/ 40 w 41"/>
              <a:gd name="T7" fmla="*/ 0 h 1649"/>
              <a:gd name="T8" fmla="*/ 40 w 41"/>
              <a:gd name="T9" fmla="*/ 1648 h 1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" h="1649">
                <a:moveTo>
                  <a:pt x="40" y="1648"/>
                </a:moveTo>
                <a:lnTo>
                  <a:pt x="0" y="1648"/>
                </a:lnTo>
                <a:lnTo>
                  <a:pt x="0" y="0"/>
                </a:lnTo>
                <a:lnTo>
                  <a:pt x="40" y="0"/>
                </a:lnTo>
                <a:lnTo>
                  <a:pt x="40" y="164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0A0E1C0-CDD5-9D45-92C8-03ABEBD9E510}"/>
              </a:ext>
            </a:extLst>
          </p:cNvPr>
          <p:cNvCxnSpPr>
            <a:cxnSpLocks/>
          </p:cNvCxnSpPr>
          <p:nvPr/>
        </p:nvCxnSpPr>
        <p:spPr>
          <a:xfrm flipH="1">
            <a:off x="9277167" y="11933783"/>
            <a:ext cx="3440169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Subtitle 2">
            <a:extLst>
              <a:ext uri="{FF2B5EF4-FFF2-40B4-BE49-F238E27FC236}">
                <a16:creationId xmlns:a16="http://schemas.microsoft.com/office/drawing/2014/main" id="{15E55ADB-4BE3-1742-A023-590138AA2CBF}"/>
              </a:ext>
            </a:extLst>
          </p:cNvPr>
          <p:cNvSpPr txBox="1">
            <a:spLocks/>
          </p:cNvSpPr>
          <p:nvPr/>
        </p:nvSpPr>
        <p:spPr>
          <a:xfrm>
            <a:off x="15035186" y="11386165"/>
            <a:ext cx="758503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8411DF9-6345-1046-AD35-F94ECBADD334}"/>
              </a:ext>
            </a:extLst>
          </p:cNvPr>
          <p:cNvSpPr txBox="1"/>
          <p:nvPr/>
        </p:nvSpPr>
        <p:spPr>
          <a:xfrm>
            <a:off x="13312987" y="5244555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A25D1E6-5197-1541-BE80-AFC37F2D7DE1}"/>
              </a:ext>
            </a:extLst>
          </p:cNvPr>
          <p:cNvSpPr txBox="1"/>
          <p:nvPr/>
        </p:nvSpPr>
        <p:spPr>
          <a:xfrm>
            <a:off x="13133451" y="7289632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F0D805A-2AE7-E847-B107-CF1DD16A9AC0}"/>
              </a:ext>
            </a:extLst>
          </p:cNvPr>
          <p:cNvSpPr txBox="1"/>
          <p:nvPr/>
        </p:nvSpPr>
        <p:spPr>
          <a:xfrm>
            <a:off x="13112613" y="9334709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7B9A5A2-D675-9C49-9040-E0FD4A3CF861}"/>
              </a:ext>
            </a:extLst>
          </p:cNvPr>
          <p:cNvSpPr txBox="1"/>
          <p:nvPr/>
        </p:nvSpPr>
        <p:spPr>
          <a:xfrm>
            <a:off x="13059713" y="11379785"/>
            <a:ext cx="12907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9406AEA-8699-AB44-9233-0CE207F22530}"/>
              </a:ext>
            </a:extLst>
          </p:cNvPr>
          <p:cNvSpPr txBox="1"/>
          <p:nvPr/>
        </p:nvSpPr>
        <p:spPr>
          <a:xfrm>
            <a:off x="6213467" y="551475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6400F08-8D2C-D24A-92D2-3CC918F9F0EF}"/>
              </a:ext>
            </a:extLst>
          </p:cNvPr>
          <p:cNvSpPr txBox="1"/>
          <p:nvPr/>
        </p:nvSpPr>
        <p:spPr>
          <a:xfrm>
            <a:off x="6170185" y="755219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CDEFFB3-AB64-C145-B8B7-744A80EAC578}"/>
              </a:ext>
            </a:extLst>
          </p:cNvPr>
          <p:cNvSpPr txBox="1"/>
          <p:nvPr/>
        </p:nvSpPr>
        <p:spPr>
          <a:xfrm>
            <a:off x="6165376" y="959631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13764B7-CD84-5844-99C9-121C3068F4F8}"/>
              </a:ext>
            </a:extLst>
          </p:cNvPr>
          <p:cNvSpPr txBox="1"/>
          <p:nvPr/>
        </p:nvSpPr>
        <p:spPr>
          <a:xfrm>
            <a:off x="6152552" y="1164139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244590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6FB2F5E2-7728-7F4E-B573-FB62A3BD60AC}"/>
              </a:ext>
            </a:extLst>
          </p:cNvPr>
          <p:cNvGrpSpPr/>
          <p:nvPr/>
        </p:nvGrpSpPr>
        <p:grpSpPr>
          <a:xfrm>
            <a:off x="11732656" y="8115842"/>
            <a:ext cx="870870" cy="870870"/>
            <a:chOff x="11732656" y="8115842"/>
            <a:chExt cx="870870" cy="870870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24A8C4BF-08C1-144E-A8B7-06622B5DC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32656" y="8115842"/>
              <a:ext cx="870870" cy="870870"/>
            </a:xfrm>
            <a:custGeom>
              <a:avLst/>
              <a:gdLst>
                <a:gd name="T0" fmla="*/ 990 w 1113"/>
                <a:gd name="T1" fmla="*/ 336 h 1113"/>
                <a:gd name="T2" fmla="*/ 990 w 1113"/>
                <a:gd name="T3" fmla="*/ 336 h 1113"/>
                <a:gd name="T4" fmla="*/ 775 w 1113"/>
                <a:gd name="T5" fmla="*/ 991 h 1113"/>
                <a:gd name="T6" fmla="*/ 775 w 1113"/>
                <a:gd name="T7" fmla="*/ 991 h 1113"/>
                <a:gd name="T8" fmla="*/ 121 w 1113"/>
                <a:gd name="T9" fmla="*/ 775 h 1113"/>
                <a:gd name="T10" fmla="*/ 121 w 1113"/>
                <a:gd name="T11" fmla="*/ 775 h 1113"/>
                <a:gd name="T12" fmla="*/ 337 w 1113"/>
                <a:gd name="T13" fmla="*/ 121 h 1113"/>
                <a:gd name="T14" fmla="*/ 337 w 1113"/>
                <a:gd name="T15" fmla="*/ 121 h 1113"/>
                <a:gd name="T16" fmla="*/ 990 w 1113"/>
                <a:gd name="T17" fmla="*/ 336 h 1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13" h="1113">
                  <a:moveTo>
                    <a:pt x="990" y="336"/>
                  </a:moveTo>
                  <a:lnTo>
                    <a:pt x="990" y="336"/>
                  </a:lnTo>
                  <a:cubicBezTo>
                    <a:pt x="1112" y="577"/>
                    <a:pt x="1015" y="870"/>
                    <a:pt x="775" y="991"/>
                  </a:cubicBezTo>
                  <a:lnTo>
                    <a:pt x="775" y="991"/>
                  </a:lnTo>
                  <a:cubicBezTo>
                    <a:pt x="536" y="1112"/>
                    <a:pt x="242" y="1015"/>
                    <a:pt x="121" y="775"/>
                  </a:cubicBezTo>
                  <a:lnTo>
                    <a:pt x="121" y="775"/>
                  </a:lnTo>
                  <a:cubicBezTo>
                    <a:pt x="0" y="535"/>
                    <a:pt x="97" y="242"/>
                    <a:pt x="337" y="121"/>
                  </a:cubicBezTo>
                  <a:lnTo>
                    <a:pt x="337" y="121"/>
                  </a:lnTo>
                  <a:cubicBezTo>
                    <a:pt x="577" y="0"/>
                    <a:pt x="869" y="96"/>
                    <a:pt x="990" y="336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0063FF6-BABA-ED4D-9E15-A6BC254DDF2F}"/>
                </a:ext>
              </a:extLst>
            </p:cNvPr>
            <p:cNvSpPr txBox="1"/>
            <p:nvPr/>
          </p:nvSpPr>
          <p:spPr>
            <a:xfrm>
              <a:off x="11941907" y="8258890"/>
              <a:ext cx="45236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</a:t>
              </a:r>
            </a:p>
          </p:txBody>
        </p:sp>
      </p:grpSp>
      <p:sp>
        <p:nvSpPr>
          <p:cNvPr id="6" name="Freeform 4">
            <a:extLst>
              <a:ext uri="{FF2B5EF4-FFF2-40B4-BE49-F238E27FC236}">
                <a16:creationId xmlns:a16="http://schemas.microsoft.com/office/drawing/2014/main" id="{A0E18967-C04D-E54D-9768-452722838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8705" y="11070580"/>
            <a:ext cx="2754297" cy="1226819"/>
          </a:xfrm>
          <a:custGeom>
            <a:avLst/>
            <a:gdLst>
              <a:gd name="T0" fmla="*/ 3514 w 3515"/>
              <a:gd name="T1" fmla="*/ 1410 h 1566"/>
              <a:gd name="T2" fmla="*/ 3514 w 3515"/>
              <a:gd name="T3" fmla="*/ 1410 h 1566"/>
              <a:gd name="T4" fmla="*/ 3360 w 3515"/>
              <a:gd name="T5" fmla="*/ 1565 h 1566"/>
              <a:gd name="T6" fmla="*/ 1259 w 3515"/>
              <a:gd name="T7" fmla="*/ 1565 h 1566"/>
              <a:gd name="T8" fmla="*/ 1259 w 3515"/>
              <a:gd name="T9" fmla="*/ 1565 h 1566"/>
              <a:gd name="T10" fmla="*/ 1104 w 3515"/>
              <a:gd name="T11" fmla="*/ 1410 h 1566"/>
              <a:gd name="T12" fmla="*/ 1104 w 3515"/>
              <a:gd name="T13" fmla="*/ 1410 h 1566"/>
              <a:gd name="T14" fmla="*/ 56 w 3515"/>
              <a:gd name="T15" fmla="*/ 204 h 1566"/>
              <a:gd name="T16" fmla="*/ 56 w 3515"/>
              <a:gd name="T17" fmla="*/ 204 h 1566"/>
              <a:gd name="T18" fmla="*/ 123 w 3515"/>
              <a:gd name="T19" fmla="*/ 0 h 1566"/>
              <a:gd name="T20" fmla="*/ 2209 w 3515"/>
              <a:gd name="T21" fmla="*/ 0 h 1566"/>
              <a:gd name="T22" fmla="*/ 2209 w 3515"/>
              <a:gd name="T23" fmla="*/ 0 h 1566"/>
              <a:gd name="T24" fmla="*/ 2423 w 3515"/>
              <a:gd name="T25" fmla="*/ 154 h 1566"/>
              <a:gd name="T26" fmla="*/ 2423 w 3515"/>
              <a:gd name="T27" fmla="*/ 154 h 1566"/>
              <a:gd name="T28" fmla="*/ 3514 w 3515"/>
              <a:gd name="T29" fmla="*/ 1410 h 1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515" h="1566">
                <a:moveTo>
                  <a:pt x="3514" y="1410"/>
                </a:moveTo>
                <a:lnTo>
                  <a:pt x="3514" y="1410"/>
                </a:lnTo>
                <a:cubicBezTo>
                  <a:pt x="3514" y="1496"/>
                  <a:pt x="3445" y="1565"/>
                  <a:pt x="3360" y="1565"/>
                </a:cubicBezTo>
                <a:lnTo>
                  <a:pt x="1259" y="1565"/>
                </a:lnTo>
                <a:lnTo>
                  <a:pt x="1259" y="1565"/>
                </a:lnTo>
                <a:cubicBezTo>
                  <a:pt x="1174" y="1565"/>
                  <a:pt x="1104" y="1496"/>
                  <a:pt x="1104" y="1410"/>
                </a:cubicBezTo>
                <a:lnTo>
                  <a:pt x="1104" y="1410"/>
                </a:lnTo>
                <a:cubicBezTo>
                  <a:pt x="1104" y="1410"/>
                  <a:pt x="338" y="526"/>
                  <a:pt x="56" y="204"/>
                </a:cubicBezTo>
                <a:lnTo>
                  <a:pt x="56" y="204"/>
                </a:lnTo>
                <a:cubicBezTo>
                  <a:pt x="0" y="140"/>
                  <a:pt x="38" y="0"/>
                  <a:pt x="123" y="0"/>
                </a:cubicBezTo>
                <a:lnTo>
                  <a:pt x="2209" y="0"/>
                </a:lnTo>
                <a:lnTo>
                  <a:pt x="2209" y="0"/>
                </a:lnTo>
                <a:cubicBezTo>
                  <a:pt x="2293" y="0"/>
                  <a:pt x="2367" y="90"/>
                  <a:pt x="2423" y="154"/>
                </a:cubicBezTo>
                <a:lnTo>
                  <a:pt x="2423" y="154"/>
                </a:lnTo>
                <a:cubicBezTo>
                  <a:pt x="2695" y="468"/>
                  <a:pt x="3514" y="1410"/>
                  <a:pt x="3514" y="141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F1E1934-97D9-B446-8FEE-2C9175B4BB67}"/>
              </a:ext>
            </a:extLst>
          </p:cNvPr>
          <p:cNvGrpSpPr/>
          <p:nvPr/>
        </p:nvGrpSpPr>
        <p:grpSpPr>
          <a:xfrm>
            <a:off x="11359426" y="11302119"/>
            <a:ext cx="763738" cy="763740"/>
            <a:chOff x="11359426" y="11302119"/>
            <a:chExt cx="763738" cy="763740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778F10F-06C9-AE4A-9D33-865E3B8E8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9426" y="11302119"/>
              <a:ext cx="763738" cy="763740"/>
            </a:xfrm>
            <a:custGeom>
              <a:avLst/>
              <a:gdLst>
                <a:gd name="T0" fmla="*/ 975 w 976"/>
                <a:gd name="T1" fmla="*/ 487 h 976"/>
                <a:gd name="T2" fmla="*/ 975 w 976"/>
                <a:gd name="T3" fmla="*/ 487 h 976"/>
                <a:gd name="T4" fmla="*/ 488 w 976"/>
                <a:gd name="T5" fmla="*/ 975 h 976"/>
                <a:gd name="T6" fmla="*/ 488 w 976"/>
                <a:gd name="T7" fmla="*/ 975 h 976"/>
                <a:gd name="T8" fmla="*/ 0 w 976"/>
                <a:gd name="T9" fmla="*/ 487 h 976"/>
                <a:gd name="T10" fmla="*/ 0 w 976"/>
                <a:gd name="T11" fmla="*/ 487 h 976"/>
                <a:gd name="T12" fmla="*/ 488 w 976"/>
                <a:gd name="T13" fmla="*/ 0 h 976"/>
                <a:gd name="T14" fmla="*/ 488 w 976"/>
                <a:gd name="T15" fmla="*/ 0 h 976"/>
                <a:gd name="T16" fmla="*/ 975 w 976"/>
                <a:gd name="T17" fmla="*/ 487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76" h="976">
                  <a:moveTo>
                    <a:pt x="975" y="487"/>
                  </a:moveTo>
                  <a:lnTo>
                    <a:pt x="975" y="487"/>
                  </a:lnTo>
                  <a:cubicBezTo>
                    <a:pt x="975" y="756"/>
                    <a:pt x="757" y="975"/>
                    <a:pt x="488" y="975"/>
                  </a:cubicBezTo>
                  <a:lnTo>
                    <a:pt x="488" y="975"/>
                  </a:lnTo>
                  <a:cubicBezTo>
                    <a:pt x="219" y="975"/>
                    <a:pt x="0" y="756"/>
                    <a:pt x="0" y="487"/>
                  </a:cubicBezTo>
                  <a:lnTo>
                    <a:pt x="0" y="487"/>
                  </a:lnTo>
                  <a:cubicBezTo>
                    <a:pt x="0" y="218"/>
                    <a:pt x="219" y="0"/>
                    <a:pt x="488" y="0"/>
                  </a:cubicBezTo>
                  <a:lnTo>
                    <a:pt x="488" y="0"/>
                  </a:lnTo>
                  <a:cubicBezTo>
                    <a:pt x="757" y="0"/>
                    <a:pt x="975" y="218"/>
                    <a:pt x="975" y="487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F732524-7C47-8D4F-9847-29838B820DF1}"/>
                </a:ext>
              </a:extLst>
            </p:cNvPr>
            <p:cNvSpPr txBox="1"/>
            <p:nvPr/>
          </p:nvSpPr>
          <p:spPr>
            <a:xfrm>
              <a:off x="11515111" y="11391602"/>
              <a:ext cx="45236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</a:t>
              </a:r>
            </a:p>
          </p:txBody>
        </p:sp>
      </p:grpSp>
      <p:sp>
        <p:nvSpPr>
          <p:cNvPr id="8" name="Freeform 6">
            <a:extLst>
              <a:ext uri="{FF2B5EF4-FFF2-40B4-BE49-F238E27FC236}">
                <a16:creationId xmlns:a16="http://schemas.microsoft.com/office/drawing/2014/main" id="{F66B3473-F031-714A-965F-964858F85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1490" y="11709909"/>
            <a:ext cx="1907620" cy="1282115"/>
          </a:xfrm>
          <a:custGeom>
            <a:avLst/>
            <a:gdLst>
              <a:gd name="T0" fmla="*/ 2432 w 2433"/>
              <a:gd name="T1" fmla="*/ 1481 h 1638"/>
              <a:gd name="T2" fmla="*/ 2432 w 2433"/>
              <a:gd name="T3" fmla="*/ 1481 h 1638"/>
              <a:gd name="T4" fmla="*/ 2276 w 2433"/>
              <a:gd name="T5" fmla="*/ 1637 h 1638"/>
              <a:gd name="T6" fmla="*/ 155 w 2433"/>
              <a:gd name="T7" fmla="*/ 1637 h 1638"/>
              <a:gd name="T8" fmla="*/ 155 w 2433"/>
              <a:gd name="T9" fmla="*/ 1637 h 1638"/>
              <a:gd name="T10" fmla="*/ 0 w 2433"/>
              <a:gd name="T11" fmla="*/ 1481 h 1638"/>
              <a:gd name="T12" fmla="*/ 0 w 2433"/>
              <a:gd name="T13" fmla="*/ 156 h 1638"/>
              <a:gd name="T14" fmla="*/ 0 w 2433"/>
              <a:gd name="T15" fmla="*/ 156 h 1638"/>
              <a:gd name="T16" fmla="*/ 155 w 2433"/>
              <a:gd name="T17" fmla="*/ 0 h 1638"/>
              <a:gd name="T18" fmla="*/ 2276 w 2433"/>
              <a:gd name="T19" fmla="*/ 0 h 1638"/>
              <a:gd name="T20" fmla="*/ 2276 w 2433"/>
              <a:gd name="T21" fmla="*/ 0 h 1638"/>
              <a:gd name="T22" fmla="*/ 2432 w 2433"/>
              <a:gd name="T23" fmla="*/ 156 h 1638"/>
              <a:gd name="T24" fmla="*/ 2432 w 2433"/>
              <a:gd name="T25" fmla="*/ 1481 h 16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433" h="1638">
                <a:moveTo>
                  <a:pt x="2432" y="1481"/>
                </a:moveTo>
                <a:lnTo>
                  <a:pt x="2432" y="1481"/>
                </a:lnTo>
                <a:cubicBezTo>
                  <a:pt x="2432" y="1568"/>
                  <a:pt x="2363" y="1637"/>
                  <a:pt x="2276" y="1637"/>
                </a:cubicBezTo>
                <a:lnTo>
                  <a:pt x="155" y="1637"/>
                </a:lnTo>
                <a:lnTo>
                  <a:pt x="155" y="1637"/>
                </a:lnTo>
                <a:cubicBezTo>
                  <a:pt x="70" y="1637"/>
                  <a:pt x="0" y="1568"/>
                  <a:pt x="0" y="1481"/>
                </a:cubicBezTo>
                <a:lnTo>
                  <a:pt x="0" y="156"/>
                </a:lnTo>
                <a:lnTo>
                  <a:pt x="0" y="156"/>
                </a:lnTo>
                <a:cubicBezTo>
                  <a:pt x="0" y="70"/>
                  <a:pt x="70" y="0"/>
                  <a:pt x="155" y="0"/>
                </a:cubicBezTo>
                <a:lnTo>
                  <a:pt x="2276" y="0"/>
                </a:lnTo>
                <a:lnTo>
                  <a:pt x="2276" y="0"/>
                </a:lnTo>
                <a:cubicBezTo>
                  <a:pt x="2363" y="0"/>
                  <a:pt x="2432" y="70"/>
                  <a:pt x="2432" y="156"/>
                </a:cubicBezTo>
                <a:lnTo>
                  <a:pt x="2432" y="1481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A7E17F75-BD36-B840-AC29-426CC4FC3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5383" y="11709909"/>
            <a:ext cx="1907620" cy="1282115"/>
          </a:xfrm>
          <a:custGeom>
            <a:avLst/>
            <a:gdLst>
              <a:gd name="T0" fmla="*/ 2433 w 2434"/>
              <a:gd name="T1" fmla="*/ 1481 h 1638"/>
              <a:gd name="T2" fmla="*/ 2433 w 2434"/>
              <a:gd name="T3" fmla="*/ 1481 h 1638"/>
              <a:gd name="T4" fmla="*/ 2277 w 2434"/>
              <a:gd name="T5" fmla="*/ 1637 h 1638"/>
              <a:gd name="T6" fmla="*/ 157 w 2434"/>
              <a:gd name="T7" fmla="*/ 1637 h 1638"/>
              <a:gd name="T8" fmla="*/ 157 w 2434"/>
              <a:gd name="T9" fmla="*/ 1637 h 1638"/>
              <a:gd name="T10" fmla="*/ 0 w 2434"/>
              <a:gd name="T11" fmla="*/ 1481 h 1638"/>
              <a:gd name="T12" fmla="*/ 0 w 2434"/>
              <a:gd name="T13" fmla="*/ 156 h 1638"/>
              <a:gd name="T14" fmla="*/ 0 w 2434"/>
              <a:gd name="T15" fmla="*/ 156 h 1638"/>
              <a:gd name="T16" fmla="*/ 157 w 2434"/>
              <a:gd name="T17" fmla="*/ 0 h 1638"/>
              <a:gd name="T18" fmla="*/ 2277 w 2434"/>
              <a:gd name="T19" fmla="*/ 0 h 1638"/>
              <a:gd name="T20" fmla="*/ 2277 w 2434"/>
              <a:gd name="T21" fmla="*/ 0 h 1638"/>
              <a:gd name="T22" fmla="*/ 2433 w 2434"/>
              <a:gd name="T23" fmla="*/ 156 h 1638"/>
              <a:gd name="T24" fmla="*/ 2433 w 2434"/>
              <a:gd name="T25" fmla="*/ 1481 h 16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434" h="1638">
                <a:moveTo>
                  <a:pt x="2433" y="1481"/>
                </a:moveTo>
                <a:lnTo>
                  <a:pt x="2433" y="1481"/>
                </a:lnTo>
                <a:cubicBezTo>
                  <a:pt x="2433" y="1568"/>
                  <a:pt x="2363" y="1637"/>
                  <a:pt x="2277" y="1637"/>
                </a:cubicBezTo>
                <a:lnTo>
                  <a:pt x="157" y="1637"/>
                </a:lnTo>
                <a:lnTo>
                  <a:pt x="157" y="1637"/>
                </a:lnTo>
                <a:cubicBezTo>
                  <a:pt x="70" y="1637"/>
                  <a:pt x="0" y="1568"/>
                  <a:pt x="0" y="1481"/>
                </a:cubicBezTo>
                <a:lnTo>
                  <a:pt x="0" y="156"/>
                </a:lnTo>
                <a:lnTo>
                  <a:pt x="0" y="156"/>
                </a:lnTo>
                <a:cubicBezTo>
                  <a:pt x="0" y="70"/>
                  <a:pt x="70" y="0"/>
                  <a:pt x="157" y="0"/>
                </a:cubicBezTo>
                <a:lnTo>
                  <a:pt x="2277" y="0"/>
                </a:lnTo>
                <a:lnTo>
                  <a:pt x="2277" y="0"/>
                </a:lnTo>
                <a:cubicBezTo>
                  <a:pt x="2363" y="0"/>
                  <a:pt x="2433" y="70"/>
                  <a:pt x="2433" y="156"/>
                </a:cubicBezTo>
                <a:lnTo>
                  <a:pt x="2433" y="148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AE4C1AB2-0AEA-D84A-9C22-D681D1D68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5673" y="10244634"/>
            <a:ext cx="176248" cy="597860"/>
          </a:xfrm>
          <a:custGeom>
            <a:avLst/>
            <a:gdLst>
              <a:gd name="T0" fmla="*/ 223 w 224"/>
              <a:gd name="T1" fmla="*/ 651 h 763"/>
              <a:gd name="T2" fmla="*/ 223 w 224"/>
              <a:gd name="T3" fmla="*/ 651 h 763"/>
              <a:gd name="T4" fmla="*/ 111 w 224"/>
              <a:gd name="T5" fmla="*/ 762 h 763"/>
              <a:gd name="T6" fmla="*/ 111 w 224"/>
              <a:gd name="T7" fmla="*/ 762 h 763"/>
              <a:gd name="T8" fmla="*/ 0 w 224"/>
              <a:gd name="T9" fmla="*/ 651 h 763"/>
              <a:gd name="T10" fmla="*/ 0 w 224"/>
              <a:gd name="T11" fmla="*/ 111 h 763"/>
              <a:gd name="T12" fmla="*/ 0 w 224"/>
              <a:gd name="T13" fmla="*/ 111 h 763"/>
              <a:gd name="T14" fmla="*/ 111 w 224"/>
              <a:gd name="T15" fmla="*/ 0 h 763"/>
              <a:gd name="T16" fmla="*/ 111 w 224"/>
              <a:gd name="T17" fmla="*/ 0 h 763"/>
              <a:gd name="T18" fmla="*/ 223 w 224"/>
              <a:gd name="T19" fmla="*/ 111 h 763"/>
              <a:gd name="T20" fmla="*/ 223 w 224"/>
              <a:gd name="T21" fmla="*/ 651 h 7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4" h="763">
                <a:moveTo>
                  <a:pt x="223" y="651"/>
                </a:moveTo>
                <a:lnTo>
                  <a:pt x="223" y="651"/>
                </a:lnTo>
                <a:cubicBezTo>
                  <a:pt x="223" y="712"/>
                  <a:pt x="173" y="762"/>
                  <a:pt x="111" y="762"/>
                </a:cubicBezTo>
                <a:lnTo>
                  <a:pt x="111" y="762"/>
                </a:lnTo>
                <a:cubicBezTo>
                  <a:pt x="50" y="762"/>
                  <a:pt x="0" y="712"/>
                  <a:pt x="0" y="651"/>
                </a:cubicBezTo>
                <a:lnTo>
                  <a:pt x="0" y="111"/>
                </a:lnTo>
                <a:lnTo>
                  <a:pt x="0" y="111"/>
                </a:lnTo>
                <a:cubicBezTo>
                  <a:pt x="0" y="50"/>
                  <a:pt x="50" y="0"/>
                  <a:pt x="111" y="0"/>
                </a:cubicBezTo>
                <a:lnTo>
                  <a:pt x="111" y="0"/>
                </a:lnTo>
                <a:cubicBezTo>
                  <a:pt x="173" y="0"/>
                  <a:pt x="223" y="50"/>
                  <a:pt x="223" y="111"/>
                </a:cubicBezTo>
                <a:lnTo>
                  <a:pt x="223" y="65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2F9864E7-E2B5-EF46-B356-DC7C7862F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1985" y="9270090"/>
            <a:ext cx="176248" cy="597860"/>
          </a:xfrm>
          <a:custGeom>
            <a:avLst/>
            <a:gdLst>
              <a:gd name="T0" fmla="*/ 222 w 223"/>
              <a:gd name="T1" fmla="*/ 653 h 765"/>
              <a:gd name="T2" fmla="*/ 222 w 223"/>
              <a:gd name="T3" fmla="*/ 653 h 765"/>
              <a:gd name="T4" fmla="*/ 111 w 223"/>
              <a:gd name="T5" fmla="*/ 764 h 765"/>
              <a:gd name="T6" fmla="*/ 111 w 223"/>
              <a:gd name="T7" fmla="*/ 764 h 765"/>
              <a:gd name="T8" fmla="*/ 0 w 223"/>
              <a:gd name="T9" fmla="*/ 653 h 765"/>
              <a:gd name="T10" fmla="*/ 0 w 223"/>
              <a:gd name="T11" fmla="*/ 112 h 765"/>
              <a:gd name="T12" fmla="*/ 0 w 223"/>
              <a:gd name="T13" fmla="*/ 112 h 765"/>
              <a:gd name="T14" fmla="*/ 111 w 223"/>
              <a:gd name="T15" fmla="*/ 0 h 765"/>
              <a:gd name="T16" fmla="*/ 111 w 223"/>
              <a:gd name="T17" fmla="*/ 0 h 765"/>
              <a:gd name="T18" fmla="*/ 222 w 223"/>
              <a:gd name="T19" fmla="*/ 112 h 765"/>
              <a:gd name="T20" fmla="*/ 222 w 223"/>
              <a:gd name="T21" fmla="*/ 653 h 7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3" h="765">
                <a:moveTo>
                  <a:pt x="222" y="653"/>
                </a:moveTo>
                <a:lnTo>
                  <a:pt x="222" y="653"/>
                </a:lnTo>
                <a:cubicBezTo>
                  <a:pt x="222" y="714"/>
                  <a:pt x="172" y="764"/>
                  <a:pt x="111" y="764"/>
                </a:cubicBezTo>
                <a:lnTo>
                  <a:pt x="111" y="764"/>
                </a:lnTo>
                <a:cubicBezTo>
                  <a:pt x="49" y="764"/>
                  <a:pt x="0" y="714"/>
                  <a:pt x="0" y="653"/>
                </a:cubicBezTo>
                <a:lnTo>
                  <a:pt x="0" y="112"/>
                </a:lnTo>
                <a:lnTo>
                  <a:pt x="0" y="112"/>
                </a:lnTo>
                <a:cubicBezTo>
                  <a:pt x="0" y="50"/>
                  <a:pt x="49" y="0"/>
                  <a:pt x="111" y="0"/>
                </a:cubicBezTo>
                <a:lnTo>
                  <a:pt x="111" y="0"/>
                </a:lnTo>
                <a:cubicBezTo>
                  <a:pt x="172" y="0"/>
                  <a:pt x="222" y="50"/>
                  <a:pt x="222" y="112"/>
                </a:cubicBezTo>
                <a:lnTo>
                  <a:pt x="222" y="653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0516D68-C24F-0841-A9A8-57E24BF3C99B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85A66A-10D2-1746-9E0D-ED935033FB2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23BEBED-B279-EE45-9719-3266B2106A8F}"/>
              </a:ext>
            </a:extLst>
          </p:cNvPr>
          <p:cNvGrpSpPr/>
          <p:nvPr/>
        </p:nvGrpSpPr>
        <p:grpSpPr>
          <a:xfrm>
            <a:off x="9251368" y="3066871"/>
            <a:ext cx="5874915" cy="760285"/>
            <a:chOff x="9251368" y="3066871"/>
            <a:chExt cx="5874915" cy="760285"/>
          </a:xfrm>
        </p:grpSpPr>
        <p:sp>
          <p:nvSpPr>
            <p:cNvPr id="16" name="Freeform 43">
              <a:extLst>
                <a:ext uri="{FF2B5EF4-FFF2-40B4-BE49-F238E27FC236}">
                  <a16:creationId xmlns:a16="http://schemas.microsoft.com/office/drawing/2014/main" id="{A2ECD68D-B035-B34D-A7D9-AC9F28E2C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1368" y="3336428"/>
              <a:ext cx="5874915" cy="490728"/>
            </a:xfrm>
            <a:custGeom>
              <a:avLst/>
              <a:gdLst>
                <a:gd name="T0" fmla="*/ 0 w 7497"/>
                <a:gd name="T1" fmla="*/ 624 h 625"/>
                <a:gd name="T2" fmla="*/ 0 w 7497"/>
                <a:gd name="T3" fmla="*/ 624 h 625"/>
                <a:gd name="T4" fmla="*/ 3763 w 7497"/>
                <a:gd name="T5" fmla="*/ 0 h 625"/>
                <a:gd name="T6" fmla="*/ 3763 w 7497"/>
                <a:gd name="T7" fmla="*/ 0 h 625"/>
                <a:gd name="T8" fmla="*/ 7496 w 7497"/>
                <a:gd name="T9" fmla="*/ 613 h 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97" h="625">
                  <a:moveTo>
                    <a:pt x="0" y="624"/>
                  </a:moveTo>
                  <a:lnTo>
                    <a:pt x="0" y="624"/>
                  </a:lnTo>
                  <a:cubicBezTo>
                    <a:pt x="1180" y="219"/>
                    <a:pt x="2447" y="0"/>
                    <a:pt x="3763" y="0"/>
                  </a:cubicBezTo>
                  <a:lnTo>
                    <a:pt x="3763" y="0"/>
                  </a:lnTo>
                  <a:cubicBezTo>
                    <a:pt x="5070" y="0"/>
                    <a:pt x="6325" y="216"/>
                    <a:pt x="7496" y="613"/>
                  </a:cubicBezTo>
                </a:path>
              </a:pathLst>
            </a:custGeom>
            <a:noFill/>
            <a:ln w="1333500" cap="rnd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19258A3-035A-6D49-8B44-A6CCE198C020}"/>
                </a:ext>
              </a:extLst>
            </p:cNvPr>
            <p:cNvSpPr txBox="1"/>
            <p:nvPr/>
          </p:nvSpPr>
          <p:spPr>
            <a:xfrm>
              <a:off x="11412760" y="3066871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05A43DC-4129-9047-B01B-C0393B869C82}"/>
              </a:ext>
            </a:extLst>
          </p:cNvPr>
          <p:cNvGrpSpPr/>
          <p:nvPr/>
        </p:nvGrpSpPr>
        <p:grpSpPr>
          <a:xfrm>
            <a:off x="9621140" y="4361549"/>
            <a:ext cx="5128456" cy="733895"/>
            <a:chOff x="9621140" y="4361549"/>
            <a:chExt cx="5128456" cy="733895"/>
          </a:xfrm>
        </p:grpSpPr>
        <p:sp>
          <p:nvSpPr>
            <p:cNvPr id="15" name="Freeform 42">
              <a:extLst>
                <a:ext uri="{FF2B5EF4-FFF2-40B4-BE49-F238E27FC236}">
                  <a16:creationId xmlns:a16="http://schemas.microsoft.com/office/drawing/2014/main" id="{BD907187-2D00-4D4E-BC94-C0CAAE545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21140" y="4656555"/>
              <a:ext cx="5128456" cy="438889"/>
            </a:xfrm>
            <a:custGeom>
              <a:avLst/>
              <a:gdLst>
                <a:gd name="T0" fmla="*/ 0 w 6546"/>
                <a:gd name="T1" fmla="*/ 558 h 559"/>
                <a:gd name="T2" fmla="*/ 0 w 6546"/>
                <a:gd name="T3" fmla="*/ 558 h 559"/>
                <a:gd name="T4" fmla="*/ 3287 w 6546"/>
                <a:gd name="T5" fmla="*/ 0 h 559"/>
                <a:gd name="T6" fmla="*/ 3287 w 6546"/>
                <a:gd name="T7" fmla="*/ 0 h 559"/>
                <a:gd name="T8" fmla="*/ 6545 w 6546"/>
                <a:gd name="T9" fmla="*/ 547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46" h="559">
                  <a:moveTo>
                    <a:pt x="0" y="558"/>
                  </a:moveTo>
                  <a:lnTo>
                    <a:pt x="0" y="558"/>
                  </a:lnTo>
                  <a:cubicBezTo>
                    <a:pt x="1029" y="196"/>
                    <a:pt x="2136" y="0"/>
                    <a:pt x="3287" y="0"/>
                  </a:cubicBezTo>
                  <a:lnTo>
                    <a:pt x="3287" y="0"/>
                  </a:lnTo>
                  <a:cubicBezTo>
                    <a:pt x="4428" y="0"/>
                    <a:pt x="5524" y="192"/>
                    <a:pt x="6545" y="547"/>
                  </a:cubicBezTo>
                </a:path>
              </a:pathLst>
            </a:custGeom>
            <a:noFill/>
            <a:ln w="1333500" cap="rnd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F8E6F65-ADFD-8042-B3A0-731C3FCB8954}"/>
                </a:ext>
              </a:extLst>
            </p:cNvPr>
            <p:cNvSpPr txBox="1"/>
            <p:nvPr/>
          </p:nvSpPr>
          <p:spPr>
            <a:xfrm>
              <a:off x="11369478" y="4361549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66E5C44-A825-4246-B9D7-2F991967E378}"/>
              </a:ext>
            </a:extLst>
          </p:cNvPr>
          <p:cNvGrpSpPr/>
          <p:nvPr/>
        </p:nvGrpSpPr>
        <p:grpSpPr>
          <a:xfrm>
            <a:off x="9959814" y="5603454"/>
            <a:ext cx="4458024" cy="628960"/>
            <a:chOff x="9959814" y="5603454"/>
            <a:chExt cx="4458024" cy="628960"/>
          </a:xfrm>
        </p:grpSpPr>
        <p:sp>
          <p:nvSpPr>
            <p:cNvPr id="14" name="Freeform 41">
              <a:extLst>
                <a:ext uri="{FF2B5EF4-FFF2-40B4-BE49-F238E27FC236}">
                  <a16:creationId xmlns:a16="http://schemas.microsoft.com/office/drawing/2014/main" id="{1A33D808-2002-094E-AE52-63B1CD1D8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59814" y="5841904"/>
              <a:ext cx="4458024" cy="390510"/>
            </a:xfrm>
            <a:custGeom>
              <a:avLst/>
              <a:gdLst>
                <a:gd name="T0" fmla="*/ 0 w 5689"/>
                <a:gd name="T1" fmla="*/ 499 h 500"/>
                <a:gd name="T2" fmla="*/ 0 w 5689"/>
                <a:gd name="T3" fmla="*/ 499 h 500"/>
                <a:gd name="T4" fmla="*/ 2859 w 5689"/>
                <a:gd name="T5" fmla="*/ 0 h 500"/>
                <a:gd name="T6" fmla="*/ 2859 w 5689"/>
                <a:gd name="T7" fmla="*/ 0 h 500"/>
                <a:gd name="T8" fmla="*/ 5688 w 5689"/>
                <a:gd name="T9" fmla="*/ 487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89" h="500">
                  <a:moveTo>
                    <a:pt x="0" y="499"/>
                  </a:moveTo>
                  <a:lnTo>
                    <a:pt x="0" y="499"/>
                  </a:lnTo>
                  <a:cubicBezTo>
                    <a:pt x="893" y="176"/>
                    <a:pt x="1857" y="0"/>
                    <a:pt x="2859" y="0"/>
                  </a:cubicBezTo>
                  <a:lnTo>
                    <a:pt x="2859" y="0"/>
                  </a:lnTo>
                  <a:cubicBezTo>
                    <a:pt x="3852" y="0"/>
                    <a:pt x="4804" y="172"/>
                    <a:pt x="5688" y="487"/>
                  </a:cubicBezTo>
                </a:path>
              </a:pathLst>
            </a:custGeom>
            <a:noFill/>
            <a:ln w="1079500" cap="rnd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7AEBC97-1A14-7648-997E-6DE4402353BF}"/>
                </a:ext>
              </a:extLst>
            </p:cNvPr>
            <p:cNvSpPr txBox="1"/>
            <p:nvPr/>
          </p:nvSpPr>
          <p:spPr>
            <a:xfrm>
              <a:off x="11354303" y="5603454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8DC3133-003F-3248-B30B-8C3A3EDA575A}"/>
              </a:ext>
            </a:extLst>
          </p:cNvPr>
          <p:cNvGrpSpPr/>
          <p:nvPr/>
        </p:nvGrpSpPr>
        <p:grpSpPr>
          <a:xfrm>
            <a:off x="10260471" y="6640758"/>
            <a:ext cx="3853252" cy="618038"/>
            <a:chOff x="10260471" y="6640758"/>
            <a:chExt cx="3853252" cy="618038"/>
          </a:xfrm>
        </p:grpSpPr>
        <p:sp>
          <p:nvSpPr>
            <p:cNvPr id="13" name="Freeform 40">
              <a:extLst>
                <a:ext uri="{FF2B5EF4-FFF2-40B4-BE49-F238E27FC236}">
                  <a16:creationId xmlns:a16="http://schemas.microsoft.com/office/drawing/2014/main" id="{F3DDB31B-5E64-2C40-82C9-E7464CE64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0471" y="6909758"/>
              <a:ext cx="3853252" cy="349038"/>
            </a:xfrm>
            <a:custGeom>
              <a:avLst/>
              <a:gdLst>
                <a:gd name="T0" fmla="*/ 0 w 4915"/>
                <a:gd name="T1" fmla="*/ 446 h 447"/>
                <a:gd name="T2" fmla="*/ 0 w 4915"/>
                <a:gd name="T3" fmla="*/ 446 h 447"/>
                <a:gd name="T4" fmla="*/ 2472 w 4915"/>
                <a:gd name="T5" fmla="*/ 0 h 447"/>
                <a:gd name="T6" fmla="*/ 2472 w 4915"/>
                <a:gd name="T7" fmla="*/ 0 h 447"/>
                <a:gd name="T8" fmla="*/ 4914 w 4915"/>
                <a:gd name="T9" fmla="*/ 434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15" h="447">
                  <a:moveTo>
                    <a:pt x="0" y="446"/>
                  </a:moveTo>
                  <a:lnTo>
                    <a:pt x="0" y="446"/>
                  </a:lnTo>
                  <a:cubicBezTo>
                    <a:pt x="769" y="158"/>
                    <a:pt x="1603" y="0"/>
                    <a:pt x="2472" y="0"/>
                  </a:cubicBezTo>
                  <a:lnTo>
                    <a:pt x="2472" y="0"/>
                  </a:lnTo>
                  <a:cubicBezTo>
                    <a:pt x="3331" y="0"/>
                    <a:pt x="4154" y="153"/>
                    <a:pt x="4914" y="434"/>
                  </a:cubicBezTo>
                </a:path>
              </a:pathLst>
            </a:custGeom>
            <a:noFill/>
            <a:ln w="1079500" cap="rnd">
              <a:solidFill>
                <a:schemeClr val="accent4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9BDB187-5950-7C43-A64E-DD9FEB64C371}"/>
                </a:ext>
              </a:extLst>
            </p:cNvPr>
            <p:cNvSpPr txBox="1"/>
            <p:nvPr/>
          </p:nvSpPr>
          <p:spPr>
            <a:xfrm>
              <a:off x="11351845" y="6640758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80DC5F4-1F32-3749-BC52-6BBF3DA7B61E}"/>
              </a:ext>
            </a:extLst>
          </p:cNvPr>
          <p:cNvGrpSpPr/>
          <p:nvPr/>
        </p:nvGrpSpPr>
        <p:grpSpPr>
          <a:xfrm>
            <a:off x="10568040" y="7694004"/>
            <a:ext cx="3728843" cy="1766158"/>
            <a:chOff x="10568040" y="7694004"/>
            <a:chExt cx="3728843" cy="1766158"/>
          </a:xfrm>
        </p:grpSpPr>
        <p:sp>
          <p:nvSpPr>
            <p:cNvPr id="12" name="Freeform 39">
              <a:extLst>
                <a:ext uri="{FF2B5EF4-FFF2-40B4-BE49-F238E27FC236}">
                  <a16:creationId xmlns:a16="http://schemas.microsoft.com/office/drawing/2014/main" id="{C6E9F3E6-5866-F94B-89AD-7DA0A1C73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8040" y="7984522"/>
              <a:ext cx="3241571" cy="311025"/>
            </a:xfrm>
            <a:custGeom>
              <a:avLst/>
              <a:gdLst>
                <a:gd name="T0" fmla="*/ 0 w 4138"/>
                <a:gd name="T1" fmla="*/ 397 h 398"/>
                <a:gd name="T2" fmla="*/ 0 w 4138"/>
                <a:gd name="T3" fmla="*/ 397 h 398"/>
                <a:gd name="T4" fmla="*/ 2083 w 4138"/>
                <a:gd name="T5" fmla="*/ 0 h 398"/>
                <a:gd name="T6" fmla="*/ 2083 w 4138"/>
                <a:gd name="T7" fmla="*/ 0 h 398"/>
                <a:gd name="T8" fmla="*/ 4137 w 4138"/>
                <a:gd name="T9" fmla="*/ 385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38" h="398">
                  <a:moveTo>
                    <a:pt x="0" y="397"/>
                  </a:moveTo>
                  <a:lnTo>
                    <a:pt x="0" y="397"/>
                  </a:lnTo>
                  <a:cubicBezTo>
                    <a:pt x="645" y="141"/>
                    <a:pt x="1348" y="0"/>
                    <a:pt x="2083" y="0"/>
                  </a:cubicBezTo>
                  <a:lnTo>
                    <a:pt x="2083" y="0"/>
                  </a:lnTo>
                  <a:cubicBezTo>
                    <a:pt x="2807" y="0"/>
                    <a:pt x="3501" y="137"/>
                    <a:pt x="4137" y="385"/>
                  </a:cubicBezTo>
                </a:path>
              </a:pathLst>
            </a:custGeom>
            <a:noFill/>
            <a:ln w="1079500" cap="rnd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101588CE-22FD-8346-BCCB-F1086C23C1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2280" y="8406132"/>
              <a:ext cx="2104603" cy="1054030"/>
            </a:xfrm>
            <a:custGeom>
              <a:avLst/>
              <a:gdLst>
                <a:gd name="T0" fmla="*/ 2685 w 2686"/>
                <a:gd name="T1" fmla="*/ 132 h 1346"/>
                <a:gd name="T2" fmla="*/ 2685 w 2686"/>
                <a:gd name="T3" fmla="*/ 132 h 1346"/>
                <a:gd name="T4" fmla="*/ 925 w 2686"/>
                <a:gd name="T5" fmla="*/ 1345 h 1346"/>
                <a:gd name="T6" fmla="*/ 925 w 2686"/>
                <a:gd name="T7" fmla="*/ 1345 h 1346"/>
                <a:gd name="T8" fmla="*/ 873 w 2686"/>
                <a:gd name="T9" fmla="*/ 977 h 1346"/>
                <a:gd name="T10" fmla="*/ 873 w 2686"/>
                <a:gd name="T11" fmla="*/ 977 h 1346"/>
                <a:gd name="T12" fmla="*/ 962 w 2686"/>
                <a:gd name="T13" fmla="*/ 447 h 1346"/>
                <a:gd name="T14" fmla="*/ 962 w 2686"/>
                <a:gd name="T15" fmla="*/ 447 h 1346"/>
                <a:gd name="T16" fmla="*/ 183 w 2686"/>
                <a:gd name="T17" fmla="*/ 154 h 1346"/>
                <a:gd name="T18" fmla="*/ 183 w 2686"/>
                <a:gd name="T19" fmla="*/ 154 h 1346"/>
                <a:gd name="T20" fmla="*/ 169 w 2686"/>
                <a:gd name="T21" fmla="*/ 2 h 1346"/>
                <a:gd name="T22" fmla="*/ 169 w 2686"/>
                <a:gd name="T23" fmla="*/ 2 h 1346"/>
                <a:gd name="T24" fmla="*/ 2484 w 2686"/>
                <a:gd name="T25" fmla="*/ 2 h 1346"/>
                <a:gd name="T26" fmla="*/ 2685 w 2686"/>
                <a:gd name="T27" fmla="*/ 132 h 1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6" h="1346">
                  <a:moveTo>
                    <a:pt x="2685" y="132"/>
                  </a:moveTo>
                  <a:lnTo>
                    <a:pt x="2685" y="132"/>
                  </a:lnTo>
                  <a:cubicBezTo>
                    <a:pt x="2516" y="518"/>
                    <a:pt x="1830" y="1345"/>
                    <a:pt x="925" y="1345"/>
                  </a:cubicBezTo>
                  <a:lnTo>
                    <a:pt x="925" y="1345"/>
                  </a:lnTo>
                  <a:cubicBezTo>
                    <a:pt x="631" y="1345"/>
                    <a:pt x="793" y="1094"/>
                    <a:pt x="873" y="977"/>
                  </a:cubicBezTo>
                  <a:lnTo>
                    <a:pt x="873" y="977"/>
                  </a:lnTo>
                  <a:cubicBezTo>
                    <a:pt x="953" y="860"/>
                    <a:pt x="1122" y="611"/>
                    <a:pt x="962" y="447"/>
                  </a:cubicBezTo>
                  <a:lnTo>
                    <a:pt x="962" y="447"/>
                  </a:lnTo>
                  <a:cubicBezTo>
                    <a:pt x="802" y="282"/>
                    <a:pt x="581" y="181"/>
                    <a:pt x="183" y="154"/>
                  </a:cubicBezTo>
                  <a:lnTo>
                    <a:pt x="183" y="154"/>
                  </a:lnTo>
                  <a:cubicBezTo>
                    <a:pt x="0" y="53"/>
                    <a:pt x="165" y="3"/>
                    <a:pt x="169" y="2"/>
                  </a:cubicBezTo>
                  <a:lnTo>
                    <a:pt x="169" y="2"/>
                  </a:lnTo>
                  <a:cubicBezTo>
                    <a:pt x="173" y="0"/>
                    <a:pt x="2484" y="2"/>
                    <a:pt x="2484" y="2"/>
                  </a:cubicBezTo>
                  <a:lnTo>
                    <a:pt x="2685" y="132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4F47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537CA45-C5A6-0647-B0FB-A9717AAF1B2C}"/>
                </a:ext>
              </a:extLst>
            </p:cNvPr>
            <p:cNvSpPr txBox="1"/>
            <p:nvPr/>
          </p:nvSpPr>
          <p:spPr>
            <a:xfrm>
              <a:off x="11355051" y="7694004"/>
              <a:ext cx="1688283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05</a:t>
              </a:r>
            </a:p>
          </p:txBody>
        </p:sp>
      </p:grp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C46890B-A333-A24E-B2DD-2F385D827AFA}"/>
              </a:ext>
            </a:extLst>
          </p:cNvPr>
          <p:cNvSpPr/>
          <p:nvPr/>
        </p:nvSpPr>
        <p:spPr>
          <a:xfrm>
            <a:off x="17388977" y="10352885"/>
            <a:ext cx="5431536" cy="2521868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62E204AD-690C-7244-9A22-CD9D0ACFB1CA}"/>
              </a:ext>
            </a:extLst>
          </p:cNvPr>
          <p:cNvSpPr/>
          <p:nvPr/>
        </p:nvSpPr>
        <p:spPr>
          <a:xfrm>
            <a:off x="17388977" y="2767665"/>
            <a:ext cx="5431536" cy="252186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8DC14116-CFA2-404F-ACCD-40B01A25F539}"/>
              </a:ext>
            </a:extLst>
          </p:cNvPr>
          <p:cNvSpPr/>
          <p:nvPr/>
        </p:nvSpPr>
        <p:spPr>
          <a:xfrm>
            <a:off x="17388977" y="6560275"/>
            <a:ext cx="5431536" cy="2521868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EB6FF0D-CD7C-704D-ACCD-BB48556072FB}"/>
              </a:ext>
            </a:extLst>
          </p:cNvPr>
          <p:cNvSpPr/>
          <p:nvPr/>
        </p:nvSpPr>
        <p:spPr>
          <a:xfrm>
            <a:off x="1557137" y="10352885"/>
            <a:ext cx="5427720" cy="2521868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412351CC-1A8D-644F-84A0-C04CDB8C5BB3}"/>
              </a:ext>
            </a:extLst>
          </p:cNvPr>
          <p:cNvSpPr/>
          <p:nvPr/>
        </p:nvSpPr>
        <p:spPr>
          <a:xfrm>
            <a:off x="1557137" y="2767665"/>
            <a:ext cx="5427720" cy="252186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D52E1A3B-3B1F-DE42-8558-7E5B6DDD1D20}"/>
              </a:ext>
            </a:extLst>
          </p:cNvPr>
          <p:cNvSpPr/>
          <p:nvPr/>
        </p:nvSpPr>
        <p:spPr>
          <a:xfrm>
            <a:off x="1557137" y="6560275"/>
            <a:ext cx="5427720" cy="252186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8142BC4-D1AA-D54D-B20E-E928EE49BAFE}"/>
              </a:ext>
            </a:extLst>
          </p:cNvPr>
          <p:cNvGrpSpPr/>
          <p:nvPr/>
        </p:nvGrpSpPr>
        <p:grpSpPr>
          <a:xfrm>
            <a:off x="12157721" y="10306840"/>
            <a:ext cx="763740" cy="763740"/>
            <a:chOff x="12157721" y="10306840"/>
            <a:chExt cx="763740" cy="763740"/>
          </a:xfrm>
        </p:grpSpPr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477587F4-A7F0-6B42-85ED-E42A1424E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57721" y="10306840"/>
              <a:ext cx="763740" cy="763740"/>
            </a:xfrm>
            <a:custGeom>
              <a:avLst/>
              <a:gdLst>
                <a:gd name="T0" fmla="*/ 974 w 975"/>
                <a:gd name="T1" fmla="*/ 488 h 976"/>
                <a:gd name="T2" fmla="*/ 974 w 975"/>
                <a:gd name="T3" fmla="*/ 488 h 976"/>
                <a:gd name="T4" fmla="*/ 486 w 975"/>
                <a:gd name="T5" fmla="*/ 975 h 976"/>
                <a:gd name="T6" fmla="*/ 486 w 975"/>
                <a:gd name="T7" fmla="*/ 975 h 976"/>
                <a:gd name="T8" fmla="*/ 0 w 975"/>
                <a:gd name="T9" fmla="*/ 488 h 976"/>
                <a:gd name="T10" fmla="*/ 0 w 975"/>
                <a:gd name="T11" fmla="*/ 488 h 976"/>
                <a:gd name="T12" fmla="*/ 486 w 975"/>
                <a:gd name="T13" fmla="*/ 0 h 976"/>
                <a:gd name="T14" fmla="*/ 486 w 975"/>
                <a:gd name="T15" fmla="*/ 0 h 976"/>
                <a:gd name="T16" fmla="*/ 974 w 975"/>
                <a:gd name="T17" fmla="*/ 488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75" h="976">
                  <a:moveTo>
                    <a:pt x="974" y="488"/>
                  </a:moveTo>
                  <a:lnTo>
                    <a:pt x="974" y="488"/>
                  </a:lnTo>
                  <a:cubicBezTo>
                    <a:pt x="974" y="757"/>
                    <a:pt x="755" y="975"/>
                    <a:pt x="486" y="975"/>
                  </a:cubicBezTo>
                  <a:lnTo>
                    <a:pt x="486" y="975"/>
                  </a:lnTo>
                  <a:cubicBezTo>
                    <a:pt x="217" y="975"/>
                    <a:pt x="0" y="757"/>
                    <a:pt x="0" y="488"/>
                  </a:cubicBezTo>
                  <a:lnTo>
                    <a:pt x="0" y="488"/>
                  </a:lnTo>
                  <a:cubicBezTo>
                    <a:pt x="0" y="219"/>
                    <a:pt x="217" y="0"/>
                    <a:pt x="486" y="0"/>
                  </a:cubicBezTo>
                  <a:lnTo>
                    <a:pt x="486" y="0"/>
                  </a:lnTo>
                  <a:cubicBezTo>
                    <a:pt x="755" y="0"/>
                    <a:pt x="974" y="219"/>
                    <a:pt x="974" y="488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CD903D4-D228-2640-A838-AEF73FCAB56C}"/>
                </a:ext>
              </a:extLst>
            </p:cNvPr>
            <p:cNvSpPr txBox="1"/>
            <p:nvPr/>
          </p:nvSpPr>
          <p:spPr>
            <a:xfrm>
              <a:off x="12313408" y="10399839"/>
              <a:ext cx="45236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A21D68A-2EC8-5742-848C-19F4678DE26E}"/>
              </a:ext>
            </a:extLst>
          </p:cNvPr>
          <p:cNvGrpSpPr/>
          <p:nvPr/>
        </p:nvGrpSpPr>
        <p:grpSpPr>
          <a:xfrm>
            <a:off x="11314499" y="9152592"/>
            <a:ext cx="853592" cy="853592"/>
            <a:chOff x="11314499" y="9152592"/>
            <a:chExt cx="853592" cy="853592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302C3C26-4BFC-3940-91E1-CC6F6B7C1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4499" y="9152592"/>
              <a:ext cx="853592" cy="853592"/>
            </a:xfrm>
            <a:custGeom>
              <a:avLst/>
              <a:gdLst>
                <a:gd name="T0" fmla="*/ 910 w 1088"/>
                <a:gd name="T1" fmla="*/ 865 h 1089"/>
                <a:gd name="T2" fmla="*/ 910 w 1088"/>
                <a:gd name="T3" fmla="*/ 865 h 1089"/>
                <a:gd name="T4" fmla="*/ 223 w 1088"/>
                <a:gd name="T5" fmla="*/ 910 h 1089"/>
                <a:gd name="T6" fmla="*/ 223 w 1088"/>
                <a:gd name="T7" fmla="*/ 910 h 1089"/>
                <a:gd name="T8" fmla="*/ 177 w 1088"/>
                <a:gd name="T9" fmla="*/ 223 h 1089"/>
                <a:gd name="T10" fmla="*/ 177 w 1088"/>
                <a:gd name="T11" fmla="*/ 223 h 1089"/>
                <a:gd name="T12" fmla="*/ 865 w 1088"/>
                <a:gd name="T13" fmla="*/ 177 h 1089"/>
                <a:gd name="T14" fmla="*/ 865 w 1088"/>
                <a:gd name="T15" fmla="*/ 177 h 1089"/>
                <a:gd name="T16" fmla="*/ 910 w 1088"/>
                <a:gd name="T17" fmla="*/ 865 h 10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8" h="1089">
                  <a:moveTo>
                    <a:pt x="910" y="865"/>
                  </a:moveTo>
                  <a:lnTo>
                    <a:pt x="910" y="865"/>
                  </a:lnTo>
                  <a:cubicBezTo>
                    <a:pt x="733" y="1067"/>
                    <a:pt x="425" y="1088"/>
                    <a:pt x="223" y="910"/>
                  </a:cubicBezTo>
                  <a:lnTo>
                    <a:pt x="223" y="910"/>
                  </a:lnTo>
                  <a:cubicBezTo>
                    <a:pt x="20" y="733"/>
                    <a:pt x="0" y="425"/>
                    <a:pt x="177" y="223"/>
                  </a:cubicBezTo>
                  <a:lnTo>
                    <a:pt x="177" y="223"/>
                  </a:lnTo>
                  <a:cubicBezTo>
                    <a:pt x="355" y="21"/>
                    <a:pt x="663" y="0"/>
                    <a:pt x="865" y="177"/>
                  </a:cubicBezTo>
                  <a:lnTo>
                    <a:pt x="865" y="177"/>
                  </a:lnTo>
                  <a:cubicBezTo>
                    <a:pt x="1067" y="355"/>
                    <a:pt x="1087" y="663"/>
                    <a:pt x="910" y="865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401785A-BE85-664A-8F38-B61DDF96DB1B}"/>
                </a:ext>
              </a:extLst>
            </p:cNvPr>
            <p:cNvSpPr txBox="1"/>
            <p:nvPr/>
          </p:nvSpPr>
          <p:spPr>
            <a:xfrm>
              <a:off x="11515111" y="9287000"/>
              <a:ext cx="45236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</a:t>
              </a:r>
            </a:p>
          </p:txBody>
        </p:sp>
      </p:grpSp>
      <p:sp>
        <p:nvSpPr>
          <p:cNvPr id="45" name="Subtitle 2">
            <a:extLst>
              <a:ext uri="{FF2B5EF4-FFF2-40B4-BE49-F238E27FC236}">
                <a16:creationId xmlns:a16="http://schemas.microsoft.com/office/drawing/2014/main" id="{7D763D33-9C4C-294A-A211-6DCAF372CD3F}"/>
              </a:ext>
            </a:extLst>
          </p:cNvPr>
          <p:cNvSpPr txBox="1">
            <a:spLocks/>
          </p:cNvSpPr>
          <p:nvPr/>
        </p:nvSpPr>
        <p:spPr>
          <a:xfrm>
            <a:off x="1910593" y="2961096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6330244-DD0E-5842-BDE9-24926B666059}"/>
              </a:ext>
            </a:extLst>
          </p:cNvPr>
          <p:cNvSpPr txBox="1">
            <a:spLocks/>
          </p:cNvSpPr>
          <p:nvPr/>
        </p:nvSpPr>
        <p:spPr>
          <a:xfrm>
            <a:off x="1910593" y="6747805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5AAA63BB-1F5B-6C42-9836-239BA22D2FD5}"/>
              </a:ext>
            </a:extLst>
          </p:cNvPr>
          <p:cNvSpPr txBox="1">
            <a:spLocks/>
          </p:cNvSpPr>
          <p:nvPr/>
        </p:nvSpPr>
        <p:spPr>
          <a:xfrm>
            <a:off x="1910593" y="10540415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0EFBFA14-AD16-FC40-859D-92B5B9CDD157}"/>
              </a:ext>
            </a:extLst>
          </p:cNvPr>
          <p:cNvSpPr txBox="1">
            <a:spLocks/>
          </p:cNvSpPr>
          <p:nvPr/>
        </p:nvSpPr>
        <p:spPr>
          <a:xfrm>
            <a:off x="18921311" y="2961096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609B356D-55BA-A84B-A2A3-2EEE2480D9A4}"/>
              </a:ext>
            </a:extLst>
          </p:cNvPr>
          <p:cNvSpPr txBox="1">
            <a:spLocks/>
          </p:cNvSpPr>
          <p:nvPr/>
        </p:nvSpPr>
        <p:spPr>
          <a:xfrm>
            <a:off x="18921311" y="6747805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85ABF5BD-8F77-1641-B7D0-EC70E0179CF2}"/>
              </a:ext>
            </a:extLst>
          </p:cNvPr>
          <p:cNvSpPr txBox="1">
            <a:spLocks/>
          </p:cNvSpPr>
          <p:nvPr/>
        </p:nvSpPr>
        <p:spPr>
          <a:xfrm>
            <a:off x="18921311" y="10540415"/>
            <a:ext cx="355142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cxnSp>
        <p:nvCxnSpPr>
          <p:cNvPr id="52" name="Elbow Connector 51">
            <a:extLst>
              <a:ext uri="{FF2B5EF4-FFF2-40B4-BE49-F238E27FC236}">
                <a16:creationId xmlns:a16="http://schemas.microsoft.com/office/drawing/2014/main" id="{F356575E-9719-A741-B07A-78A045E49C43}"/>
              </a:ext>
            </a:extLst>
          </p:cNvPr>
          <p:cNvCxnSpPr>
            <a:cxnSpLocks/>
            <a:stCxn id="29" idx="3"/>
          </p:cNvCxnSpPr>
          <p:nvPr/>
        </p:nvCxnSpPr>
        <p:spPr>
          <a:xfrm>
            <a:off x="6984857" y="4028599"/>
            <a:ext cx="1749492" cy="278555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>
            <a:extLst>
              <a:ext uri="{FF2B5EF4-FFF2-40B4-BE49-F238E27FC236}">
                <a16:creationId xmlns:a16="http://schemas.microsoft.com/office/drawing/2014/main" id="{88D90830-F122-414A-BC72-BA92F0E05530}"/>
              </a:ext>
            </a:extLst>
          </p:cNvPr>
          <p:cNvCxnSpPr>
            <a:cxnSpLocks/>
            <a:stCxn id="30" idx="3"/>
          </p:cNvCxnSpPr>
          <p:nvPr/>
        </p:nvCxnSpPr>
        <p:spPr>
          <a:xfrm flipV="1">
            <a:off x="6984857" y="6459611"/>
            <a:ext cx="2451751" cy="1361598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>
            <a:extLst>
              <a:ext uri="{FF2B5EF4-FFF2-40B4-BE49-F238E27FC236}">
                <a16:creationId xmlns:a16="http://schemas.microsoft.com/office/drawing/2014/main" id="{FD5FEEC0-7D3A-DC49-8EFC-E780BE01E23E}"/>
              </a:ext>
            </a:extLst>
          </p:cNvPr>
          <p:cNvCxnSpPr>
            <a:cxnSpLocks/>
          </p:cNvCxnSpPr>
          <p:nvPr/>
        </p:nvCxnSpPr>
        <p:spPr>
          <a:xfrm flipV="1">
            <a:off x="6984857" y="8609990"/>
            <a:ext cx="3102041" cy="3003830"/>
          </a:xfrm>
          <a:prstGeom prst="bentConnector3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>
            <a:extLst>
              <a:ext uri="{FF2B5EF4-FFF2-40B4-BE49-F238E27FC236}">
                <a16:creationId xmlns:a16="http://schemas.microsoft.com/office/drawing/2014/main" id="{7F15E6DA-4A57-954A-AE44-80F6E20B500A}"/>
              </a:ext>
            </a:extLst>
          </p:cNvPr>
          <p:cNvCxnSpPr>
            <a:cxnSpLocks/>
            <a:stCxn id="26" idx="1"/>
          </p:cNvCxnSpPr>
          <p:nvPr/>
        </p:nvCxnSpPr>
        <p:spPr>
          <a:xfrm rot="10800000" flipV="1">
            <a:off x="15473083" y="4028598"/>
            <a:ext cx="1915895" cy="1079303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F98217D5-0B3F-2B40-8025-C7B903EFF854}"/>
              </a:ext>
            </a:extLst>
          </p:cNvPr>
          <p:cNvCxnSpPr>
            <a:cxnSpLocks/>
          </p:cNvCxnSpPr>
          <p:nvPr/>
        </p:nvCxnSpPr>
        <p:spPr>
          <a:xfrm rot="10800000">
            <a:off x="14641347" y="7372374"/>
            <a:ext cx="2747633" cy="612149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924D4FD4-BF44-BB4C-AFDB-764A2A704CEC}"/>
              </a:ext>
            </a:extLst>
          </p:cNvPr>
          <p:cNvCxnSpPr>
            <a:cxnSpLocks/>
            <a:endCxn id="4" idx="0"/>
          </p:cNvCxnSpPr>
          <p:nvPr/>
        </p:nvCxnSpPr>
        <p:spPr>
          <a:xfrm rot="10800000">
            <a:off x="12920679" y="10688711"/>
            <a:ext cx="4468305" cy="925111"/>
          </a:xfrm>
          <a:prstGeom prst="bentConnector3">
            <a:avLst>
              <a:gd name="adj1" fmla="val 50000"/>
            </a:avLst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Shape 2526">
            <a:extLst>
              <a:ext uri="{FF2B5EF4-FFF2-40B4-BE49-F238E27FC236}">
                <a16:creationId xmlns:a16="http://schemas.microsoft.com/office/drawing/2014/main" id="{E3375E1F-BD09-064B-981C-66444D8B8C2D}"/>
              </a:ext>
            </a:extLst>
          </p:cNvPr>
          <p:cNvSpPr>
            <a:spLocks noChangeAspect="1"/>
          </p:cNvSpPr>
          <p:nvPr/>
        </p:nvSpPr>
        <p:spPr>
          <a:xfrm>
            <a:off x="17860946" y="3699445"/>
            <a:ext cx="655302" cy="655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79">
            <a:extLst>
              <a:ext uri="{FF2B5EF4-FFF2-40B4-BE49-F238E27FC236}">
                <a16:creationId xmlns:a16="http://schemas.microsoft.com/office/drawing/2014/main" id="{6BE1B0F2-5C55-EF48-BAB8-85C5E3DC69FA}"/>
              </a:ext>
            </a:extLst>
          </p:cNvPr>
          <p:cNvSpPr>
            <a:spLocks noChangeAspect="1"/>
          </p:cNvSpPr>
          <p:nvPr/>
        </p:nvSpPr>
        <p:spPr>
          <a:xfrm>
            <a:off x="17860946" y="7493557"/>
            <a:ext cx="655302" cy="655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591">
            <a:extLst>
              <a:ext uri="{FF2B5EF4-FFF2-40B4-BE49-F238E27FC236}">
                <a16:creationId xmlns:a16="http://schemas.microsoft.com/office/drawing/2014/main" id="{B62247B6-8D02-F24D-BF31-266E729ADDDC}"/>
              </a:ext>
            </a:extLst>
          </p:cNvPr>
          <p:cNvSpPr>
            <a:spLocks noChangeAspect="1"/>
          </p:cNvSpPr>
          <p:nvPr/>
        </p:nvSpPr>
        <p:spPr>
          <a:xfrm>
            <a:off x="5834327" y="7493557"/>
            <a:ext cx="655302" cy="655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05">
            <a:extLst>
              <a:ext uri="{FF2B5EF4-FFF2-40B4-BE49-F238E27FC236}">
                <a16:creationId xmlns:a16="http://schemas.microsoft.com/office/drawing/2014/main" id="{920C350D-06AB-D249-A73F-355DD387E0B8}"/>
              </a:ext>
            </a:extLst>
          </p:cNvPr>
          <p:cNvSpPr>
            <a:spLocks noChangeAspect="1"/>
          </p:cNvSpPr>
          <p:nvPr/>
        </p:nvSpPr>
        <p:spPr>
          <a:xfrm>
            <a:off x="5834017" y="11282018"/>
            <a:ext cx="655612" cy="6555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616">
            <a:extLst>
              <a:ext uri="{FF2B5EF4-FFF2-40B4-BE49-F238E27FC236}">
                <a16:creationId xmlns:a16="http://schemas.microsoft.com/office/drawing/2014/main" id="{D034C734-E4C4-C14D-B675-580F14D72C16}"/>
              </a:ext>
            </a:extLst>
          </p:cNvPr>
          <p:cNvSpPr>
            <a:spLocks noChangeAspect="1"/>
          </p:cNvSpPr>
          <p:nvPr/>
        </p:nvSpPr>
        <p:spPr>
          <a:xfrm>
            <a:off x="5834345" y="3742253"/>
            <a:ext cx="655302" cy="595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792">
            <a:extLst>
              <a:ext uri="{FF2B5EF4-FFF2-40B4-BE49-F238E27FC236}">
                <a16:creationId xmlns:a16="http://schemas.microsoft.com/office/drawing/2014/main" id="{060ABA1C-EA76-BB46-A2DE-681E3C174DFC}"/>
              </a:ext>
            </a:extLst>
          </p:cNvPr>
          <p:cNvSpPr>
            <a:spLocks noChangeAspect="1"/>
          </p:cNvSpPr>
          <p:nvPr/>
        </p:nvSpPr>
        <p:spPr>
          <a:xfrm>
            <a:off x="17860946" y="11291549"/>
            <a:ext cx="655302" cy="655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390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31">
            <a:extLst>
              <a:ext uri="{FF2B5EF4-FFF2-40B4-BE49-F238E27FC236}">
                <a16:creationId xmlns:a16="http://schemas.microsoft.com/office/drawing/2014/main" id="{FEBE5A89-8BC2-C64D-B4C8-59CD76477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11" y="3420210"/>
            <a:ext cx="20926828" cy="6017714"/>
          </a:xfrm>
          <a:custGeom>
            <a:avLst/>
            <a:gdLst>
              <a:gd name="T0" fmla="*/ 7026 w 18431"/>
              <a:gd name="T1" fmla="*/ 498 h 5300"/>
              <a:gd name="T2" fmla="*/ 5626 w 18431"/>
              <a:gd name="T3" fmla="*/ 5280 h 5300"/>
              <a:gd name="T4" fmla="*/ 5606 w 18431"/>
              <a:gd name="T5" fmla="*/ 5299 h 5300"/>
              <a:gd name="T6" fmla="*/ 0 w 18431"/>
              <a:gd name="T7" fmla="*/ 5260 h 5300"/>
              <a:gd name="T8" fmla="*/ 5587 w 18431"/>
              <a:gd name="T9" fmla="*/ 478 h 5300"/>
              <a:gd name="T10" fmla="*/ 5606 w 18431"/>
              <a:gd name="T11" fmla="*/ 459 h 5300"/>
              <a:gd name="T12" fmla="*/ 7065 w 18431"/>
              <a:gd name="T13" fmla="*/ 459 h 5300"/>
              <a:gd name="T14" fmla="*/ 7065 w 18431"/>
              <a:gd name="T15" fmla="*/ 652 h 5300"/>
              <a:gd name="T16" fmla="*/ 7905 w 18431"/>
              <a:gd name="T17" fmla="*/ 652 h 5300"/>
              <a:gd name="T18" fmla="*/ 7905 w 18431"/>
              <a:gd name="T19" fmla="*/ 0 h 5300"/>
              <a:gd name="T20" fmla="*/ 13397 w 18431"/>
              <a:gd name="T21" fmla="*/ 0 h 5300"/>
              <a:gd name="T22" fmla="*/ 13417 w 18431"/>
              <a:gd name="T23" fmla="*/ 20 h 5300"/>
              <a:gd name="T24" fmla="*/ 18430 w 18431"/>
              <a:gd name="T25" fmla="*/ 2346 h 5300"/>
              <a:gd name="T26" fmla="*/ 13403 w 18431"/>
              <a:gd name="T27" fmla="*/ 2385 h 5300"/>
              <a:gd name="T28" fmla="*/ 13384 w 18431"/>
              <a:gd name="T29" fmla="*/ 2366 h 5300"/>
              <a:gd name="T30" fmla="*/ 7944 w 18431"/>
              <a:gd name="T31" fmla="*/ 40 h 5300"/>
              <a:gd name="T32" fmla="*/ 7905 w 18431"/>
              <a:gd name="T33" fmla="*/ 652 h 5300"/>
              <a:gd name="T34" fmla="*/ 8148 w 18431"/>
              <a:gd name="T35" fmla="*/ 398 h 5300"/>
              <a:gd name="T36" fmla="*/ 8167 w 18431"/>
              <a:gd name="T37" fmla="*/ 378 h 5300"/>
              <a:gd name="T38" fmla="*/ 12465 w 18431"/>
              <a:gd name="T39" fmla="*/ 378 h 5300"/>
              <a:gd name="T40" fmla="*/ 12465 w 18431"/>
              <a:gd name="T41" fmla="*/ 4596 h 5300"/>
              <a:gd name="T42" fmla="*/ 18430 w 18431"/>
              <a:gd name="T43" fmla="*/ 4635 h 5300"/>
              <a:gd name="T44" fmla="*/ 12426 w 18431"/>
              <a:gd name="T45" fmla="*/ 4635 h 5300"/>
              <a:gd name="T46" fmla="*/ 12426 w 18431"/>
              <a:gd name="T47" fmla="*/ 417 h 5300"/>
              <a:gd name="T48" fmla="*/ 8187 w 18431"/>
              <a:gd name="T49" fmla="*/ 652 h 5300"/>
              <a:gd name="T50" fmla="*/ 7478 w 18431"/>
              <a:gd name="T51" fmla="*/ 652 h 5300"/>
              <a:gd name="T52" fmla="*/ 4933 w 18431"/>
              <a:gd name="T53" fmla="*/ 198 h 5300"/>
              <a:gd name="T54" fmla="*/ 4933 w 18431"/>
              <a:gd name="T55" fmla="*/ 3026 h 5300"/>
              <a:gd name="T56" fmla="*/ 0 w 18431"/>
              <a:gd name="T57" fmla="*/ 3026 h 5300"/>
              <a:gd name="T58" fmla="*/ 4894 w 18431"/>
              <a:gd name="T59" fmla="*/ 2987 h 5300"/>
              <a:gd name="T60" fmla="*/ 4894 w 18431"/>
              <a:gd name="T61" fmla="*/ 159 h 5300"/>
              <a:gd name="T62" fmla="*/ 7498 w 18431"/>
              <a:gd name="T63" fmla="*/ 159 h 5300"/>
              <a:gd name="T64" fmla="*/ 7518 w 18431"/>
              <a:gd name="T65" fmla="*/ 178 h 5300"/>
              <a:gd name="T66" fmla="*/ 7478 w 18431"/>
              <a:gd name="T67" fmla="*/ 652 h 5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8431" h="5300">
                <a:moveTo>
                  <a:pt x="7026" y="652"/>
                </a:moveTo>
                <a:lnTo>
                  <a:pt x="7026" y="498"/>
                </a:lnTo>
                <a:lnTo>
                  <a:pt x="5626" y="498"/>
                </a:lnTo>
                <a:lnTo>
                  <a:pt x="5626" y="5280"/>
                </a:lnTo>
                <a:lnTo>
                  <a:pt x="5626" y="5299"/>
                </a:lnTo>
                <a:lnTo>
                  <a:pt x="5606" y="5299"/>
                </a:lnTo>
                <a:lnTo>
                  <a:pt x="0" y="5299"/>
                </a:lnTo>
                <a:lnTo>
                  <a:pt x="0" y="5260"/>
                </a:lnTo>
                <a:lnTo>
                  <a:pt x="5587" y="5260"/>
                </a:lnTo>
                <a:lnTo>
                  <a:pt x="5587" y="478"/>
                </a:lnTo>
                <a:lnTo>
                  <a:pt x="5587" y="459"/>
                </a:lnTo>
                <a:lnTo>
                  <a:pt x="5606" y="459"/>
                </a:lnTo>
                <a:lnTo>
                  <a:pt x="7045" y="459"/>
                </a:lnTo>
                <a:lnTo>
                  <a:pt x="7065" y="459"/>
                </a:lnTo>
                <a:lnTo>
                  <a:pt x="7065" y="478"/>
                </a:lnTo>
                <a:lnTo>
                  <a:pt x="7065" y="652"/>
                </a:lnTo>
                <a:lnTo>
                  <a:pt x="7026" y="652"/>
                </a:lnTo>
                <a:close/>
                <a:moveTo>
                  <a:pt x="7905" y="652"/>
                </a:moveTo>
                <a:lnTo>
                  <a:pt x="7905" y="20"/>
                </a:lnTo>
                <a:lnTo>
                  <a:pt x="7905" y="0"/>
                </a:lnTo>
                <a:lnTo>
                  <a:pt x="7924" y="0"/>
                </a:lnTo>
                <a:lnTo>
                  <a:pt x="13397" y="0"/>
                </a:lnTo>
                <a:lnTo>
                  <a:pt x="13417" y="0"/>
                </a:lnTo>
                <a:lnTo>
                  <a:pt x="13417" y="20"/>
                </a:lnTo>
                <a:lnTo>
                  <a:pt x="13422" y="2346"/>
                </a:lnTo>
                <a:lnTo>
                  <a:pt x="18430" y="2346"/>
                </a:lnTo>
                <a:lnTo>
                  <a:pt x="18430" y="2385"/>
                </a:lnTo>
                <a:lnTo>
                  <a:pt x="13403" y="2385"/>
                </a:lnTo>
                <a:lnTo>
                  <a:pt x="13384" y="2385"/>
                </a:lnTo>
                <a:lnTo>
                  <a:pt x="13384" y="2366"/>
                </a:lnTo>
                <a:lnTo>
                  <a:pt x="13378" y="40"/>
                </a:lnTo>
                <a:lnTo>
                  <a:pt x="7944" y="40"/>
                </a:lnTo>
                <a:lnTo>
                  <a:pt x="7944" y="652"/>
                </a:lnTo>
                <a:lnTo>
                  <a:pt x="7905" y="652"/>
                </a:lnTo>
                <a:close/>
                <a:moveTo>
                  <a:pt x="8148" y="652"/>
                </a:moveTo>
                <a:lnTo>
                  <a:pt x="8148" y="398"/>
                </a:lnTo>
                <a:lnTo>
                  <a:pt x="8148" y="378"/>
                </a:lnTo>
                <a:lnTo>
                  <a:pt x="8167" y="378"/>
                </a:lnTo>
                <a:lnTo>
                  <a:pt x="12446" y="378"/>
                </a:lnTo>
                <a:lnTo>
                  <a:pt x="12465" y="378"/>
                </a:lnTo>
                <a:lnTo>
                  <a:pt x="12465" y="398"/>
                </a:lnTo>
                <a:lnTo>
                  <a:pt x="12465" y="4596"/>
                </a:lnTo>
                <a:lnTo>
                  <a:pt x="18430" y="4596"/>
                </a:lnTo>
                <a:lnTo>
                  <a:pt x="18430" y="4635"/>
                </a:lnTo>
                <a:lnTo>
                  <a:pt x="12446" y="4635"/>
                </a:lnTo>
                <a:lnTo>
                  <a:pt x="12426" y="4635"/>
                </a:lnTo>
                <a:lnTo>
                  <a:pt x="12426" y="4616"/>
                </a:lnTo>
                <a:lnTo>
                  <a:pt x="12426" y="417"/>
                </a:lnTo>
                <a:lnTo>
                  <a:pt x="8187" y="417"/>
                </a:lnTo>
                <a:lnTo>
                  <a:pt x="8187" y="652"/>
                </a:lnTo>
                <a:lnTo>
                  <a:pt x="8148" y="652"/>
                </a:lnTo>
                <a:close/>
                <a:moveTo>
                  <a:pt x="7478" y="652"/>
                </a:moveTo>
                <a:lnTo>
                  <a:pt x="7478" y="198"/>
                </a:lnTo>
                <a:lnTo>
                  <a:pt x="4933" y="198"/>
                </a:lnTo>
                <a:lnTo>
                  <a:pt x="4933" y="3006"/>
                </a:lnTo>
                <a:lnTo>
                  <a:pt x="4933" y="3026"/>
                </a:lnTo>
                <a:lnTo>
                  <a:pt x="4913" y="3026"/>
                </a:lnTo>
                <a:lnTo>
                  <a:pt x="0" y="3026"/>
                </a:lnTo>
                <a:lnTo>
                  <a:pt x="0" y="2987"/>
                </a:lnTo>
                <a:lnTo>
                  <a:pt x="4894" y="2987"/>
                </a:lnTo>
                <a:lnTo>
                  <a:pt x="4894" y="178"/>
                </a:lnTo>
                <a:lnTo>
                  <a:pt x="4894" y="159"/>
                </a:lnTo>
                <a:lnTo>
                  <a:pt x="4913" y="159"/>
                </a:lnTo>
                <a:lnTo>
                  <a:pt x="7498" y="159"/>
                </a:lnTo>
                <a:lnTo>
                  <a:pt x="7518" y="159"/>
                </a:lnTo>
                <a:lnTo>
                  <a:pt x="7518" y="178"/>
                </a:lnTo>
                <a:lnTo>
                  <a:pt x="7518" y="652"/>
                </a:lnTo>
                <a:lnTo>
                  <a:pt x="7478" y="652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FBE2A20-CACC-7E43-8F0B-7254352A0CC2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2FD584E-491E-2844-AB3D-2039203F209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938F528C-7E0E-9E47-9B59-8DCDA9AB1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9050" y="9975353"/>
            <a:ext cx="7803719" cy="1515454"/>
          </a:xfrm>
          <a:custGeom>
            <a:avLst/>
            <a:gdLst>
              <a:gd name="T0" fmla="*/ 3950 w 3951"/>
              <a:gd name="T1" fmla="*/ 0 h 768"/>
              <a:gd name="T2" fmla="*/ 3756 w 3951"/>
              <a:gd name="T3" fmla="*/ 767 h 768"/>
              <a:gd name="T4" fmla="*/ 194 w 3951"/>
              <a:gd name="T5" fmla="*/ 767 h 768"/>
              <a:gd name="T6" fmla="*/ 0 w 3951"/>
              <a:gd name="T7" fmla="*/ 0 h 768"/>
              <a:gd name="T8" fmla="*/ 3950 w 3951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1" h="768">
                <a:moveTo>
                  <a:pt x="3950" y="0"/>
                </a:moveTo>
                <a:lnTo>
                  <a:pt x="3756" y="767"/>
                </a:lnTo>
                <a:lnTo>
                  <a:pt x="194" y="767"/>
                </a:lnTo>
                <a:lnTo>
                  <a:pt x="0" y="0"/>
                </a:lnTo>
                <a:lnTo>
                  <a:pt x="3950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FAF6197-EBF7-9C45-A085-5C9A59C91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5135" y="9975353"/>
            <a:ext cx="5617634" cy="1515454"/>
          </a:xfrm>
          <a:custGeom>
            <a:avLst/>
            <a:gdLst>
              <a:gd name="T0" fmla="*/ 2843 w 2844"/>
              <a:gd name="T1" fmla="*/ 0 h 768"/>
              <a:gd name="T2" fmla="*/ 2649 w 2844"/>
              <a:gd name="T3" fmla="*/ 767 h 768"/>
              <a:gd name="T4" fmla="*/ 125 w 2844"/>
              <a:gd name="T5" fmla="*/ 767 h 768"/>
              <a:gd name="T6" fmla="*/ 0 w 2844"/>
              <a:gd name="T7" fmla="*/ 0 h 768"/>
              <a:gd name="T8" fmla="*/ 2843 w 2844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44" h="768">
                <a:moveTo>
                  <a:pt x="2843" y="0"/>
                </a:moveTo>
                <a:lnTo>
                  <a:pt x="2649" y="767"/>
                </a:lnTo>
                <a:lnTo>
                  <a:pt x="125" y="767"/>
                </a:lnTo>
                <a:lnTo>
                  <a:pt x="0" y="0"/>
                </a:lnTo>
                <a:lnTo>
                  <a:pt x="2843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5328D633-A324-E244-AD91-F10BB5A5F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6155" y="8172481"/>
            <a:ext cx="8709505" cy="1515454"/>
          </a:xfrm>
          <a:custGeom>
            <a:avLst/>
            <a:gdLst>
              <a:gd name="T0" fmla="*/ 4410 w 4411"/>
              <a:gd name="T1" fmla="*/ 0 h 769"/>
              <a:gd name="T2" fmla="*/ 4216 w 4411"/>
              <a:gd name="T3" fmla="*/ 768 h 769"/>
              <a:gd name="T4" fmla="*/ 194 w 4411"/>
              <a:gd name="T5" fmla="*/ 768 h 769"/>
              <a:gd name="T6" fmla="*/ 0 w 4411"/>
              <a:gd name="T7" fmla="*/ 0 h 769"/>
              <a:gd name="T8" fmla="*/ 4410 w 4411"/>
              <a:gd name="T9" fmla="*/ 0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11" h="769">
                <a:moveTo>
                  <a:pt x="4410" y="0"/>
                </a:moveTo>
                <a:lnTo>
                  <a:pt x="4216" y="768"/>
                </a:lnTo>
                <a:lnTo>
                  <a:pt x="194" y="768"/>
                </a:lnTo>
                <a:lnTo>
                  <a:pt x="0" y="0"/>
                </a:lnTo>
                <a:lnTo>
                  <a:pt x="441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BCA1A448-AFFA-D54D-90B2-A775286A1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724" y="8172481"/>
            <a:ext cx="6366647" cy="1515454"/>
          </a:xfrm>
          <a:custGeom>
            <a:avLst/>
            <a:gdLst>
              <a:gd name="T0" fmla="*/ 3221 w 3222"/>
              <a:gd name="T1" fmla="*/ 0 h 769"/>
              <a:gd name="T2" fmla="*/ 3027 w 3222"/>
              <a:gd name="T3" fmla="*/ 768 h 769"/>
              <a:gd name="T4" fmla="*/ 125 w 3222"/>
              <a:gd name="T5" fmla="*/ 768 h 769"/>
              <a:gd name="T6" fmla="*/ 0 w 3222"/>
              <a:gd name="T7" fmla="*/ 0 h 769"/>
              <a:gd name="T8" fmla="*/ 3221 w 3222"/>
              <a:gd name="T9" fmla="*/ 0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22" h="769">
                <a:moveTo>
                  <a:pt x="3221" y="0"/>
                </a:moveTo>
                <a:lnTo>
                  <a:pt x="3027" y="768"/>
                </a:lnTo>
                <a:lnTo>
                  <a:pt x="125" y="768"/>
                </a:lnTo>
                <a:lnTo>
                  <a:pt x="0" y="0"/>
                </a:lnTo>
                <a:lnTo>
                  <a:pt x="3221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C68BD57-DC1C-A84C-87F6-B1D74371F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3264" y="6378325"/>
            <a:ext cx="9624002" cy="1515454"/>
          </a:xfrm>
          <a:custGeom>
            <a:avLst/>
            <a:gdLst>
              <a:gd name="T0" fmla="*/ 4870 w 4871"/>
              <a:gd name="T1" fmla="*/ 0 h 768"/>
              <a:gd name="T2" fmla="*/ 4676 w 4871"/>
              <a:gd name="T3" fmla="*/ 767 h 768"/>
              <a:gd name="T4" fmla="*/ 194 w 4871"/>
              <a:gd name="T5" fmla="*/ 767 h 768"/>
              <a:gd name="T6" fmla="*/ 0 w 4871"/>
              <a:gd name="T7" fmla="*/ 0 h 768"/>
              <a:gd name="T8" fmla="*/ 4870 w 4871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71" h="768">
                <a:moveTo>
                  <a:pt x="4870" y="0"/>
                </a:moveTo>
                <a:lnTo>
                  <a:pt x="4676" y="767"/>
                </a:lnTo>
                <a:lnTo>
                  <a:pt x="194" y="767"/>
                </a:lnTo>
                <a:lnTo>
                  <a:pt x="0" y="0"/>
                </a:lnTo>
                <a:lnTo>
                  <a:pt x="487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B0EB92CB-040F-2943-89A5-6531822E5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0306" y="6378325"/>
            <a:ext cx="7106959" cy="1515454"/>
          </a:xfrm>
          <a:custGeom>
            <a:avLst/>
            <a:gdLst>
              <a:gd name="T0" fmla="*/ 3597 w 3598"/>
              <a:gd name="T1" fmla="*/ 0 h 768"/>
              <a:gd name="T2" fmla="*/ 3403 w 3598"/>
              <a:gd name="T3" fmla="*/ 767 h 768"/>
              <a:gd name="T4" fmla="*/ 123 w 3598"/>
              <a:gd name="T5" fmla="*/ 767 h 768"/>
              <a:gd name="T6" fmla="*/ 0 w 3598"/>
              <a:gd name="T7" fmla="*/ 0 h 768"/>
              <a:gd name="T8" fmla="*/ 3597 w 3598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98" h="768">
                <a:moveTo>
                  <a:pt x="3597" y="0"/>
                </a:moveTo>
                <a:lnTo>
                  <a:pt x="3403" y="767"/>
                </a:lnTo>
                <a:lnTo>
                  <a:pt x="123" y="767"/>
                </a:lnTo>
                <a:lnTo>
                  <a:pt x="0" y="0"/>
                </a:lnTo>
                <a:lnTo>
                  <a:pt x="359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9453D13E-480D-244F-B354-F53241837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0367" y="4584163"/>
            <a:ext cx="10529793" cy="1515454"/>
          </a:xfrm>
          <a:custGeom>
            <a:avLst/>
            <a:gdLst>
              <a:gd name="T0" fmla="*/ 5332 w 5333"/>
              <a:gd name="T1" fmla="*/ 0 h 768"/>
              <a:gd name="T2" fmla="*/ 5138 w 5333"/>
              <a:gd name="T3" fmla="*/ 767 h 768"/>
              <a:gd name="T4" fmla="*/ 196 w 5333"/>
              <a:gd name="T5" fmla="*/ 767 h 768"/>
              <a:gd name="T6" fmla="*/ 0 w 5333"/>
              <a:gd name="T7" fmla="*/ 0 h 768"/>
              <a:gd name="T8" fmla="*/ 5332 w 5333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33" h="768">
                <a:moveTo>
                  <a:pt x="5332" y="0"/>
                </a:moveTo>
                <a:lnTo>
                  <a:pt x="5138" y="767"/>
                </a:lnTo>
                <a:lnTo>
                  <a:pt x="196" y="767"/>
                </a:lnTo>
                <a:lnTo>
                  <a:pt x="0" y="0"/>
                </a:lnTo>
                <a:lnTo>
                  <a:pt x="5332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8C9F97E-8836-6947-90F5-F0A38C659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4184" y="4584163"/>
            <a:ext cx="7855977" cy="1515454"/>
          </a:xfrm>
          <a:custGeom>
            <a:avLst/>
            <a:gdLst>
              <a:gd name="T0" fmla="*/ 3977 w 3978"/>
              <a:gd name="T1" fmla="*/ 0 h 768"/>
              <a:gd name="T2" fmla="*/ 3783 w 3978"/>
              <a:gd name="T3" fmla="*/ 767 h 768"/>
              <a:gd name="T4" fmla="*/ 125 w 3978"/>
              <a:gd name="T5" fmla="*/ 767 h 768"/>
              <a:gd name="T6" fmla="*/ 0 w 3978"/>
              <a:gd name="T7" fmla="*/ 0 h 768"/>
              <a:gd name="T8" fmla="*/ 3977 w 3978"/>
              <a:gd name="T9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78" h="768">
                <a:moveTo>
                  <a:pt x="3977" y="0"/>
                </a:moveTo>
                <a:lnTo>
                  <a:pt x="3783" y="767"/>
                </a:lnTo>
                <a:lnTo>
                  <a:pt x="125" y="767"/>
                </a:lnTo>
                <a:lnTo>
                  <a:pt x="0" y="0"/>
                </a:lnTo>
                <a:lnTo>
                  <a:pt x="397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36B3CA9-BBB5-3249-881C-FF56A55DA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476" y="2781300"/>
            <a:ext cx="11435579" cy="1515454"/>
          </a:xfrm>
          <a:custGeom>
            <a:avLst/>
            <a:gdLst>
              <a:gd name="T0" fmla="*/ 0 w 5791"/>
              <a:gd name="T1" fmla="*/ 0 h 769"/>
              <a:gd name="T2" fmla="*/ 5790 w 5791"/>
              <a:gd name="T3" fmla="*/ 0 h 769"/>
              <a:gd name="T4" fmla="*/ 5596 w 5791"/>
              <a:gd name="T5" fmla="*/ 768 h 769"/>
              <a:gd name="T6" fmla="*/ 194 w 5791"/>
              <a:gd name="T7" fmla="*/ 768 h 769"/>
              <a:gd name="T8" fmla="*/ 0 w 5791"/>
              <a:gd name="T9" fmla="*/ 0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769">
                <a:moveTo>
                  <a:pt x="0" y="0"/>
                </a:moveTo>
                <a:lnTo>
                  <a:pt x="5790" y="0"/>
                </a:lnTo>
                <a:lnTo>
                  <a:pt x="5596" y="768"/>
                </a:lnTo>
                <a:lnTo>
                  <a:pt x="194" y="768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7F19EF72-7B5B-CD46-A6BE-C2260A272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6769" y="2781300"/>
            <a:ext cx="8596282" cy="1515454"/>
          </a:xfrm>
          <a:custGeom>
            <a:avLst/>
            <a:gdLst>
              <a:gd name="T0" fmla="*/ 0 w 4354"/>
              <a:gd name="T1" fmla="*/ 0 h 769"/>
              <a:gd name="T2" fmla="*/ 4353 w 4354"/>
              <a:gd name="T3" fmla="*/ 0 h 769"/>
              <a:gd name="T4" fmla="*/ 4159 w 4354"/>
              <a:gd name="T5" fmla="*/ 768 h 769"/>
              <a:gd name="T6" fmla="*/ 123 w 4354"/>
              <a:gd name="T7" fmla="*/ 768 h 769"/>
              <a:gd name="T8" fmla="*/ 0 w 4354"/>
              <a:gd name="T9" fmla="*/ 0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4" h="769">
                <a:moveTo>
                  <a:pt x="0" y="0"/>
                </a:moveTo>
                <a:lnTo>
                  <a:pt x="4353" y="0"/>
                </a:lnTo>
                <a:lnTo>
                  <a:pt x="4159" y="768"/>
                </a:lnTo>
                <a:lnTo>
                  <a:pt x="123" y="76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4D5AEDC5-66F5-6A44-815A-07FC344E4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7908" y="11817411"/>
            <a:ext cx="1062560" cy="1062560"/>
          </a:xfrm>
          <a:custGeom>
            <a:avLst/>
            <a:gdLst>
              <a:gd name="T0" fmla="*/ 268 w 538"/>
              <a:gd name="T1" fmla="*/ 0 h 537"/>
              <a:gd name="T2" fmla="*/ 268 w 538"/>
              <a:gd name="T3" fmla="*/ 0 h 537"/>
              <a:gd name="T4" fmla="*/ 537 w 538"/>
              <a:gd name="T5" fmla="*/ 268 h 537"/>
              <a:gd name="T6" fmla="*/ 537 w 538"/>
              <a:gd name="T7" fmla="*/ 268 h 537"/>
              <a:gd name="T8" fmla="*/ 268 w 538"/>
              <a:gd name="T9" fmla="*/ 536 h 537"/>
              <a:gd name="T10" fmla="*/ 268 w 538"/>
              <a:gd name="T11" fmla="*/ 536 h 537"/>
              <a:gd name="T12" fmla="*/ 0 w 538"/>
              <a:gd name="T13" fmla="*/ 268 h 537"/>
              <a:gd name="T14" fmla="*/ 0 w 538"/>
              <a:gd name="T15" fmla="*/ 268 h 537"/>
              <a:gd name="T16" fmla="*/ 268 w 538"/>
              <a:gd name="T17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8" h="537">
                <a:moveTo>
                  <a:pt x="268" y="0"/>
                </a:moveTo>
                <a:lnTo>
                  <a:pt x="268" y="0"/>
                </a:lnTo>
                <a:cubicBezTo>
                  <a:pt x="415" y="0"/>
                  <a:pt x="537" y="119"/>
                  <a:pt x="537" y="268"/>
                </a:cubicBezTo>
                <a:lnTo>
                  <a:pt x="537" y="268"/>
                </a:lnTo>
                <a:cubicBezTo>
                  <a:pt x="537" y="417"/>
                  <a:pt x="415" y="536"/>
                  <a:pt x="268" y="536"/>
                </a:cubicBezTo>
                <a:lnTo>
                  <a:pt x="268" y="536"/>
                </a:lnTo>
                <a:cubicBezTo>
                  <a:pt x="120" y="536"/>
                  <a:pt x="0" y="417"/>
                  <a:pt x="0" y="268"/>
                </a:cubicBezTo>
                <a:lnTo>
                  <a:pt x="0" y="268"/>
                </a:lnTo>
                <a:cubicBezTo>
                  <a:pt x="0" y="119"/>
                  <a:pt x="120" y="0"/>
                  <a:pt x="268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CD2DB5A7-AF8D-934E-B3E9-436BD983A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420" y="11921923"/>
            <a:ext cx="853533" cy="853533"/>
          </a:xfrm>
          <a:custGeom>
            <a:avLst/>
            <a:gdLst>
              <a:gd name="T0" fmla="*/ 215 w 432"/>
              <a:gd name="T1" fmla="*/ 0 h 431"/>
              <a:gd name="T2" fmla="*/ 215 w 432"/>
              <a:gd name="T3" fmla="*/ 0 h 431"/>
              <a:gd name="T4" fmla="*/ 431 w 432"/>
              <a:gd name="T5" fmla="*/ 215 h 431"/>
              <a:gd name="T6" fmla="*/ 431 w 432"/>
              <a:gd name="T7" fmla="*/ 215 h 431"/>
              <a:gd name="T8" fmla="*/ 215 w 432"/>
              <a:gd name="T9" fmla="*/ 430 h 431"/>
              <a:gd name="T10" fmla="*/ 215 w 432"/>
              <a:gd name="T11" fmla="*/ 430 h 431"/>
              <a:gd name="T12" fmla="*/ 0 w 432"/>
              <a:gd name="T13" fmla="*/ 215 h 431"/>
              <a:gd name="T14" fmla="*/ 0 w 432"/>
              <a:gd name="T15" fmla="*/ 215 h 431"/>
              <a:gd name="T16" fmla="*/ 215 w 432"/>
              <a:gd name="T17" fmla="*/ 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2" h="431">
                <a:moveTo>
                  <a:pt x="215" y="0"/>
                </a:moveTo>
                <a:lnTo>
                  <a:pt x="215" y="0"/>
                </a:lnTo>
                <a:cubicBezTo>
                  <a:pt x="335" y="0"/>
                  <a:pt x="431" y="95"/>
                  <a:pt x="431" y="215"/>
                </a:cubicBezTo>
                <a:lnTo>
                  <a:pt x="431" y="215"/>
                </a:lnTo>
                <a:cubicBezTo>
                  <a:pt x="431" y="334"/>
                  <a:pt x="335" y="430"/>
                  <a:pt x="215" y="430"/>
                </a:cubicBezTo>
                <a:lnTo>
                  <a:pt x="215" y="430"/>
                </a:lnTo>
                <a:cubicBezTo>
                  <a:pt x="96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5"/>
                  <a:pt x="96" y="0"/>
                  <a:pt x="215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86CA634E-67A8-9A46-A9C5-D776AC2AB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2417" y="12009020"/>
            <a:ext cx="313542" cy="679342"/>
          </a:xfrm>
          <a:custGeom>
            <a:avLst/>
            <a:gdLst>
              <a:gd name="T0" fmla="*/ 102 w 160"/>
              <a:gd name="T1" fmla="*/ 94 h 342"/>
              <a:gd name="T2" fmla="*/ 79 w 160"/>
              <a:gd name="T3" fmla="*/ 90 h 342"/>
              <a:gd name="T4" fmla="*/ 59 w 160"/>
              <a:gd name="T5" fmla="*/ 96 h 342"/>
              <a:gd name="T6" fmla="*/ 51 w 160"/>
              <a:gd name="T7" fmla="*/ 113 h 342"/>
              <a:gd name="T8" fmla="*/ 57 w 160"/>
              <a:gd name="T9" fmla="*/ 131 h 342"/>
              <a:gd name="T10" fmla="*/ 108 w 160"/>
              <a:gd name="T11" fmla="*/ 150 h 342"/>
              <a:gd name="T12" fmla="*/ 145 w 160"/>
              <a:gd name="T13" fmla="*/ 172 h 342"/>
              <a:gd name="T14" fmla="*/ 159 w 160"/>
              <a:gd name="T15" fmla="*/ 215 h 342"/>
              <a:gd name="T16" fmla="*/ 141 w 160"/>
              <a:gd name="T17" fmla="*/ 262 h 342"/>
              <a:gd name="T18" fmla="*/ 90 w 160"/>
              <a:gd name="T19" fmla="*/ 285 h 342"/>
              <a:gd name="T20" fmla="*/ 98 w 160"/>
              <a:gd name="T21" fmla="*/ 335 h 342"/>
              <a:gd name="T22" fmla="*/ 59 w 160"/>
              <a:gd name="T23" fmla="*/ 341 h 342"/>
              <a:gd name="T24" fmla="*/ 59 w 160"/>
              <a:gd name="T25" fmla="*/ 335 h 342"/>
              <a:gd name="T26" fmla="*/ 67 w 160"/>
              <a:gd name="T27" fmla="*/ 285 h 342"/>
              <a:gd name="T28" fmla="*/ 0 w 160"/>
              <a:gd name="T29" fmla="*/ 260 h 342"/>
              <a:gd name="T30" fmla="*/ 2 w 160"/>
              <a:gd name="T31" fmla="*/ 241 h 342"/>
              <a:gd name="T32" fmla="*/ 10 w 160"/>
              <a:gd name="T33" fmla="*/ 219 h 342"/>
              <a:gd name="T34" fmla="*/ 41 w 160"/>
              <a:gd name="T35" fmla="*/ 219 h 342"/>
              <a:gd name="T36" fmla="*/ 47 w 160"/>
              <a:gd name="T37" fmla="*/ 244 h 342"/>
              <a:gd name="T38" fmla="*/ 74 w 160"/>
              <a:gd name="T39" fmla="*/ 250 h 342"/>
              <a:gd name="T40" fmla="*/ 98 w 160"/>
              <a:gd name="T41" fmla="*/ 242 h 342"/>
              <a:gd name="T42" fmla="*/ 108 w 160"/>
              <a:gd name="T43" fmla="*/ 211 h 342"/>
              <a:gd name="T44" fmla="*/ 102 w 160"/>
              <a:gd name="T45" fmla="*/ 203 h 342"/>
              <a:gd name="T46" fmla="*/ 86 w 160"/>
              <a:gd name="T47" fmla="*/ 195 h 342"/>
              <a:gd name="T48" fmla="*/ 53 w 160"/>
              <a:gd name="T49" fmla="*/ 185 h 342"/>
              <a:gd name="T50" fmla="*/ 2 w 160"/>
              <a:gd name="T51" fmla="*/ 121 h 342"/>
              <a:gd name="T52" fmla="*/ 18 w 160"/>
              <a:gd name="T53" fmla="*/ 76 h 342"/>
              <a:gd name="T54" fmla="*/ 63 w 160"/>
              <a:gd name="T55" fmla="*/ 56 h 342"/>
              <a:gd name="T56" fmla="*/ 55 w 160"/>
              <a:gd name="T57" fmla="*/ 0 h 342"/>
              <a:gd name="T58" fmla="*/ 94 w 160"/>
              <a:gd name="T59" fmla="*/ 6 h 342"/>
              <a:gd name="T60" fmla="*/ 86 w 160"/>
              <a:gd name="T61" fmla="*/ 54 h 342"/>
              <a:gd name="T62" fmla="*/ 149 w 160"/>
              <a:gd name="T63" fmla="*/ 70 h 342"/>
              <a:gd name="T64" fmla="*/ 149 w 160"/>
              <a:gd name="T65" fmla="*/ 78 h 342"/>
              <a:gd name="T66" fmla="*/ 145 w 160"/>
              <a:gd name="T67" fmla="*/ 97 h 342"/>
              <a:gd name="T68" fmla="*/ 108 w 160"/>
              <a:gd name="T69" fmla="*/ 119 h 342"/>
              <a:gd name="T70" fmla="*/ 102 w 160"/>
              <a:gd name="T71" fmla="*/ 94 h 3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60" h="342">
                <a:moveTo>
                  <a:pt x="102" y="94"/>
                </a:moveTo>
                <a:lnTo>
                  <a:pt x="102" y="94"/>
                </a:lnTo>
                <a:cubicBezTo>
                  <a:pt x="94" y="91"/>
                  <a:pt x="86" y="90"/>
                  <a:pt x="79" y="90"/>
                </a:cubicBezTo>
                <a:lnTo>
                  <a:pt x="79" y="90"/>
                </a:lnTo>
                <a:cubicBezTo>
                  <a:pt x="71" y="90"/>
                  <a:pt x="63" y="91"/>
                  <a:pt x="59" y="96"/>
                </a:cubicBezTo>
                <a:lnTo>
                  <a:pt x="59" y="96"/>
                </a:lnTo>
                <a:cubicBezTo>
                  <a:pt x="53" y="100"/>
                  <a:pt x="51" y="106"/>
                  <a:pt x="51" y="113"/>
                </a:cubicBezTo>
                <a:lnTo>
                  <a:pt x="51" y="113"/>
                </a:lnTo>
                <a:cubicBezTo>
                  <a:pt x="51" y="121"/>
                  <a:pt x="53" y="127"/>
                  <a:pt x="57" y="131"/>
                </a:cubicBezTo>
                <a:lnTo>
                  <a:pt x="57" y="131"/>
                </a:lnTo>
                <a:cubicBezTo>
                  <a:pt x="61" y="135"/>
                  <a:pt x="69" y="139"/>
                  <a:pt x="79" y="141"/>
                </a:cubicBezTo>
                <a:lnTo>
                  <a:pt x="108" y="150"/>
                </a:lnTo>
                <a:lnTo>
                  <a:pt x="108" y="150"/>
                </a:lnTo>
                <a:cubicBezTo>
                  <a:pt x="124" y="154"/>
                  <a:pt x="137" y="162"/>
                  <a:pt x="145" y="172"/>
                </a:cubicBezTo>
                <a:lnTo>
                  <a:pt x="145" y="172"/>
                </a:lnTo>
                <a:cubicBezTo>
                  <a:pt x="155" y="182"/>
                  <a:pt x="159" y="195"/>
                  <a:pt x="159" y="215"/>
                </a:cubicBezTo>
                <a:lnTo>
                  <a:pt x="159" y="215"/>
                </a:lnTo>
                <a:cubicBezTo>
                  <a:pt x="159" y="235"/>
                  <a:pt x="153" y="250"/>
                  <a:pt x="141" y="262"/>
                </a:cubicBezTo>
                <a:lnTo>
                  <a:pt x="141" y="262"/>
                </a:lnTo>
                <a:cubicBezTo>
                  <a:pt x="127" y="276"/>
                  <a:pt x="112" y="282"/>
                  <a:pt x="90" y="285"/>
                </a:cubicBezTo>
                <a:lnTo>
                  <a:pt x="90" y="285"/>
                </a:lnTo>
                <a:cubicBezTo>
                  <a:pt x="96" y="301"/>
                  <a:pt x="98" y="319"/>
                  <a:pt x="98" y="335"/>
                </a:cubicBezTo>
                <a:lnTo>
                  <a:pt x="98" y="341"/>
                </a:lnTo>
                <a:lnTo>
                  <a:pt x="59" y="341"/>
                </a:lnTo>
                <a:lnTo>
                  <a:pt x="59" y="335"/>
                </a:lnTo>
                <a:lnTo>
                  <a:pt x="59" y="335"/>
                </a:lnTo>
                <a:cubicBezTo>
                  <a:pt x="59" y="319"/>
                  <a:pt x="61" y="301"/>
                  <a:pt x="67" y="285"/>
                </a:cubicBezTo>
                <a:lnTo>
                  <a:pt x="67" y="285"/>
                </a:lnTo>
                <a:cubicBezTo>
                  <a:pt x="39" y="283"/>
                  <a:pt x="18" y="278"/>
                  <a:pt x="0" y="266"/>
                </a:cubicBezTo>
                <a:lnTo>
                  <a:pt x="0" y="260"/>
                </a:lnTo>
                <a:lnTo>
                  <a:pt x="0" y="260"/>
                </a:lnTo>
                <a:cubicBezTo>
                  <a:pt x="0" y="256"/>
                  <a:pt x="2" y="248"/>
                  <a:pt x="2" y="241"/>
                </a:cubicBezTo>
                <a:lnTo>
                  <a:pt x="2" y="241"/>
                </a:lnTo>
                <a:cubicBezTo>
                  <a:pt x="4" y="231"/>
                  <a:pt x="6" y="223"/>
                  <a:pt x="10" y="219"/>
                </a:cubicBezTo>
                <a:lnTo>
                  <a:pt x="41" y="219"/>
                </a:lnTo>
                <a:lnTo>
                  <a:pt x="41" y="219"/>
                </a:lnTo>
                <a:cubicBezTo>
                  <a:pt x="43" y="225"/>
                  <a:pt x="47" y="235"/>
                  <a:pt x="47" y="244"/>
                </a:cubicBezTo>
                <a:lnTo>
                  <a:pt x="47" y="244"/>
                </a:lnTo>
                <a:cubicBezTo>
                  <a:pt x="55" y="248"/>
                  <a:pt x="63" y="250"/>
                  <a:pt x="74" y="250"/>
                </a:cubicBezTo>
                <a:lnTo>
                  <a:pt x="74" y="250"/>
                </a:lnTo>
                <a:cubicBezTo>
                  <a:pt x="84" y="250"/>
                  <a:pt x="92" y="248"/>
                  <a:pt x="98" y="242"/>
                </a:cubicBezTo>
                <a:lnTo>
                  <a:pt x="98" y="242"/>
                </a:lnTo>
                <a:cubicBezTo>
                  <a:pt x="106" y="238"/>
                  <a:pt x="108" y="231"/>
                  <a:pt x="108" y="223"/>
                </a:cubicBezTo>
                <a:lnTo>
                  <a:pt x="108" y="211"/>
                </a:lnTo>
                <a:lnTo>
                  <a:pt x="108" y="211"/>
                </a:lnTo>
                <a:cubicBezTo>
                  <a:pt x="106" y="209"/>
                  <a:pt x="104" y="207"/>
                  <a:pt x="102" y="203"/>
                </a:cubicBezTo>
                <a:lnTo>
                  <a:pt x="102" y="203"/>
                </a:lnTo>
                <a:cubicBezTo>
                  <a:pt x="98" y="200"/>
                  <a:pt x="94" y="197"/>
                  <a:pt x="86" y="195"/>
                </a:cubicBezTo>
                <a:lnTo>
                  <a:pt x="53" y="185"/>
                </a:lnTo>
                <a:lnTo>
                  <a:pt x="53" y="185"/>
                </a:lnTo>
                <a:cubicBezTo>
                  <a:pt x="20" y="176"/>
                  <a:pt x="2" y="154"/>
                  <a:pt x="2" y="121"/>
                </a:cubicBezTo>
                <a:lnTo>
                  <a:pt x="2" y="121"/>
                </a:lnTo>
                <a:cubicBezTo>
                  <a:pt x="2" y="103"/>
                  <a:pt x="8" y="88"/>
                  <a:pt x="18" y="76"/>
                </a:cubicBezTo>
                <a:lnTo>
                  <a:pt x="18" y="76"/>
                </a:lnTo>
                <a:cubicBezTo>
                  <a:pt x="30" y="66"/>
                  <a:pt x="45" y="59"/>
                  <a:pt x="63" y="56"/>
                </a:cubicBezTo>
                <a:lnTo>
                  <a:pt x="63" y="56"/>
                </a:lnTo>
                <a:cubicBezTo>
                  <a:pt x="59" y="39"/>
                  <a:pt x="55" y="21"/>
                  <a:pt x="55" y="6"/>
                </a:cubicBezTo>
                <a:lnTo>
                  <a:pt x="55" y="0"/>
                </a:lnTo>
                <a:lnTo>
                  <a:pt x="94" y="0"/>
                </a:lnTo>
                <a:lnTo>
                  <a:pt x="94" y="6"/>
                </a:lnTo>
                <a:lnTo>
                  <a:pt x="94" y="6"/>
                </a:lnTo>
                <a:cubicBezTo>
                  <a:pt x="94" y="21"/>
                  <a:pt x="92" y="39"/>
                  <a:pt x="86" y="54"/>
                </a:cubicBezTo>
                <a:lnTo>
                  <a:pt x="86" y="54"/>
                </a:lnTo>
                <a:cubicBezTo>
                  <a:pt x="108" y="56"/>
                  <a:pt x="127" y="60"/>
                  <a:pt x="149" y="70"/>
                </a:cubicBezTo>
                <a:lnTo>
                  <a:pt x="149" y="78"/>
                </a:lnTo>
                <a:lnTo>
                  <a:pt x="149" y="78"/>
                </a:lnTo>
                <a:cubicBezTo>
                  <a:pt x="149" y="82"/>
                  <a:pt x="147" y="88"/>
                  <a:pt x="145" y="97"/>
                </a:cubicBezTo>
                <a:lnTo>
                  <a:pt x="145" y="97"/>
                </a:lnTo>
                <a:cubicBezTo>
                  <a:pt x="145" y="106"/>
                  <a:pt x="143" y="113"/>
                  <a:pt x="139" y="119"/>
                </a:cubicBezTo>
                <a:lnTo>
                  <a:pt x="108" y="119"/>
                </a:lnTo>
                <a:lnTo>
                  <a:pt x="108" y="119"/>
                </a:lnTo>
                <a:cubicBezTo>
                  <a:pt x="104" y="113"/>
                  <a:pt x="102" y="103"/>
                  <a:pt x="102" y="9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077E1EA9-B6E5-EB43-BD3E-8EE9B605F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0298" y="12004664"/>
            <a:ext cx="688054" cy="688054"/>
          </a:xfrm>
          <a:custGeom>
            <a:avLst/>
            <a:gdLst>
              <a:gd name="T0" fmla="*/ 174 w 349"/>
              <a:gd name="T1" fmla="*/ 0 h 349"/>
              <a:gd name="T2" fmla="*/ 174 w 349"/>
              <a:gd name="T3" fmla="*/ 0 h 349"/>
              <a:gd name="T4" fmla="*/ 348 w 349"/>
              <a:gd name="T5" fmla="*/ 174 h 349"/>
              <a:gd name="T6" fmla="*/ 348 w 349"/>
              <a:gd name="T7" fmla="*/ 174 h 349"/>
              <a:gd name="T8" fmla="*/ 174 w 349"/>
              <a:gd name="T9" fmla="*/ 348 h 349"/>
              <a:gd name="T10" fmla="*/ 174 w 349"/>
              <a:gd name="T11" fmla="*/ 348 h 349"/>
              <a:gd name="T12" fmla="*/ 0 w 349"/>
              <a:gd name="T13" fmla="*/ 174 h 349"/>
              <a:gd name="T14" fmla="*/ 0 w 349"/>
              <a:gd name="T15" fmla="*/ 174 h 349"/>
              <a:gd name="T16" fmla="*/ 174 w 349"/>
              <a:gd name="T17" fmla="*/ 0 h 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9" h="349">
                <a:moveTo>
                  <a:pt x="174" y="0"/>
                </a:moveTo>
                <a:lnTo>
                  <a:pt x="174" y="0"/>
                </a:lnTo>
                <a:cubicBezTo>
                  <a:pt x="270" y="0"/>
                  <a:pt x="348" y="78"/>
                  <a:pt x="348" y="174"/>
                </a:cubicBezTo>
                <a:lnTo>
                  <a:pt x="348" y="174"/>
                </a:lnTo>
                <a:cubicBezTo>
                  <a:pt x="348" y="270"/>
                  <a:pt x="270" y="348"/>
                  <a:pt x="174" y="348"/>
                </a:cubicBezTo>
                <a:lnTo>
                  <a:pt x="174" y="348"/>
                </a:lnTo>
                <a:cubicBezTo>
                  <a:pt x="78" y="348"/>
                  <a:pt x="0" y="270"/>
                  <a:pt x="0" y="174"/>
                </a:cubicBezTo>
                <a:lnTo>
                  <a:pt x="0" y="174"/>
                </a:lnTo>
                <a:cubicBezTo>
                  <a:pt x="0" y="78"/>
                  <a:pt x="78" y="0"/>
                  <a:pt x="174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FA7B5862-E55A-BB45-B3F9-B09831EFC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5621" y="12069987"/>
            <a:ext cx="557407" cy="557407"/>
          </a:xfrm>
          <a:custGeom>
            <a:avLst/>
            <a:gdLst>
              <a:gd name="T0" fmla="*/ 141 w 281"/>
              <a:gd name="T1" fmla="*/ 0 h 283"/>
              <a:gd name="T2" fmla="*/ 141 w 281"/>
              <a:gd name="T3" fmla="*/ 0 h 283"/>
              <a:gd name="T4" fmla="*/ 280 w 281"/>
              <a:gd name="T5" fmla="*/ 141 h 283"/>
              <a:gd name="T6" fmla="*/ 280 w 281"/>
              <a:gd name="T7" fmla="*/ 141 h 283"/>
              <a:gd name="T8" fmla="*/ 141 w 281"/>
              <a:gd name="T9" fmla="*/ 282 h 283"/>
              <a:gd name="T10" fmla="*/ 141 w 281"/>
              <a:gd name="T11" fmla="*/ 282 h 283"/>
              <a:gd name="T12" fmla="*/ 0 w 281"/>
              <a:gd name="T13" fmla="*/ 141 h 283"/>
              <a:gd name="T14" fmla="*/ 0 w 281"/>
              <a:gd name="T15" fmla="*/ 141 h 283"/>
              <a:gd name="T16" fmla="*/ 141 w 281"/>
              <a:gd name="T17" fmla="*/ 0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1" h="283">
                <a:moveTo>
                  <a:pt x="141" y="0"/>
                </a:moveTo>
                <a:lnTo>
                  <a:pt x="141" y="0"/>
                </a:lnTo>
                <a:cubicBezTo>
                  <a:pt x="217" y="0"/>
                  <a:pt x="280" y="62"/>
                  <a:pt x="280" y="141"/>
                </a:cubicBezTo>
                <a:lnTo>
                  <a:pt x="280" y="141"/>
                </a:lnTo>
                <a:cubicBezTo>
                  <a:pt x="280" y="219"/>
                  <a:pt x="217" y="282"/>
                  <a:pt x="141" y="282"/>
                </a:cubicBezTo>
                <a:lnTo>
                  <a:pt x="141" y="282"/>
                </a:lnTo>
                <a:cubicBezTo>
                  <a:pt x="63" y="282"/>
                  <a:pt x="0" y="219"/>
                  <a:pt x="0" y="141"/>
                </a:cubicBezTo>
                <a:lnTo>
                  <a:pt x="0" y="141"/>
                </a:lnTo>
                <a:cubicBezTo>
                  <a:pt x="0" y="62"/>
                  <a:pt x="63" y="0"/>
                  <a:pt x="141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F9B97BE5-DEC3-6646-AA47-2A7F8E32A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810" y="12126597"/>
            <a:ext cx="209028" cy="444186"/>
          </a:xfrm>
          <a:custGeom>
            <a:avLst/>
            <a:gdLst>
              <a:gd name="T0" fmla="*/ 67 w 105"/>
              <a:gd name="T1" fmla="*/ 60 h 224"/>
              <a:gd name="T2" fmla="*/ 51 w 105"/>
              <a:gd name="T3" fmla="*/ 58 h 224"/>
              <a:gd name="T4" fmla="*/ 39 w 105"/>
              <a:gd name="T5" fmla="*/ 62 h 224"/>
              <a:gd name="T6" fmla="*/ 33 w 105"/>
              <a:gd name="T7" fmla="*/ 73 h 224"/>
              <a:gd name="T8" fmla="*/ 38 w 105"/>
              <a:gd name="T9" fmla="*/ 85 h 224"/>
              <a:gd name="T10" fmla="*/ 51 w 105"/>
              <a:gd name="T11" fmla="*/ 91 h 224"/>
              <a:gd name="T12" fmla="*/ 70 w 105"/>
              <a:gd name="T13" fmla="*/ 97 h 224"/>
              <a:gd name="T14" fmla="*/ 94 w 105"/>
              <a:gd name="T15" fmla="*/ 111 h 224"/>
              <a:gd name="T16" fmla="*/ 104 w 105"/>
              <a:gd name="T17" fmla="*/ 141 h 224"/>
              <a:gd name="T18" fmla="*/ 92 w 105"/>
              <a:gd name="T19" fmla="*/ 172 h 224"/>
              <a:gd name="T20" fmla="*/ 59 w 105"/>
              <a:gd name="T21" fmla="*/ 185 h 224"/>
              <a:gd name="T22" fmla="*/ 64 w 105"/>
              <a:gd name="T23" fmla="*/ 223 h 224"/>
              <a:gd name="T24" fmla="*/ 39 w 105"/>
              <a:gd name="T25" fmla="*/ 217 h 224"/>
              <a:gd name="T26" fmla="*/ 43 w 105"/>
              <a:gd name="T27" fmla="*/ 185 h 224"/>
              <a:gd name="T28" fmla="*/ 0 w 105"/>
              <a:gd name="T29" fmla="*/ 173 h 224"/>
              <a:gd name="T30" fmla="*/ 0 w 105"/>
              <a:gd name="T31" fmla="*/ 170 h 224"/>
              <a:gd name="T32" fmla="*/ 2 w 105"/>
              <a:gd name="T33" fmla="*/ 156 h 224"/>
              <a:gd name="T34" fmla="*/ 28 w 105"/>
              <a:gd name="T35" fmla="*/ 142 h 224"/>
              <a:gd name="T36" fmla="*/ 32 w 105"/>
              <a:gd name="T37" fmla="*/ 160 h 224"/>
              <a:gd name="T38" fmla="*/ 47 w 105"/>
              <a:gd name="T39" fmla="*/ 164 h 224"/>
              <a:gd name="T40" fmla="*/ 64 w 105"/>
              <a:gd name="T41" fmla="*/ 158 h 224"/>
              <a:gd name="T42" fmla="*/ 70 w 105"/>
              <a:gd name="T43" fmla="*/ 144 h 224"/>
              <a:gd name="T44" fmla="*/ 70 w 105"/>
              <a:gd name="T45" fmla="*/ 138 h 224"/>
              <a:gd name="T46" fmla="*/ 67 w 105"/>
              <a:gd name="T47" fmla="*/ 132 h 224"/>
              <a:gd name="T48" fmla="*/ 57 w 105"/>
              <a:gd name="T49" fmla="*/ 126 h 224"/>
              <a:gd name="T50" fmla="*/ 35 w 105"/>
              <a:gd name="T51" fmla="*/ 121 h 224"/>
              <a:gd name="T52" fmla="*/ 2 w 105"/>
              <a:gd name="T53" fmla="*/ 78 h 224"/>
              <a:gd name="T54" fmla="*/ 12 w 105"/>
              <a:gd name="T55" fmla="*/ 50 h 224"/>
              <a:gd name="T56" fmla="*/ 41 w 105"/>
              <a:gd name="T57" fmla="*/ 37 h 224"/>
              <a:gd name="T58" fmla="*/ 35 w 105"/>
              <a:gd name="T59" fmla="*/ 0 h 224"/>
              <a:gd name="T60" fmla="*/ 61 w 105"/>
              <a:gd name="T61" fmla="*/ 3 h 224"/>
              <a:gd name="T62" fmla="*/ 57 w 105"/>
              <a:gd name="T63" fmla="*/ 37 h 224"/>
              <a:gd name="T64" fmla="*/ 96 w 105"/>
              <a:gd name="T65" fmla="*/ 47 h 224"/>
              <a:gd name="T66" fmla="*/ 96 w 105"/>
              <a:gd name="T67" fmla="*/ 50 h 224"/>
              <a:gd name="T68" fmla="*/ 94 w 105"/>
              <a:gd name="T69" fmla="*/ 64 h 224"/>
              <a:gd name="T70" fmla="*/ 70 w 105"/>
              <a:gd name="T71" fmla="*/ 78 h 224"/>
              <a:gd name="T72" fmla="*/ 67 w 105"/>
              <a:gd name="T73" fmla="*/ 60 h 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05" h="224">
                <a:moveTo>
                  <a:pt x="67" y="60"/>
                </a:moveTo>
                <a:lnTo>
                  <a:pt x="67" y="60"/>
                </a:lnTo>
                <a:cubicBezTo>
                  <a:pt x="61" y="60"/>
                  <a:pt x="57" y="58"/>
                  <a:pt x="51" y="58"/>
                </a:cubicBezTo>
                <a:lnTo>
                  <a:pt x="51" y="58"/>
                </a:lnTo>
                <a:cubicBezTo>
                  <a:pt x="45" y="58"/>
                  <a:pt x="41" y="60"/>
                  <a:pt x="39" y="62"/>
                </a:cubicBezTo>
                <a:lnTo>
                  <a:pt x="39" y="62"/>
                </a:lnTo>
                <a:cubicBezTo>
                  <a:pt x="35" y="66"/>
                  <a:pt x="33" y="70"/>
                  <a:pt x="33" y="73"/>
                </a:cubicBezTo>
                <a:lnTo>
                  <a:pt x="33" y="73"/>
                </a:lnTo>
                <a:cubicBezTo>
                  <a:pt x="33" y="80"/>
                  <a:pt x="35" y="82"/>
                  <a:pt x="38" y="85"/>
                </a:cubicBezTo>
                <a:lnTo>
                  <a:pt x="38" y="85"/>
                </a:lnTo>
                <a:cubicBezTo>
                  <a:pt x="39" y="88"/>
                  <a:pt x="45" y="90"/>
                  <a:pt x="51" y="91"/>
                </a:cubicBezTo>
                <a:lnTo>
                  <a:pt x="51" y="91"/>
                </a:lnTo>
                <a:cubicBezTo>
                  <a:pt x="59" y="93"/>
                  <a:pt x="64" y="95"/>
                  <a:pt x="70" y="97"/>
                </a:cubicBezTo>
                <a:lnTo>
                  <a:pt x="70" y="97"/>
                </a:lnTo>
                <a:cubicBezTo>
                  <a:pt x="80" y="101"/>
                  <a:pt x="88" y="105"/>
                  <a:pt x="94" y="111"/>
                </a:cubicBezTo>
                <a:lnTo>
                  <a:pt x="94" y="111"/>
                </a:lnTo>
                <a:cubicBezTo>
                  <a:pt x="100" y="119"/>
                  <a:pt x="104" y="126"/>
                  <a:pt x="104" y="141"/>
                </a:cubicBezTo>
                <a:lnTo>
                  <a:pt x="104" y="141"/>
                </a:lnTo>
                <a:cubicBezTo>
                  <a:pt x="104" y="152"/>
                  <a:pt x="100" y="164"/>
                  <a:pt x="92" y="172"/>
                </a:cubicBezTo>
                <a:lnTo>
                  <a:pt x="92" y="172"/>
                </a:lnTo>
                <a:cubicBezTo>
                  <a:pt x="82" y="179"/>
                  <a:pt x="73" y="183"/>
                  <a:pt x="59" y="185"/>
                </a:cubicBezTo>
                <a:lnTo>
                  <a:pt x="59" y="185"/>
                </a:lnTo>
                <a:cubicBezTo>
                  <a:pt x="63" y="197"/>
                  <a:pt x="64" y="207"/>
                  <a:pt x="64" y="219"/>
                </a:cubicBezTo>
                <a:lnTo>
                  <a:pt x="64" y="223"/>
                </a:lnTo>
                <a:lnTo>
                  <a:pt x="39" y="223"/>
                </a:lnTo>
                <a:lnTo>
                  <a:pt x="39" y="217"/>
                </a:lnTo>
                <a:lnTo>
                  <a:pt x="39" y="217"/>
                </a:lnTo>
                <a:cubicBezTo>
                  <a:pt x="39" y="207"/>
                  <a:pt x="39" y="197"/>
                  <a:pt x="43" y="185"/>
                </a:cubicBezTo>
                <a:lnTo>
                  <a:pt x="43" y="185"/>
                </a:lnTo>
                <a:cubicBezTo>
                  <a:pt x="26" y="185"/>
                  <a:pt x="12" y="182"/>
                  <a:pt x="0" y="173"/>
                </a:cubicBezTo>
                <a:lnTo>
                  <a:pt x="0" y="170"/>
                </a:lnTo>
                <a:lnTo>
                  <a:pt x="0" y="170"/>
                </a:lnTo>
                <a:cubicBezTo>
                  <a:pt x="0" y="166"/>
                  <a:pt x="2" y="162"/>
                  <a:pt x="2" y="156"/>
                </a:cubicBezTo>
                <a:lnTo>
                  <a:pt x="2" y="156"/>
                </a:lnTo>
                <a:cubicBezTo>
                  <a:pt x="4" y="150"/>
                  <a:pt x="4" y="146"/>
                  <a:pt x="6" y="142"/>
                </a:cubicBezTo>
                <a:lnTo>
                  <a:pt x="28" y="142"/>
                </a:lnTo>
                <a:lnTo>
                  <a:pt x="28" y="142"/>
                </a:lnTo>
                <a:cubicBezTo>
                  <a:pt x="29" y="146"/>
                  <a:pt x="29" y="152"/>
                  <a:pt x="32" y="160"/>
                </a:cubicBezTo>
                <a:lnTo>
                  <a:pt x="32" y="160"/>
                </a:lnTo>
                <a:cubicBezTo>
                  <a:pt x="35" y="162"/>
                  <a:pt x="41" y="164"/>
                  <a:pt x="47" y="164"/>
                </a:cubicBezTo>
                <a:lnTo>
                  <a:pt x="47" y="164"/>
                </a:lnTo>
                <a:cubicBezTo>
                  <a:pt x="55" y="164"/>
                  <a:pt x="61" y="162"/>
                  <a:pt x="64" y="158"/>
                </a:cubicBezTo>
                <a:lnTo>
                  <a:pt x="64" y="158"/>
                </a:lnTo>
                <a:cubicBezTo>
                  <a:pt x="69" y="156"/>
                  <a:pt x="70" y="150"/>
                  <a:pt x="70" y="144"/>
                </a:cubicBezTo>
                <a:lnTo>
                  <a:pt x="70" y="138"/>
                </a:lnTo>
                <a:lnTo>
                  <a:pt x="70" y="138"/>
                </a:lnTo>
                <a:cubicBezTo>
                  <a:pt x="70" y="136"/>
                  <a:pt x="69" y="134"/>
                  <a:pt x="67" y="132"/>
                </a:cubicBezTo>
                <a:lnTo>
                  <a:pt x="67" y="132"/>
                </a:lnTo>
                <a:cubicBezTo>
                  <a:pt x="64" y="131"/>
                  <a:pt x="61" y="129"/>
                  <a:pt x="57" y="126"/>
                </a:cubicBezTo>
                <a:lnTo>
                  <a:pt x="57" y="126"/>
                </a:lnTo>
                <a:cubicBezTo>
                  <a:pt x="49" y="125"/>
                  <a:pt x="41" y="123"/>
                  <a:pt x="35" y="121"/>
                </a:cubicBezTo>
                <a:lnTo>
                  <a:pt x="35" y="121"/>
                </a:lnTo>
                <a:cubicBezTo>
                  <a:pt x="12" y="115"/>
                  <a:pt x="2" y="101"/>
                  <a:pt x="2" y="78"/>
                </a:cubicBezTo>
                <a:lnTo>
                  <a:pt x="2" y="78"/>
                </a:lnTo>
                <a:cubicBezTo>
                  <a:pt x="2" y="68"/>
                  <a:pt x="4" y="58"/>
                  <a:pt x="12" y="50"/>
                </a:cubicBezTo>
                <a:lnTo>
                  <a:pt x="12" y="50"/>
                </a:lnTo>
                <a:cubicBezTo>
                  <a:pt x="20" y="42"/>
                  <a:pt x="29" y="38"/>
                  <a:pt x="41" y="37"/>
                </a:cubicBezTo>
                <a:lnTo>
                  <a:pt x="41" y="37"/>
                </a:lnTo>
                <a:cubicBezTo>
                  <a:pt x="38" y="25"/>
                  <a:pt x="35" y="15"/>
                  <a:pt x="35" y="5"/>
                </a:cubicBezTo>
                <a:lnTo>
                  <a:pt x="35" y="0"/>
                </a:lnTo>
                <a:lnTo>
                  <a:pt x="61" y="0"/>
                </a:lnTo>
                <a:lnTo>
                  <a:pt x="61" y="3"/>
                </a:lnTo>
                <a:lnTo>
                  <a:pt x="61" y="3"/>
                </a:lnTo>
                <a:cubicBezTo>
                  <a:pt x="61" y="15"/>
                  <a:pt x="61" y="25"/>
                  <a:pt x="57" y="37"/>
                </a:cubicBezTo>
                <a:lnTo>
                  <a:pt x="57" y="37"/>
                </a:lnTo>
                <a:cubicBezTo>
                  <a:pt x="70" y="37"/>
                  <a:pt x="84" y="41"/>
                  <a:pt x="96" y="47"/>
                </a:cubicBezTo>
                <a:lnTo>
                  <a:pt x="96" y="50"/>
                </a:lnTo>
                <a:lnTo>
                  <a:pt x="96" y="50"/>
                </a:lnTo>
                <a:cubicBezTo>
                  <a:pt x="96" y="54"/>
                  <a:pt x="96" y="58"/>
                  <a:pt x="94" y="64"/>
                </a:cubicBezTo>
                <a:lnTo>
                  <a:pt x="94" y="64"/>
                </a:lnTo>
                <a:cubicBezTo>
                  <a:pt x="94" y="70"/>
                  <a:pt x="92" y="73"/>
                  <a:pt x="90" y="78"/>
                </a:cubicBezTo>
                <a:lnTo>
                  <a:pt x="70" y="78"/>
                </a:lnTo>
                <a:lnTo>
                  <a:pt x="70" y="78"/>
                </a:lnTo>
                <a:cubicBezTo>
                  <a:pt x="69" y="73"/>
                  <a:pt x="67" y="68"/>
                  <a:pt x="67" y="6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6C0C843E-119F-BD49-BE99-0CF40CA41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2208" y="11882732"/>
            <a:ext cx="923207" cy="931919"/>
          </a:xfrm>
          <a:custGeom>
            <a:avLst/>
            <a:gdLst>
              <a:gd name="T0" fmla="*/ 234 w 468"/>
              <a:gd name="T1" fmla="*/ 0 h 471"/>
              <a:gd name="T2" fmla="*/ 234 w 468"/>
              <a:gd name="T3" fmla="*/ 0 h 471"/>
              <a:gd name="T4" fmla="*/ 467 w 468"/>
              <a:gd name="T5" fmla="*/ 235 h 471"/>
              <a:gd name="T6" fmla="*/ 467 w 468"/>
              <a:gd name="T7" fmla="*/ 235 h 471"/>
              <a:gd name="T8" fmla="*/ 234 w 468"/>
              <a:gd name="T9" fmla="*/ 470 h 471"/>
              <a:gd name="T10" fmla="*/ 234 w 468"/>
              <a:gd name="T11" fmla="*/ 470 h 471"/>
              <a:gd name="T12" fmla="*/ 0 w 468"/>
              <a:gd name="T13" fmla="*/ 235 h 471"/>
              <a:gd name="T14" fmla="*/ 0 w 468"/>
              <a:gd name="T15" fmla="*/ 235 h 471"/>
              <a:gd name="T16" fmla="*/ 234 w 468"/>
              <a:gd name="T17" fmla="*/ 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68" h="471">
                <a:moveTo>
                  <a:pt x="234" y="0"/>
                </a:moveTo>
                <a:lnTo>
                  <a:pt x="234" y="0"/>
                </a:lnTo>
                <a:cubicBezTo>
                  <a:pt x="364" y="0"/>
                  <a:pt x="467" y="106"/>
                  <a:pt x="467" y="235"/>
                </a:cubicBezTo>
                <a:lnTo>
                  <a:pt x="467" y="235"/>
                </a:lnTo>
                <a:cubicBezTo>
                  <a:pt x="467" y="364"/>
                  <a:pt x="364" y="470"/>
                  <a:pt x="234" y="470"/>
                </a:cubicBezTo>
                <a:lnTo>
                  <a:pt x="234" y="470"/>
                </a:lnTo>
                <a:cubicBezTo>
                  <a:pt x="104" y="470"/>
                  <a:pt x="0" y="364"/>
                  <a:pt x="0" y="235"/>
                </a:cubicBezTo>
                <a:lnTo>
                  <a:pt x="0" y="235"/>
                </a:lnTo>
                <a:cubicBezTo>
                  <a:pt x="0" y="106"/>
                  <a:pt x="104" y="0"/>
                  <a:pt x="234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1A521E1C-9B0C-FE4E-905C-1F2CD6319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3659" y="11974183"/>
            <a:ext cx="740305" cy="749018"/>
          </a:xfrm>
          <a:custGeom>
            <a:avLst/>
            <a:gdLst>
              <a:gd name="T0" fmla="*/ 188 w 377"/>
              <a:gd name="T1" fmla="*/ 0 h 381"/>
              <a:gd name="T2" fmla="*/ 188 w 377"/>
              <a:gd name="T3" fmla="*/ 0 h 381"/>
              <a:gd name="T4" fmla="*/ 376 w 377"/>
              <a:gd name="T5" fmla="*/ 190 h 381"/>
              <a:gd name="T6" fmla="*/ 376 w 377"/>
              <a:gd name="T7" fmla="*/ 190 h 381"/>
              <a:gd name="T8" fmla="*/ 188 w 377"/>
              <a:gd name="T9" fmla="*/ 380 h 381"/>
              <a:gd name="T10" fmla="*/ 188 w 377"/>
              <a:gd name="T11" fmla="*/ 380 h 381"/>
              <a:gd name="T12" fmla="*/ 0 w 377"/>
              <a:gd name="T13" fmla="*/ 190 h 381"/>
              <a:gd name="T14" fmla="*/ 0 w 377"/>
              <a:gd name="T15" fmla="*/ 190 h 381"/>
              <a:gd name="T16" fmla="*/ 188 w 377"/>
              <a:gd name="T17" fmla="*/ 0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7" h="381">
                <a:moveTo>
                  <a:pt x="188" y="0"/>
                </a:moveTo>
                <a:lnTo>
                  <a:pt x="188" y="0"/>
                </a:lnTo>
                <a:cubicBezTo>
                  <a:pt x="292" y="0"/>
                  <a:pt x="376" y="86"/>
                  <a:pt x="376" y="190"/>
                </a:cubicBezTo>
                <a:lnTo>
                  <a:pt x="376" y="190"/>
                </a:lnTo>
                <a:cubicBezTo>
                  <a:pt x="376" y="293"/>
                  <a:pt x="292" y="380"/>
                  <a:pt x="188" y="380"/>
                </a:cubicBezTo>
                <a:lnTo>
                  <a:pt x="188" y="380"/>
                </a:lnTo>
                <a:cubicBezTo>
                  <a:pt x="84" y="380"/>
                  <a:pt x="0" y="293"/>
                  <a:pt x="0" y="190"/>
                </a:cubicBezTo>
                <a:lnTo>
                  <a:pt x="0" y="190"/>
                </a:lnTo>
                <a:cubicBezTo>
                  <a:pt x="0" y="86"/>
                  <a:pt x="84" y="0"/>
                  <a:pt x="188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5D021D86-E620-0C48-A9FD-14D33B9FE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4459" y="12052569"/>
            <a:ext cx="278705" cy="592247"/>
          </a:xfrm>
          <a:custGeom>
            <a:avLst/>
            <a:gdLst>
              <a:gd name="T0" fmla="*/ 88 w 139"/>
              <a:gd name="T1" fmla="*/ 82 h 299"/>
              <a:gd name="T2" fmla="*/ 69 w 139"/>
              <a:gd name="T3" fmla="*/ 79 h 299"/>
              <a:gd name="T4" fmla="*/ 51 w 139"/>
              <a:gd name="T5" fmla="*/ 85 h 299"/>
              <a:gd name="T6" fmla="*/ 45 w 139"/>
              <a:gd name="T7" fmla="*/ 100 h 299"/>
              <a:gd name="T8" fmla="*/ 49 w 139"/>
              <a:gd name="T9" fmla="*/ 114 h 299"/>
              <a:gd name="T10" fmla="*/ 69 w 139"/>
              <a:gd name="T11" fmla="*/ 123 h 299"/>
              <a:gd name="T12" fmla="*/ 94 w 139"/>
              <a:gd name="T13" fmla="*/ 131 h 299"/>
              <a:gd name="T14" fmla="*/ 126 w 139"/>
              <a:gd name="T15" fmla="*/ 151 h 299"/>
              <a:gd name="T16" fmla="*/ 138 w 139"/>
              <a:gd name="T17" fmla="*/ 188 h 299"/>
              <a:gd name="T18" fmla="*/ 120 w 139"/>
              <a:gd name="T19" fmla="*/ 229 h 299"/>
              <a:gd name="T20" fmla="*/ 79 w 139"/>
              <a:gd name="T21" fmla="*/ 249 h 299"/>
              <a:gd name="T22" fmla="*/ 86 w 139"/>
              <a:gd name="T23" fmla="*/ 298 h 299"/>
              <a:gd name="T24" fmla="*/ 51 w 139"/>
              <a:gd name="T25" fmla="*/ 292 h 299"/>
              <a:gd name="T26" fmla="*/ 57 w 139"/>
              <a:gd name="T27" fmla="*/ 251 h 299"/>
              <a:gd name="T28" fmla="*/ 0 w 139"/>
              <a:gd name="T29" fmla="*/ 233 h 299"/>
              <a:gd name="T30" fmla="*/ 0 w 139"/>
              <a:gd name="T31" fmla="*/ 227 h 299"/>
              <a:gd name="T32" fmla="*/ 2 w 139"/>
              <a:gd name="T33" fmla="*/ 210 h 299"/>
              <a:gd name="T34" fmla="*/ 35 w 139"/>
              <a:gd name="T35" fmla="*/ 192 h 299"/>
              <a:gd name="T36" fmla="*/ 41 w 139"/>
              <a:gd name="T37" fmla="*/ 215 h 299"/>
              <a:gd name="T38" fmla="*/ 65 w 139"/>
              <a:gd name="T39" fmla="*/ 220 h 299"/>
              <a:gd name="T40" fmla="*/ 86 w 139"/>
              <a:gd name="T41" fmla="*/ 214 h 299"/>
              <a:gd name="T42" fmla="*/ 94 w 139"/>
              <a:gd name="T43" fmla="*/ 194 h 299"/>
              <a:gd name="T44" fmla="*/ 94 w 139"/>
              <a:gd name="T45" fmla="*/ 186 h 299"/>
              <a:gd name="T46" fmla="*/ 88 w 139"/>
              <a:gd name="T47" fmla="*/ 179 h 299"/>
              <a:gd name="T48" fmla="*/ 74 w 139"/>
              <a:gd name="T49" fmla="*/ 170 h 299"/>
              <a:gd name="T50" fmla="*/ 45 w 139"/>
              <a:gd name="T51" fmla="*/ 163 h 299"/>
              <a:gd name="T52" fmla="*/ 0 w 139"/>
              <a:gd name="T53" fmla="*/ 106 h 299"/>
              <a:gd name="T54" fmla="*/ 16 w 139"/>
              <a:gd name="T55" fmla="*/ 67 h 299"/>
              <a:gd name="T56" fmla="*/ 55 w 139"/>
              <a:gd name="T57" fmla="*/ 49 h 299"/>
              <a:gd name="T58" fmla="*/ 47 w 139"/>
              <a:gd name="T59" fmla="*/ 0 h 299"/>
              <a:gd name="T60" fmla="*/ 82 w 139"/>
              <a:gd name="T61" fmla="*/ 4 h 299"/>
              <a:gd name="T62" fmla="*/ 76 w 139"/>
              <a:gd name="T63" fmla="*/ 49 h 299"/>
              <a:gd name="T64" fmla="*/ 128 w 139"/>
              <a:gd name="T65" fmla="*/ 61 h 299"/>
              <a:gd name="T66" fmla="*/ 128 w 139"/>
              <a:gd name="T67" fmla="*/ 69 h 299"/>
              <a:gd name="T68" fmla="*/ 126 w 139"/>
              <a:gd name="T69" fmla="*/ 85 h 299"/>
              <a:gd name="T70" fmla="*/ 94 w 139"/>
              <a:gd name="T71" fmla="*/ 104 h 299"/>
              <a:gd name="T72" fmla="*/ 88 w 139"/>
              <a:gd name="T73" fmla="*/ 82 h 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39" h="299">
                <a:moveTo>
                  <a:pt x="88" y="82"/>
                </a:moveTo>
                <a:lnTo>
                  <a:pt x="88" y="82"/>
                </a:lnTo>
                <a:cubicBezTo>
                  <a:pt x="82" y="80"/>
                  <a:pt x="74" y="79"/>
                  <a:pt x="69" y="79"/>
                </a:cubicBezTo>
                <a:lnTo>
                  <a:pt x="69" y="79"/>
                </a:lnTo>
                <a:cubicBezTo>
                  <a:pt x="61" y="79"/>
                  <a:pt x="55" y="80"/>
                  <a:pt x="51" y="85"/>
                </a:cubicBezTo>
                <a:lnTo>
                  <a:pt x="51" y="85"/>
                </a:lnTo>
                <a:cubicBezTo>
                  <a:pt x="47" y="88"/>
                  <a:pt x="45" y="92"/>
                  <a:pt x="45" y="100"/>
                </a:cubicBezTo>
                <a:lnTo>
                  <a:pt x="45" y="100"/>
                </a:lnTo>
                <a:cubicBezTo>
                  <a:pt x="45" y="106"/>
                  <a:pt x="45" y="110"/>
                  <a:pt x="49" y="114"/>
                </a:cubicBezTo>
                <a:lnTo>
                  <a:pt x="49" y="114"/>
                </a:lnTo>
                <a:cubicBezTo>
                  <a:pt x="53" y="118"/>
                  <a:pt x="59" y="121"/>
                  <a:pt x="69" y="123"/>
                </a:cubicBezTo>
                <a:lnTo>
                  <a:pt x="69" y="123"/>
                </a:lnTo>
                <a:cubicBezTo>
                  <a:pt x="76" y="126"/>
                  <a:pt x="86" y="129"/>
                  <a:pt x="94" y="131"/>
                </a:cubicBezTo>
                <a:lnTo>
                  <a:pt x="94" y="131"/>
                </a:lnTo>
                <a:cubicBezTo>
                  <a:pt x="108" y="135"/>
                  <a:pt x="119" y="141"/>
                  <a:pt x="126" y="151"/>
                </a:cubicBezTo>
                <a:lnTo>
                  <a:pt x="126" y="151"/>
                </a:lnTo>
                <a:cubicBezTo>
                  <a:pt x="134" y="159"/>
                  <a:pt x="138" y="170"/>
                  <a:pt x="138" y="188"/>
                </a:cubicBezTo>
                <a:lnTo>
                  <a:pt x="138" y="188"/>
                </a:lnTo>
                <a:cubicBezTo>
                  <a:pt x="138" y="205"/>
                  <a:pt x="132" y="220"/>
                  <a:pt x="120" y="229"/>
                </a:cubicBezTo>
                <a:lnTo>
                  <a:pt x="120" y="229"/>
                </a:lnTo>
                <a:cubicBezTo>
                  <a:pt x="111" y="241"/>
                  <a:pt x="96" y="247"/>
                  <a:pt x="79" y="249"/>
                </a:cubicBezTo>
                <a:lnTo>
                  <a:pt x="79" y="249"/>
                </a:lnTo>
                <a:cubicBezTo>
                  <a:pt x="84" y="264"/>
                  <a:pt x="86" y="278"/>
                  <a:pt x="86" y="294"/>
                </a:cubicBezTo>
                <a:lnTo>
                  <a:pt x="86" y="298"/>
                </a:lnTo>
                <a:lnTo>
                  <a:pt x="51" y="298"/>
                </a:lnTo>
                <a:lnTo>
                  <a:pt x="51" y="292"/>
                </a:lnTo>
                <a:lnTo>
                  <a:pt x="51" y="292"/>
                </a:lnTo>
                <a:cubicBezTo>
                  <a:pt x="51" y="278"/>
                  <a:pt x="53" y="264"/>
                  <a:pt x="57" y="251"/>
                </a:cubicBezTo>
                <a:lnTo>
                  <a:pt x="57" y="251"/>
                </a:lnTo>
                <a:cubicBezTo>
                  <a:pt x="33" y="249"/>
                  <a:pt x="14" y="243"/>
                  <a:pt x="0" y="233"/>
                </a:cubicBezTo>
                <a:lnTo>
                  <a:pt x="0" y="227"/>
                </a:lnTo>
                <a:lnTo>
                  <a:pt x="0" y="227"/>
                </a:lnTo>
                <a:cubicBezTo>
                  <a:pt x="0" y="223"/>
                  <a:pt x="0" y="217"/>
                  <a:pt x="2" y="210"/>
                </a:cubicBezTo>
                <a:lnTo>
                  <a:pt x="2" y="210"/>
                </a:lnTo>
                <a:cubicBezTo>
                  <a:pt x="4" y="202"/>
                  <a:pt x="6" y="196"/>
                  <a:pt x="8" y="192"/>
                </a:cubicBezTo>
                <a:lnTo>
                  <a:pt x="35" y="192"/>
                </a:lnTo>
                <a:lnTo>
                  <a:pt x="35" y="192"/>
                </a:lnTo>
                <a:cubicBezTo>
                  <a:pt x="37" y="198"/>
                  <a:pt x="39" y="205"/>
                  <a:pt x="41" y="215"/>
                </a:cubicBezTo>
                <a:lnTo>
                  <a:pt x="41" y="215"/>
                </a:lnTo>
                <a:cubicBezTo>
                  <a:pt x="47" y="217"/>
                  <a:pt x="55" y="220"/>
                  <a:pt x="65" y="220"/>
                </a:cubicBezTo>
                <a:lnTo>
                  <a:pt x="65" y="220"/>
                </a:lnTo>
                <a:cubicBezTo>
                  <a:pt x="73" y="220"/>
                  <a:pt x="80" y="217"/>
                  <a:pt x="86" y="214"/>
                </a:cubicBezTo>
                <a:lnTo>
                  <a:pt x="86" y="214"/>
                </a:lnTo>
                <a:cubicBezTo>
                  <a:pt x="92" y="210"/>
                  <a:pt x="94" y="202"/>
                  <a:pt x="94" y="194"/>
                </a:cubicBezTo>
                <a:lnTo>
                  <a:pt x="94" y="186"/>
                </a:lnTo>
                <a:lnTo>
                  <a:pt x="94" y="186"/>
                </a:lnTo>
                <a:cubicBezTo>
                  <a:pt x="92" y="184"/>
                  <a:pt x="92" y="180"/>
                  <a:pt x="88" y="179"/>
                </a:cubicBezTo>
                <a:lnTo>
                  <a:pt x="88" y="179"/>
                </a:lnTo>
                <a:cubicBezTo>
                  <a:pt x="84" y="174"/>
                  <a:pt x="80" y="172"/>
                  <a:pt x="74" y="170"/>
                </a:cubicBezTo>
                <a:lnTo>
                  <a:pt x="74" y="170"/>
                </a:lnTo>
                <a:cubicBezTo>
                  <a:pt x="65" y="169"/>
                  <a:pt x="55" y="167"/>
                  <a:pt x="45" y="163"/>
                </a:cubicBezTo>
                <a:lnTo>
                  <a:pt x="45" y="163"/>
                </a:lnTo>
                <a:cubicBezTo>
                  <a:pt x="16" y="155"/>
                  <a:pt x="0" y="135"/>
                  <a:pt x="0" y="106"/>
                </a:cubicBezTo>
                <a:lnTo>
                  <a:pt x="0" y="106"/>
                </a:lnTo>
                <a:cubicBezTo>
                  <a:pt x="0" y="90"/>
                  <a:pt x="6" y="76"/>
                  <a:pt x="16" y="67"/>
                </a:cubicBezTo>
                <a:lnTo>
                  <a:pt x="16" y="67"/>
                </a:lnTo>
                <a:cubicBezTo>
                  <a:pt x="26" y="57"/>
                  <a:pt x="39" y="51"/>
                  <a:pt x="55" y="49"/>
                </a:cubicBezTo>
                <a:lnTo>
                  <a:pt x="55" y="49"/>
                </a:lnTo>
                <a:cubicBezTo>
                  <a:pt x="51" y="33"/>
                  <a:pt x="47" y="20"/>
                  <a:pt x="47" y="6"/>
                </a:cubicBezTo>
                <a:lnTo>
                  <a:pt x="47" y="0"/>
                </a:lnTo>
                <a:lnTo>
                  <a:pt x="82" y="0"/>
                </a:lnTo>
                <a:lnTo>
                  <a:pt x="82" y="4"/>
                </a:lnTo>
                <a:lnTo>
                  <a:pt x="82" y="4"/>
                </a:lnTo>
                <a:cubicBezTo>
                  <a:pt x="82" y="18"/>
                  <a:pt x="80" y="33"/>
                  <a:pt x="76" y="49"/>
                </a:cubicBezTo>
                <a:lnTo>
                  <a:pt x="76" y="49"/>
                </a:lnTo>
                <a:cubicBezTo>
                  <a:pt x="94" y="49"/>
                  <a:pt x="111" y="53"/>
                  <a:pt x="128" y="61"/>
                </a:cubicBezTo>
                <a:lnTo>
                  <a:pt x="128" y="69"/>
                </a:lnTo>
                <a:lnTo>
                  <a:pt x="128" y="69"/>
                </a:lnTo>
                <a:cubicBezTo>
                  <a:pt x="128" y="70"/>
                  <a:pt x="128" y="76"/>
                  <a:pt x="126" y="85"/>
                </a:cubicBezTo>
                <a:lnTo>
                  <a:pt x="126" y="85"/>
                </a:lnTo>
                <a:cubicBezTo>
                  <a:pt x="125" y="92"/>
                  <a:pt x="122" y="100"/>
                  <a:pt x="120" y="104"/>
                </a:cubicBezTo>
                <a:lnTo>
                  <a:pt x="94" y="104"/>
                </a:lnTo>
                <a:lnTo>
                  <a:pt x="94" y="104"/>
                </a:lnTo>
                <a:cubicBezTo>
                  <a:pt x="90" y="98"/>
                  <a:pt x="88" y="90"/>
                  <a:pt x="88" y="8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2D6E6D28-B2A4-B140-B9C0-59C541CA2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1059" y="11752087"/>
            <a:ext cx="1193202" cy="1201912"/>
          </a:xfrm>
          <a:custGeom>
            <a:avLst/>
            <a:gdLst>
              <a:gd name="T0" fmla="*/ 301 w 606"/>
              <a:gd name="T1" fmla="*/ 0 h 607"/>
              <a:gd name="T2" fmla="*/ 301 w 606"/>
              <a:gd name="T3" fmla="*/ 0 h 607"/>
              <a:gd name="T4" fmla="*/ 605 w 606"/>
              <a:gd name="T5" fmla="*/ 303 h 607"/>
              <a:gd name="T6" fmla="*/ 605 w 606"/>
              <a:gd name="T7" fmla="*/ 303 h 607"/>
              <a:gd name="T8" fmla="*/ 301 w 606"/>
              <a:gd name="T9" fmla="*/ 606 h 607"/>
              <a:gd name="T10" fmla="*/ 301 w 606"/>
              <a:gd name="T11" fmla="*/ 606 h 607"/>
              <a:gd name="T12" fmla="*/ 0 w 606"/>
              <a:gd name="T13" fmla="*/ 303 h 607"/>
              <a:gd name="T14" fmla="*/ 0 w 606"/>
              <a:gd name="T15" fmla="*/ 303 h 607"/>
              <a:gd name="T16" fmla="*/ 301 w 606"/>
              <a:gd name="T17" fmla="*/ 0 h 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" h="607">
                <a:moveTo>
                  <a:pt x="301" y="0"/>
                </a:moveTo>
                <a:lnTo>
                  <a:pt x="301" y="0"/>
                </a:lnTo>
                <a:cubicBezTo>
                  <a:pt x="470" y="0"/>
                  <a:pt x="605" y="136"/>
                  <a:pt x="605" y="303"/>
                </a:cubicBezTo>
                <a:lnTo>
                  <a:pt x="605" y="303"/>
                </a:lnTo>
                <a:cubicBezTo>
                  <a:pt x="605" y="469"/>
                  <a:pt x="470" y="606"/>
                  <a:pt x="301" y="606"/>
                </a:cubicBezTo>
                <a:lnTo>
                  <a:pt x="301" y="606"/>
                </a:lnTo>
                <a:cubicBezTo>
                  <a:pt x="135" y="606"/>
                  <a:pt x="0" y="469"/>
                  <a:pt x="0" y="303"/>
                </a:cubicBezTo>
                <a:lnTo>
                  <a:pt x="0" y="303"/>
                </a:lnTo>
                <a:cubicBezTo>
                  <a:pt x="0" y="136"/>
                  <a:pt x="135" y="0"/>
                  <a:pt x="301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DAF36528-4C48-2F45-81A3-1CAC2DEFF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34284" y="11869666"/>
            <a:ext cx="966753" cy="966756"/>
          </a:xfrm>
          <a:custGeom>
            <a:avLst/>
            <a:gdLst>
              <a:gd name="T0" fmla="*/ 245 w 491"/>
              <a:gd name="T1" fmla="*/ 0 h 490"/>
              <a:gd name="T2" fmla="*/ 245 w 491"/>
              <a:gd name="T3" fmla="*/ 0 h 490"/>
              <a:gd name="T4" fmla="*/ 490 w 491"/>
              <a:gd name="T5" fmla="*/ 245 h 490"/>
              <a:gd name="T6" fmla="*/ 490 w 491"/>
              <a:gd name="T7" fmla="*/ 245 h 490"/>
              <a:gd name="T8" fmla="*/ 245 w 491"/>
              <a:gd name="T9" fmla="*/ 489 h 490"/>
              <a:gd name="T10" fmla="*/ 245 w 491"/>
              <a:gd name="T11" fmla="*/ 489 h 490"/>
              <a:gd name="T12" fmla="*/ 0 w 491"/>
              <a:gd name="T13" fmla="*/ 245 h 490"/>
              <a:gd name="T14" fmla="*/ 0 w 491"/>
              <a:gd name="T15" fmla="*/ 245 h 490"/>
              <a:gd name="T16" fmla="*/ 245 w 491"/>
              <a:gd name="T17" fmla="*/ 0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0">
                <a:moveTo>
                  <a:pt x="245" y="0"/>
                </a:moveTo>
                <a:lnTo>
                  <a:pt x="245" y="0"/>
                </a:lnTo>
                <a:cubicBezTo>
                  <a:pt x="380" y="0"/>
                  <a:pt x="490" y="110"/>
                  <a:pt x="490" y="245"/>
                </a:cubicBezTo>
                <a:lnTo>
                  <a:pt x="490" y="245"/>
                </a:lnTo>
                <a:cubicBezTo>
                  <a:pt x="490" y="380"/>
                  <a:pt x="380" y="489"/>
                  <a:pt x="245" y="489"/>
                </a:cubicBezTo>
                <a:lnTo>
                  <a:pt x="245" y="489"/>
                </a:lnTo>
                <a:cubicBezTo>
                  <a:pt x="110" y="489"/>
                  <a:pt x="0" y="380"/>
                  <a:pt x="0" y="245"/>
                </a:cubicBezTo>
                <a:lnTo>
                  <a:pt x="0" y="245"/>
                </a:lnTo>
                <a:cubicBezTo>
                  <a:pt x="0" y="110"/>
                  <a:pt x="110" y="0"/>
                  <a:pt x="245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F716E1B3-5D6B-E446-B66A-E3E4A0CDD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9114" y="11969825"/>
            <a:ext cx="357091" cy="766437"/>
          </a:xfrm>
          <a:custGeom>
            <a:avLst/>
            <a:gdLst>
              <a:gd name="T0" fmla="*/ 115 w 181"/>
              <a:gd name="T1" fmla="*/ 108 h 389"/>
              <a:gd name="T2" fmla="*/ 88 w 181"/>
              <a:gd name="T3" fmla="*/ 104 h 389"/>
              <a:gd name="T4" fmla="*/ 67 w 181"/>
              <a:gd name="T5" fmla="*/ 110 h 389"/>
              <a:gd name="T6" fmla="*/ 59 w 181"/>
              <a:gd name="T7" fmla="*/ 130 h 389"/>
              <a:gd name="T8" fmla="*/ 65 w 181"/>
              <a:gd name="T9" fmla="*/ 149 h 389"/>
              <a:gd name="T10" fmla="*/ 90 w 181"/>
              <a:gd name="T11" fmla="*/ 161 h 389"/>
              <a:gd name="T12" fmla="*/ 121 w 181"/>
              <a:gd name="T13" fmla="*/ 171 h 389"/>
              <a:gd name="T14" fmla="*/ 165 w 181"/>
              <a:gd name="T15" fmla="*/ 196 h 389"/>
              <a:gd name="T16" fmla="*/ 180 w 181"/>
              <a:gd name="T17" fmla="*/ 245 h 389"/>
              <a:gd name="T18" fmla="*/ 159 w 181"/>
              <a:gd name="T19" fmla="*/ 297 h 389"/>
              <a:gd name="T20" fmla="*/ 102 w 181"/>
              <a:gd name="T21" fmla="*/ 323 h 389"/>
              <a:gd name="T22" fmla="*/ 112 w 181"/>
              <a:gd name="T23" fmla="*/ 388 h 389"/>
              <a:gd name="T24" fmla="*/ 67 w 181"/>
              <a:gd name="T25" fmla="*/ 378 h 389"/>
              <a:gd name="T26" fmla="*/ 74 w 181"/>
              <a:gd name="T27" fmla="*/ 325 h 389"/>
              <a:gd name="T28" fmla="*/ 0 w 181"/>
              <a:gd name="T29" fmla="*/ 303 h 389"/>
              <a:gd name="T30" fmla="*/ 0 w 181"/>
              <a:gd name="T31" fmla="*/ 294 h 389"/>
              <a:gd name="T32" fmla="*/ 4 w 181"/>
              <a:gd name="T33" fmla="*/ 274 h 389"/>
              <a:gd name="T34" fmla="*/ 45 w 181"/>
              <a:gd name="T35" fmla="*/ 249 h 389"/>
              <a:gd name="T36" fmla="*/ 53 w 181"/>
              <a:gd name="T37" fmla="*/ 280 h 389"/>
              <a:gd name="T38" fmla="*/ 82 w 181"/>
              <a:gd name="T39" fmla="*/ 284 h 389"/>
              <a:gd name="T40" fmla="*/ 112 w 181"/>
              <a:gd name="T41" fmla="*/ 276 h 389"/>
              <a:gd name="T42" fmla="*/ 124 w 181"/>
              <a:gd name="T43" fmla="*/ 253 h 389"/>
              <a:gd name="T44" fmla="*/ 121 w 181"/>
              <a:gd name="T45" fmla="*/ 241 h 389"/>
              <a:gd name="T46" fmla="*/ 115 w 181"/>
              <a:gd name="T47" fmla="*/ 231 h 389"/>
              <a:gd name="T48" fmla="*/ 98 w 181"/>
              <a:gd name="T49" fmla="*/ 224 h 389"/>
              <a:gd name="T50" fmla="*/ 61 w 181"/>
              <a:gd name="T51" fmla="*/ 212 h 389"/>
              <a:gd name="T52" fmla="*/ 2 w 181"/>
              <a:gd name="T53" fmla="*/ 137 h 389"/>
              <a:gd name="T54" fmla="*/ 21 w 181"/>
              <a:gd name="T55" fmla="*/ 88 h 389"/>
              <a:gd name="T56" fmla="*/ 72 w 181"/>
              <a:gd name="T57" fmla="*/ 65 h 389"/>
              <a:gd name="T58" fmla="*/ 62 w 181"/>
              <a:gd name="T59" fmla="*/ 8 h 389"/>
              <a:gd name="T60" fmla="*/ 108 w 181"/>
              <a:gd name="T61" fmla="*/ 0 h 389"/>
              <a:gd name="T62" fmla="*/ 108 w 181"/>
              <a:gd name="T63" fmla="*/ 8 h 389"/>
              <a:gd name="T64" fmla="*/ 98 w 181"/>
              <a:gd name="T65" fmla="*/ 65 h 389"/>
              <a:gd name="T66" fmla="*/ 168 w 181"/>
              <a:gd name="T67" fmla="*/ 90 h 389"/>
              <a:gd name="T68" fmla="*/ 165 w 181"/>
              <a:gd name="T69" fmla="*/ 112 h 389"/>
              <a:gd name="T70" fmla="*/ 157 w 181"/>
              <a:gd name="T71" fmla="*/ 135 h 389"/>
              <a:gd name="T72" fmla="*/ 121 w 181"/>
              <a:gd name="T73" fmla="*/ 135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81" h="389">
                <a:moveTo>
                  <a:pt x="115" y="108"/>
                </a:moveTo>
                <a:lnTo>
                  <a:pt x="115" y="108"/>
                </a:lnTo>
                <a:cubicBezTo>
                  <a:pt x="106" y="104"/>
                  <a:pt x="98" y="104"/>
                  <a:pt x="88" y="104"/>
                </a:cubicBezTo>
                <a:lnTo>
                  <a:pt x="88" y="104"/>
                </a:lnTo>
                <a:cubicBezTo>
                  <a:pt x="80" y="104"/>
                  <a:pt x="72" y="106"/>
                  <a:pt x="67" y="110"/>
                </a:cubicBezTo>
                <a:lnTo>
                  <a:pt x="67" y="110"/>
                </a:lnTo>
                <a:cubicBezTo>
                  <a:pt x="61" y="115"/>
                  <a:pt x="59" y="121"/>
                  <a:pt x="59" y="130"/>
                </a:cubicBezTo>
                <a:lnTo>
                  <a:pt x="59" y="130"/>
                </a:lnTo>
                <a:cubicBezTo>
                  <a:pt x="59" y="137"/>
                  <a:pt x="61" y="145"/>
                  <a:pt x="65" y="149"/>
                </a:cubicBezTo>
                <a:lnTo>
                  <a:pt x="65" y="149"/>
                </a:lnTo>
                <a:cubicBezTo>
                  <a:pt x="68" y="153"/>
                  <a:pt x="77" y="159"/>
                  <a:pt x="90" y="161"/>
                </a:cubicBezTo>
                <a:lnTo>
                  <a:pt x="90" y="161"/>
                </a:lnTo>
                <a:cubicBezTo>
                  <a:pt x="100" y="165"/>
                  <a:pt x="112" y="168"/>
                  <a:pt x="121" y="171"/>
                </a:cubicBezTo>
                <a:lnTo>
                  <a:pt x="121" y="171"/>
                </a:lnTo>
                <a:cubicBezTo>
                  <a:pt x="141" y="176"/>
                  <a:pt x="155" y="184"/>
                  <a:pt x="165" y="196"/>
                </a:cubicBezTo>
                <a:lnTo>
                  <a:pt x="165" y="196"/>
                </a:lnTo>
                <a:cubicBezTo>
                  <a:pt x="177" y="206"/>
                  <a:pt x="180" y="224"/>
                  <a:pt x="180" y="245"/>
                </a:cubicBezTo>
                <a:lnTo>
                  <a:pt x="180" y="245"/>
                </a:lnTo>
                <a:cubicBezTo>
                  <a:pt x="180" y="266"/>
                  <a:pt x="172" y="284"/>
                  <a:pt x="159" y="297"/>
                </a:cubicBezTo>
                <a:lnTo>
                  <a:pt x="159" y="297"/>
                </a:lnTo>
                <a:cubicBezTo>
                  <a:pt x="145" y="313"/>
                  <a:pt x="125" y="321"/>
                  <a:pt x="102" y="323"/>
                </a:cubicBezTo>
                <a:lnTo>
                  <a:pt x="102" y="323"/>
                </a:lnTo>
                <a:cubicBezTo>
                  <a:pt x="108" y="343"/>
                  <a:pt x="112" y="362"/>
                  <a:pt x="112" y="380"/>
                </a:cubicBezTo>
                <a:lnTo>
                  <a:pt x="112" y="388"/>
                </a:lnTo>
                <a:lnTo>
                  <a:pt x="67" y="388"/>
                </a:lnTo>
                <a:lnTo>
                  <a:pt x="67" y="378"/>
                </a:lnTo>
                <a:lnTo>
                  <a:pt x="67" y="378"/>
                </a:lnTo>
                <a:cubicBezTo>
                  <a:pt x="67" y="360"/>
                  <a:pt x="71" y="343"/>
                  <a:pt x="74" y="325"/>
                </a:cubicBezTo>
                <a:lnTo>
                  <a:pt x="74" y="325"/>
                </a:lnTo>
                <a:cubicBezTo>
                  <a:pt x="45" y="323"/>
                  <a:pt x="19" y="315"/>
                  <a:pt x="0" y="303"/>
                </a:cubicBezTo>
                <a:lnTo>
                  <a:pt x="0" y="294"/>
                </a:lnTo>
                <a:lnTo>
                  <a:pt x="0" y="294"/>
                </a:lnTo>
                <a:cubicBezTo>
                  <a:pt x="0" y="290"/>
                  <a:pt x="2" y="284"/>
                  <a:pt x="4" y="274"/>
                </a:cubicBezTo>
                <a:lnTo>
                  <a:pt x="4" y="274"/>
                </a:lnTo>
                <a:cubicBezTo>
                  <a:pt x="6" y="262"/>
                  <a:pt x="8" y="255"/>
                  <a:pt x="10" y="249"/>
                </a:cubicBezTo>
                <a:lnTo>
                  <a:pt x="45" y="249"/>
                </a:lnTo>
                <a:lnTo>
                  <a:pt x="45" y="249"/>
                </a:lnTo>
                <a:cubicBezTo>
                  <a:pt x="49" y="256"/>
                  <a:pt x="53" y="266"/>
                  <a:pt x="53" y="280"/>
                </a:cubicBezTo>
                <a:lnTo>
                  <a:pt x="53" y="280"/>
                </a:lnTo>
                <a:cubicBezTo>
                  <a:pt x="61" y="282"/>
                  <a:pt x="72" y="284"/>
                  <a:pt x="82" y="284"/>
                </a:cubicBezTo>
                <a:lnTo>
                  <a:pt x="82" y="284"/>
                </a:lnTo>
                <a:cubicBezTo>
                  <a:pt x="94" y="284"/>
                  <a:pt x="104" y="282"/>
                  <a:pt x="112" y="276"/>
                </a:cubicBezTo>
                <a:lnTo>
                  <a:pt x="112" y="276"/>
                </a:lnTo>
                <a:cubicBezTo>
                  <a:pt x="119" y="270"/>
                  <a:pt x="124" y="262"/>
                  <a:pt x="124" y="253"/>
                </a:cubicBezTo>
                <a:lnTo>
                  <a:pt x="124" y="253"/>
                </a:lnTo>
                <a:cubicBezTo>
                  <a:pt x="124" y="249"/>
                  <a:pt x="121" y="245"/>
                  <a:pt x="121" y="241"/>
                </a:cubicBezTo>
                <a:lnTo>
                  <a:pt x="121" y="241"/>
                </a:lnTo>
                <a:cubicBezTo>
                  <a:pt x="121" y="239"/>
                  <a:pt x="119" y="235"/>
                  <a:pt x="115" y="231"/>
                </a:cubicBezTo>
                <a:lnTo>
                  <a:pt x="115" y="231"/>
                </a:lnTo>
                <a:cubicBezTo>
                  <a:pt x="112" y="227"/>
                  <a:pt x="106" y="225"/>
                  <a:pt x="98" y="224"/>
                </a:cubicBezTo>
                <a:lnTo>
                  <a:pt x="98" y="224"/>
                </a:lnTo>
                <a:cubicBezTo>
                  <a:pt x="86" y="219"/>
                  <a:pt x="72" y="215"/>
                  <a:pt x="61" y="212"/>
                </a:cubicBezTo>
                <a:lnTo>
                  <a:pt x="61" y="212"/>
                </a:lnTo>
                <a:cubicBezTo>
                  <a:pt x="21" y="200"/>
                  <a:pt x="2" y="176"/>
                  <a:pt x="2" y="137"/>
                </a:cubicBezTo>
                <a:lnTo>
                  <a:pt x="2" y="137"/>
                </a:lnTo>
                <a:cubicBezTo>
                  <a:pt x="2" y="118"/>
                  <a:pt x="8" y="102"/>
                  <a:pt x="21" y="88"/>
                </a:cubicBezTo>
                <a:lnTo>
                  <a:pt x="21" y="88"/>
                </a:lnTo>
                <a:cubicBezTo>
                  <a:pt x="33" y="77"/>
                  <a:pt x="51" y="68"/>
                  <a:pt x="72" y="65"/>
                </a:cubicBezTo>
                <a:lnTo>
                  <a:pt x="72" y="65"/>
                </a:lnTo>
                <a:cubicBezTo>
                  <a:pt x="65" y="45"/>
                  <a:pt x="62" y="25"/>
                  <a:pt x="62" y="8"/>
                </a:cubicBezTo>
                <a:lnTo>
                  <a:pt x="62" y="0"/>
                </a:lnTo>
                <a:lnTo>
                  <a:pt x="108" y="0"/>
                </a:lnTo>
                <a:lnTo>
                  <a:pt x="108" y="8"/>
                </a:lnTo>
                <a:lnTo>
                  <a:pt x="108" y="8"/>
                </a:lnTo>
                <a:cubicBezTo>
                  <a:pt x="108" y="25"/>
                  <a:pt x="104" y="45"/>
                  <a:pt x="98" y="65"/>
                </a:cubicBezTo>
                <a:lnTo>
                  <a:pt x="98" y="65"/>
                </a:lnTo>
                <a:cubicBezTo>
                  <a:pt x="121" y="65"/>
                  <a:pt x="145" y="71"/>
                  <a:pt x="168" y="80"/>
                </a:cubicBezTo>
                <a:lnTo>
                  <a:pt x="168" y="90"/>
                </a:lnTo>
                <a:lnTo>
                  <a:pt x="168" y="90"/>
                </a:lnTo>
                <a:cubicBezTo>
                  <a:pt x="168" y="94"/>
                  <a:pt x="167" y="102"/>
                  <a:pt x="165" y="112"/>
                </a:cubicBezTo>
                <a:lnTo>
                  <a:pt x="165" y="112"/>
                </a:lnTo>
                <a:cubicBezTo>
                  <a:pt x="162" y="121"/>
                  <a:pt x="160" y="130"/>
                  <a:pt x="157" y="135"/>
                </a:cubicBezTo>
                <a:lnTo>
                  <a:pt x="121" y="135"/>
                </a:lnTo>
                <a:lnTo>
                  <a:pt x="121" y="135"/>
                </a:lnTo>
                <a:cubicBezTo>
                  <a:pt x="118" y="130"/>
                  <a:pt x="115" y="120"/>
                  <a:pt x="115" y="10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2F42BE12-01B8-AF4E-9A04-7FC2E632E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2639" y="11974181"/>
            <a:ext cx="749018" cy="749018"/>
          </a:xfrm>
          <a:custGeom>
            <a:avLst/>
            <a:gdLst>
              <a:gd name="T0" fmla="*/ 190 w 380"/>
              <a:gd name="T1" fmla="*/ 0 h 381"/>
              <a:gd name="T2" fmla="*/ 190 w 380"/>
              <a:gd name="T3" fmla="*/ 0 h 381"/>
              <a:gd name="T4" fmla="*/ 379 w 380"/>
              <a:gd name="T5" fmla="*/ 190 h 381"/>
              <a:gd name="T6" fmla="*/ 379 w 380"/>
              <a:gd name="T7" fmla="*/ 190 h 381"/>
              <a:gd name="T8" fmla="*/ 190 w 380"/>
              <a:gd name="T9" fmla="*/ 380 h 381"/>
              <a:gd name="T10" fmla="*/ 190 w 380"/>
              <a:gd name="T11" fmla="*/ 380 h 381"/>
              <a:gd name="T12" fmla="*/ 0 w 380"/>
              <a:gd name="T13" fmla="*/ 190 h 381"/>
              <a:gd name="T14" fmla="*/ 0 w 380"/>
              <a:gd name="T15" fmla="*/ 190 h 381"/>
              <a:gd name="T16" fmla="*/ 190 w 380"/>
              <a:gd name="T17" fmla="*/ 0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0" h="381">
                <a:moveTo>
                  <a:pt x="190" y="0"/>
                </a:moveTo>
                <a:lnTo>
                  <a:pt x="190" y="0"/>
                </a:lnTo>
                <a:cubicBezTo>
                  <a:pt x="294" y="0"/>
                  <a:pt x="379" y="86"/>
                  <a:pt x="379" y="190"/>
                </a:cubicBezTo>
                <a:lnTo>
                  <a:pt x="379" y="190"/>
                </a:lnTo>
                <a:cubicBezTo>
                  <a:pt x="379" y="293"/>
                  <a:pt x="294" y="380"/>
                  <a:pt x="190" y="380"/>
                </a:cubicBezTo>
                <a:lnTo>
                  <a:pt x="190" y="380"/>
                </a:lnTo>
                <a:cubicBezTo>
                  <a:pt x="86" y="380"/>
                  <a:pt x="0" y="293"/>
                  <a:pt x="0" y="190"/>
                </a:cubicBezTo>
                <a:lnTo>
                  <a:pt x="0" y="190"/>
                </a:lnTo>
                <a:cubicBezTo>
                  <a:pt x="0" y="86"/>
                  <a:pt x="86" y="0"/>
                  <a:pt x="190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FDFDF8A9-8E64-A943-B06E-96C3554E4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6669" y="12043859"/>
            <a:ext cx="600960" cy="609665"/>
          </a:xfrm>
          <a:custGeom>
            <a:avLst/>
            <a:gdLst>
              <a:gd name="T0" fmla="*/ 153 w 306"/>
              <a:gd name="T1" fmla="*/ 0 h 307"/>
              <a:gd name="T2" fmla="*/ 153 w 306"/>
              <a:gd name="T3" fmla="*/ 0 h 307"/>
              <a:gd name="T4" fmla="*/ 305 w 306"/>
              <a:gd name="T5" fmla="*/ 153 h 307"/>
              <a:gd name="T6" fmla="*/ 305 w 306"/>
              <a:gd name="T7" fmla="*/ 153 h 307"/>
              <a:gd name="T8" fmla="*/ 153 w 306"/>
              <a:gd name="T9" fmla="*/ 306 h 307"/>
              <a:gd name="T10" fmla="*/ 153 w 306"/>
              <a:gd name="T11" fmla="*/ 306 h 307"/>
              <a:gd name="T12" fmla="*/ 0 w 306"/>
              <a:gd name="T13" fmla="*/ 153 h 307"/>
              <a:gd name="T14" fmla="*/ 0 w 306"/>
              <a:gd name="T15" fmla="*/ 153 h 307"/>
              <a:gd name="T16" fmla="*/ 153 w 306"/>
              <a:gd name="T17" fmla="*/ 0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6" h="307">
                <a:moveTo>
                  <a:pt x="153" y="0"/>
                </a:moveTo>
                <a:lnTo>
                  <a:pt x="153" y="0"/>
                </a:lnTo>
                <a:cubicBezTo>
                  <a:pt x="237" y="0"/>
                  <a:pt x="305" y="69"/>
                  <a:pt x="305" y="153"/>
                </a:cubicBezTo>
                <a:lnTo>
                  <a:pt x="305" y="153"/>
                </a:lnTo>
                <a:cubicBezTo>
                  <a:pt x="305" y="237"/>
                  <a:pt x="237" y="306"/>
                  <a:pt x="153" y="306"/>
                </a:cubicBezTo>
                <a:lnTo>
                  <a:pt x="153" y="306"/>
                </a:lnTo>
                <a:cubicBezTo>
                  <a:pt x="69" y="306"/>
                  <a:pt x="0" y="237"/>
                  <a:pt x="0" y="153"/>
                </a:cubicBezTo>
                <a:lnTo>
                  <a:pt x="0" y="153"/>
                </a:lnTo>
                <a:cubicBezTo>
                  <a:pt x="0" y="69"/>
                  <a:pt x="69" y="0"/>
                  <a:pt x="153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70740F78-6EA6-1643-A8B1-E3735926D4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3925" y="12109178"/>
            <a:ext cx="226447" cy="479026"/>
          </a:xfrm>
          <a:custGeom>
            <a:avLst/>
            <a:gdLst>
              <a:gd name="T0" fmla="*/ 73 w 115"/>
              <a:gd name="T1" fmla="*/ 66 h 243"/>
              <a:gd name="T2" fmla="*/ 55 w 115"/>
              <a:gd name="T3" fmla="*/ 64 h 243"/>
              <a:gd name="T4" fmla="*/ 41 w 115"/>
              <a:gd name="T5" fmla="*/ 68 h 243"/>
              <a:gd name="T6" fmla="*/ 37 w 115"/>
              <a:gd name="T7" fmla="*/ 80 h 243"/>
              <a:gd name="T8" fmla="*/ 41 w 115"/>
              <a:gd name="T9" fmla="*/ 93 h 243"/>
              <a:gd name="T10" fmla="*/ 76 w 115"/>
              <a:gd name="T11" fmla="*/ 107 h 243"/>
              <a:gd name="T12" fmla="*/ 104 w 115"/>
              <a:gd name="T13" fmla="*/ 121 h 243"/>
              <a:gd name="T14" fmla="*/ 114 w 115"/>
              <a:gd name="T15" fmla="*/ 152 h 243"/>
              <a:gd name="T16" fmla="*/ 100 w 115"/>
              <a:gd name="T17" fmla="*/ 186 h 243"/>
              <a:gd name="T18" fmla="*/ 64 w 115"/>
              <a:gd name="T19" fmla="*/ 203 h 243"/>
              <a:gd name="T20" fmla="*/ 70 w 115"/>
              <a:gd name="T21" fmla="*/ 239 h 243"/>
              <a:gd name="T22" fmla="*/ 43 w 115"/>
              <a:gd name="T23" fmla="*/ 242 h 243"/>
              <a:gd name="T24" fmla="*/ 41 w 115"/>
              <a:gd name="T25" fmla="*/ 236 h 243"/>
              <a:gd name="T26" fmla="*/ 47 w 115"/>
              <a:gd name="T27" fmla="*/ 203 h 243"/>
              <a:gd name="T28" fmla="*/ 0 w 115"/>
              <a:gd name="T29" fmla="*/ 189 h 243"/>
              <a:gd name="T30" fmla="*/ 0 w 115"/>
              <a:gd name="T31" fmla="*/ 183 h 243"/>
              <a:gd name="T32" fmla="*/ 2 w 115"/>
              <a:gd name="T33" fmla="*/ 170 h 243"/>
              <a:gd name="T34" fmla="*/ 29 w 115"/>
              <a:gd name="T35" fmla="*/ 154 h 243"/>
              <a:gd name="T36" fmla="*/ 33 w 115"/>
              <a:gd name="T37" fmla="*/ 174 h 243"/>
              <a:gd name="T38" fmla="*/ 53 w 115"/>
              <a:gd name="T39" fmla="*/ 177 h 243"/>
              <a:gd name="T40" fmla="*/ 70 w 115"/>
              <a:gd name="T41" fmla="*/ 172 h 243"/>
              <a:gd name="T42" fmla="*/ 76 w 115"/>
              <a:gd name="T43" fmla="*/ 158 h 243"/>
              <a:gd name="T44" fmla="*/ 76 w 115"/>
              <a:gd name="T45" fmla="*/ 151 h 243"/>
              <a:gd name="T46" fmla="*/ 73 w 115"/>
              <a:gd name="T47" fmla="*/ 144 h 243"/>
              <a:gd name="T48" fmla="*/ 37 w 115"/>
              <a:gd name="T49" fmla="*/ 133 h 243"/>
              <a:gd name="T50" fmla="*/ 2 w 115"/>
              <a:gd name="T51" fmla="*/ 86 h 243"/>
              <a:gd name="T52" fmla="*/ 14 w 115"/>
              <a:gd name="T53" fmla="*/ 54 h 243"/>
              <a:gd name="T54" fmla="*/ 45 w 115"/>
              <a:gd name="T55" fmla="*/ 41 h 243"/>
              <a:gd name="T56" fmla="*/ 39 w 115"/>
              <a:gd name="T57" fmla="*/ 5 h 243"/>
              <a:gd name="T58" fmla="*/ 66 w 115"/>
              <a:gd name="T59" fmla="*/ 0 h 243"/>
              <a:gd name="T60" fmla="*/ 66 w 115"/>
              <a:gd name="T61" fmla="*/ 4 h 243"/>
              <a:gd name="T62" fmla="*/ 63 w 115"/>
              <a:gd name="T63" fmla="*/ 39 h 243"/>
              <a:gd name="T64" fmla="*/ 105 w 115"/>
              <a:gd name="T65" fmla="*/ 57 h 243"/>
              <a:gd name="T66" fmla="*/ 104 w 115"/>
              <a:gd name="T67" fmla="*/ 70 h 243"/>
              <a:gd name="T68" fmla="*/ 98 w 115"/>
              <a:gd name="T69" fmla="*/ 86 h 243"/>
              <a:gd name="T70" fmla="*/ 76 w 115"/>
              <a:gd name="T71" fmla="*/ 86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15" h="243">
                <a:moveTo>
                  <a:pt x="73" y="66"/>
                </a:moveTo>
                <a:lnTo>
                  <a:pt x="73" y="66"/>
                </a:lnTo>
                <a:cubicBezTo>
                  <a:pt x="66" y="64"/>
                  <a:pt x="61" y="64"/>
                  <a:pt x="55" y="64"/>
                </a:cubicBezTo>
                <a:lnTo>
                  <a:pt x="55" y="64"/>
                </a:lnTo>
                <a:cubicBezTo>
                  <a:pt x="51" y="64"/>
                  <a:pt x="45" y="66"/>
                  <a:pt x="41" y="68"/>
                </a:cubicBezTo>
                <a:lnTo>
                  <a:pt x="41" y="68"/>
                </a:lnTo>
                <a:cubicBezTo>
                  <a:pt x="39" y="72"/>
                  <a:pt x="37" y="76"/>
                  <a:pt x="37" y="80"/>
                </a:cubicBezTo>
                <a:lnTo>
                  <a:pt x="37" y="80"/>
                </a:lnTo>
                <a:cubicBezTo>
                  <a:pt x="37" y="86"/>
                  <a:pt x="37" y="90"/>
                  <a:pt x="41" y="93"/>
                </a:cubicBezTo>
                <a:lnTo>
                  <a:pt x="41" y="93"/>
                </a:lnTo>
                <a:cubicBezTo>
                  <a:pt x="43" y="95"/>
                  <a:pt x="49" y="98"/>
                  <a:pt x="57" y="101"/>
                </a:cubicBezTo>
                <a:lnTo>
                  <a:pt x="76" y="107"/>
                </a:lnTo>
                <a:lnTo>
                  <a:pt x="76" y="107"/>
                </a:lnTo>
                <a:cubicBezTo>
                  <a:pt x="88" y="109"/>
                  <a:pt x="96" y="115"/>
                  <a:pt x="104" y="121"/>
                </a:cubicBezTo>
                <a:lnTo>
                  <a:pt x="104" y="121"/>
                </a:lnTo>
                <a:cubicBezTo>
                  <a:pt x="109" y="129"/>
                  <a:pt x="114" y="139"/>
                  <a:pt x="114" y="152"/>
                </a:cubicBezTo>
                <a:lnTo>
                  <a:pt x="114" y="152"/>
                </a:lnTo>
                <a:cubicBezTo>
                  <a:pt x="114" y="166"/>
                  <a:pt x="108" y="177"/>
                  <a:pt x="100" y="186"/>
                </a:cubicBezTo>
                <a:lnTo>
                  <a:pt x="100" y="186"/>
                </a:lnTo>
                <a:cubicBezTo>
                  <a:pt x="90" y="195"/>
                  <a:pt x="78" y="201"/>
                  <a:pt x="64" y="203"/>
                </a:cubicBezTo>
                <a:lnTo>
                  <a:pt x="64" y="203"/>
                </a:lnTo>
                <a:cubicBezTo>
                  <a:pt x="68" y="215"/>
                  <a:pt x="70" y="227"/>
                  <a:pt x="70" y="239"/>
                </a:cubicBezTo>
                <a:lnTo>
                  <a:pt x="70" y="242"/>
                </a:lnTo>
                <a:lnTo>
                  <a:pt x="43" y="242"/>
                </a:lnTo>
                <a:lnTo>
                  <a:pt x="43" y="242"/>
                </a:lnTo>
                <a:cubicBezTo>
                  <a:pt x="41" y="240"/>
                  <a:pt x="41" y="239"/>
                  <a:pt x="41" y="236"/>
                </a:cubicBezTo>
                <a:lnTo>
                  <a:pt x="41" y="236"/>
                </a:lnTo>
                <a:cubicBezTo>
                  <a:pt x="41" y="224"/>
                  <a:pt x="43" y="215"/>
                  <a:pt x="47" y="203"/>
                </a:cubicBezTo>
                <a:lnTo>
                  <a:pt x="47" y="203"/>
                </a:lnTo>
                <a:cubicBezTo>
                  <a:pt x="27" y="201"/>
                  <a:pt x="11" y="197"/>
                  <a:pt x="0" y="189"/>
                </a:cubicBezTo>
                <a:lnTo>
                  <a:pt x="0" y="183"/>
                </a:lnTo>
                <a:lnTo>
                  <a:pt x="0" y="183"/>
                </a:lnTo>
                <a:cubicBezTo>
                  <a:pt x="0" y="182"/>
                  <a:pt x="2" y="177"/>
                  <a:pt x="2" y="170"/>
                </a:cubicBezTo>
                <a:lnTo>
                  <a:pt x="2" y="170"/>
                </a:lnTo>
                <a:cubicBezTo>
                  <a:pt x="4" y="164"/>
                  <a:pt x="5" y="158"/>
                  <a:pt x="8" y="154"/>
                </a:cubicBezTo>
                <a:lnTo>
                  <a:pt x="29" y="154"/>
                </a:lnTo>
                <a:lnTo>
                  <a:pt x="29" y="154"/>
                </a:lnTo>
                <a:cubicBezTo>
                  <a:pt x="31" y="160"/>
                  <a:pt x="33" y="166"/>
                  <a:pt x="33" y="174"/>
                </a:cubicBezTo>
                <a:lnTo>
                  <a:pt x="33" y="174"/>
                </a:lnTo>
                <a:cubicBezTo>
                  <a:pt x="39" y="176"/>
                  <a:pt x="45" y="177"/>
                  <a:pt x="53" y="177"/>
                </a:cubicBezTo>
                <a:lnTo>
                  <a:pt x="53" y="177"/>
                </a:lnTo>
                <a:cubicBezTo>
                  <a:pt x="58" y="177"/>
                  <a:pt x="64" y="176"/>
                  <a:pt x="70" y="172"/>
                </a:cubicBezTo>
                <a:lnTo>
                  <a:pt x="70" y="172"/>
                </a:lnTo>
                <a:cubicBezTo>
                  <a:pt x="74" y="170"/>
                  <a:pt x="76" y="164"/>
                  <a:pt x="76" y="158"/>
                </a:cubicBezTo>
                <a:lnTo>
                  <a:pt x="76" y="151"/>
                </a:lnTo>
                <a:lnTo>
                  <a:pt x="76" y="151"/>
                </a:lnTo>
                <a:cubicBezTo>
                  <a:pt x="76" y="148"/>
                  <a:pt x="74" y="146"/>
                  <a:pt x="73" y="144"/>
                </a:cubicBezTo>
                <a:lnTo>
                  <a:pt x="73" y="144"/>
                </a:lnTo>
                <a:cubicBezTo>
                  <a:pt x="70" y="142"/>
                  <a:pt x="66" y="141"/>
                  <a:pt x="63" y="139"/>
                </a:cubicBezTo>
                <a:lnTo>
                  <a:pt x="37" y="133"/>
                </a:lnTo>
                <a:lnTo>
                  <a:pt x="37" y="133"/>
                </a:lnTo>
                <a:cubicBezTo>
                  <a:pt x="14" y="125"/>
                  <a:pt x="2" y="109"/>
                  <a:pt x="2" y="86"/>
                </a:cubicBezTo>
                <a:lnTo>
                  <a:pt x="2" y="86"/>
                </a:lnTo>
                <a:cubicBezTo>
                  <a:pt x="2" y="74"/>
                  <a:pt x="5" y="62"/>
                  <a:pt x="14" y="54"/>
                </a:cubicBezTo>
                <a:lnTo>
                  <a:pt x="14" y="54"/>
                </a:lnTo>
                <a:cubicBezTo>
                  <a:pt x="21" y="47"/>
                  <a:pt x="31" y="42"/>
                  <a:pt x="45" y="41"/>
                </a:cubicBezTo>
                <a:lnTo>
                  <a:pt x="45" y="41"/>
                </a:lnTo>
                <a:cubicBezTo>
                  <a:pt x="41" y="29"/>
                  <a:pt x="39" y="17"/>
                  <a:pt x="39" y="5"/>
                </a:cubicBezTo>
                <a:lnTo>
                  <a:pt x="39" y="0"/>
                </a:lnTo>
                <a:lnTo>
                  <a:pt x="66" y="0"/>
                </a:lnTo>
                <a:lnTo>
                  <a:pt x="66" y="4"/>
                </a:lnTo>
                <a:lnTo>
                  <a:pt x="66" y="4"/>
                </a:lnTo>
                <a:cubicBezTo>
                  <a:pt x="66" y="15"/>
                  <a:pt x="64" y="27"/>
                  <a:pt x="63" y="39"/>
                </a:cubicBezTo>
                <a:lnTo>
                  <a:pt x="63" y="39"/>
                </a:lnTo>
                <a:cubicBezTo>
                  <a:pt x="76" y="41"/>
                  <a:pt x="90" y="45"/>
                  <a:pt x="105" y="51"/>
                </a:cubicBezTo>
                <a:lnTo>
                  <a:pt x="105" y="57"/>
                </a:lnTo>
                <a:lnTo>
                  <a:pt x="105" y="57"/>
                </a:lnTo>
                <a:cubicBezTo>
                  <a:pt x="105" y="58"/>
                  <a:pt x="104" y="62"/>
                  <a:pt x="104" y="70"/>
                </a:cubicBezTo>
                <a:lnTo>
                  <a:pt x="104" y="70"/>
                </a:lnTo>
                <a:cubicBezTo>
                  <a:pt x="102" y="76"/>
                  <a:pt x="100" y="80"/>
                  <a:pt x="98" y="86"/>
                </a:cubicBezTo>
                <a:lnTo>
                  <a:pt x="76" y="86"/>
                </a:lnTo>
                <a:lnTo>
                  <a:pt x="76" y="86"/>
                </a:lnTo>
                <a:cubicBezTo>
                  <a:pt x="74" y="80"/>
                  <a:pt x="73" y="74"/>
                  <a:pt x="73" y="6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ADBF22BC-C1A1-8F43-98D3-8773AC54B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9381" y="2975257"/>
            <a:ext cx="1127528" cy="1127528"/>
          </a:xfrm>
          <a:custGeom>
            <a:avLst/>
            <a:gdLst>
              <a:gd name="T0" fmla="*/ 246 w 494"/>
              <a:gd name="T1" fmla="*/ 0 h 495"/>
              <a:gd name="T2" fmla="*/ 246 w 494"/>
              <a:gd name="T3" fmla="*/ 0 h 495"/>
              <a:gd name="T4" fmla="*/ 493 w 494"/>
              <a:gd name="T5" fmla="*/ 247 h 495"/>
              <a:gd name="T6" fmla="*/ 493 w 494"/>
              <a:gd name="T7" fmla="*/ 247 h 495"/>
              <a:gd name="T8" fmla="*/ 246 w 494"/>
              <a:gd name="T9" fmla="*/ 494 h 495"/>
              <a:gd name="T10" fmla="*/ 246 w 494"/>
              <a:gd name="T11" fmla="*/ 494 h 495"/>
              <a:gd name="T12" fmla="*/ 0 w 494"/>
              <a:gd name="T13" fmla="*/ 247 h 495"/>
              <a:gd name="T14" fmla="*/ 0 w 494"/>
              <a:gd name="T15" fmla="*/ 247 h 495"/>
              <a:gd name="T16" fmla="*/ 246 w 494"/>
              <a:gd name="T17" fmla="*/ 0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4" h="495">
                <a:moveTo>
                  <a:pt x="246" y="0"/>
                </a:moveTo>
                <a:lnTo>
                  <a:pt x="246" y="0"/>
                </a:lnTo>
                <a:cubicBezTo>
                  <a:pt x="383" y="0"/>
                  <a:pt x="493" y="110"/>
                  <a:pt x="493" y="247"/>
                </a:cubicBezTo>
                <a:lnTo>
                  <a:pt x="493" y="247"/>
                </a:lnTo>
                <a:cubicBezTo>
                  <a:pt x="493" y="384"/>
                  <a:pt x="383" y="494"/>
                  <a:pt x="246" y="494"/>
                </a:cubicBezTo>
                <a:lnTo>
                  <a:pt x="246" y="494"/>
                </a:lnTo>
                <a:cubicBezTo>
                  <a:pt x="111" y="494"/>
                  <a:pt x="0" y="384"/>
                  <a:pt x="0" y="247"/>
                </a:cubicBezTo>
                <a:lnTo>
                  <a:pt x="0" y="247"/>
                </a:lnTo>
                <a:cubicBezTo>
                  <a:pt x="0" y="110"/>
                  <a:pt x="111" y="0"/>
                  <a:pt x="246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5673D282-ED4D-9C43-AA0B-6314DE4E4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8633" y="4773770"/>
            <a:ext cx="1127528" cy="1127528"/>
          </a:xfrm>
          <a:custGeom>
            <a:avLst/>
            <a:gdLst>
              <a:gd name="T0" fmla="*/ 247 w 495"/>
              <a:gd name="T1" fmla="*/ 0 h 494"/>
              <a:gd name="T2" fmla="*/ 247 w 495"/>
              <a:gd name="T3" fmla="*/ 0 h 494"/>
              <a:gd name="T4" fmla="*/ 494 w 495"/>
              <a:gd name="T5" fmla="*/ 246 h 494"/>
              <a:gd name="T6" fmla="*/ 494 w 495"/>
              <a:gd name="T7" fmla="*/ 246 h 494"/>
              <a:gd name="T8" fmla="*/ 247 w 495"/>
              <a:gd name="T9" fmla="*/ 493 h 494"/>
              <a:gd name="T10" fmla="*/ 247 w 495"/>
              <a:gd name="T11" fmla="*/ 493 h 494"/>
              <a:gd name="T12" fmla="*/ 0 w 495"/>
              <a:gd name="T13" fmla="*/ 246 h 494"/>
              <a:gd name="T14" fmla="*/ 0 w 495"/>
              <a:gd name="T15" fmla="*/ 246 h 494"/>
              <a:gd name="T16" fmla="*/ 247 w 495"/>
              <a:gd name="T17" fmla="*/ 0 h 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5" h="494">
                <a:moveTo>
                  <a:pt x="247" y="0"/>
                </a:moveTo>
                <a:lnTo>
                  <a:pt x="247" y="0"/>
                </a:lnTo>
                <a:cubicBezTo>
                  <a:pt x="382" y="0"/>
                  <a:pt x="494" y="109"/>
                  <a:pt x="494" y="246"/>
                </a:cubicBezTo>
                <a:lnTo>
                  <a:pt x="494" y="246"/>
                </a:lnTo>
                <a:cubicBezTo>
                  <a:pt x="494" y="384"/>
                  <a:pt x="382" y="493"/>
                  <a:pt x="247" y="493"/>
                </a:cubicBezTo>
                <a:lnTo>
                  <a:pt x="247" y="493"/>
                </a:lnTo>
                <a:cubicBezTo>
                  <a:pt x="110" y="493"/>
                  <a:pt x="0" y="384"/>
                  <a:pt x="0" y="246"/>
                </a:cubicBezTo>
                <a:lnTo>
                  <a:pt x="0" y="246"/>
                </a:lnTo>
                <a:cubicBezTo>
                  <a:pt x="0" y="109"/>
                  <a:pt x="110" y="0"/>
                  <a:pt x="247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72A9AEB3-6C2F-E94C-B0C6-A8BD87EC9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7885" y="6572283"/>
            <a:ext cx="1127528" cy="1127528"/>
          </a:xfrm>
          <a:custGeom>
            <a:avLst/>
            <a:gdLst>
              <a:gd name="T0" fmla="*/ 247 w 494"/>
              <a:gd name="T1" fmla="*/ 0 h 493"/>
              <a:gd name="T2" fmla="*/ 247 w 494"/>
              <a:gd name="T3" fmla="*/ 0 h 493"/>
              <a:gd name="T4" fmla="*/ 493 w 494"/>
              <a:gd name="T5" fmla="*/ 247 h 493"/>
              <a:gd name="T6" fmla="*/ 493 w 494"/>
              <a:gd name="T7" fmla="*/ 247 h 493"/>
              <a:gd name="T8" fmla="*/ 247 w 494"/>
              <a:gd name="T9" fmla="*/ 492 h 493"/>
              <a:gd name="T10" fmla="*/ 247 w 494"/>
              <a:gd name="T11" fmla="*/ 492 h 493"/>
              <a:gd name="T12" fmla="*/ 0 w 494"/>
              <a:gd name="T13" fmla="*/ 247 h 493"/>
              <a:gd name="T14" fmla="*/ 0 w 494"/>
              <a:gd name="T15" fmla="*/ 247 h 493"/>
              <a:gd name="T16" fmla="*/ 247 w 494"/>
              <a:gd name="T17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4" h="493">
                <a:moveTo>
                  <a:pt x="247" y="0"/>
                </a:moveTo>
                <a:lnTo>
                  <a:pt x="247" y="0"/>
                </a:lnTo>
                <a:cubicBezTo>
                  <a:pt x="383" y="0"/>
                  <a:pt x="493" y="110"/>
                  <a:pt x="493" y="247"/>
                </a:cubicBezTo>
                <a:lnTo>
                  <a:pt x="493" y="247"/>
                </a:lnTo>
                <a:cubicBezTo>
                  <a:pt x="493" y="383"/>
                  <a:pt x="383" y="492"/>
                  <a:pt x="247" y="492"/>
                </a:cubicBezTo>
                <a:lnTo>
                  <a:pt x="247" y="492"/>
                </a:lnTo>
                <a:cubicBezTo>
                  <a:pt x="110" y="492"/>
                  <a:pt x="0" y="383"/>
                  <a:pt x="0" y="247"/>
                </a:cubicBezTo>
                <a:lnTo>
                  <a:pt x="0" y="247"/>
                </a:lnTo>
                <a:cubicBezTo>
                  <a:pt x="0" y="110"/>
                  <a:pt x="110" y="0"/>
                  <a:pt x="247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5">
            <a:extLst>
              <a:ext uri="{FF2B5EF4-FFF2-40B4-BE49-F238E27FC236}">
                <a16:creationId xmlns:a16="http://schemas.microsoft.com/office/drawing/2014/main" id="{C36BAE81-EEBC-454F-B175-1B839D8BC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137" y="8370796"/>
            <a:ext cx="1127528" cy="1127528"/>
          </a:xfrm>
          <a:custGeom>
            <a:avLst/>
            <a:gdLst>
              <a:gd name="T0" fmla="*/ 247 w 494"/>
              <a:gd name="T1" fmla="*/ 0 h 495"/>
              <a:gd name="T2" fmla="*/ 247 w 494"/>
              <a:gd name="T3" fmla="*/ 0 h 495"/>
              <a:gd name="T4" fmla="*/ 493 w 494"/>
              <a:gd name="T5" fmla="*/ 247 h 495"/>
              <a:gd name="T6" fmla="*/ 493 w 494"/>
              <a:gd name="T7" fmla="*/ 247 h 495"/>
              <a:gd name="T8" fmla="*/ 247 w 494"/>
              <a:gd name="T9" fmla="*/ 494 h 495"/>
              <a:gd name="T10" fmla="*/ 247 w 494"/>
              <a:gd name="T11" fmla="*/ 494 h 495"/>
              <a:gd name="T12" fmla="*/ 0 w 494"/>
              <a:gd name="T13" fmla="*/ 247 h 495"/>
              <a:gd name="T14" fmla="*/ 0 w 494"/>
              <a:gd name="T15" fmla="*/ 247 h 495"/>
              <a:gd name="T16" fmla="*/ 247 w 494"/>
              <a:gd name="T17" fmla="*/ 0 h 4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4" h="495">
                <a:moveTo>
                  <a:pt x="247" y="0"/>
                </a:moveTo>
                <a:lnTo>
                  <a:pt x="247" y="0"/>
                </a:lnTo>
                <a:cubicBezTo>
                  <a:pt x="383" y="0"/>
                  <a:pt x="493" y="112"/>
                  <a:pt x="493" y="247"/>
                </a:cubicBezTo>
                <a:lnTo>
                  <a:pt x="493" y="247"/>
                </a:lnTo>
                <a:cubicBezTo>
                  <a:pt x="493" y="385"/>
                  <a:pt x="383" y="494"/>
                  <a:pt x="247" y="494"/>
                </a:cubicBezTo>
                <a:lnTo>
                  <a:pt x="247" y="494"/>
                </a:lnTo>
                <a:cubicBezTo>
                  <a:pt x="112" y="494"/>
                  <a:pt x="0" y="385"/>
                  <a:pt x="0" y="247"/>
                </a:cubicBezTo>
                <a:lnTo>
                  <a:pt x="0" y="247"/>
                </a:lnTo>
                <a:cubicBezTo>
                  <a:pt x="0" y="112"/>
                  <a:pt x="112" y="0"/>
                  <a:pt x="247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6">
            <a:extLst>
              <a:ext uri="{FF2B5EF4-FFF2-40B4-BE49-F238E27FC236}">
                <a16:creationId xmlns:a16="http://schemas.microsoft.com/office/drawing/2014/main" id="{CF3F9B99-3059-B343-9BF0-795A2B715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6389" y="10169310"/>
            <a:ext cx="1127528" cy="1127528"/>
          </a:xfrm>
          <a:custGeom>
            <a:avLst/>
            <a:gdLst>
              <a:gd name="T0" fmla="*/ 247 w 496"/>
              <a:gd name="T1" fmla="*/ 0 h 494"/>
              <a:gd name="T2" fmla="*/ 247 w 496"/>
              <a:gd name="T3" fmla="*/ 0 h 494"/>
              <a:gd name="T4" fmla="*/ 495 w 496"/>
              <a:gd name="T5" fmla="*/ 246 h 494"/>
              <a:gd name="T6" fmla="*/ 495 w 496"/>
              <a:gd name="T7" fmla="*/ 246 h 494"/>
              <a:gd name="T8" fmla="*/ 247 w 496"/>
              <a:gd name="T9" fmla="*/ 493 h 494"/>
              <a:gd name="T10" fmla="*/ 247 w 496"/>
              <a:gd name="T11" fmla="*/ 493 h 494"/>
              <a:gd name="T12" fmla="*/ 0 w 496"/>
              <a:gd name="T13" fmla="*/ 246 h 494"/>
              <a:gd name="T14" fmla="*/ 0 w 496"/>
              <a:gd name="T15" fmla="*/ 246 h 494"/>
              <a:gd name="T16" fmla="*/ 247 w 496"/>
              <a:gd name="T17" fmla="*/ 0 h 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6" h="494">
                <a:moveTo>
                  <a:pt x="247" y="0"/>
                </a:moveTo>
                <a:lnTo>
                  <a:pt x="247" y="0"/>
                </a:lnTo>
                <a:cubicBezTo>
                  <a:pt x="383" y="0"/>
                  <a:pt x="495" y="111"/>
                  <a:pt x="495" y="246"/>
                </a:cubicBezTo>
                <a:lnTo>
                  <a:pt x="495" y="246"/>
                </a:lnTo>
                <a:cubicBezTo>
                  <a:pt x="495" y="384"/>
                  <a:pt x="383" y="493"/>
                  <a:pt x="247" y="493"/>
                </a:cubicBezTo>
                <a:lnTo>
                  <a:pt x="247" y="493"/>
                </a:lnTo>
                <a:cubicBezTo>
                  <a:pt x="112" y="493"/>
                  <a:pt x="0" y="384"/>
                  <a:pt x="0" y="246"/>
                </a:cubicBezTo>
                <a:lnTo>
                  <a:pt x="0" y="246"/>
                </a:lnTo>
                <a:cubicBezTo>
                  <a:pt x="0" y="111"/>
                  <a:pt x="112" y="0"/>
                  <a:pt x="247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0B1DA61B-234E-B441-BD40-0483A231859A}"/>
              </a:ext>
            </a:extLst>
          </p:cNvPr>
          <p:cNvSpPr txBox="1">
            <a:spLocks/>
          </p:cNvSpPr>
          <p:nvPr/>
        </p:nvSpPr>
        <p:spPr>
          <a:xfrm>
            <a:off x="8372454" y="2991402"/>
            <a:ext cx="647854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A2342DB-C87F-F54C-BDDE-5889F68CCF32}"/>
              </a:ext>
            </a:extLst>
          </p:cNvPr>
          <p:cNvSpPr txBox="1">
            <a:spLocks/>
          </p:cNvSpPr>
          <p:nvPr/>
        </p:nvSpPr>
        <p:spPr>
          <a:xfrm>
            <a:off x="8372454" y="4799715"/>
            <a:ext cx="647854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7FD5F69B-2C6E-5149-BE84-AC6D5229E55B}"/>
              </a:ext>
            </a:extLst>
          </p:cNvPr>
          <p:cNvSpPr txBox="1">
            <a:spLocks/>
          </p:cNvSpPr>
          <p:nvPr/>
        </p:nvSpPr>
        <p:spPr>
          <a:xfrm>
            <a:off x="8737684" y="6593871"/>
            <a:ext cx="574808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290D8B28-12B1-1341-B7CC-E1FD6DA48D1E}"/>
              </a:ext>
            </a:extLst>
          </p:cNvPr>
          <p:cNvSpPr txBox="1">
            <a:spLocks/>
          </p:cNvSpPr>
          <p:nvPr/>
        </p:nvSpPr>
        <p:spPr>
          <a:xfrm>
            <a:off x="9022164" y="8386941"/>
            <a:ext cx="517912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A56E58A3-A6A4-4940-850C-224EC74DBB57}"/>
              </a:ext>
            </a:extLst>
          </p:cNvPr>
          <p:cNvSpPr txBox="1">
            <a:spLocks/>
          </p:cNvSpPr>
          <p:nvPr/>
        </p:nvSpPr>
        <p:spPr>
          <a:xfrm>
            <a:off x="9125161" y="10176980"/>
            <a:ext cx="497312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hape 2748">
            <a:extLst>
              <a:ext uri="{FF2B5EF4-FFF2-40B4-BE49-F238E27FC236}">
                <a16:creationId xmlns:a16="http://schemas.microsoft.com/office/drawing/2014/main" id="{B411BBE4-65DB-DD41-A183-255600576301}"/>
              </a:ext>
            </a:extLst>
          </p:cNvPr>
          <p:cNvSpPr>
            <a:spLocks noChangeAspect="1"/>
          </p:cNvSpPr>
          <p:nvPr/>
        </p:nvSpPr>
        <p:spPr>
          <a:xfrm>
            <a:off x="6028929" y="325969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775">
            <a:extLst>
              <a:ext uri="{FF2B5EF4-FFF2-40B4-BE49-F238E27FC236}">
                <a16:creationId xmlns:a16="http://schemas.microsoft.com/office/drawing/2014/main" id="{6A12F651-0E43-E741-B106-9343D25E9A90}"/>
              </a:ext>
            </a:extLst>
          </p:cNvPr>
          <p:cNvSpPr>
            <a:spLocks noChangeAspect="1"/>
          </p:cNvSpPr>
          <p:nvPr/>
        </p:nvSpPr>
        <p:spPr>
          <a:xfrm>
            <a:off x="7540826" y="1052992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781">
            <a:extLst>
              <a:ext uri="{FF2B5EF4-FFF2-40B4-BE49-F238E27FC236}">
                <a16:creationId xmlns:a16="http://schemas.microsoft.com/office/drawing/2014/main" id="{FC5F7ADE-2DA3-044B-8E0C-9D7B2CE404BA}"/>
              </a:ext>
            </a:extLst>
          </p:cNvPr>
          <p:cNvSpPr>
            <a:spLocks noChangeAspect="1"/>
          </p:cNvSpPr>
          <p:nvPr/>
        </p:nvSpPr>
        <p:spPr>
          <a:xfrm>
            <a:off x="6782322" y="685672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783">
            <a:extLst>
              <a:ext uri="{FF2B5EF4-FFF2-40B4-BE49-F238E27FC236}">
                <a16:creationId xmlns:a16="http://schemas.microsoft.com/office/drawing/2014/main" id="{2F3754DB-8FED-E644-A9E4-9480C9F57C3C}"/>
              </a:ext>
            </a:extLst>
          </p:cNvPr>
          <p:cNvSpPr>
            <a:spLocks noChangeAspect="1"/>
          </p:cNvSpPr>
          <p:nvPr/>
        </p:nvSpPr>
        <p:spPr>
          <a:xfrm>
            <a:off x="7161573" y="8688970"/>
            <a:ext cx="558655" cy="4824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785">
            <a:extLst>
              <a:ext uri="{FF2B5EF4-FFF2-40B4-BE49-F238E27FC236}">
                <a16:creationId xmlns:a16="http://schemas.microsoft.com/office/drawing/2014/main" id="{2407DC94-700A-5B43-8B52-1FD384A5510E}"/>
              </a:ext>
            </a:extLst>
          </p:cNvPr>
          <p:cNvSpPr>
            <a:spLocks noChangeAspect="1"/>
          </p:cNvSpPr>
          <p:nvPr/>
        </p:nvSpPr>
        <p:spPr>
          <a:xfrm>
            <a:off x="6403069" y="510899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4DB4B87-3F37-FB48-880B-A491B61D37C9}"/>
              </a:ext>
            </a:extLst>
          </p:cNvPr>
          <p:cNvSpPr txBox="1"/>
          <p:nvPr/>
        </p:nvSpPr>
        <p:spPr>
          <a:xfrm>
            <a:off x="16671896" y="324663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FA72503-656C-BF46-83AA-501D3F4FA0DE}"/>
              </a:ext>
            </a:extLst>
          </p:cNvPr>
          <p:cNvSpPr txBox="1"/>
          <p:nvPr/>
        </p:nvSpPr>
        <p:spPr>
          <a:xfrm>
            <a:off x="16671896" y="5054945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2AC3492-AB70-F24A-A73C-F8DB6DD8BC3F}"/>
              </a:ext>
            </a:extLst>
          </p:cNvPr>
          <p:cNvSpPr txBox="1"/>
          <p:nvPr/>
        </p:nvSpPr>
        <p:spPr>
          <a:xfrm>
            <a:off x="16671896" y="684951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D2AF5E4-CE5D-E145-AF44-396AD231FDB4}"/>
              </a:ext>
            </a:extLst>
          </p:cNvPr>
          <p:cNvSpPr txBox="1"/>
          <p:nvPr/>
        </p:nvSpPr>
        <p:spPr>
          <a:xfrm>
            <a:off x="16671896" y="8637819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BC4AAF2-A345-6949-A4A1-DD8FE703D5B5}"/>
              </a:ext>
            </a:extLst>
          </p:cNvPr>
          <p:cNvSpPr txBox="1"/>
          <p:nvPr/>
        </p:nvSpPr>
        <p:spPr>
          <a:xfrm>
            <a:off x="16671896" y="10432210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6F782B7-D263-CA4D-80A3-18F87338722D}"/>
              </a:ext>
            </a:extLst>
          </p:cNvPr>
          <p:cNvCxnSpPr>
            <a:cxnSpLocks/>
          </p:cNvCxnSpPr>
          <p:nvPr/>
        </p:nvCxnSpPr>
        <p:spPr>
          <a:xfrm flipH="1">
            <a:off x="16028628" y="3575306"/>
            <a:ext cx="405165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CC7FAF6-3AD8-764C-A984-B00C547D4688}"/>
              </a:ext>
            </a:extLst>
          </p:cNvPr>
          <p:cNvCxnSpPr>
            <a:cxnSpLocks/>
          </p:cNvCxnSpPr>
          <p:nvPr/>
        </p:nvCxnSpPr>
        <p:spPr>
          <a:xfrm flipH="1">
            <a:off x="15598322" y="5350317"/>
            <a:ext cx="835471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14141A2E-D164-1E49-9561-A5D2AC7D2607}"/>
              </a:ext>
            </a:extLst>
          </p:cNvPr>
          <p:cNvCxnSpPr>
            <a:cxnSpLocks/>
          </p:cNvCxnSpPr>
          <p:nvPr/>
        </p:nvCxnSpPr>
        <p:spPr>
          <a:xfrm flipH="1">
            <a:off x="15132158" y="7161188"/>
            <a:ext cx="1301635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D3BB522-B011-3348-AF26-63F93A28A831}"/>
              </a:ext>
            </a:extLst>
          </p:cNvPr>
          <p:cNvCxnSpPr>
            <a:cxnSpLocks/>
          </p:cNvCxnSpPr>
          <p:nvPr/>
        </p:nvCxnSpPr>
        <p:spPr>
          <a:xfrm flipH="1">
            <a:off x="14665993" y="8972058"/>
            <a:ext cx="1767800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C0FAC31-80A9-9D44-AC99-E86776C5891E}"/>
              </a:ext>
            </a:extLst>
          </p:cNvPr>
          <p:cNvCxnSpPr>
            <a:cxnSpLocks/>
          </p:cNvCxnSpPr>
          <p:nvPr/>
        </p:nvCxnSpPr>
        <p:spPr>
          <a:xfrm flipH="1">
            <a:off x="14201286" y="10729140"/>
            <a:ext cx="2232507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998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908C0562-BF9C-E347-A087-F157D2496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1259" y="4794948"/>
            <a:ext cx="2028253" cy="107536"/>
          </a:xfrm>
          <a:custGeom>
            <a:avLst/>
            <a:gdLst>
              <a:gd name="T0" fmla="*/ 102 w 2993"/>
              <a:gd name="T1" fmla="*/ 158 h 159"/>
              <a:gd name="T2" fmla="*/ 2890 w 2993"/>
              <a:gd name="T3" fmla="*/ 158 h 159"/>
              <a:gd name="T4" fmla="*/ 2890 w 2993"/>
              <a:gd name="T5" fmla="*/ 158 h 159"/>
              <a:gd name="T6" fmla="*/ 2890 w 2993"/>
              <a:gd name="T7" fmla="*/ 0 h 159"/>
              <a:gd name="T8" fmla="*/ 102 w 2993"/>
              <a:gd name="T9" fmla="*/ 0 h 159"/>
              <a:gd name="T10" fmla="*/ 102 w 2993"/>
              <a:gd name="T11" fmla="*/ 0 h 159"/>
              <a:gd name="T12" fmla="*/ 102 w 2993"/>
              <a:gd name="T13" fmla="*/ 158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93" h="159">
                <a:moveTo>
                  <a:pt x="102" y="158"/>
                </a:moveTo>
                <a:lnTo>
                  <a:pt x="2890" y="158"/>
                </a:lnTo>
                <a:lnTo>
                  <a:pt x="2890" y="158"/>
                </a:lnTo>
                <a:cubicBezTo>
                  <a:pt x="2992" y="158"/>
                  <a:pt x="2992" y="0"/>
                  <a:pt x="2890" y="0"/>
                </a:cubicBezTo>
                <a:lnTo>
                  <a:pt x="102" y="0"/>
                </a:lnTo>
                <a:lnTo>
                  <a:pt x="102" y="0"/>
                </a:lnTo>
                <a:cubicBezTo>
                  <a:pt x="0" y="0"/>
                  <a:pt x="0" y="158"/>
                  <a:pt x="102" y="15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C55F4C0-A107-3C48-850F-1CE56F33C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4568" y="4561954"/>
            <a:ext cx="570538" cy="570541"/>
          </a:xfrm>
          <a:custGeom>
            <a:avLst/>
            <a:gdLst>
              <a:gd name="T0" fmla="*/ 842 w 843"/>
              <a:gd name="T1" fmla="*/ 421 h 842"/>
              <a:gd name="T2" fmla="*/ 842 w 843"/>
              <a:gd name="T3" fmla="*/ 421 h 842"/>
              <a:gd name="T4" fmla="*/ 421 w 843"/>
              <a:gd name="T5" fmla="*/ 841 h 842"/>
              <a:gd name="T6" fmla="*/ 421 w 843"/>
              <a:gd name="T7" fmla="*/ 841 h 842"/>
              <a:gd name="T8" fmla="*/ 0 w 843"/>
              <a:gd name="T9" fmla="*/ 421 h 842"/>
              <a:gd name="T10" fmla="*/ 0 w 843"/>
              <a:gd name="T11" fmla="*/ 421 h 842"/>
              <a:gd name="T12" fmla="*/ 421 w 843"/>
              <a:gd name="T13" fmla="*/ 0 h 842"/>
              <a:gd name="T14" fmla="*/ 421 w 843"/>
              <a:gd name="T15" fmla="*/ 0 h 842"/>
              <a:gd name="T16" fmla="*/ 842 w 843"/>
              <a:gd name="T17" fmla="*/ 421 h 8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3" h="842">
                <a:moveTo>
                  <a:pt x="842" y="421"/>
                </a:moveTo>
                <a:lnTo>
                  <a:pt x="842" y="421"/>
                </a:lnTo>
                <a:cubicBezTo>
                  <a:pt x="842" y="653"/>
                  <a:pt x="653" y="841"/>
                  <a:pt x="421" y="841"/>
                </a:cubicBezTo>
                <a:lnTo>
                  <a:pt x="421" y="841"/>
                </a:lnTo>
                <a:cubicBezTo>
                  <a:pt x="188" y="841"/>
                  <a:pt x="0" y="653"/>
                  <a:pt x="0" y="421"/>
                </a:cubicBezTo>
                <a:lnTo>
                  <a:pt x="0" y="421"/>
                </a:lnTo>
                <a:cubicBezTo>
                  <a:pt x="0" y="188"/>
                  <a:pt x="188" y="0"/>
                  <a:pt x="421" y="0"/>
                </a:cubicBezTo>
                <a:lnTo>
                  <a:pt x="421" y="0"/>
                </a:lnTo>
                <a:cubicBezTo>
                  <a:pt x="653" y="0"/>
                  <a:pt x="842" y="188"/>
                  <a:pt x="842" y="42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F129BF6A-FAD4-2C4D-967D-24520EC3D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5114" y="4006349"/>
            <a:ext cx="10587636" cy="707948"/>
          </a:xfrm>
          <a:custGeom>
            <a:avLst/>
            <a:gdLst>
              <a:gd name="T0" fmla="*/ 3245 w 3246"/>
              <a:gd name="T1" fmla="*/ 1043 h 1044"/>
              <a:gd name="T2" fmla="*/ 0 w 3246"/>
              <a:gd name="T3" fmla="*/ 1043 h 1044"/>
              <a:gd name="T4" fmla="*/ 0 w 3246"/>
              <a:gd name="T5" fmla="*/ 0 h 1044"/>
              <a:gd name="T6" fmla="*/ 3245 w 3246"/>
              <a:gd name="T7" fmla="*/ 0 h 1044"/>
              <a:gd name="T8" fmla="*/ 3245 w 3246"/>
              <a:gd name="T9" fmla="*/ 1043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46" h="1044">
                <a:moveTo>
                  <a:pt x="3245" y="1043"/>
                </a:moveTo>
                <a:lnTo>
                  <a:pt x="0" y="1043"/>
                </a:lnTo>
                <a:lnTo>
                  <a:pt x="0" y="0"/>
                </a:lnTo>
                <a:lnTo>
                  <a:pt x="3245" y="0"/>
                </a:lnTo>
                <a:lnTo>
                  <a:pt x="3245" y="104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FF1B330E-1695-9441-BBD6-0A99F3526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9922" y="7008402"/>
            <a:ext cx="3106601" cy="107536"/>
          </a:xfrm>
          <a:custGeom>
            <a:avLst/>
            <a:gdLst>
              <a:gd name="T0" fmla="*/ 103 w 4587"/>
              <a:gd name="T1" fmla="*/ 159 h 160"/>
              <a:gd name="T2" fmla="*/ 4465 w 4587"/>
              <a:gd name="T3" fmla="*/ 159 h 160"/>
              <a:gd name="T4" fmla="*/ 4484 w 4587"/>
              <a:gd name="T5" fmla="*/ 159 h 160"/>
              <a:gd name="T6" fmla="*/ 4484 w 4587"/>
              <a:gd name="T7" fmla="*/ 159 h 160"/>
              <a:gd name="T8" fmla="*/ 4484 w 4587"/>
              <a:gd name="T9" fmla="*/ 0 h 160"/>
              <a:gd name="T10" fmla="*/ 121 w 4587"/>
              <a:gd name="T11" fmla="*/ 0 h 160"/>
              <a:gd name="T12" fmla="*/ 103 w 4587"/>
              <a:gd name="T13" fmla="*/ 0 h 160"/>
              <a:gd name="T14" fmla="*/ 103 w 4587"/>
              <a:gd name="T15" fmla="*/ 0 h 160"/>
              <a:gd name="T16" fmla="*/ 103 w 4587"/>
              <a:gd name="T17" fmla="*/ 159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87" h="160">
                <a:moveTo>
                  <a:pt x="103" y="159"/>
                </a:moveTo>
                <a:lnTo>
                  <a:pt x="4465" y="159"/>
                </a:lnTo>
                <a:lnTo>
                  <a:pt x="4484" y="159"/>
                </a:lnTo>
                <a:lnTo>
                  <a:pt x="4484" y="159"/>
                </a:lnTo>
                <a:cubicBezTo>
                  <a:pt x="4586" y="159"/>
                  <a:pt x="4586" y="0"/>
                  <a:pt x="4484" y="0"/>
                </a:cubicBezTo>
                <a:lnTo>
                  <a:pt x="121" y="0"/>
                </a:lnTo>
                <a:lnTo>
                  <a:pt x="103" y="0"/>
                </a:lnTo>
                <a:lnTo>
                  <a:pt x="103" y="0"/>
                </a:lnTo>
                <a:cubicBezTo>
                  <a:pt x="0" y="0"/>
                  <a:pt x="0" y="159"/>
                  <a:pt x="103" y="15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B7FA283-EB69-D04E-AF20-E1288B218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4568" y="6778394"/>
            <a:ext cx="570538" cy="570541"/>
          </a:xfrm>
          <a:custGeom>
            <a:avLst/>
            <a:gdLst>
              <a:gd name="T0" fmla="*/ 842 w 843"/>
              <a:gd name="T1" fmla="*/ 420 h 841"/>
              <a:gd name="T2" fmla="*/ 842 w 843"/>
              <a:gd name="T3" fmla="*/ 420 h 841"/>
              <a:gd name="T4" fmla="*/ 421 w 843"/>
              <a:gd name="T5" fmla="*/ 840 h 841"/>
              <a:gd name="T6" fmla="*/ 421 w 843"/>
              <a:gd name="T7" fmla="*/ 840 h 841"/>
              <a:gd name="T8" fmla="*/ 0 w 843"/>
              <a:gd name="T9" fmla="*/ 420 h 841"/>
              <a:gd name="T10" fmla="*/ 0 w 843"/>
              <a:gd name="T11" fmla="*/ 420 h 841"/>
              <a:gd name="T12" fmla="*/ 421 w 843"/>
              <a:gd name="T13" fmla="*/ 0 h 841"/>
              <a:gd name="T14" fmla="*/ 421 w 843"/>
              <a:gd name="T15" fmla="*/ 0 h 841"/>
              <a:gd name="T16" fmla="*/ 842 w 843"/>
              <a:gd name="T17" fmla="*/ 420 h 8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3" h="841">
                <a:moveTo>
                  <a:pt x="842" y="420"/>
                </a:moveTo>
                <a:lnTo>
                  <a:pt x="842" y="420"/>
                </a:lnTo>
                <a:cubicBezTo>
                  <a:pt x="842" y="652"/>
                  <a:pt x="653" y="840"/>
                  <a:pt x="421" y="840"/>
                </a:cubicBezTo>
                <a:lnTo>
                  <a:pt x="421" y="840"/>
                </a:lnTo>
                <a:cubicBezTo>
                  <a:pt x="188" y="840"/>
                  <a:pt x="0" y="652"/>
                  <a:pt x="0" y="420"/>
                </a:cubicBezTo>
                <a:lnTo>
                  <a:pt x="0" y="420"/>
                </a:lnTo>
                <a:cubicBezTo>
                  <a:pt x="0" y="187"/>
                  <a:pt x="188" y="0"/>
                  <a:pt x="421" y="0"/>
                </a:cubicBezTo>
                <a:lnTo>
                  <a:pt x="421" y="0"/>
                </a:lnTo>
                <a:cubicBezTo>
                  <a:pt x="653" y="0"/>
                  <a:pt x="842" y="187"/>
                  <a:pt x="842" y="42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259B439B-FE3A-EE42-87B5-EEAFD4826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5114" y="6345264"/>
            <a:ext cx="10587636" cy="707946"/>
          </a:xfrm>
          <a:custGeom>
            <a:avLst/>
            <a:gdLst>
              <a:gd name="T0" fmla="*/ 3245 w 3246"/>
              <a:gd name="T1" fmla="*/ 1043 h 1044"/>
              <a:gd name="T2" fmla="*/ 0 w 3246"/>
              <a:gd name="T3" fmla="*/ 1043 h 1044"/>
              <a:gd name="T4" fmla="*/ 0 w 3246"/>
              <a:gd name="T5" fmla="*/ 0 h 1044"/>
              <a:gd name="T6" fmla="*/ 3245 w 3246"/>
              <a:gd name="T7" fmla="*/ 0 h 1044"/>
              <a:gd name="T8" fmla="*/ 3245 w 3246"/>
              <a:gd name="T9" fmla="*/ 1043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46" h="1044">
                <a:moveTo>
                  <a:pt x="3245" y="1043"/>
                </a:moveTo>
                <a:lnTo>
                  <a:pt x="0" y="1043"/>
                </a:lnTo>
                <a:lnTo>
                  <a:pt x="0" y="0"/>
                </a:lnTo>
                <a:lnTo>
                  <a:pt x="3245" y="0"/>
                </a:lnTo>
                <a:lnTo>
                  <a:pt x="3245" y="104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9167C70-68F8-684F-8E5A-138454409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9117" y="9293545"/>
            <a:ext cx="3847406" cy="107536"/>
          </a:xfrm>
          <a:custGeom>
            <a:avLst/>
            <a:gdLst>
              <a:gd name="T0" fmla="*/ 102 w 5679"/>
              <a:gd name="T1" fmla="*/ 159 h 160"/>
              <a:gd name="T2" fmla="*/ 4853 w 5679"/>
              <a:gd name="T3" fmla="*/ 159 h 160"/>
              <a:gd name="T4" fmla="*/ 5576 w 5679"/>
              <a:gd name="T5" fmla="*/ 159 h 160"/>
              <a:gd name="T6" fmla="*/ 5576 w 5679"/>
              <a:gd name="T7" fmla="*/ 159 h 160"/>
              <a:gd name="T8" fmla="*/ 5576 w 5679"/>
              <a:gd name="T9" fmla="*/ 0 h 160"/>
              <a:gd name="T10" fmla="*/ 825 w 5679"/>
              <a:gd name="T11" fmla="*/ 0 h 160"/>
              <a:gd name="T12" fmla="*/ 102 w 5679"/>
              <a:gd name="T13" fmla="*/ 0 h 160"/>
              <a:gd name="T14" fmla="*/ 102 w 5679"/>
              <a:gd name="T15" fmla="*/ 0 h 160"/>
              <a:gd name="T16" fmla="*/ 102 w 5679"/>
              <a:gd name="T17" fmla="*/ 159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79" h="160">
                <a:moveTo>
                  <a:pt x="102" y="159"/>
                </a:moveTo>
                <a:lnTo>
                  <a:pt x="4853" y="159"/>
                </a:lnTo>
                <a:lnTo>
                  <a:pt x="5576" y="159"/>
                </a:lnTo>
                <a:lnTo>
                  <a:pt x="5576" y="159"/>
                </a:lnTo>
                <a:cubicBezTo>
                  <a:pt x="5678" y="159"/>
                  <a:pt x="5678" y="0"/>
                  <a:pt x="5576" y="0"/>
                </a:cubicBezTo>
                <a:lnTo>
                  <a:pt x="825" y="0"/>
                </a:lnTo>
                <a:lnTo>
                  <a:pt x="102" y="0"/>
                </a:lnTo>
                <a:lnTo>
                  <a:pt x="102" y="0"/>
                </a:lnTo>
                <a:cubicBezTo>
                  <a:pt x="0" y="0"/>
                  <a:pt x="0" y="159"/>
                  <a:pt x="102" y="15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7C093093-DD33-544D-8462-572861FA4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4568" y="9063539"/>
            <a:ext cx="570538" cy="570538"/>
          </a:xfrm>
          <a:custGeom>
            <a:avLst/>
            <a:gdLst>
              <a:gd name="T0" fmla="*/ 842 w 843"/>
              <a:gd name="T1" fmla="*/ 421 h 843"/>
              <a:gd name="T2" fmla="*/ 842 w 843"/>
              <a:gd name="T3" fmla="*/ 421 h 843"/>
              <a:gd name="T4" fmla="*/ 421 w 843"/>
              <a:gd name="T5" fmla="*/ 842 h 843"/>
              <a:gd name="T6" fmla="*/ 421 w 843"/>
              <a:gd name="T7" fmla="*/ 842 h 843"/>
              <a:gd name="T8" fmla="*/ 0 w 843"/>
              <a:gd name="T9" fmla="*/ 421 h 843"/>
              <a:gd name="T10" fmla="*/ 0 w 843"/>
              <a:gd name="T11" fmla="*/ 421 h 843"/>
              <a:gd name="T12" fmla="*/ 421 w 843"/>
              <a:gd name="T13" fmla="*/ 0 h 843"/>
              <a:gd name="T14" fmla="*/ 421 w 843"/>
              <a:gd name="T15" fmla="*/ 0 h 843"/>
              <a:gd name="T16" fmla="*/ 842 w 843"/>
              <a:gd name="T17" fmla="*/ 421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3" h="843">
                <a:moveTo>
                  <a:pt x="842" y="421"/>
                </a:moveTo>
                <a:lnTo>
                  <a:pt x="842" y="421"/>
                </a:lnTo>
                <a:cubicBezTo>
                  <a:pt x="842" y="654"/>
                  <a:pt x="653" y="842"/>
                  <a:pt x="421" y="842"/>
                </a:cubicBezTo>
                <a:lnTo>
                  <a:pt x="421" y="842"/>
                </a:lnTo>
                <a:cubicBezTo>
                  <a:pt x="188" y="842"/>
                  <a:pt x="0" y="654"/>
                  <a:pt x="0" y="421"/>
                </a:cubicBezTo>
                <a:lnTo>
                  <a:pt x="0" y="421"/>
                </a:lnTo>
                <a:cubicBezTo>
                  <a:pt x="0" y="189"/>
                  <a:pt x="188" y="0"/>
                  <a:pt x="421" y="0"/>
                </a:cubicBezTo>
                <a:lnTo>
                  <a:pt x="421" y="0"/>
                </a:lnTo>
                <a:cubicBezTo>
                  <a:pt x="653" y="0"/>
                  <a:pt x="842" y="189"/>
                  <a:pt x="842" y="42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A852A315-5280-AE41-8DA3-1C55AE9FF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5114" y="8708071"/>
            <a:ext cx="10587636" cy="707948"/>
          </a:xfrm>
          <a:custGeom>
            <a:avLst/>
            <a:gdLst>
              <a:gd name="T0" fmla="*/ 3245 w 3246"/>
              <a:gd name="T1" fmla="*/ 1043 h 1044"/>
              <a:gd name="T2" fmla="*/ 0 w 3246"/>
              <a:gd name="T3" fmla="*/ 1043 h 1044"/>
              <a:gd name="T4" fmla="*/ 0 w 3246"/>
              <a:gd name="T5" fmla="*/ 0 h 1044"/>
              <a:gd name="T6" fmla="*/ 3245 w 3246"/>
              <a:gd name="T7" fmla="*/ 0 h 1044"/>
              <a:gd name="T8" fmla="*/ 3245 w 3246"/>
              <a:gd name="T9" fmla="*/ 1043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46" h="1044">
                <a:moveTo>
                  <a:pt x="3245" y="1043"/>
                </a:moveTo>
                <a:lnTo>
                  <a:pt x="0" y="1043"/>
                </a:lnTo>
                <a:lnTo>
                  <a:pt x="0" y="0"/>
                </a:lnTo>
                <a:lnTo>
                  <a:pt x="3245" y="0"/>
                </a:lnTo>
                <a:lnTo>
                  <a:pt x="3245" y="104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BCA2FA17-01E0-A342-9464-BE8BA0C15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7652" y="11638433"/>
            <a:ext cx="4898871" cy="107536"/>
          </a:xfrm>
          <a:custGeom>
            <a:avLst/>
            <a:gdLst>
              <a:gd name="T0" fmla="*/ 102 w 7231"/>
              <a:gd name="T1" fmla="*/ 159 h 160"/>
              <a:gd name="T2" fmla="*/ 4660 w 7231"/>
              <a:gd name="T3" fmla="*/ 159 h 160"/>
              <a:gd name="T4" fmla="*/ 7128 w 7231"/>
              <a:gd name="T5" fmla="*/ 159 h 160"/>
              <a:gd name="T6" fmla="*/ 7128 w 7231"/>
              <a:gd name="T7" fmla="*/ 159 h 160"/>
              <a:gd name="T8" fmla="*/ 7128 w 7231"/>
              <a:gd name="T9" fmla="*/ 0 h 160"/>
              <a:gd name="T10" fmla="*/ 2569 w 7231"/>
              <a:gd name="T11" fmla="*/ 0 h 160"/>
              <a:gd name="T12" fmla="*/ 102 w 7231"/>
              <a:gd name="T13" fmla="*/ 0 h 160"/>
              <a:gd name="T14" fmla="*/ 102 w 7231"/>
              <a:gd name="T15" fmla="*/ 0 h 160"/>
              <a:gd name="T16" fmla="*/ 102 w 7231"/>
              <a:gd name="T17" fmla="*/ 159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231" h="160">
                <a:moveTo>
                  <a:pt x="102" y="159"/>
                </a:moveTo>
                <a:lnTo>
                  <a:pt x="4660" y="159"/>
                </a:lnTo>
                <a:lnTo>
                  <a:pt x="7128" y="159"/>
                </a:lnTo>
                <a:lnTo>
                  <a:pt x="7128" y="159"/>
                </a:lnTo>
                <a:cubicBezTo>
                  <a:pt x="7230" y="159"/>
                  <a:pt x="7230" y="0"/>
                  <a:pt x="7128" y="0"/>
                </a:cubicBezTo>
                <a:lnTo>
                  <a:pt x="2569" y="0"/>
                </a:lnTo>
                <a:lnTo>
                  <a:pt x="102" y="0"/>
                </a:lnTo>
                <a:lnTo>
                  <a:pt x="102" y="0"/>
                </a:lnTo>
                <a:cubicBezTo>
                  <a:pt x="0" y="0"/>
                  <a:pt x="0" y="159"/>
                  <a:pt x="102" y="15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5E709FD4-D861-4B42-AF27-9A7E02F5B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4568" y="11408425"/>
            <a:ext cx="570538" cy="570541"/>
          </a:xfrm>
          <a:custGeom>
            <a:avLst/>
            <a:gdLst>
              <a:gd name="T0" fmla="*/ 842 w 843"/>
              <a:gd name="T1" fmla="*/ 422 h 843"/>
              <a:gd name="T2" fmla="*/ 842 w 843"/>
              <a:gd name="T3" fmla="*/ 422 h 843"/>
              <a:gd name="T4" fmla="*/ 421 w 843"/>
              <a:gd name="T5" fmla="*/ 842 h 843"/>
              <a:gd name="T6" fmla="*/ 421 w 843"/>
              <a:gd name="T7" fmla="*/ 842 h 843"/>
              <a:gd name="T8" fmla="*/ 0 w 843"/>
              <a:gd name="T9" fmla="*/ 422 h 843"/>
              <a:gd name="T10" fmla="*/ 0 w 843"/>
              <a:gd name="T11" fmla="*/ 422 h 843"/>
              <a:gd name="T12" fmla="*/ 421 w 843"/>
              <a:gd name="T13" fmla="*/ 0 h 843"/>
              <a:gd name="T14" fmla="*/ 421 w 843"/>
              <a:gd name="T15" fmla="*/ 0 h 843"/>
              <a:gd name="T16" fmla="*/ 842 w 843"/>
              <a:gd name="T17" fmla="*/ 422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3" h="843">
                <a:moveTo>
                  <a:pt x="842" y="422"/>
                </a:moveTo>
                <a:lnTo>
                  <a:pt x="842" y="422"/>
                </a:lnTo>
                <a:cubicBezTo>
                  <a:pt x="842" y="654"/>
                  <a:pt x="653" y="842"/>
                  <a:pt x="421" y="842"/>
                </a:cubicBezTo>
                <a:lnTo>
                  <a:pt x="421" y="842"/>
                </a:lnTo>
                <a:cubicBezTo>
                  <a:pt x="188" y="842"/>
                  <a:pt x="0" y="654"/>
                  <a:pt x="0" y="422"/>
                </a:cubicBezTo>
                <a:lnTo>
                  <a:pt x="0" y="422"/>
                </a:lnTo>
                <a:cubicBezTo>
                  <a:pt x="0" y="189"/>
                  <a:pt x="188" y="0"/>
                  <a:pt x="421" y="0"/>
                </a:cubicBezTo>
                <a:lnTo>
                  <a:pt x="421" y="0"/>
                </a:lnTo>
                <a:cubicBezTo>
                  <a:pt x="653" y="0"/>
                  <a:pt x="842" y="189"/>
                  <a:pt x="842" y="42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FEFDAA9-A57A-7B4F-AE8E-A7988A008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5114" y="11070882"/>
            <a:ext cx="10587636" cy="707946"/>
          </a:xfrm>
          <a:custGeom>
            <a:avLst/>
            <a:gdLst>
              <a:gd name="T0" fmla="*/ 3245 w 3246"/>
              <a:gd name="T1" fmla="*/ 1043 h 1044"/>
              <a:gd name="T2" fmla="*/ 0 w 3246"/>
              <a:gd name="T3" fmla="*/ 1043 h 1044"/>
              <a:gd name="T4" fmla="*/ 0 w 3246"/>
              <a:gd name="T5" fmla="*/ 0 h 1044"/>
              <a:gd name="T6" fmla="*/ 3245 w 3246"/>
              <a:gd name="T7" fmla="*/ 0 h 1044"/>
              <a:gd name="T8" fmla="*/ 3245 w 3246"/>
              <a:gd name="T9" fmla="*/ 1043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46" h="1044">
                <a:moveTo>
                  <a:pt x="3245" y="1043"/>
                </a:moveTo>
                <a:lnTo>
                  <a:pt x="0" y="1043"/>
                </a:lnTo>
                <a:lnTo>
                  <a:pt x="0" y="0"/>
                </a:lnTo>
                <a:lnTo>
                  <a:pt x="3245" y="0"/>
                </a:lnTo>
                <a:lnTo>
                  <a:pt x="3245" y="104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F072521F-A37E-E441-A76E-BBEEEA3A4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407" y="2578508"/>
            <a:ext cx="6054886" cy="9645400"/>
          </a:xfrm>
          <a:custGeom>
            <a:avLst/>
            <a:gdLst>
              <a:gd name="T0" fmla="*/ 4470 w 8940"/>
              <a:gd name="T1" fmla="*/ 0 h 14240"/>
              <a:gd name="T2" fmla="*/ 0 w 8940"/>
              <a:gd name="T3" fmla="*/ 0 h 14240"/>
              <a:gd name="T4" fmla="*/ 4470 w 8940"/>
              <a:gd name="T5" fmla="*/ 14239 h 14240"/>
              <a:gd name="T6" fmla="*/ 8939 w 8940"/>
              <a:gd name="T7" fmla="*/ 0 h 14240"/>
              <a:gd name="T8" fmla="*/ 4470 w 8940"/>
              <a:gd name="T9" fmla="*/ 0 h 1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40" h="14240">
                <a:moveTo>
                  <a:pt x="4470" y="0"/>
                </a:moveTo>
                <a:lnTo>
                  <a:pt x="0" y="0"/>
                </a:lnTo>
                <a:lnTo>
                  <a:pt x="4470" y="14239"/>
                </a:lnTo>
                <a:lnTo>
                  <a:pt x="8939" y="0"/>
                </a:lnTo>
                <a:lnTo>
                  <a:pt x="447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FDF34195-F166-3945-A33E-B97EFC52E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2951" y="10503330"/>
            <a:ext cx="1669799" cy="2380731"/>
          </a:xfrm>
          <a:custGeom>
            <a:avLst/>
            <a:gdLst>
              <a:gd name="T0" fmla="*/ 0 w 2465"/>
              <a:gd name="T1" fmla="*/ 248 h 3514"/>
              <a:gd name="T2" fmla="*/ 1232 w 2465"/>
              <a:gd name="T3" fmla="*/ 3513 h 3514"/>
              <a:gd name="T4" fmla="*/ 2464 w 2465"/>
              <a:gd name="T5" fmla="*/ 248 h 3514"/>
              <a:gd name="T6" fmla="*/ 2464 w 2465"/>
              <a:gd name="T7" fmla="*/ 248 h 3514"/>
              <a:gd name="T8" fmla="*/ 1232 w 2465"/>
              <a:gd name="T9" fmla="*/ 0 h 3514"/>
              <a:gd name="T10" fmla="*/ 1232 w 2465"/>
              <a:gd name="T11" fmla="*/ 0 h 3514"/>
              <a:gd name="T12" fmla="*/ 0 w 2465"/>
              <a:gd name="T13" fmla="*/ 248 h 3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65" h="3514">
                <a:moveTo>
                  <a:pt x="0" y="248"/>
                </a:moveTo>
                <a:lnTo>
                  <a:pt x="1232" y="3513"/>
                </a:lnTo>
                <a:lnTo>
                  <a:pt x="2464" y="248"/>
                </a:lnTo>
                <a:lnTo>
                  <a:pt x="2464" y="248"/>
                </a:lnTo>
                <a:cubicBezTo>
                  <a:pt x="2085" y="89"/>
                  <a:pt x="1669" y="0"/>
                  <a:pt x="1232" y="0"/>
                </a:cubicBezTo>
                <a:lnTo>
                  <a:pt x="1232" y="0"/>
                </a:lnTo>
                <a:cubicBezTo>
                  <a:pt x="795" y="0"/>
                  <a:pt x="379" y="89"/>
                  <a:pt x="0" y="24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A66E8322-2F0A-D54F-92D5-4F1D11348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9547" y="8027009"/>
            <a:ext cx="3336608" cy="2374758"/>
          </a:xfrm>
          <a:custGeom>
            <a:avLst/>
            <a:gdLst>
              <a:gd name="T0" fmla="*/ 2463 w 4927"/>
              <a:gd name="T1" fmla="*/ 0 h 3506"/>
              <a:gd name="T2" fmla="*/ 2463 w 4927"/>
              <a:gd name="T3" fmla="*/ 0 h 3506"/>
              <a:gd name="T4" fmla="*/ 0 w 4927"/>
              <a:gd name="T5" fmla="*/ 759 h 3506"/>
              <a:gd name="T6" fmla="*/ 1048 w 4927"/>
              <a:gd name="T7" fmla="*/ 3505 h 3506"/>
              <a:gd name="T8" fmla="*/ 1048 w 4927"/>
              <a:gd name="T9" fmla="*/ 3505 h 3506"/>
              <a:gd name="T10" fmla="*/ 2463 w 4927"/>
              <a:gd name="T11" fmla="*/ 3220 h 3506"/>
              <a:gd name="T12" fmla="*/ 2463 w 4927"/>
              <a:gd name="T13" fmla="*/ 3220 h 3506"/>
              <a:gd name="T14" fmla="*/ 3878 w 4927"/>
              <a:gd name="T15" fmla="*/ 3505 h 3506"/>
              <a:gd name="T16" fmla="*/ 4926 w 4927"/>
              <a:gd name="T17" fmla="*/ 759 h 3506"/>
              <a:gd name="T18" fmla="*/ 4926 w 4927"/>
              <a:gd name="T19" fmla="*/ 759 h 3506"/>
              <a:gd name="T20" fmla="*/ 2463 w 4927"/>
              <a:gd name="T21" fmla="*/ 0 h 3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927" h="3506">
                <a:moveTo>
                  <a:pt x="2463" y="0"/>
                </a:moveTo>
                <a:lnTo>
                  <a:pt x="2463" y="0"/>
                </a:lnTo>
                <a:cubicBezTo>
                  <a:pt x="751" y="0"/>
                  <a:pt x="0" y="759"/>
                  <a:pt x="0" y="759"/>
                </a:cubicBezTo>
                <a:lnTo>
                  <a:pt x="1048" y="3505"/>
                </a:lnTo>
                <a:lnTo>
                  <a:pt x="1048" y="3505"/>
                </a:lnTo>
                <a:cubicBezTo>
                  <a:pt x="1828" y="3192"/>
                  <a:pt x="2463" y="3220"/>
                  <a:pt x="2463" y="3220"/>
                </a:cubicBezTo>
                <a:lnTo>
                  <a:pt x="2463" y="3220"/>
                </a:lnTo>
                <a:cubicBezTo>
                  <a:pt x="2463" y="3220"/>
                  <a:pt x="3098" y="3192"/>
                  <a:pt x="3878" y="3505"/>
                </a:cubicBezTo>
                <a:lnTo>
                  <a:pt x="4926" y="759"/>
                </a:lnTo>
                <a:lnTo>
                  <a:pt x="4926" y="759"/>
                </a:lnTo>
                <a:cubicBezTo>
                  <a:pt x="4926" y="759"/>
                  <a:pt x="4175" y="0"/>
                  <a:pt x="2463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8CD45C33-A577-3C4B-9DEB-5BBFE8172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102" y="5478999"/>
            <a:ext cx="4988485" cy="2757107"/>
          </a:xfrm>
          <a:custGeom>
            <a:avLst/>
            <a:gdLst>
              <a:gd name="T0" fmla="*/ 3681 w 7363"/>
              <a:gd name="T1" fmla="*/ 0 h 4071"/>
              <a:gd name="T2" fmla="*/ 3681 w 7363"/>
              <a:gd name="T3" fmla="*/ 0 h 4071"/>
              <a:gd name="T4" fmla="*/ 0 w 7363"/>
              <a:gd name="T5" fmla="*/ 1372 h 4071"/>
              <a:gd name="T6" fmla="*/ 1100 w 7363"/>
              <a:gd name="T7" fmla="*/ 4070 h 4071"/>
              <a:gd name="T8" fmla="*/ 1100 w 7363"/>
              <a:gd name="T9" fmla="*/ 4070 h 4071"/>
              <a:gd name="T10" fmla="*/ 3681 w 7363"/>
              <a:gd name="T11" fmla="*/ 3275 h 4071"/>
              <a:gd name="T12" fmla="*/ 3681 w 7363"/>
              <a:gd name="T13" fmla="*/ 3275 h 4071"/>
              <a:gd name="T14" fmla="*/ 6262 w 7363"/>
              <a:gd name="T15" fmla="*/ 4070 h 4071"/>
              <a:gd name="T16" fmla="*/ 7362 w 7363"/>
              <a:gd name="T17" fmla="*/ 1372 h 4071"/>
              <a:gd name="T18" fmla="*/ 7362 w 7363"/>
              <a:gd name="T19" fmla="*/ 1372 h 4071"/>
              <a:gd name="T20" fmla="*/ 3681 w 7363"/>
              <a:gd name="T21" fmla="*/ 0 h 4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363" h="4071">
                <a:moveTo>
                  <a:pt x="3681" y="0"/>
                </a:moveTo>
                <a:lnTo>
                  <a:pt x="3681" y="0"/>
                </a:lnTo>
                <a:cubicBezTo>
                  <a:pt x="1436" y="0"/>
                  <a:pt x="0" y="1372"/>
                  <a:pt x="0" y="1372"/>
                </a:cubicBezTo>
                <a:lnTo>
                  <a:pt x="1100" y="4070"/>
                </a:lnTo>
                <a:lnTo>
                  <a:pt x="1100" y="4070"/>
                </a:lnTo>
                <a:cubicBezTo>
                  <a:pt x="2156" y="3339"/>
                  <a:pt x="3221" y="3275"/>
                  <a:pt x="3681" y="3275"/>
                </a:cubicBezTo>
                <a:lnTo>
                  <a:pt x="3681" y="3275"/>
                </a:lnTo>
                <a:cubicBezTo>
                  <a:pt x="4141" y="3275"/>
                  <a:pt x="5207" y="3339"/>
                  <a:pt x="6262" y="4070"/>
                </a:cubicBezTo>
                <a:lnTo>
                  <a:pt x="7362" y="1372"/>
                </a:lnTo>
                <a:lnTo>
                  <a:pt x="7362" y="1372"/>
                </a:lnTo>
                <a:cubicBezTo>
                  <a:pt x="7362" y="1372"/>
                  <a:pt x="5926" y="0"/>
                  <a:pt x="3681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8D06EC07-E5AB-B749-8EED-401343933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4416" y="2766698"/>
            <a:ext cx="6989853" cy="3312711"/>
          </a:xfrm>
          <a:custGeom>
            <a:avLst/>
            <a:gdLst>
              <a:gd name="T0" fmla="*/ 5160 w 10318"/>
              <a:gd name="T1" fmla="*/ 0 h 4891"/>
              <a:gd name="T2" fmla="*/ 5160 w 10318"/>
              <a:gd name="T3" fmla="*/ 0 h 4891"/>
              <a:gd name="T4" fmla="*/ 5159 w 10318"/>
              <a:gd name="T5" fmla="*/ 0 h 4891"/>
              <a:gd name="T6" fmla="*/ 5159 w 10318"/>
              <a:gd name="T7" fmla="*/ 0 h 4891"/>
              <a:gd name="T8" fmla="*/ 5159 w 10318"/>
              <a:gd name="T9" fmla="*/ 0 h 4891"/>
              <a:gd name="T10" fmla="*/ 0 w 10318"/>
              <a:gd name="T11" fmla="*/ 1692 h 4891"/>
              <a:gd name="T12" fmla="*/ 1305 w 10318"/>
              <a:gd name="T13" fmla="*/ 4890 h 4891"/>
              <a:gd name="T14" fmla="*/ 1305 w 10318"/>
              <a:gd name="T15" fmla="*/ 4890 h 4891"/>
              <a:gd name="T16" fmla="*/ 5159 w 10318"/>
              <a:gd name="T17" fmla="*/ 3453 h 4891"/>
              <a:gd name="T18" fmla="*/ 5160 w 10318"/>
              <a:gd name="T19" fmla="*/ 3453 h 4891"/>
              <a:gd name="T20" fmla="*/ 5160 w 10318"/>
              <a:gd name="T21" fmla="*/ 3453 h 4891"/>
              <a:gd name="T22" fmla="*/ 9013 w 10318"/>
              <a:gd name="T23" fmla="*/ 4890 h 4891"/>
              <a:gd name="T24" fmla="*/ 10317 w 10318"/>
              <a:gd name="T25" fmla="*/ 1692 h 4891"/>
              <a:gd name="T26" fmla="*/ 10317 w 10318"/>
              <a:gd name="T27" fmla="*/ 1692 h 4891"/>
              <a:gd name="T28" fmla="*/ 5160 w 10318"/>
              <a:gd name="T29" fmla="*/ 0 h 4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0318" h="4891">
                <a:moveTo>
                  <a:pt x="5160" y="0"/>
                </a:moveTo>
                <a:lnTo>
                  <a:pt x="5160" y="0"/>
                </a:lnTo>
                <a:lnTo>
                  <a:pt x="5159" y="0"/>
                </a:lnTo>
                <a:lnTo>
                  <a:pt x="5159" y="0"/>
                </a:lnTo>
                <a:lnTo>
                  <a:pt x="5159" y="0"/>
                </a:lnTo>
                <a:cubicBezTo>
                  <a:pt x="1926" y="0"/>
                  <a:pt x="0" y="1692"/>
                  <a:pt x="0" y="1692"/>
                </a:cubicBezTo>
                <a:lnTo>
                  <a:pt x="1305" y="4890"/>
                </a:lnTo>
                <a:lnTo>
                  <a:pt x="1305" y="4890"/>
                </a:lnTo>
                <a:cubicBezTo>
                  <a:pt x="2978" y="3415"/>
                  <a:pt x="5124" y="3453"/>
                  <a:pt x="5159" y="3453"/>
                </a:cubicBezTo>
                <a:lnTo>
                  <a:pt x="5160" y="3453"/>
                </a:lnTo>
                <a:lnTo>
                  <a:pt x="5160" y="3453"/>
                </a:lnTo>
                <a:cubicBezTo>
                  <a:pt x="5194" y="3453"/>
                  <a:pt x="7286" y="3331"/>
                  <a:pt x="9013" y="4890"/>
                </a:cubicBezTo>
                <a:lnTo>
                  <a:pt x="10317" y="1692"/>
                </a:lnTo>
                <a:lnTo>
                  <a:pt x="10317" y="1692"/>
                </a:lnTo>
                <a:cubicBezTo>
                  <a:pt x="10317" y="1692"/>
                  <a:pt x="8391" y="0"/>
                  <a:pt x="5160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9D7BD604-63B1-7C44-95F2-A87F7E637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0496" y="3420875"/>
            <a:ext cx="994709" cy="994711"/>
          </a:xfrm>
          <a:custGeom>
            <a:avLst/>
            <a:gdLst>
              <a:gd name="T0" fmla="*/ 1466 w 1467"/>
              <a:gd name="T1" fmla="*/ 1466 h 1467"/>
              <a:gd name="T2" fmla="*/ 0 w 1467"/>
              <a:gd name="T3" fmla="*/ 1466 h 1467"/>
              <a:gd name="T4" fmla="*/ 0 w 1467"/>
              <a:gd name="T5" fmla="*/ 0 h 1467"/>
              <a:gd name="T6" fmla="*/ 1466 w 1467"/>
              <a:gd name="T7" fmla="*/ 0 h 1467"/>
              <a:gd name="T8" fmla="*/ 1466 w 1467"/>
              <a:gd name="T9" fmla="*/ 1466 h 1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67" h="1467">
                <a:moveTo>
                  <a:pt x="1466" y="1466"/>
                </a:moveTo>
                <a:lnTo>
                  <a:pt x="0" y="1466"/>
                </a:lnTo>
                <a:lnTo>
                  <a:pt x="0" y="0"/>
                </a:lnTo>
                <a:lnTo>
                  <a:pt x="1466" y="0"/>
                </a:lnTo>
                <a:lnTo>
                  <a:pt x="1466" y="146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8571BAD6-139A-8D4A-9BAB-692D900EB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4529" y="11151533"/>
            <a:ext cx="546643" cy="546643"/>
          </a:xfrm>
          <a:custGeom>
            <a:avLst/>
            <a:gdLst>
              <a:gd name="T0" fmla="*/ 804 w 805"/>
              <a:gd name="T1" fmla="*/ 804 h 805"/>
              <a:gd name="T2" fmla="*/ 0 w 805"/>
              <a:gd name="T3" fmla="*/ 804 h 805"/>
              <a:gd name="T4" fmla="*/ 0 w 805"/>
              <a:gd name="T5" fmla="*/ 0 h 805"/>
              <a:gd name="T6" fmla="*/ 804 w 805"/>
              <a:gd name="T7" fmla="*/ 0 h 805"/>
              <a:gd name="T8" fmla="*/ 804 w 805"/>
              <a:gd name="T9" fmla="*/ 804 h 8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5" h="805">
                <a:moveTo>
                  <a:pt x="804" y="804"/>
                </a:moveTo>
                <a:lnTo>
                  <a:pt x="0" y="804"/>
                </a:lnTo>
                <a:lnTo>
                  <a:pt x="0" y="0"/>
                </a:lnTo>
                <a:lnTo>
                  <a:pt x="804" y="0"/>
                </a:lnTo>
                <a:lnTo>
                  <a:pt x="804" y="804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C83C0156-812C-1047-9E6E-F906451F9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3877" y="8773788"/>
            <a:ext cx="704959" cy="704959"/>
          </a:xfrm>
          <a:custGeom>
            <a:avLst/>
            <a:gdLst>
              <a:gd name="T0" fmla="*/ 1041 w 1042"/>
              <a:gd name="T1" fmla="*/ 1041 h 1042"/>
              <a:gd name="T2" fmla="*/ 0 w 1042"/>
              <a:gd name="T3" fmla="*/ 1041 h 1042"/>
              <a:gd name="T4" fmla="*/ 0 w 1042"/>
              <a:gd name="T5" fmla="*/ 0 h 1042"/>
              <a:gd name="T6" fmla="*/ 1041 w 1042"/>
              <a:gd name="T7" fmla="*/ 0 h 1042"/>
              <a:gd name="T8" fmla="*/ 1041 w 1042"/>
              <a:gd name="T9" fmla="*/ 1041 h 1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42" h="1042">
                <a:moveTo>
                  <a:pt x="1041" y="1041"/>
                </a:moveTo>
                <a:lnTo>
                  <a:pt x="0" y="1041"/>
                </a:lnTo>
                <a:lnTo>
                  <a:pt x="0" y="0"/>
                </a:lnTo>
                <a:lnTo>
                  <a:pt x="1041" y="0"/>
                </a:lnTo>
                <a:lnTo>
                  <a:pt x="1041" y="104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EFBF23BE-A182-FD46-8D90-F84AB0B9B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6213" y="6186945"/>
            <a:ext cx="866264" cy="863277"/>
          </a:xfrm>
          <a:custGeom>
            <a:avLst/>
            <a:gdLst>
              <a:gd name="T0" fmla="*/ 1276 w 1277"/>
              <a:gd name="T1" fmla="*/ 1275 h 1276"/>
              <a:gd name="T2" fmla="*/ 0 w 1277"/>
              <a:gd name="T3" fmla="*/ 1275 h 1276"/>
              <a:gd name="T4" fmla="*/ 0 w 1277"/>
              <a:gd name="T5" fmla="*/ 0 h 1276"/>
              <a:gd name="T6" fmla="*/ 1276 w 1277"/>
              <a:gd name="T7" fmla="*/ 0 h 1276"/>
              <a:gd name="T8" fmla="*/ 1276 w 1277"/>
              <a:gd name="T9" fmla="*/ 1275 h 1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7" h="1276">
                <a:moveTo>
                  <a:pt x="1276" y="1275"/>
                </a:moveTo>
                <a:lnTo>
                  <a:pt x="0" y="1275"/>
                </a:lnTo>
                <a:lnTo>
                  <a:pt x="0" y="0"/>
                </a:lnTo>
                <a:lnTo>
                  <a:pt x="1276" y="0"/>
                </a:lnTo>
                <a:lnTo>
                  <a:pt x="1276" y="127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300043FB-30C7-FC4F-ADE2-18C3AE7E9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4416" y="2578508"/>
            <a:ext cx="3444147" cy="10168145"/>
          </a:xfrm>
          <a:custGeom>
            <a:avLst/>
            <a:gdLst>
              <a:gd name="T0" fmla="*/ 5082 w 5083"/>
              <a:gd name="T1" fmla="*/ 15009 h 15010"/>
              <a:gd name="T2" fmla="*/ 5082 w 5083"/>
              <a:gd name="T3" fmla="*/ 0 h 15010"/>
              <a:gd name="T4" fmla="*/ 689 w 5083"/>
              <a:gd name="T5" fmla="*/ 0 h 15010"/>
              <a:gd name="T6" fmla="*/ 1087 w 5083"/>
              <a:gd name="T7" fmla="*/ 1268 h 15010"/>
              <a:gd name="T8" fmla="*/ 1087 w 5083"/>
              <a:gd name="T9" fmla="*/ 1268 h 15010"/>
              <a:gd name="T10" fmla="*/ 0 w 5083"/>
              <a:gd name="T11" fmla="*/ 1973 h 15010"/>
              <a:gd name="T12" fmla="*/ 1305 w 5083"/>
              <a:gd name="T13" fmla="*/ 5171 h 15010"/>
              <a:gd name="T14" fmla="*/ 1305 w 5083"/>
              <a:gd name="T15" fmla="*/ 5171 h 15010"/>
              <a:gd name="T16" fmla="*/ 2126 w 5083"/>
              <a:gd name="T17" fmla="*/ 4578 h 15010"/>
              <a:gd name="T18" fmla="*/ 2284 w 5083"/>
              <a:gd name="T19" fmla="*/ 5079 h 15010"/>
              <a:gd name="T20" fmla="*/ 2284 w 5083"/>
              <a:gd name="T21" fmla="*/ 5079 h 15010"/>
              <a:gd name="T22" fmla="*/ 1478 w 5083"/>
              <a:gd name="T23" fmla="*/ 5657 h 15010"/>
              <a:gd name="T24" fmla="*/ 2578 w 5083"/>
              <a:gd name="T25" fmla="*/ 8355 h 15010"/>
              <a:gd name="T26" fmla="*/ 2578 w 5083"/>
              <a:gd name="T27" fmla="*/ 8355 h 15010"/>
              <a:gd name="T28" fmla="*/ 3199 w 5083"/>
              <a:gd name="T29" fmla="*/ 7996 h 15010"/>
              <a:gd name="T30" fmla="*/ 3327 w 5083"/>
              <a:gd name="T31" fmla="*/ 8404 h 15010"/>
              <a:gd name="T32" fmla="*/ 3327 w 5083"/>
              <a:gd name="T33" fmla="*/ 8404 h 15010"/>
              <a:gd name="T34" fmla="*/ 2696 w 5083"/>
              <a:gd name="T35" fmla="*/ 8802 h 15010"/>
              <a:gd name="T36" fmla="*/ 3744 w 5083"/>
              <a:gd name="T37" fmla="*/ 11548 h 15010"/>
              <a:gd name="T38" fmla="*/ 3744 w 5083"/>
              <a:gd name="T39" fmla="*/ 11548 h 15010"/>
              <a:gd name="T40" fmla="*/ 4261 w 5083"/>
              <a:gd name="T41" fmla="*/ 11380 h 15010"/>
              <a:gd name="T42" fmla="*/ 4391 w 5083"/>
              <a:gd name="T43" fmla="*/ 11794 h 15010"/>
              <a:gd name="T44" fmla="*/ 4391 w 5083"/>
              <a:gd name="T45" fmla="*/ 11794 h 15010"/>
              <a:gd name="T46" fmla="*/ 3927 w 5083"/>
              <a:gd name="T47" fmla="*/ 11948 h 15010"/>
              <a:gd name="T48" fmla="*/ 5082 w 5083"/>
              <a:gd name="T49" fmla="*/ 15009 h 15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083" h="15010">
                <a:moveTo>
                  <a:pt x="5082" y="15009"/>
                </a:moveTo>
                <a:lnTo>
                  <a:pt x="5082" y="0"/>
                </a:lnTo>
                <a:lnTo>
                  <a:pt x="689" y="0"/>
                </a:lnTo>
                <a:lnTo>
                  <a:pt x="1087" y="1268"/>
                </a:lnTo>
                <a:lnTo>
                  <a:pt x="1087" y="1268"/>
                </a:lnTo>
                <a:cubicBezTo>
                  <a:pt x="381" y="1639"/>
                  <a:pt x="0" y="1973"/>
                  <a:pt x="0" y="1973"/>
                </a:cubicBezTo>
                <a:lnTo>
                  <a:pt x="1305" y="5171"/>
                </a:lnTo>
                <a:lnTo>
                  <a:pt x="1305" y="5171"/>
                </a:lnTo>
                <a:cubicBezTo>
                  <a:pt x="1570" y="4937"/>
                  <a:pt x="1847" y="4741"/>
                  <a:pt x="2126" y="4578"/>
                </a:cubicBezTo>
                <a:lnTo>
                  <a:pt x="2284" y="5079"/>
                </a:lnTo>
                <a:lnTo>
                  <a:pt x="2284" y="5079"/>
                </a:lnTo>
                <a:cubicBezTo>
                  <a:pt x="1765" y="5383"/>
                  <a:pt x="1478" y="5657"/>
                  <a:pt x="1478" y="5657"/>
                </a:cubicBezTo>
                <a:lnTo>
                  <a:pt x="2578" y="8355"/>
                </a:lnTo>
                <a:lnTo>
                  <a:pt x="2578" y="8355"/>
                </a:lnTo>
                <a:cubicBezTo>
                  <a:pt x="2786" y="8211"/>
                  <a:pt x="2995" y="8093"/>
                  <a:pt x="3199" y="7996"/>
                </a:cubicBezTo>
                <a:lnTo>
                  <a:pt x="3327" y="8404"/>
                </a:lnTo>
                <a:lnTo>
                  <a:pt x="3327" y="8404"/>
                </a:lnTo>
                <a:cubicBezTo>
                  <a:pt x="2897" y="8599"/>
                  <a:pt x="2696" y="8802"/>
                  <a:pt x="2696" y="8802"/>
                </a:cubicBezTo>
                <a:lnTo>
                  <a:pt x="3744" y="11548"/>
                </a:lnTo>
                <a:lnTo>
                  <a:pt x="3744" y="11548"/>
                </a:lnTo>
                <a:cubicBezTo>
                  <a:pt x="3927" y="11474"/>
                  <a:pt x="4101" y="11420"/>
                  <a:pt x="4261" y="11380"/>
                </a:cubicBezTo>
                <a:lnTo>
                  <a:pt x="4391" y="11794"/>
                </a:lnTo>
                <a:lnTo>
                  <a:pt x="4391" y="11794"/>
                </a:lnTo>
                <a:cubicBezTo>
                  <a:pt x="4232" y="11833"/>
                  <a:pt x="4077" y="11885"/>
                  <a:pt x="3927" y="11948"/>
                </a:cubicBezTo>
                <a:lnTo>
                  <a:pt x="5082" y="15009"/>
                </a:lnTo>
              </a:path>
            </a:pathLst>
          </a:custGeom>
          <a:solidFill>
            <a:srgbClr val="FFFFFF">
              <a:alpha val="2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5912160-7426-FD4D-B7DC-4820C41733C0}"/>
              </a:ext>
            </a:extLst>
          </p:cNvPr>
          <p:cNvSpPr txBox="1"/>
          <p:nvPr/>
        </p:nvSpPr>
        <p:spPr>
          <a:xfrm>
            <a:off x="11538442" y="407562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EAC8DD28-28DF-654F-AB71-14CBBD09910D}"/>
              </a:ext>
            </a:extLst>
          </p:cNvPr>
          <p:cNvSpPr txBox="1">
            <a:spLocks/>
          </p:cNvSpPr>
          <p:nvPr/>
        </p:nvSpPr>
        <p:spPr>
          <a:xfrm>
            <a:off x="11538442" y="4780225"/>
            <a:ext cx="103409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2776F00-D822-5B4D-B30A-DB7CFA7E0443}"/>
              </a:ext>
            </a:extLst>
          </p:cNvPr>
          <p:cNvSpPr txBox="1"/>
          <p:nvPr/>
        </p:nvSpPr>
        <p:spPr>
          <a:xfrm>
            <a:off x="11538442" y="642964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2835A22-68AD-7A47-8ECE-4437951E720F}"/>
              </a:ext>
            </a:extLst>
          </p:cNvPr>
          <p:cNvSpPr txBox="1">
            <a:spLocks/>
          </p:cNvSpPr>
          <p:nvPr/>
        </p:nvSpPr>
        <p:spPr>
          <a:xfrm>
            <a:off x="11538442" y="7134243"/>
            <a:ext cx="103409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3B5B166-30B0-F547-8512-F7810FCB0019}"/>
              </a:ext>
            </a:extLst>
          </p:cNvPr>
          <p:cNvSpPr txBox="1"/>
          <p:nvPr/>
        </p:nvSpPr>
        <p:spPr>
          <a:xfrm>
            <a:off x="11538442" y="878366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1A34021-6FE7-FF4B-93E1-BAB15D8D0DD3}"/>
              </a:ext>
            </a:extLst>
          </p:cNvPr>
          <p:cNvSpPr txBox="1">
            <a:spLocks/>
          </p:cNvSpPr>
          <p:nvPr/>
        </p:nvSpPr>
        <p:spPr>
          <a:xfrm>
            <a:off x="11538442" y="9488261"/>
            <a:ext cx="103409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C7DA0D0-E4CB-ED4A-BDB4-F102D628F83F}"/>
              </a:ext>
            </a:extLst>
          </p:cNvPr>
          <p:cNvSpPr txBox="1"/>
          <p:nvPr/>
        </p:nvSpPr>
        <p:spPr>
          <a:xfrm>
            <a:off x="11538442" y="1113767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B3F102C-4721-554D-B8D0-4B362CA8ACE7}"/>
              </a:ext>
            </a:extLst>
          </p:cNvPr>
          <p:cNvSpPr txBox="1">
            <a:spLocks/>
          </p:cNvSpPr>
          <p:nvPr/>
        </p:nvSpPr>
        <p:spPr>
          <a:xfrm>
            <a:off x="11538442" y="11842279"/>
            <a:ext cx="1034098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5F9E615-7094-3942-BB77-BC485427ACB2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95E5B09-87B4-4F47-B4B0-C7684C6F508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46051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974A0E8E-6C7C-B54A-95BE-94A252B66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5453" y="6384861"/>
            <a:ext cx="6600253" cy="1471659"/>
          </a:xfrm>
          <a:custGeom>
            <a:avLst/>
            <a:gdLst>
              <a:gd name="T0" fmla="*/ 1099 w 10484"/>
              <a:gd name="T1" fmla="*/ 2337 h 2338"/>
              <a:gd name="T2" fmla="*/ 9383 w 10484"/>
              <a:gd name="T3" fmla="*/ 2337 h 2338"/>
              <a:gd name="T4" fmla="*/ 10483 w 10484"/>
              <a:gd name="T5" fmla="*/ 0 h 2338"/>
              <a:gd name="T6" fmla="*/ 0 w 10484"/>
              <a:gd name="T7" fmla="*/ 0 h 2338"/>
              <a:gd name="T8" fmla="*/ 1099 w 10484"/>
              <a:gd name="T9" fmla="*/ 2337 h 2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484" h="2338">
                <a:moveTo>
                  <a:pt x="1099" y="2337"/>
                </a:moveTo>
                <a:lnTo>
                  <a:pt x="9383" y="2337"/>
                </a:lnTo>
                <a:lnTo>
                  <a:pt x="10483" y="0"/>
                </a:lnTo>
                <a:lnTo>
                  <a:pt x="0" y="0"/>
                </a:lnTo>
                <a:lnTo>
                  <a:pt x="1099" y="233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C85C4F73-ED37-F242-BEE3-5A412CCCE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9646" y="9325404"/>
            <a:ext cx="3831867" cy="1471659"/>
          </a:xfrm>
          <a:custGeom>
            <a:avLst/>
            <a:gdLst>
              <a:gd name="T0" fmla="*/ 0 w 6087"/>
              <a:gd name="T1" fmla="*/ 0 h 2338"/>
              <a:gd name="T2" fmla="*/ 1100 w 6087"/>
              <a:gd name="T3" fmla="*/ 2337 h 2338"/>
              <a:gd name="T4" fmla="*/ 4987 w 6087"/>
              <a:gd name="T5" fmla="*/ 2337 h 2338"/>
              <a:gd name="T6" fmla="*/ 6086 w 6087"/>
              <a:gd name="T7" fmla="*/ 0 h 2338"/>
              <a:gd name="T8" fmla="*/ 0 w 6087"/>
              <a:gd name="T9" fmla="*/ 0 h 2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87" h="2338">
                <a:moveTo>
                  <a:pt x="0" y="0"/>
                </a:moveTo>
                <a:lnTo>
                  <a:pt x="1100" y="2337"/>
                </a:lnTo>
                <a:lnTo>
                  <a:pt x="4987" y="2337"/>
                </a:lnTo>
                <a:lnTo>
                  <a:pt x="6086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504710D4-1F27-6340-9E35-A7A40E4A5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9873" y="3441544"/>
            <a:ext cx="9371413" cy="1471659"/>
          </a:xfrm>
          <a:custGeom>
            <a:avLst/>
            <a:gdLst>
              <a:gd name="T0" fmla="*/ 13781 w 14882"/>
              <a:gd name="T1" fmla="*/ 2336 h 2337"/>
              <a:gd name="T2" fmla="*/ 14881 w 14882"/>
              <a:gd name="T3" fmla="*/ 0 h 2337"/>
              <a:gd name="T4" fmla="*/ 0 w 14882"/>
              <a:gd name="T5" fmla="*/ 0 h 2337"/>
              <a:gd name="T6" fmla="*/ 1099 w 14882"/>
              <a:gd name="T7" fmla="*/ 2336 h 2337"/>
              <a:gd name="T8" fmla="*/ 13781 w 14882"/>
              <a:gd name="T9" fmla="*/ 2336 h 2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82" h="2337">
                <a:moveTo>
                  <a:pt x="13781" y="2336"/>
                </a:moveTo>
                <a:lnTo>
                  <a:pt x="14881" y="0"/>
                </a:lnTo>
                <a:lnTo>
                  <a:pt x="0" y="0"/>
                </a:lnTo>
                <a:lnTo>
                  <a:pt x="1099" y="2336"/>
                </a:lnTo>
                <a:lnTo>
                  <a:pt x="13781" y="233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53C13F29-B7D5-1F4D-9AAC-6DAAC5E4A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2790" y="10797063"/>
            <a:ext cx="1918709" cy="2601781"/>
          </a:xfrm>
          <a:custGeom>
            <a:avLst/>
            <a:gdLst>
              <a:gd name="T0" fmla="*/ 844 w 3045"/>
              <a:gd name="T1" fmla="*/ 0 h 4132"/>
              <a:gd name="T2" fmla="*/ 0 w 3045"/>
              <a:gd name="T3" fmla="*/ 1794 h 4132"/>
              <a:gd name="T4" fmla="*/ 1099 w 3045"/>
              <a:gd name="T5" fmla="*/ 4131 h 4132"/>
              <a:gd name="T6" fmla="*/ 3044 w 3045"/>
              <a:gd name="T7" fmla="*/ 0 h 4132"/>
              <a:gd name="T8" fmla="*/ 844 w 3045"/>
              <a:gd name="T9" fmla="*/ 0 h 4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45" h="4132">
                <a:moveTo>
                  <a:pt x="844" y="0"/>
                </a:moveTo>
                <a:lnTo>
                  <a:pt x="0" y="1794"/>
                </a:lnTo>
                <a:lnTo>
                  <a:pt x="1099" y="4131"/>
                </a:lnTo>
                <a:lnTo>
                  <a:pt x="3044" y="0"/>
                </a:lnTo>
                <a:lnTo>
                  <a:pt x="844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30F98B42-FEFE-904C-99CE-771B69663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1036" y="7856521"/>
            <a:ext cx="4526046" cy="1471659"/>
          </a:xfrm>
          <a:custGeom>
            <a:avLst/>
            <a:gdLst>
              <a:gd name="T0" fmla="*/ 7185 w 7186"/>
              <a:gd name="T1" fmla="*/ 0 h 2337"/>
              <a:gd name="T2" fmla="*/ 3043 w 7186"/>
              <a:gd name="T3" fmla="*/ 0 h 2337"/>
              <a:gd name="T4" fmla="*/ 0 w 7186"/>
              <a:gd name="T5" fmla="*/ 2336 h 2337"/>
              <a:gd name="T6" fmla="*/ 4142 w 7186"/>
              <a:gd name="T7" fmla="*/ 2336 h 2337"/>
              <a:gd name="T8" fmla="*/ 7185 w 7186"/>
              <a:gd name="T9" fmla="*/ 0 h 2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186" h="2337">
                <a:moveTo>
                  <a:pt x="7185" y="0"/>
                </a:moveTo>
                <a:lnTo>
                  <a:pt x="3043" y="0"/>
                </a:lnTo>
                <a:lnTo>
                  <a:pt x="0" y="2336"/>
                </a:lnTo>
                <a:lnTo>
                  <a:pt x="4142" y="2336"/>
                </a:lnTo>
                <a:lnTo>
                  <a:pt x="7185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86CC2F6D-0A69-A24D-B2EB-75FE635AC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5455" y="4913203"/>
            <a:ext cx="7294431" cy="1471659"/>
          </a:xfrm>
          <a:custGeom>
            <a:avLst/>
            <a:gdLst>
              <a:gd name="T0" fmla="*/ 11582 w 11583"/>
              <a:gd name="T1" fmla="*/ 0 h 2338"/>
              <a:gd name="T2" fmla="*/ 5241 w 11583"/>
              <a:gd name="T3" fmla="*/ 0 h 2338"/>
              <a:gd name="T4" fmla="*/ 0 w 11583"/>
              <a:gd name="T5" fmla="*/ 2337 h 2338"/>
              <a:gd name="T6" fmla="*/ 6340 w 11583"/>
              <a:gd name="T7" fmla="*/ 2337 h 2338"/>
              <a:gd name="T8" fmla="*/ 11582 w 11583"/>
              <a:gd name="T9" fmla="*/ 0 h 2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83" h="2338">
                <a:moveTo>
                  <a:pt x="11582" y="0"/>
                </a:moveTo>
                <a:lnTo>
                  <a:pt x="5241" y="0"/>
                </a:lnTo>
                <a:lnTo>
                  <a:pt x="0" y="2337"/>
                </a:lnTo>
                <a:lnTo>
                  <a:pt x="6340" y="2337"/>
                </a:lnTo>
                <a:lnTo>
                  <a:pt x="11582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4D0FF02-BDE2-8A46-86C5-C708B3BC4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364" y="5163107"/>
            <a:ext cx="330430" cy="985734"/>
          </a:xfrm>
          <a:custGeom>
            <a:avLst/>
            <a:gdLst>
              <a:gd name="T0" fmla="*/ 154 w 526"/>
              <a:gd name="T1" fmla="*/ 586 h 1566"/>
              <a:gd name="T2" fmla="*/ 0 w 526"/>
              <a:gd name="T3" fmla="*/ 586 h 1566"/>
              <a:gd name="T4" fmla="*/ 263 w 526"/>
              <a:gd name="T5" fmla="*/ 1565 h 1566"/>
              <a:gd name="T6" fmla="*/ 525 w 526"/>
              <a:gd name="T7" fmla="*/ 586 h 1566"/>
              <a:gd name="T8" fmla="*/ 372 w 526"/>
              <a:gd name="T9" fmla="*/ 586 h 1566"/>
              <a:gd name="T10" fmla="*/ 372 w 526"/>
              <a:gd name="T11" fmla="*/ 0 h 1566"/>
              <a:gd name="T12" fmla="*/ 154 w 526"/>
              <a:gd name="T13" fmla="*/ 0 h 1566"/>
              <a:gd name="T14" fmla="*/ 154 w 526"/>
              <a:gd name="T15" fmla="*/ 586 h 15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26" h="1566">
                <a:moveTo>
                  <a:pt x="154" y="586"/>
                </a:moveTo>
                <a:lnTo>
                  <a:pt x="0" y="586"/>
                </a:lnTo>
                <a:lnTo>
                  <a:pt x="263" y="1565"/>
                </a:lnTo>
                <a:lnTo>
                  <a:pt x="525" y="586"/>
                </a:lnTo>
                <a:lnTo>
                  <a:pt x="372" y="586"/>
                </a:lnTo>
                <a:lnTo>
                  <a:pt x="372" y="0"/>
                </a:lnTo>
                <a:lnTo>
                  <a:pt x="154" y="0"/>
                </a:lnTo>
                <a:lnTo>
                  <a:pt x="154" y="586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D16A314-D4A2-D54C-8286-8EACAD2D2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364" y="8103649"/>
            <a:ext cx="330430" cy="985733"/>
          </a:xfrm>
          <a:custGeom>
            <a:avLst/>
            <a:gdLst>
              <a:gd name="T0" fmla="*/ 153 w 526"/>
              <a:gd name="T1" fmla="*/ 585 h 1565"/>
              <a:gd name="T2" fmla="*/ 0 w 526"/>
              <a:gd name="T3" fmla="*/ 585 h 1565"/>
              <a:gd name="T4" fmla="*/ 262 w 526"/>
              <a:gd name="T5" fmla="*/ 1564 h 1565"/>
              <a:gd name="T6" fmla="*/ 525 w 526"/>
              <a:gd name="T7" fmla="*/ 585 h 1565"/>
              <a:gd name="T8" fmla="*/ 371 w 526"/>
              <a:gd name="T9" fmla="*/ 585 h 1565"/>
              <a:gd name="T10" fmla="*/ 371 w 526"/>
              <a:gd name="T11" fmla="*/ 0 h 1565"/>
              <a:gd name="T12" fmla="*/ 153 w 526"/>
              <a:gd name="T13" fmla="*/ 0 h 1565"/>
              <a:gd name="T14" fmla="*/ 153 w 526"/>
              <a:gd name="T15" fmla="*/ 585 h 1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26" h="1565">
                <a:moveTo>
                  <a:pt x="153" y="585"/>
                </a:moveTo>
                <a:lnTo>
                  <a:pt x="0" y="585"/>
                </a:lnTo>
                <a:lnTo>
                  <a:pt x="262" y="1564"/>
                </a:lnTo>
                <a:lnTo>
                  <a:pt x="525" y="585"/>
                </a:lnTo>
                <a:lnTo>
                  <a:pt x="371" y="585"/>
                </a:lnTo>
                <a:lnTo>
                  <a:pt x="371" y="0"/>
                </a:lnTo>
                <a:lnTo>
                  <a:pt x="153" y="0"/>
                </a:lnTo>
                <a:lnTo>
                  <a:pt x="153" y="585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B3EE88-27B6-2F42-A7C5-525811D1929E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6F6C86-2A4F-A04A-82F4-3C05D46B8E9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7C6F72-8DA7-5546-850D-5876A065FDC6}"/>
              </a:ext>
            </a:extLst>
          </p:cNvPr>
          <p:cNvSpPr txBox="1"/>
          <p:nvPr/>
        </p:nvSpPr>
        <p:spPr>
          <a:xfrm>
            <a:off x="7799146" y="388498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CDB8F8-8D31-B448-824E-53A15AC56E5E}"/>
              </a:ext>
            </a:extLst>
          </p:cNvPr>
          <p:cNvSpPr txBox="1"/>
          <p:nvPr/>
        </p:nvSpPr>
        <p:spPr>
          <a:xfrm>
            <a:off x="7755864" y="682830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45D239-7076-8645-BFBC-1A2EC615F162}"/>
              </a:ext>
            </a:extLst>
          </p:cNvPr>
          <p:cNvSpPr txBox="1"/>
          <p:nvPr/>
        </p:nvSpPr>
        <p:spPr>
          <a:xfrm>
            <a:off x="7751055" y="977110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" name="Shape 2550">
            <a:extLst>
              <a:ext uri="{FF2B5EF4-FFF2-40B4-BE49-F238E27FC236}">
                <a16:creationId xmlns:a16="http://schemas.microsoft.com/office/drawing/2014/main" id="{C1246825-B5E7-4F4A-94E4-AC50F6DBC429}"/>
              </a:ext>
            </a:extLst>
          </p:cNvPr>
          <p:cNvSpPr>
            <a:spLocks noChangeAspect="1"/>
          </p:cNvSpPr>
          <p:nvPr/>
        </p:nvSpPr>
        <p:spPr>
          <a:xfrm>
            <a:off x="5440515" y="9599971"/>
            <a:ext cx="927034" cy="927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79">
            <a:extLst>
              <a:ext uri="{FF2B5EF4-FFF2-40B4-BE49-F238E27FC236}">
                <a16:creationId xmlns:a16="http://schemas.microsoft.com/office/drawing/2014/main" id="{F6E5E518-6603-7344-B933-390834BB9E50}"/>
              </a:ext>
            </a:extLst>
          </p:cNvPr>
          <p:cNvSpPr>
            <a:spLocks noChangeAspect="1"/>
          </p:cNvSpPr>
          <p:nvPr/>
        </p:nvSpPr>
        <p:spPr>
          <a:xfrm>
            <a:off x="2817776" y="3714373"/>
            <a:ext cx="927034" cy="927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617">
            <a:extLst>
              <a:ext uri="{FF2B5EF4-FFF2-40B4-BE49-F238E27FC236}">
                <a16:creationId xmlns:a16="http://schemas.microsoft.com/office/drawing/2014/main" id="{F6282C24-20E0-AA46-A74A-5A691BC9C774}"/>
              </a:ext>
            </a:extLst>
          </p:cNvPr>
          <p:cNvSpPr>
            <a:spLocks noChangeAspect="1"/>
          </p:cNvSpPr>
          <p:nvPr/>
        </p:nvSpPr>
        <p:spPr>
          <a:xfrm>
            <a:off x="4129145" y="6741406"/>
            <a:ext cx="927036" cy="758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6EDC3E3-3EBE-BA46-8198-0F2C86B0E569}"/>
              </a:ext>
            </a:extLst>
          </p:cNvPr>
          <p:cNvSpPr txBox="1"/>
          <p:nvPr/>
        </p:nvSpPr>
        <p:spPr>
          <a:xfrm>
            <a:off x="12068583" y="6566692"/>
            <a:ext cx="1217000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8C921C9-D903-454E-9167-6D6EF429D25F}"/>
              </a:ext>
            </a:extLst>
          </p:cNvPr>
          <p:cNvSpPr txBox="1"/>
          <p:nvPr/>
        </p:nvSpPr>
        <p:spPr>
          <a:xfrm>
            <a:off x="13543930" y="3623374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E9789C-A145-8944-A871-65E424D0F975}"/>
              </a:ext>
            </a:extLst>
          </p:cNvPr>
          <p:cNvSpPr txBox="1"/>
          <p:nvPr/>
        </p:nvSpPr>
        <p:spPr>
          <a:xfrm>
            <a:off x="10673969" y="9507235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684B25-995C-CD4B-9C4B-E7812B1A8DD0}"/>
              </a:ext>
            </a:extLst>
          </p:cNvPr>
          <p:cNvSpPr txBox="1"/>
          <p:nvPr/>
        </p:nvSpPr>
        <p:spPr>
          <a:xfrm>
            <a:off x="15444902" y="327745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C3937710-6B55-F84B-9B40-5546B0B33FE7}"/>
              </a:ext>
            </a:extLst>
          </p:cNvPr>
          <p:cNvSpPr txBox="1">
            <a:spLocks/>
          </p:cNvSpPr>
          <p:nvPr/>
        </p:nvSpPr>
        <p:spPr>
          <a:xfrm>
            <a:off x="15444903" y="3982054"/>
            <a:ext cx="741192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FC5CD46-DBF6-B746-B151-4B2C6123EB3A}"/>
              </a:ext>
            </a:extLst>
          </p:cNvPr>
          <p:cNvSpPr txBox="1"/>
          <p:nvPr/>
        </p:nvSpPr>
        <p:spPr>
          <a:xfrm>
            <a:off x="15444902" y="622077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60F384F-533F-2D48-A86E-6604305EE199}"/>
              </a:ext>
            </a:extLst>
          </p:cNvPr>
          <p:cNvSpPr txBox="1">
            <a:spLocks/>
          </p:cNvSpPr>
          <p:nvPr/>
        </p:nvSpPr>
        <p:spPr>
          <a:xfrm>
            <a:off x="15444903" y="6925371"/>
            <a:ext cx="741192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B54AB1A-7E47-1B4B-B394-890EC06D17B4}"/>
              </a:ext>
            </a:extLst>
          </p:cNvPr>
          <p:cNvSpPr txBox="1"/>
          <p:nvPr/>
        </p:nvSpPr>
        <p:spPr>
          <a:xfrm>
            <a:off x="15444902" y="91613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7B0EF25-7B01-204A-9875-B159AE9B08F5}"/>
              </a:ext>
            </a:extLst>
          </p:cNvPr>
          <p:cNvSpPr txBox="1">
            <a:spLocks/>
          </p:cNvSpPr>
          <p:nvPr/>
        </p:nvSpPr>
        <p:spPr>
          <a:xfrm>
            <a:off x="15444903" y="9865915"/>
            <a:ext cx="741192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162263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4B045BFA-2881-3347-BDEA-F8B4014B1058}"/>
              </a:ext>
            </a:extLst>
          </p:cNvPr>
          <p:cNvSpPr/>
          <p:nvPr/>
        </p:nvSpPr>
        <p:spPr>
          <a:xfrm>
            <a:off x="0" y="6595660"/>
            <a:ext cx="24377650" cy="1546650"/>
          </a:xfrm>
          <a:prstGeom prst="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138DB21-BCC9-8F41-82D2-AD352A055572}"/>
              </a:ext>
            </a:extLst>
          </p:cNvPr>
          <p:cNvSpPr/>
          <p:nvPr/>
        </p:nvSpPr>
        <p:spPr>
          <a:xfrm>
            <a:off x="0" y="8818910"/>
            <a:ext cx="24377650" cy="154665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1737131-56F8-E54D-A912-39B1F1F35145}"/>
              </a:ext>
            </a:extLst>
          </p:cNvPr>
          <p:cNvSpPr/>
          <p:nvPr/>
        </p:nvSpPr>
        <p:spPr>
          <a:xfrm>
            <a:off x="0" y="11165427"/>
            <a:ext cx="24377650" cy="154665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B164C50-C475-8140-8554-ACE7058CFCD5}"/>
              </a:ext>
            </a:extLst>
          </p:cNvPr>
          <p:cNvSpPr/>
          <p:nvPr/>
        </p:nvSpPr>
        <p:spPr>
          <a:xfrm>
            <a:off x="0" y="4299195"/>
            <a:ext cx="24377650" cy="154665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48A11973-DC97-4A42-9D4A-81896B5E9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0007" y="10403540"/>
            <a:ext cx="3711387" cy="2550460"/>
          </a:xfrm>
          <a:custGeom>
            <a:avLst/>
            <a:gdLst>
              <a:gd name="T0" fmla="*/ 3641 w 3653"/>
              <a:gd name="T1" fmla="*/ 339 h 2507"/>
              <a:gd name="T2" fmla="*/ 3608 w 3653"/>
              <a:gd name="T3" fmla="*/ 297 h 2507"/>
              <a:gd name="T4" fmla="*/ 3547 w 3653"/>
              <a:gd name="T5" fmla="*/ 253 h 2507"/>
              <a:gd name="T6" fmla="*/ 3477 w 3653"/>
              <a:gd name="T7" fmla="*/ 218 h 2507"/>
              <a:gd name="T8" fmla="*/ 3362 w 3653"/>
              <a:gd name="T9" fmla="*/ 175 h 2507"/>
              <a:gd name="T10" fmla="*/ 3235 w 3653"/>
              <a:gd name="T11" fmla="*/ 138 h 2507"/>
              <a:gd name="T12" fmla="*/ 3116 w 3653"/>
              <a:gd name="T13" fmla="*/ 111 h 2507"/>
              <a:gd name="T14" fmla="*/ 2898 w 3653"/>
              <a:gd name="T15" fmla="*/ 73 h 2507"/>
              <a:gd name="T16" fmla="*/ 2739 w 3653"/>
              <a:gd name="T17" fmla="*/ 51 h 2507"/>
              <a:gd name="T18" fmla="*/ 2530 w 3653"/>
              <a:gd name="T19" fmla="*/ 30 h 2507"/>
              <a:gd name="T20" fmla="*/ 2392 w 3653"/>
              <a:gd name="T21" fmla="*/ 18 h 2507"/>
              <a:gd name="T22" fmla="*/ 2260 w 3653"/>
              <a:gd name="T23" fmla="*/ 11 h 2507"/>
              <a:gd name="T24" fmla="*/ 2138 w 3653"/>
              <a:gd name="T25" fmla="*/ 5 h 2507"/>
              <a:gd name="T26" fmla="*/ 2041 w 3653"/>
              <a:gd name="T27" fmla="*/ 3 h 2507"/>
              <a:gd name="T28" fmla="*/ 1904 w 3653"/>
              <a:gd name="T29" fmla="*/ 0 h 2507"/>
              <a:gd name="T30" fmla="*/ 1768 w 3653"/>
              <a:gd name="T31" fmla="*/ 0 h 2507"/>
              <a:gd name="T32" fmla="*/ 1667 w 3653"/>
              <a:gd name="T33" fmla="*/ 1 h 2507"/>
              <a:gd name="T34" fmla="*/ 1491 w 3653"/>
              <a:gd name="T35" fmla="*/ 6 h 2507"/>
              <a:gd name="T36" fmla="*/ 1265 w 3653"/>
              <a:gd name="T37" fmla="*/ 18 h 2507"/>
              <a:gd name="T38" fmla="*/ 1155 w 3653"/>
              <a:gd name="T39" fmla="*/ 27 h 2507"/>
              <a:gd name="T40" fmla="*/ 1069 w 3653"/>
              <a:gd name="T41" fmla="*/ 34 h 2507"/>
              <a:gd name="T42" fmla="*/ 960 w 3653"/>
              <a:gd name="T43" fmla="*/ 45 h 2507"/>
              <a:gd name="T44" fmla="*/ 885 w 3653"/>
              <a:gd name="T45" fmla="*/ 54 h 2507"/>
              <a:gd name="T46" fmla="*/ 779 w 3653"/>
              <a:gd name="T47" fmla="*/ 69 h 2507"/>
              <a:gd name="T48" fmla="*/ 682 w 3653"/>
              <a:gd name="T49" fmla="*/ 84 h 2507"/>
              <a:gd name="T50" fmla="*/ 512 w 3653"/>
              <a:gd name="T51" fmla="*/ 116 h 2507"/>
              <a:gd name="T52" fmla="*/ 439 w 3653"/>
              <a:gd name="T53" fmla="*/ 133 h 2507"/>
              <a:gd name="T54" fmla="*/ 309 w 3653"/>
              <a:gd name="T55" fmla="*/ 168 h 2507"/>
              <a:gd name="T56" fmla="*/ 252 w 3653"/>
              <a:gd name="T57" fmla="*/ 187 h 2507"/>
              <a:gd name="T58" fmla="*/ 131 w 3653"/>
              <a:gd name="T59" fmla="*/ 238 h 2507"/>
              <a:gd name="T60" fmla="*/ 73 w 3653"/>
              <a:gd name="T61" fmla="*/ 273 h 2507"/>
              <a:gd name="T62" fmla="*/ 20 w 3653"/>
              <a:gd name="T63" fmla="*/ 324 h 2507"/>
              <a:gd name="T64" fmla="*/ 2 w 3653"/>
              <a:gd name="T65" fmla="*/ 361 h 2507"/>
              <a:gd name="T66" fmla="*/ 3 w 3653"/>
              <a:gd name="T67" fmla="*/ 401 h 2507"/>
              <a:gd name="T68" fmla="*/ 891 w 3653"/>
              <a:gd name="T69" fmla="*/ 2336 h 2507"/>
              <a:gd name="T70" fmla="*/ 908 w 3653"/>
              <a:gd name="T71" fmla="*/ 2355 h 2507"/>
              <a:gd name="T72" fmla="*/ 948 w 3653"/>
              <a:gd name="T73" fmla="*/ 2382 h 2507"/>
              <a:gd name="T74" fmla="*/ 994 w 3653"/>
              <a:gd name="T75" fmla="*/ 2403 h 2507"/>
              <a:gd name="T76" fmla="*/ 1057 w 3653"/>
              <a:gd name="T77" fmla="*/ 2424 h 2507"/>
              <a:gd name="T78" fmla="*/ 1119 w 3653"/>
              <a:gd name="T79" fmla="*/ 2439 h 2507"/>
              <a:gd name="T80" fmla="*/ 1204 w 3653"/>
              <a:gd name="T81" fmla="*/ 2457 h 2507"/>
              <a:gd name="T82" fmla="*/ 1283 w 3653"/>
              <a:gd name="T83" fmla="*/ 2470 h 2507"/>
              <a:gd name="T84" fmla="*/ 1372 w 3653"/>
              <a:gd name="T85" fmla="*/ 2482 h 2507"/>
              <a:gd name="T86" fmla="*/ 1455 w 3653"/>
              <a:gd name="T87" fmla="*/ 2490 h 2507"/>
              <a:gd name="T88" fmla="*/ 1562 w 3653"/>
              <a:gd name="T89" fmla="*/ 2498 h 2507"/>
              <a:gd name="T90" fmla="*/ 1671 w 3653"/>
              <a:gd name="T91" fmla="*/ 2504 h 2507"/>
              <a:gd name="T92" fmla="*/ 1810 w 3653"/>
              <a:gd name="T93" fmla="*/ 2506 h 2507"/>
              <a:gd name="T94" fmla="*/ 1950 w 3653"/>
              <a:gd name="T95" fmla="*/ 2504 h 2507"/>
              <a:gd name="T96" fmla="*/ 2068 w 3653"/>
              <a:gd name="T97" fmla="*/ 2499 h 2507"/>
              <a:gd name="T98" fmla="*/ 2165 w 3653"/>
              <a:gd name="T99" fmla="*/ 2493 h 2507"/>
              <a:gd name="T100" fmla="*/ 2259 w 3653"/>
              <a:gd name="T101" fmla="*/ 2484 h 2507"/>
              <a:gd name="T102" fmla="*/ 2380 w 3653"/>
              <a:gd name="T103" fmla="*/ 2468 h 2507"/>
              <a:gd name="T104" fmla="*/ 2444 w 3653"/>
              <a:gd name="T105" fmla="*/ 2458 h 2507"/>
              <a:gd name="T106" fmla="*/ 2516 w 3653"/>
              <a:gd name="T107" fmla="*/ 2444 h 2507"/>
              <a:gd name="T108" fmla="*/ 2601 w 3653"/>
              <a:gd name="T109" fmla="*/ 2422 h 2507"/>
              <a:gd name="T110" fmla="*/ 2651 w 3653"/>
              <a:gd name="T111" fmla="*/ 2405 h 2507"/>
              <a:gd name="T112" fmla="*/ 2696 w 3653"/>
              <a:gd name="T113" fmla="*/ 2386 h 2507"/>
              <a:gd name="T114" fmla="*/ 2728 w 3653"/>
              <a:gd name="T115" fmla="*/ 2368 h 2507"/>
              <a:gd name="T116" fmla="*/ 2753 w 3653"/>
              <a:gd name="T117" fmla="*/ 2348 h 2507"/>
              <a:gd name="T118" fmla="*/ 2766 w 3653"/>
              <a:gd name="T119" fmla="*/ 2328 h 25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653" h="2507">
                <a:moveTo>
                  <a:pt x="3652" y="376"/>
                </a:moveTo>
                <a:lnTo>
                  <a:pt x="3652" y="376"/>
                </a:lnTo>
                <a:cubicBezTo>
                  <a:pt x="3652" y="374"/>
                  <a:pt x="3652" y="373"/>
                  <a:pt x="3652" y="372"/>
                </a:cubicBezTo>
                <a:lnTo>
                  <a:pt x="3652" y="372"/>
                </a:lnTo>
                <a:cubicBezTo>
                  <a:pt x="3651" y="370"/>
                  <a:pt x="3651" y="367"/>
                  <a:pt x="3651" y="364"/>
                </a:cubicBezTo>
                <a:lnTo>
                  <a:pt x="3651" y="364"/>
                </a:lnTo>
                <a:cubicBezTo>
                  <a:pt x="3650" y="363"/>
                  <a:pt x="3650" y="362"/>
                  <a:pt x="3649" y="360"/>
                </a:cubicBezTo>
                <a:lnTo>
                  <a:pt x="3649" y="360"/>
                </a:lnTo>
                <a:cubicBezTo>
                  <a:pt x="3649" y="358"/>
                  <a:pt x="3648" y="356"/>
                  <a:pt x="3648" y="353"/>
                </a:cubicBezTo>
                <a:lnTo>
                  <a:pt x="3648" y="353"/>
                </a:lnTo>
                <a:cubicBezTo>
                  <a:pt x="3647" y="352"/>
                  <a:pt x="3646" y="351"/>
                  <a:pt x="3646" y="350"/>
                </a:cubicBezTo>
                <a:lnTo>
                  <a:pt x="3646" y="350"/>
                </a:lnTo>
                <a:cubicBezTo>
                  <a:pt x="3645" y="347"/>
                  <a:pt x="3644" y="344"/>
                  <a:pt x="3643" y="342"/>
                </a:cubicBezTo>
                <a:lnTo>
                  <a:pt x="3643" y="342"/>
                </a:lnTo>
                <a:cubicBezTo>
                  <a:pt x="3642" y="341"/>
                  <a:pt x="3642" y="340"/>
                  <a:pt x="3641" y="339"/>
                </a:cubicBezTo>
                <a:lnTo>
                  <a:pt x="3641" y="339"/>
                </a:lnTo>
                <a:cubicBezTo>
                  <a:pt x="3639" y="335"/>
                  <a:pt x="3638" y="331"/>
                  <a:pt x="3635" y="328"/>
                </a:cubicBezTo>
                <a:lnTo>
                  <a:pt x="3635" y="328"/>
                </a:lnTo>
                <a:cubicBezTo>
                  <a:pt x="3635" y="327"/>
                  <a:pt x="3634" y="327"/>
                  <a:pt x="3633" y="326"/>
                </a:cubicBezTo>
                <a:lnTo>
                  <a:pt x="3633" y="326"/>
                </a:lnTo>
                <a:cubicBezTo>
                  <a:pt x="3632" y="323"/>
                  <a:pt x="3630" y="320"/>
                  <a:pt x="3628" y="318"/>
                </a:cubicBezTo>
                <a:lnTo>
                  <a:pt x="3628" y="318"/>
                </a:lnTo>
                <a:cubicBezTo>
                  <a:pt x="3626" y="316"/>
                  <a:pt x="3625" y="315"/>
                  <a:pt x="3625" y="314"/>
                </a:cubicBezTo>
                <a:lnTo>
                  <a:pt x="3625" y="314"/>
                </a:lnTo>
                <a:cubicBezTo>
                  <a:pt x="3622" y="311"/>
                  <a:pt x="3621" y="309"/>
                  <a:pt x="3619" y="307"/>
                </a:cubicBezTo>
                <a:lnTo>
                  <a:pt x="3619" y="307"/>
                </a:lnTo>
                <a:cubicBezTo>
                  <a:pt x="3618" y="306"/>
                  <a:pt x="3616" y="304"/>
                  <a:pt x="3615" y="303"/>
                </a:cubicBezTo>
                <a:lnTo>
                  <a:pt x="3615" y="303"/>
                </a:lnTo>
                <a:cubicBezTo>
                  <a:pt x="3612" y="301"/>
                  <a:pt x="3611" y="299"/>
                  <a:pt x="3608" y="297"/>
                </a:cubicBezTo>
                <a:lnTo>
                  <a:pt x="3608" y="297"/>
                </a:lnTo>
                <a:cubicBezTo>
                  <a:pt x="3606" y="295"/>
                  <a:pt x="3605" y="294"/>
                  <a:pt x="3604" y="293"/>
                </a:cubicBezTo>
                <a:lnTo>
                  <a:pt x="3604" y="293"/>
                </a:lnTo>
                <a:cubicBezTo>
                  <a:pt x="3601" y="290"/>
                  <a:pt x="3598" y="288"/>
                  <a:pt x="3595" y="286"/>
                </a:cubicBezTo>
                <a:lnTo>
                  <a:pt x="3595" y="286"/>
                </a:lnTo>
                <a:cubicBezTo>
                  <a:pt x="3594" y="285"/>
                  <a:pt x="3593" y="283"/>
                  <a:pt x="3592" y="283"/>
                </a:cubicBezTo>
                <a:lnTo>
                  <a:pt x="3592" y="283"/>
                </a:lnTo>
                <a:cubicBezTo>
                  <a:pt x="3588" y="279"/>
                  <a:pt x="3583" y="276"/>
                  <a:pt x="3578" y="273"/>
                </a:cubicBezTo>
                <a:lnTo>
                  <a:pt x="3578" y="273"/>
                </a:lnTo>
                <a:cubicBezTo>
                  <a:pt x="3577" y="271"/>
                  <a:pt x="3575" y="271"/>
                  <a:pt x="3574" y="270"/>
                </a:cubicBezTo>
                <a:lnTo>
                  <a:pt x="3574" y="270"/>
                </a:lnTo>
                <a:cubicBezTo>
                  <a:pt x="3571" y="267"/>
                  <a:pt x="3567" y="265"/>
                  <a:pt x="3564" y="263"/>
                </a:cubicBezTo>
                <a:lnTo>
                  <a:pt x="3564" y="263"/>
                </a:lnTo>
                <a:cubicBezTo>
                  <a:pt x="3561" y="261"/>
                  <a:pt x="3560" y="260"/>
                  <a:pt x="3558" y="259"/>
                </a:cubicBezTo>
                <a:lnTo>
                  <a:pt x="3558" y="259"/>
                </a:lnTo>
                <a:cubicBezTo>
                  <a:pt x="3554" y="257"/>
                  <a:pt x="3551" y="255"/>
                  <a:pt x="3547" y="253"/>
                </a:cubicBezTo>
                <a:lnTo>
                  <a:pt x="3547" y="253"/>
                </a:lnTo>
                <a:cubicBezTo>
                  <a:pt x="3545" y="251"/>
                  <a:pt x="3543" y="250"/>
                  <a:pt x="3541" y="249"/>
                </a:cubicBezTo>
                <a:lnTo>
                  <a:pt x="3541" y="249"/>
                </a:lnTo>
                <a:cubicBezTo>
                  <a:pt x="3537" y="247"/>
                  <a:pt x="3533" y="245"/>
                  <a:pt x="3529" y="243"/>
                </a:cubicBezTo>
                <a:lnTo>
                  <a:pt x="3529" y="243"/>
                </a:lnTo>
                <a:cubicBezTo>
                  <a:pt x="3527" y="242"/>
                  <a:pt x="3525" y="240"/>
                  <a:pt x="3522" y="239"/>
                </a:cubicBezTo>
                <a:lnTo>
                  <a:pt x="3522" y="239"/>
                </a:lnTo>
                <a:cubicBezTo>
                  <a:pt x="3518" y="236"/>
                  <a:pt x="3512" y="234"/>
                  <a:pt x="3507" y="231"/>
                </a:cubicBezTo>
                <a:lnTo>
                  <a:pt x="3507" y="231"/>
                </a:lnTo>
                <a:cubicBezTo>
                  <a:pt x="3506" y="231"/>
                  <a:pt x="3505" y="230"/>
                  <a:pt x="3504" y="230"/>
                </a:cubicBezTo>
                <a:lnTo>
                  <a:pt x="3504" y="230"/>
                </a:lnTo>
                <a:cubicBezTo>
                  <a:pt x="3497" y="226"/>
                  <a:pt x="3491" y="223"/>
                  <a:pt x="3484" y="220"/>
                </a:cubicBezTo>
                <a:lnTo>
                  <a:pt x="3484" y="220"/>
                </a:lnTo>
                <a:cubicBezTo>
                  <a:pt x="3481" y="219"/>
                  <a:pt x="3480" y="219"/>
                  <a:pt x="3477" y="218"/>
                </a:cubicBezTo>
                <a:lnTo>
                  <a:pt x="3477" y="218"/>
                </a:lnTo>
                <a:cubicBezTo>
                  <a:pt x="3473" y="215"/>
                  <a:pt x="3467" y="213"/>
                  <a:pt x="3462" y="211"/>
                </a:cubicBezTo>
                <a:lnTo>
                  <a:pt x="3462" y="211"/>
                </a:lnTo>
                <a:cubicBezTo>
                  <a:pt x="3461" y="210"/>
                  <a:pt x="3460" y="210"/>
                  <a:pt x="3459" y="210"/>
                </a:cubicBezTo>
                <a:lnTo>
                  <a:pt x="3459" y="210"/>
                </a:lnTo>
                <a:cubicBezTo>
                  <a:pt x="3459" y="209"/>
                  <a:pt x="3457" y="209"/>
                  <a:pt x="3457" y="209"/>
                </a:cubicBezTo>
                <a:lnTo>
                  <a:pt x="3457" y="209"/>
                </a:lnTo>
                <a:cubicBezTo>
                  <a:pt x="3444" y="203"/>
                  <a:pt x="3430" y="198"/>
                  <a:pt x="3417" y="193"/>
                </a:cubicBezTo>
                <a:lnTo>
                  <a:pt x="3417" y="193"/>
                </a:lnTo>
                <a:cubicBezTo>
                  <a:pt x="3415" y="193"/>
                  <a:pt x="3413" y="192"/>
                  <a:pt x="3411" y="191"/>
                </a:cubicBezTo>
                <a:lnTo>
                  <a:pt x="3411" y="191"/>
                </a:lnTo>
                <a:cubicBezTo>
                  <a:pt x="3398" y="186"/>
                  <a:pt x="3383" y="181"/>
                  <a:pt x="3369" y="176"/>
                </a:cubicBezTo>
                <a:lnTo>
                  <a:pt x="3369" y="176"/>
                </a:lnTo>
                <a:cubicBezTo>
                  <a:pt x="3368" y="176"/>
                  <a:pt x="3366" y="176"/>
                  <a:pt x="3365" y="175"/>
                </a:cubicBezTo>
                <a:lnTo>
                  <a:pt x="3365" y="175"/>
                </a:lnTo>
                <a:cubicBezTo>
                  <a:pt x="3365" y="175"/>
                  <a:pt x="3363" y="175"/>
                  <a:pt x="3362" y="175"/>
                </a:cubicBezTo>
                <a:lnTo>
                  <a:pt x="3362" y="175"/>
                </a:lnTo>
                <a:cubicBezTo>
                  <a:pt x="3351" y="170"/>
                  <a:pt x="3339" y="167"/>
                  <a:pt x="3327" y="164"/>
                </a:cubicBezTo>
                <a:lnTo>
                  <a:pt x="3327" y="164"/>
                </a:lnTo>
                <a:cubicBezTo>
                  <a:pt x="3324" y="163"/>
                  <a:pt x="3322" y="162"/>
                  <a:pt x="3319" y="161"/>
                </a:cubicBezTo>
                <a:lnTo>
                  <a:pt x="3319" y="161"/>
                </a:lnTo>
                <a:cubicBezTo>
                  <a:pt x="3307" y="158"/>
                  <a:pt x="3294" y="154"/>
                  <a:pt x="3281" y="150"/>
                </a:cubicBezTo>
                <a:lnTo>
                  <a:pt x="3281" y="150"/>
                </a:lnTo>
                <a:cubicBezTo>
                  <a:pt x="3280" y="150"/>
                  <a:pt x="3280" y="150"/>
                  <a:pt x="3279" y="150"/>
                </a:cubicBezTo>
                <a:lnTo>
                  <a:pt x="3279" y="150"/>
                </a:lnTo>
                <a:cubicBezTo>
                  <a:pt x="3277" y="149"/>
                  <a:pt x="3275" y="149"/>
                  <a:pt x="3273" y="148"/>
                </a:cubicBezTo>
                <a:lnTo>
                  <a:pt x="3273" y="148"/>
                </a:lnTo>
                <a:cubicBezTo>
                  <a:pt x="3264" y="146"/>
                  <a:pt x="3255" y="144"/>
                  <a:pt x="3245" y="140"/>
                </a:cubicBezTo>
                <a:lnTo>
                  <a:pt x="3245" y="140"/>
                </a:lnTo>
                <a:cubicBezTo>
                  <a:pt x="3242" y="140"/>
                  <a:pt x="3238" y="139"/>
                  <a:pt x="3235" y="138"/>
                </a:cubicBezTo>
                <a:lnTo>
                  <a:pt x="3235" y="138"/>
                </a:lnTo>
                <a:cubicBezTo>
                  <a:pt x="3223" y="135"/>
                  <a:pt x="3211" y="132"/>
                  <a:pt x="3199" y="129"/>
                </a:cubicBezTo>
                <a:lnTo>
                  <a:pt x="3199" y="129"/>
                </a:lnTo>
                <a:lnTo>
                  <a:pt x="3198" y="129"/>
                </a:lnTo>
                <a:lnTo>
                  <a:pt x="3198" y="129"/>
                </a:lnTo>
                <a:cubicBezTo>
                  <a:pt x="3197" y="129"/>
                  <a:pt x="3195" y="128"/>
                  <a:pt x="3194" y="128"/>
                </a:cubicBezTo>
                <a:lnTo>
                  <a:pt x="3194" y="128"/>
                </a:lnTo>
                <a:cubicBezTo>
                  <a:pt x="3184" y="126"/>
                  <a:pt x="3174" y="124"/>
                  <a:pt x="3164" y="121"/>
                </a:cubicBezTo>
                <a:lnTo>
                  <a:pt x="3164" y="121"/>
                </a:lnTo>
                <a:cubicBezTo>
                  <a:pt x="3160" y="121"/>
                  <a:pt x="3156" y="119"/>
                  <a:pt x="3151" y="118"/>
                </a:cubicBezTo>
                <a:lnTo>
                  <a:pt x="3151" y="118"/>
                </a:lnTo>
                <a:cubicBezTo>
                  <a:pt x="3143" y="117"/>
                  <a:pt x="3136" y="115"/>
                  <a:pt x="3128" y="114"/>
                </a:cubicBezTo>
                <a:lnTo>
                  <a:pt x="3128" y="114"/>
                </a:lnTo>
                <a:cubicBezTo>
                  <a:pt x="3126" y="113"/>
                  <a:pt x="3123" y="112"/>
                  <a:pt x="3120" y="112"/>
                </a:cubicBezTo>
                <a:lnTo>
                  <a:pt x="3120" y="112"/>
                </a:lnTo>
                <a:cubicBezTo>
                  <a:pt x="3118" y="111"/>
                  <a:pt x="3117" y="111"/>
                  <a:pt x="3116" y="111"/>
                </a:cubicBezTo>
                <a:lnTo>
                  <a:pt x="3116" y="111"/>
                </a:lnTo>
                <a:cubicBezTo>
                  <a:pt x="3092" y="106"/>
                  <a:pt x="3068" y="101"/>
                  <a:pt x="3043" y="96"/>
                </a:cubicBezTo>
                <a:lnTo>
                  <a:pt x="3043" y="96"/>
                </a:lnTo>
                <a:cubicBezTo>
                  <a:pt x="3043" y="96"/>
                  <a:pt x="3043" y="96"/>
                  <a:pt x="3042" y="96"/>
                </a:cubicBezTo>
                <a:lnTo>
                  <a:pt x="3042" y="96"/>
                </a:lnTo>
                <a:lnTo>
                  <a:pt x="3040" y="96"/>
                </a:lnTo>
                <a:lnTo>
                  <a:pt x="3040" y="96"/>
                </a:lnTo>
                <a:cubicBezTo>
                  <a:pt x="3017" y="92"/>
                  <a:pt x="2994" y="88"/>
                  <a:pt x="2970" y="84"/>
                </a:cubicBezTo>
                <a:lnTo>
                  <a:pt x="2970" y="84"/>
                </a:lnTo>
                <a:cubicBezTo>
                  <a:pt x="2969" y="84"/>
                  <a:pt x="2968" y="84"/>
                  <a:pt x="2967" y="83"/>
                </a:cubicBezTo>
                <a:lnTo>
                  <a:pt x="2967" y="83"/>
                </a:lnTo>
                <a:cubicBezTo>
                  <a:pt x="2966" y="83"/>
                  <a:pt x="2965" y="83"/>
                  <a:pt x="2963" y="83"/>
                </a:cubicBezTo>
                <a:lnTo>
                  <a:pt x="2963" y="83"/>
                </a:lnTo>
                <a:cubicBezTo>
                  <a:pt x="2942" y="79"/>
                  <a:pt x="2920" y="75"/>
                  <a:pt x="2898" y="73"/>
                </a:cubicBezTo>
                <a:lnTo>
                  <a:pt x="2898" y="73"/>
                </a:lnTo>
                <a:cubicBezTo>
                  <a:pt x="2896" y="72"/>
                  <a:pt x="2894" y="72"/>
                  <a:pt x="2892" y="71"/>
                </a:cubicBezTo>
                <a:lnTo>
                  <a:pt x="2892" y="71"/>
                </a:lnTo>
                <a:cubicBezTo>
                  <a:pt x="2890" y="71"/>
                  <a:pt x="2888" y="71"/>
                  <a:pt x="2886" y="71"/>
                </a:cubicBezTo>
                <a:lnTo>
                  <a:pt x="2886" y="71"/>
                </a:lnTo>
                <a:cubicBezTo>
                  <a:pt x="2865" y="67"/>
                  <a:pt x="2844" y="64"/>
                  <a:pt x="2822" y="61"/>
                </a:cubicBezTo>
                <a:lnTo>
                  <a:pt x="2822" y="61"/>
                </a:lnTo>
                <a:cubicBezTo>
                  <a:pt x="2820" y="61"/>
                  <a:pt x="2818" y="61"/>
                  <a:pt x="2816" y="61"/>
                </a:cubicBezTo>
                <a:lnTo>
                  <a:pt x="2816" y="61"/>
                </a:lnTo>
                <a:cubicBezTo>
                  <a:pt x="2815" y="61"/>
                  <a:pt x="2814" y="60"/>
                  <a:pt x="2812" y="60"/>
                </a:cubicBezTo>
                <a:lnTo>
                  <a:pt x="2812" y="60"/>
                </a:lnTo>
                <a:cubicBezTo>
                  <a:pt x="2791" y="57"/>
                  <a:pt x="2770" y="54"/>
                  <a:pt x="2748" y="52"/>
                </a:cubicBezTo>
                <a:lnTo>
                  <a:pt x="2748" y="52"/>
                </a:lnTo>
                <a:cubicBezTo>
                  <a:pt x="2746" y="52"/>
                  <a:pt x="2745" y="51"/>
                  <a:pt x="2743" y="51"/>
                </a:cubicBezTo>
                <a:lnTo>
                  <a:pt x="2743" y="51"/>
                </a:lnTo>
                <a:cubicBezTo>
                  <a:pt x="2741" y="51"/>
                  <a:pt x="2740" y="51"/>
                  <a:pt x="2739" y="51"/>
                </a:cubicBezTo>
                <a:lnTo>
                  <a:pt x="2739" y="51"/>
                </a:lnTo>
                <a:cubicBezTo>
                  <a:pt x="2717" y="48"/>
                  <a:pt x="2697" y="46"/>
                  <a:pt x="2676" y="44"/>
                </a:cubicBezTo>
                <a:lnTo>
                  <a:pt x="2676" y="44"/>
                </a:lnTo>
                <a:cubicBezTo>
                  <a:pt x="2673" y="43"/>
                  <a:pt x="2671" y="43"/>
                  <a:pt x="2669" y="43"/>
                </a:cubicBezTo>
                <a:lnTo>
                  <a:pt x="2669" y="43"/>
                </a:lnTo>
                <a:cubicBezTo>
                  <a:pt x="2666" y="43"/>
                  <a:pt x="2663" y="43"/>
                  <a:pt x="2660" y="42"/>
                </a:cubicBezTo>
                <a:lnTo>
                  <a:pt x="2660" y="42"/>
                </a:lnTo>
                <a:cubicBezTo>
                  <a:pt x="2641" y="39"/>
                  <a:pt x="2621" y="38"/>
                  <a:pt x="2601" y="36"/>
                </a:cubicBezTo>
                <a:lnTo>
                  <a:pt x="2601" y="36"/>
                </a:lnTo>
                <a:cubicBezTo>
                  <a:pt x="2599" y="35"/>
                  <a:pt x="2598" y="35"/>
                  <a:pt x="2596" y="35"/>
                </a:cubicBezTo>
                <a:lnTo>
                  <a:pt x="2596" y="35"/>
                </a:lnTo>
                <a:cubicBezTo>
                  <a:pt x="2593" y="35"/>
                  <a:pt x="2590" y="35"/>
                  <a:pt x="2586" y="34"/>
                </a:cubicBezTo>
                <a:lnTo>
                  <a:pt x="2586" y="34"/>
                </a:lnTo>
                <a:cubicBezTo>
                  <a:pt x="2568" y="33"/>
                  <a:pt x="2549" y="31"/>
                  <a:pt x="2530" y="30"/>
                </a:cubicBezTo>
                <a:lnTo>
                  <a:pt x="2530" y="30"/>
                </a:lnTo>
                <a:cubicBezTo>
                  <a:pt x="2529" y="29"/>
                  <a:pt x="2528" y="29"/>
                  <a:pt x="2526" y="29"/>
                </a:cubicBezTo>
                <a:lnTo>
                  <a:pt x="2526" y="29"/>
                </a:lnTo>
                <a:lnTo>
                  <a:pt x="2525" y="29"/>
                </a:lnTo>
                <a:lnTo>
                  <a:pt x="2525" y="29"/>
                </a:lnTo>
                <a:cubicBezTo>
                  <a:pt x="2505" y="27"/>
                  <a:pt x="2486" y="25"/>
                  <a:pt x="2467" y="24"/>
                </a:cubicBezTo>
                <a:lnTo>
                  <a:pt x="2467" y="24"/>
                </a:lnTo>
                <a:cubicBezTo>
                  <a:pt x="2464" y="24"/>
                  <a:pt x="2461" y="24"/>
                  <a:pt x="2458" y="23"/>
                </a:cubicBezTo>
                <a:lnTo>
                  <a:pt x="2458" y="23"/>
                </a:lnTo>
                <a:cubicBezTo>
                  <a:pt x="2456" y="23"/>
                  <a:pt x="2453" y="23"/>
                  <a:pt x="2451" y="23"/>
                </a:cubicBezTo>
                <a:lnTo>
                  <a:pt x="2451" y="23"/>
                </a:lnTo>
                <a:cubicBezTo>
                  <a:pt x="2434" y="21"/>
                  <a:pt x="2416" y="20"/>
                  <a:pt x="2398" y="19"/>
                </a:cubicBezTo>
                <a:lnTo>
                  <a:pt x="2398" y="19"/>
                </a:lnTo>
                <a:lnTo>
                  <a:pt x="2397" y="19"/>
                </a:lnTo>
                <a:lnTo>
                  <a:pt x="2397" y="19"/>
                </a:lnTo>
                <a:cubicBezTo>
                  <a:pt x="2396" y="19"/>
                  <a:pt x="2394" y="19"/>
                  <a:pt x="2392" y="18"/>
                </a:cubicBezTo>
                <a:lnTo>
                  <a:pt x="2392" y="18"/>
                </a:lnTo>
                <a:cubicBezTo>
                  <a:pt x="2377" y="18"/>
                  <a:pt x="2362" y="17"/>
                  <a:pt x="2347" y="15"/>
                </a:cubicBezTo>
                <a:lnTo>
                  <a:pt x="2347" y="15"/>
                </a:lnTo>
                <a:cubicBezTo>
                  <a:pt x="2345" y="15"/>
                  <a:pt x="2343" y="15"/>
                  <a:pt x="2340" y="15"/>
                </a:cubicBezTo>
                <a:lnTo>
                  <a:pt x="2340" y="15"/>
                </a:lnTo>
                <a:cubicBezTo>
                  <a:pt x="2336" y="15"/>
                  <a:pt x="2333" y="15"/>
                  <a:pt x="2328" y="14"/>
                </a:cubicBezTo>
                <a:lnTo>
                  <a:pt x="2328" y="14"/>
                </a:lnTo>
                <a:cubicBezTo>
                  <a:pt x="2318" y="14"/>
                  <a:pt x="2309" y="14"/>
                  <a:pt x="2299" y="13"/>
                </a:cubicBezTo>
                <a:lnTo>
                  <a:pt x="2299" y="13"/>
                </a:lnTo>
                <a:cubicBezTo>
                  <a:pt x="2295" y="13"/>
                  <a:pt x="2290" y="13"/>
                  <a:pt x="2286" y="12"/>
                </a:cubicBezTo>
                <a:lnTo>
                  <a:pt x="2286" y="12"/>
                </a:lnTo>
                <a:cubicBezTo>
                  <a:pt x="2282" y="12"/>
                  <a:pt x="2278" y="12"/>
                  <a:pt x="2275" y="11"/>
                </a:cubicBezTo>
                <a:lnTo>
                  <a:pt x="2275" y="11"/>
                </a:lnTo>
                <a:cubicBezTo>
                  <a:pt x="2270" y="11"/>
                  <a:pt x="2265" y="11"/>
                  <a:pt x="2260" y="11"/>
                </a:cubicBezTo>
                <a:lnTo>
                  <a:pt x="2260" y="11"/>
                </a:lnTo>
                <a:cubicBezTo>
                  <a:pt x="2255" y="11"/>
                  <a:pt x="2249" y="10"/>
                  <a:pt x="2243" y="10"/>
                </a:cubicBezTo>
                <a:lnTo>
                  <a:pt x="2243" y="10"/>
                </a:lnTo>
                <a:cubicBezTo>
                  <a:pt x="2240" y="10"/>
                  <a:pt x="2236" y="10"/>
                  <a:pt x="2232" y="10"/>
                </a:cubicBezTo>
                <a:lnTo>
                  <a:pt x="2232" y="10"/>
                </a:lnTo>
                <a:cubicBezTo>
                  <a:pt x="2226" y="9"/>
                  <a:pt x="2220" y="9"/>
                  <a:pt x="2214" y="8"/>
                </a:cubicBezTo>
                <a:lnTo>
                  <a:pt x="2214" y="8"/>
                </a:lnTo>
                <a:cubicBezTo>
                  <a:pt x="2209" y="8"/>
                  <a:pt x="2205" y="8"/>
                  <a:pt x="2200" y="8"/>
                </a:cubicBezTo>
                <a:lnTo>
                  <a:pt x="2200" y="8"/>
                </a:lnTo>
                <a:cubicBezTo>
                  <a:pt x="2197" y="8"/>
                  <a:pt x="2193" y="8"/>
                  <a:pt x="2189" y="7"/>
                </a:cubicBezTo>
                <a:lnTo>
                  <a:pt x="2189" y="7"/>
                </a:lnTo>
                <a:cubicBezTo>
                  <a:pt x="2184" y="7"/>
                  <a:pt x="2177" y="7"/>
                  <a:pt x="2172" y="7"/>
                </a:cubicBezTo>
                <a:lnTo>
                  <a:pt x="2172" y="7"/>
                </a:lnTo>
                <a:cubicBezTo>
                  <a:pt x="2167" y="7"/>
                  <a:pt x="2162" y="7"/>
                  <a:pt x="2157" y="6"/>
                </a:cubicBezTo>
                <a:lnTo>
                  <a:pt x="2157" y="6"/>
                </a:lnTo>
                <a:cubicBezTo>
                  <a:pt x="2151" y="6"/>
                  <a:pt x="2145" y="5"/>
                  <a:pt x="2138" y="5"/>
                </a:cubicBezTo>
                <a:lnTo>
                  <a:pt x="2138" y="5"/>
                </a:lnTo>
                <a:cubicBezTo>
                  <a:pt x="2136" y="5"/>
                  <a:pt x="2135" y="5"/>
                  <a:pt x="2133" y="5"/>
                </a:cubicBezTo>
                <a:lnTo>
                  <a:pt x="2133" y="5"/>
                </a:lnTo>
                <a:cubicBezTo>
                  <a:pt x="2131" y="5"/>
                  <a:pt x="2128" y="5"/>
                  <a:pt x="2125" y="5"/>
                </a:cubicBezTo>
                <a:lnTo>
                  <a:pt x="2094" y="4"/>
                </a:lnTo>
                <a:lnTo>
                  <a:pt x="2094" y="4"/>
                </a:lnTo>
                <a:lnTo>
                  <a:pt x="2092" y="4"/>
                </a:lnTo>
                <a:lnTo>
                  <a:pt x="2092" y="4"/>
                </a:lnTo>
                <a:cubicBezTo>
                  <a:pt x="2090" y="4"/>
                  <a:pt x="2087" y="4"/>
                  <a:pt x="2084" y="4"/>
                </a:cubicBezTo>
                <a:lnTo>
                  <a:pt x="2084" y="4"/>
                </a:lnTo>
                <a:cubicBezTo>
                  <a:pt x="2077" y="4"/>
                  <a:pt x="2070" y="3"/>
                  <a:pt x="2063" y="3"/>
                </a:cubicBezTo>
                <a:lnTo>
                  <a:pt x="2063" y="3"/>
                </a:lnTo>
                <a:cubicBezTo>
                  <a:pt x="2058" y="3"/>
                  <a:pt x="2053" y="3"/>
                  <a:pt x="2048" y="3"/>
                </a:cubicBezTo>
                <a:lnTo>
                  <a:pt x="2048" y="3"/>
                </a:lnTo>
                <a:cubicBezTo>
                  <a:pt x="2046" y="3"/>
                  <a:pt x="2043" y="3"/>
                  <a:pt x="2041" y="3"/>
                </a:cubicBezTo>
                <a:lnTo>
                  <a:pt x="2041" y="3"/>
                </a:lnTo>
                <a:cubicBezTo>
                  <a:pt x="2038" y="3"/>
                  <a:pt x="2034" y="3"/>
                  <a:pt x="2031" y="3"/>
                </a:cubicBezTo>
                <a:lnTo>
                  <a:pt x="2031" y="3"/>
                </a:lnTo>
                <a:cubicBezTo>
                  <a:pt x="2021" y="2"/>
                  <a:pt x="2011" y="2"/>
                  <a:pt x="2001" y="2"/>
                </a:cubicBezTo>
                <a:lnTo>
                  <a:pt x="2001" y="2"/>
                </a:lnTo>
                <a:cubicBezTo>
                  <a:pt x="1994" y="1"/>
                  <a:pt x="1985" y="1"/>
                  <a:pt x="1977" y="1"/>
                </a:cubicBezTo>
                <a:lnTo>
                  <a:pt x="1977" y="1"/>
                </a:lnTo>
                <a:cubicBezTo>
                  <a:pt x="1969" y="1"/>
                  <a:pt x="1961" y="1"/>
                  <a:pt x="1953" y="1"/>
                </a:cubicBezTo>
                <a:lnTo>
                  <a:pt x="1953" y="1"/>
                </a:lnTo>
                <a:cubicBezTo>
                  <a:pt x="1945" y="1"/>
                  <a:pt x="1937" y="1"/>
                  <a:pt x="1929" y="1"/>
                </a:cubicBezTo>
                <a:lnTo>
                  <a:pt x="1929" y="1"/>
                </a:lnTo>
                <a:cubicBezTo>
                  <a:pt x="1921" y="0"/>
                  <a:pt x="1913" y="0"/>
                  <a:pt x="1905" y="0"/>
                </a:cubicBezTo>
                <a:lnTo>
                  <a:pt x="1905" y="0"/>
                </a:lnTo>
                <a:lnTo>
                  <a:pt x="1904" y="0"/>
                </a:lnTo>
                <a:lnTo>
                  <a:pt x="1904" y="0"/>
                </a:lnTo>
                <a:lnTo>
                  <a:pt x="1904" y="0"/>
                </a:lnTo>
                <a:cubicBezTo>
                  <a:pt x="1896" y="0"/>
                  <a:pt x="1887" y="0"/>
                  <a:pt x="1879" y="0"/>
                </a:cubicBezTo>
                <a:lnTo>
                  <a:pt x="1879" y="0"/>
                </a:lnTo>
                <a:cubicBezTo>
                  <a:pt x="1872" y="0"/>
                  <a:pt x="1864" y="0"/>
                  <a:pt x="1858" y="0"/>
                </a:cubicBezTo>
                <a:lnTo>
                  <a:pt x="1858" y="0"/>
                </a:lnTo>
                <a:cubicBezTo>
                  <a:pt x="1856" y="0"/>
                  <a:pt x="1856" y="0"/>
                  <a:pt x="1854" y="0"/>
                </a:cubicBezTo>
                <a:lnTo>
                  <a:pt x="1854" y="0"/>
                </a:lnTo>
                <a:cubicBezTo>
                  <a:pt x="1848" y="0"/>
                  <a:pt x="1840" y="0"/>
                  <a:pt x="1833" y="0"/>
                </a:cubicBezTo>
                <a:lnTo>
                  <a:pt x="1833" y="0"/>
                </a:lnTo>
                <a:cubicBezTo>
                  <a:pt x="1826" y="0"/>
                  <a:pt x="1819" y="0"/>
                  <a:pt x="1811" y="0"/>
                </a:cubicBezTo>
                <a:lnTo>
                  <a:pt x="1811" y="0"/>
                </a:lnTo>
                <a:cubicBezTo>
                  <a:pt x="1804" y="0"/>
                  <a:pt x="1797" y="0"/>
                  <a:pt x="1789" y="0"/>
                </a:cubicBezTo>
                <a:lnTo>
                  <a:pt x="1789" y="0"/>
                </a:lnTo>
                <a:cubicBezTo>
                  <a:pt x="1782" y="0"/>
                  <a:pt x="1774" y="0"/>
                  <a:pt x="1768" y="0"/>
                </a:cubicBezTo>
                <a:lnTo>
                  <a:pt x="1768" y="0"/>
                </a:lnTo>
                <a:cubicBezTo>
                  <a:pt x="1767" y="0"/>
                  <a:pt x="1766" y="0"/>
                  <a:pt x="1766" y="0"/>
                </a:cubicBezTo>
                <a:lnTo>
                  <a:pt x="1762" y="0"/>
                </a:lnTo>
                <a:lnTo>
                  <a:pt x="1762" y="0"/>
                </a:lnTo>
                <a:cubicBezTo>
                  <a:pt x="1756" y="0"/>
                  <a:pt x="1751" y="0"/>
                  <a:pt x="1745" y="0"/>
                </a:cubicBezTo>
                <a:lnTo>
                  <a:pt x="1745" y="0"/>
                </a:lnTo>
                <a:cubicBezTo>
                  <a:pt x="1738" y="0"/>
                  <a:pt x="1730" y="0"/>
                  <a:pt x="1723" y="1"/>
                </a:cubicBezTo>
                <a:lnTo>
                  <a:pt x="1723" y="1"/>
                </a:lnTo>
                <a:cubicBezTo>
                  <a:pt x="1716" y="1"/>
                  <a:pt x="1708" y="1"/>
                  <a:pt x="1700" y="1"/>
                </a:cubicBezTo>
                <a:lnTo>
                  <a:pt x="1700" y="1"/>
                </a:lnTo>
                <a:cubicBezTo>
                  <a:pt x="1692" y="1"/>
                  <a:pt x="1683" y="1"/>
                  <a:pt x="1675" y="1"/>
                </a:cubicBezTo>
                <a:lnTo>
                  <a:pt x="1675" y="1"/>
                </a:lnTo>
                <a:lnTo>
                  <a:pt x="1674" y="1"/>
                </a:lnTo>
                <a:lnTo>
                  <a:pt x="1674" y="1"/>
                </a:lnTo>
                <a:cubicBezTo>
                  <a:pt x="1672" y="1"/>
                  <a:pt x="1669" y="1"/>
                  <a:pt x="1667" y="1"/>
                </a:cubicBezTo>
                <a:lnTo>
                  <a:pt x="1667" y="1"/>
                </a:lnTo>
                <a:cubicBezTo>
                  <a:pt x="1661" y="1"/>
                  <a:pt x="1655" y="1"/>
                  <a:pt x="1649" y="2"/>
                </a:cubicBezTo>
                <a:lnTo>
                  <a:pt x="1649" y="2"/>
                </a:lnTo>
                <a:cubicBezTo>
                  <a:pt x="1641" y="2"/>
                  <a:pt x="1632" y="2"/>
                  <a:pt x="1624" y="3"/>
                </a:cubicBezTo>
                <a:lnTo>
                  <a:pt x="1624" y="3"/>
                </a:lnTo>
                <a:cubicBezTo>
                  <a:pt x="1615" y="3"/>
                  <a:pt x="1607" y="3"/>
                  <a:pt x="1599" y="3"/>
                </a:cubicBezTo>
                <a:lnTo>
                  <a:pt x="1599" y="3"/>
                </a:lnTo>
                <a:cubicBezTo>
                  <a:pt x="1593" y="3"/>
                  <a:pt x="1588" y="3"/>
                  <a:pt x="1582" y="3"/>
                </a:cubicBezTo>
                <a:lnTo>
                  <a:pt x="1582" y="3"/>
                </a:lnTo>
                <a:cubicBezTo>
                  <a:pt x="1581" y="3"/>
                  <a:pt x="1579" y="3"/>
                  <a:pt x="1578" y="4"/>
                </a:cubicBezTo>
                <a:lnTo>
                  <a:pt x="1578" y="4"/>
                </a:lnTo>
                <a:cubicBezTo>
                  <a:pt x="1577" y="4"/>
                  <a:pt x="1575" y="4"/>
                  <a:pt x="1574" y="4"/>
                </a:cubicBezTo>
                <a:lnTo>
                  <a:pt x="1574" y="4"/>
                </a:lnTo>
                <a:cubicBezTo>
                  <a:pt x="1561" y="4"/>
                  <a:pt x="1549" y="4"/>
                  <a:pt x="1537" y="5"/>
                </a:cubicBezTo>
                <a:lnTo>
                  <a:pt x="1537" y="5"/>
                </a:lnTo>
                <a:cubicBezTo>
                  <a:pt x="1521" y="5"/>
                  <a:pt x="1506" y="5"/>
                  <a:pt x="1491" y="6"/>
                </a:cubicBezTo>
                <a:lnTo>
                  <a:pt x="1491" y="6"/>
                </a:lnTo>
                <a:lnTo>
                  <a:pt x="1490" y="7"/>
                </a:lnTo>
                <a:lnTo>
                  <a:pt x="1490" y="7"/>
                </a:lnTo>
                <a:cubicBezTo>
                  <a:pt x="1448" y="8"/>
                  <a:pt x="1406" y="10"/>
                  <a:pt x="1364" y="13"/>
                </a:cubicBezTo>
                <a:lnTo>
                  <a:pt x="1364" y="13"/>
                </a:lnTo>
                <a:cubicBezTo>
                  <a:pt x="1363" y="13"/>
                  <a:pt x="1361" y="13"/>
                  <a:pt x="1360" y="13"/>
                </a:cubicBezTo>
                <a:lnTo>
                  <a:pt x="1360" y="13"/>
                </a:lnTo>
                <a:cubicBezTo>
                  <a:pt x="1335" y="14"/>
                  <a:pt x="1311" y="15"/>
                  <a:pt x="1287" y="17"/>
                </a:cubicBezTo>
                <a:lnTo>
                  <a:pt x="1287" y="17"/>
                </a:lnTo>
                <a:cubicBezTo>
                  <a:pt x="1284" y="17"/>
                  <a:pt x="1282" y="17"/>
                  <a:pt x="1279" y="17"/>
                </a:cubicBezTo>
                <a:lnTo>
                  <a:pt x="1279" y="17"/>
                </a:lnTo>
                <a:cubicBezTo>
                  <a:pt x="1277" y="17"/>
                  <a:pt x="1275" y="18"/>
                  <a:pt x="1272" y="18"/>
                </a:cubicBezTo>
                <a:lnTo>
                  <a:pt x="1272" y="18"/>
                </a:lnTo>
                <a:cubicBezTo>
                  <a:pt x="1270" y="18"/>
                  <a:pt x="1267" y="18"/>
                  <a:pt x="1265" y="18"/>
                </a:cubicBezTo>
                <a:lnTo>
                  <a:pt x="1265" y="18"/>
                </a:lnTo>
                <a:cubicBezTo>
                  <a:pt x="1257" y="19"/>
                  <a:pt x="1249" y="20"/>
                  <a:pt x="1242" y="20"/>
                </a:cubicBezTo>
                <a:lnTo>
                  <a:pt x="1242" y="20"/>
                </a:lnTo>
                <a:cubicBezTo>
                  <a:pt x="1239" y="20"/>
                  <a:pt x="1237" y="20"/>
                  <a:pt x="1235" y="20"/>
                </a:cubicBezTo>
                <a:lnTo>
                  <a:pt x="1235" y="20"/>
                </a:lnTo>
                <a:cubicBezTo>
                  <a:pt x="1229" y="21"/>
                  <a:pt x="1223" y="21"/>
                  <a:pt x="1217" y="22"/>
                </a:cubicBezTo>
                <a:lnTo>
                  <a:pt x="1217" y="22"/>
                </a:lnTo>
                <a:cubicBezTo>
                  <a:pt x="1213" y="22"/>
                  <a:pt x="1209" y="23"/>
                  <a:pt x="1205" y="23"/>
                </a:cubicBezTo>
                <a:lnTo>
                  <a:pt x="1205" y="23"/>
                </a:lnTo>
                <a:cubicBezTo>
                  <a:pt x="1202" y="23"/>
                  <a:pt x="1199" y="23"/>
                  <a:pt x="1196" y="23"/>
                </a:cubicBezTo>
                <a:lnTo>
                  <a:pt x="1196" y="23"/>
                </a:lnTo>
                <a:cubicBezTo>
                  <a:pt x="1190" y="24"/>
                  <a:pt x="1183" y="24"/>
                  <a:pt x="1177" y="25"/>
                </a:cubicBezTo>
                <a:lnTo>
                  <a:pt x="1177" y="25"/>
                </a:lnTo>
                <a:cubicBezTo>
                  <a:pt x="1174" y="25"/>
                  <a:pt x="1171" y="25"/>
                  <a:pt x="1168" y="25"/>
                </a:cubicBezTo>
                <a:lnTo>
                  <a:pt x="1168" y="25"/>
                </a:lnTo>
                <a:cubicBezTo>
                  <a:pt x="1164" y="26"/>
                  <a:pt x="1159" y="26"/>
                  <a:pt x="1155" y="27"/>
                </a:cubicBezTo>
                <a:lnTo>
                  <a:pt x="1155" y="27"/>
                </a:lnTo>
                <a:cubicBezTo>
                  <a:pt x="1150" y="27"/>
                  <a:pt x="1145" y="27"/>
                  <a:pt x="1141" y="28"/>
                </a:cubicBezTo>
                <a:lnTo>
                  <a:pt x="1141" y="28"/>
                </a:lnTo>
                <a:cubicBezTo>
                  <a:pt x="1139" y="28"/>
                  <a:pt x="1137" y="28"/>
                  <a:pt x="1135" y="28"/>
                </a:cubicBezTo>
                <a:lnTo>
                  <a:pt x="1135" y="28"/>
                </a:lnTo>
                <a:cubicBezTo>
                  <a:pt x="1127" y="29"/>
                  <a:pt x="1118" y="30"/>
                  <a:pt x="1110" y="30"/>
                </a:cubicBezTo>
                <a:lnTo>
                  <a:pt x="1110" y="30"/>
                </a:lnTo>
                <a:cubicBezTo>
                  <a:pt x="1108" y="31"/>
                  <a:pt x="1106" y="31"/>
                  <a:pt x="1104" y="31"/>
                </a:cubicBezTo>
                <a:lnTo>
                  <a:pt x="1104" y="31"/>
                </a:lnTo>
                <a:cubicBezTo>
                  <a:pt x="1104" y="31"/>
                  <a:pt x="1104" y="31"/>
                  <a:pt x="1103" y="31"/>
                </a:cubicBezTo>
                <a:lnTo>
                  <a:pt x="1103" y="31"/>
                </a:lnTo>
                <a:cubicBezTo>
                  <a:pt x="1097" y="31"/>
                  <a:pt x="1091" y="32"/>
                  <a:pt x="1084" y="33"/>
                </a:cubicBezTo>
                <a:lnTo>
                  <a:pt x="1084" y="33"/>
                </a:lnTo>
                <a:cubicBezTo>
                  <a:pt x="1079" y="33"/>
                  <a:pt x="1074" y="34"/>
                  <a:pt x="1069" y="34"/>
                </a:cubicBezTo>
                <a:lnTo>
                  <a:pt x="1069" y="34"/>
                </a:lnTo>
                <a:cubicBezTo>
                  <a:pt x="1066" y="34"/>
                  <a:pt x="1064" y="35"/>
                  <a:pt x="1061" y="35"/>
                </a:cubicBezTo>
                <a:lnTo>
                  <a:pt x="1061" y="35"/>
                </a:lnTo>
                <a:cubicBezTo>
                  <a:pt x="1060" y="35"/>
                  <a:pt x="1060" y="35"/>
                  <a:pt x="1059" y="35"/>
                </a:cubicBezTo>
                <a:lnTo>
                  <a:pt x="1059" y="35"/>
                </a:lnTo>
                <a:cubicBezTo>
                  <a:pt x="1051" y="36"/>
                  <a:pt x="1043" y="37"/>
                  <a:pt x="1034" y="37"/>
                </a:cubicBezTo>
                <a:lnTo>
                  <a:pt x="1034" y="37"/>
                </a:lnTo>
                <a:cubicBezTo>
                  <a:pt x="1031" y="38"/>
                  <a:pt x="1027" y="38"/>
                  <a:pt x="1024" y="38"/>
                </a:cubicBezTo>
                <a:lnTo>
                  <a:pt x="1024" y="38"/>
                </a:lnTo>
                <a:lnTo>
                  <a:pt x="1023" y="38"/>
                </a:lnTo>
                <a:lnTo>
                  <a:pt x="1023" y="38"/>
                </a:lnTo>
                <a:cubicBezTo>
                  <a:pt x="1018" y="39"/>
                  <a:pt x="1014" y="39"/>
                  <a:pt x="1009" y="40"/>
                </a:cubicBezTo>
                <a:lnTo>
                  <a:pt x="1009" y="40"/>
                </a:lnTo>
                <a:cubicBezTo>
                  <a:pt x="1001" y="41"/>
                  <a:pt x="993" y="42"/>
                  <a:pt x="984" y="43"/>
                </a:cubicBezTo>
                <a:lnTo>
                  <a:pt x="984" y="43"/>
                </a:lnTo>
                <a:cubicBezTo>
                  <a:pt x="976" y="44"/>
                  <a:pt x="968" y="44"/>
                  <a:pt x="960" y="45"/>
                </a:cubicBezTo>
                <a:lnTo>
                  <a:pt x="960" y="45"/>
                </a:lnTo>
                <a:cubicBezTo>
                  <a:pt x="956" y="46"/>
                  <a:pt x="952" y="46"/>
                  <a:pt x="949" y="47"/>
                </a:cubicBezTo>
                <a:lnTo>
                  <a:pt x="949" y="47"/>
                </a:lnTo>
                <a:cubicBezTo>
                  <a:pt x="947" y="47"/>
                  <a:pt x="945" y="47"/>
                  <a:pt x="943" y="47"/>
                </a:cubicBezTo>
                <a:lnTo>
                  <a:pt x="943" y="47"/>
                </a:lnTo>
                <a:cubicBezTo>
                  <a:pt x="941" y="48"/>
                  <a:pt x="938" y="48"/>
                  <a:pt x="935" y="48"/>
                </a:cubicBezTo>
                <a:lnTo>
                  <a:pt x="935" y="48"/>
                </a:lnTo>
                <a:cubicBezTo>
                  <a:pt x="927" y="49"/>
                  <a:pt x="919" y="50"/>
                  <a:pt x="911" y="51"/>
                </a:cubicBezTo>
                <a:lnTo>
                  <a:pt x="911" y="51"/>
                </a:lnTo>
                <a:cubicBezTo>
                  <a:pt x="910" y="51"/>
                  <a:pt x="909" y="51"/>
                  <a:pt x="909" y="51"/>
                </a:cubicBezTo>
                <a:lnTo>
                  <a:pt x="909" y="51"/>
                </a:lnTo>
                <a:cubicBezTo>
                  <a:pt x="906" y="51"/>
                  <a:pt x="905" y="52"/>
                  <a:pt x="903" y="52"/>
                </a:cubicBezTo>
                <a:lnTo>
                  <a:pt x="903" y="52"/>
                </a:lnTo>
                <a:cubicBezTo>
                  <a:pt x="897" y="53"/>
                  <a:pt x="891" y="54"/>
                  <a:pt x="885" y="54"/>
                </a:cubicBezTo>
                <a:lnTo>
                  <a:pt x="885" y="54"/>
                </a:lnTo>
                <a:cubicBezTo>
                  <a:pt x="882" y="55"/>
                  <a:pt x="879" y="55"/>
                  <a:pt x="876" y="55"/>
                </a:cubicBezTo>
                <a:lnTo>
                  <a:pt x="876" y="55"/>
                </a:lnTo>
                <a:cubicBezTo>
                  <a:pt x="871" y="56"/>
                  <a:pt x="867" y="57"/>
                  <a:pt x="862" y="57"/>
                </a:cubicBezTo>
                <a:lnTo>
                  <a:pt x="862" y="57"/>
                </a:lnTo>
                <a:cubicBezTo>
                  <a:pt x="859" y="58"/>
                  <a:pt x="858" y="58"/>
                  <a:pt x="855" y="58"/>
                </a:cubicBezTo>
                <a:lnTo>
                  <a:pt x="855" y="58"/>
                </a:lnTo>
                <a:cubicBezTo>
                  <a:pt x="851" y="59"/>
                  <a:pt x="846" y="59"/>
                  <a:pt x="842" y="60"/>
                </a:cubicBezTo>
                <a:lnTo>
                  <a:pt x="842" y="60"/>
                </a:lnTo>
                <a:cubicBezTo>
                  <a:pt x="837" y="61"/>
                  <a:pt x="833" y="61"/>
                  <a:pt x="829" y="61"/>
                </a:cubicBezTo>
                <a:lnTo>
                  <a:pt x="829" y="61"/>
                </a:lnTo>
                <a:cubicBezTo>
                  <a:pt x="828" y="62"/>
                  <a:pt x="827" y="62"/>
                  <a:pt x="825" y="62"/>
                </a:cubicBezTo>
                <a:lnTo>
                  <a:pt x="825" y="62"/>
                </a:lnTo>
                <a:cubicBezTo>
                  <a:pt x="818" y="63"/>
                  <a:pt x="811" y="64"/>
                  <a:pt x="803" y="65"/>
                </a:cubicBezTo>
                <a:lnTo>
                  <a:pt x="803" y="65"/>
                </a:lnTo>
                <a:cubicBezTo>
                  <a:pt x="795" y="67"/>
                  <a:pt x="787" y="68"/>
                  <a:pt x="779" y="69"/>
                </a:cubicBezTo>
                <a:lnTo>
                  <a:pt x="779" y="69"/>
                </a:lnTo>
                <a:cubicBezTo>
                  <a:pt x="774" y="69"/>
                  <a:pt x="769" y="70"/>
                  <a:pt x="764" y="71"/>
                </a:cubicBezTo>
                <a:lnTo>
                  <a:pt x="764" y="71"/>
                </a:lnTo>
                <a:cubicBezTo>
                  <a:pt x="764" y="71"/>
                  <a:pt x="763" y="71"/>
                  <a:pt x="762" y="71"/>
                </a:cubicBezTo>
                <a:lnTo>
                  <a:pt x="762" y="71"/>
                </a:lnTo>
                <a:cubicBezTo>
                  <a:pt x="750" y="73"/>
                  <a:pt x="737" y="75"/>
                  <a:pt x="724" y="77"/>
                </a:cubicBezTo>
                <a:lnTo>
                  <a:pt x="724" y="77"/>
                </a:lnTo>
                <a:lnTo>
                  <a:pt x="723" y="77"/>
                </a:lnTo>
                <a:lnTo>
                  <a:pt x="723" y="77"/>
                </a:lnTo>
                <a:cubicBezTo>
                  <a:pt x="719" y="78"/>
                  <a:pt x="716" y="78"/>
                  <a:pt x="713" y="79"/>
                </a:cubicBezTo>
                <a:lnTo>
                  <a:pt x="713" y="79"/>
                </a:lnTo>
                <a:cubicBezTo>
                  <a:pt x="703" y="80"/>
                  <a:pt x="695" y="82"/>
                  <a:pt x="686" y="83"/>
                </a:cubicBezTo>
                <a:lnTo>
                  <a:pt x="686" y="83"/>
                </a:lnTo>
                <a:cubicBezTo>
                  <a:pt x="685" y="84"/>
                  <a:pt x="683" y="84"/>
                  <a:pt x="682" y="84"/>
                </a:cubicBezTo>
                <a:lnTo>
                  <a:pt x="682" y="84"/>
                </a:lnTo>
                <a:cubicBezTo>
                  <a:pt x="680" y="84"/>
                  <a:pt x="677" y="85"/>
                  <a:pt x="675" y="85"/>
                </a:cubicBezTo>
                <a:lnTo>
                  <a:pt x="675" y="85"/>
                </a:lnTo>
                <a:cubicBezTo>
                  <a:pt x="663" y="87"/>
                  <a:pt x="652" y="89"/>
                  <a:pt x="640" y="91"/>
                </a:cubicBezTo>
                <a:lnTo>
                  <a:pt x="640" y="91"/>
                </a:lnTo>
                <a:cubicBezTo>
                  <a:pt x="638" y="91"/>
                  <a:pt x="635" y="92"/>
                  <a:pt x="633" y="92"/>
                </a:cubicBezTo>
                <a:lnTo>
                  <a:pt x="633" y="92"/>
                </a:lnTo>
                <a:cubicBezTo>
                  <a:pt x="632" y="92"/>
                  <a:pt x="630" y="93"/>
                  <a:pt x="629" y="93"/>
                </a:cubicBezTo>
                <a:lnTo>
                  <a:pt x="629" y="93"/>
                </a:lnTo>
                <a:cubicBezTo>
                  <a:pt x="613" y="96"/>
                  <a:pt x="597" y="99"/>
                  <a:pt x="581" y="102"/>
                </a:cubicBezTo>
                <a:lnTo>
                  <a:pt x="581" y="102"/>
                </a:lnTo>
                <a:cubicBezTo>
                  <a:pt x="579" y="102"/>
                  <a:pt x="578" y="102"/>
                  <a:pt x="576" y="103"/>
                </a:cubicBezTo>
                <a:lnTo>
                  <a:pt x="576" y="103"/>
                </a:lnTo>
                <a:cubicBezTo>
                  <a:pt x="575" y="103"/>
                  <a:pt x="573" y="104"/>
                  <a:pt x="571" y="104"/>
                </a:cubicBezTo>
                <a:lnTo>
                  <a:pt x="571" y="104"/>
                </a:lnTo>
                <a:cubicBezTo>
                  <a:pt x="551" y="108"/>
                  <a:pt x="532" y="112"/>
                  <a:pt x="512" y="116"/>
                </a:cubicBezTo>
                <a:lnTo>
                  <a:pt x="512" y="116"/>
                </a:lnTo>
                <a:cubicBezTo>
                  <a:pt x="511" y="116"/>
                  <a:pt x="511" y="116"/>
                  <a:pt x="509" y="116"/>
                </a:cubicBezTo>
                <a:lnTo>
                  <a:pt x="509" y="116"/>
                </a:lnTo>
                <a:cubicBezTo>
                  <a:pt x="508" y="117"/>
                  <a:pt x="506" y="117"/>
                  <a:pt x="505" y="118"/>
                </a:cubicBezTo>
                <a:lnTo>
                  <a:pt x="505" y="118"/>
                </a:lnTo>
                <a:cubicBezTo>
                  <a:pt x="496" y="119"/>
                  <a:pt x="488" y="121"/>
                  <a:pt x="481" y="123"/>
                </a:cubicBezTo>
                <a:lnTo>
                  <a:pt x="481" y="123"/>
                </a:lnTo>
                <a:cubicBezTo>
                  <a:pt x="477" y="124"/>
                  <a:pt x="474" y="125"/>
                  <a:pt x="471" y="125"/>
                </a:cubicBezTo>
                <a:lnTo>
                  <a:pt x="471" y="125"/>
                </a:lnTo>
                <a:cubicBezTo>
                  <a:pt x="461" y="128"/>
                  <a:pt x="450" y="130"/>
                  <a:pt x="440" y="132"/>
                </a:cubicBezTo>
                <a:lnTo>
                  <a:pt x="440" y="132"/>
                </a:lnTo>
                <a:cubicBezTo>
                  <a:pt x="440" y="132"/>
                  <a:pt x="440" y="133"/>
                  <a:pt x="439" y="133"/>
                </a:cubicBezTo>
                <a:lnTo>
                  <a:pt x="439" y="133"/>
                </a:lnTo>
                <a:lnTo>
                  <a:pt x="439" y="133"/>
                </a:lnTo>
                <a:lnTo>
                  <a:pt x="439" y="133"/>
                </a:lnTo>
                <a:cubicBezTo>
                  <a:pt x="428" y="135"/>
                  <a:pt x="417" y="138"/>
                  <a:pt x="406" y="141"/>
                </a:cubicBezTo>
                <a:lnTo>
                  <a:pt x="406" y="141"/>
                </a:lnTo>
                <a:cubicBezTo>
                  <a:pt x="403" y="142"/>
                  <a:pt x="401" y="142"/>
                  <a:pt x="398" y="143"/>
                </a:cubicBezTo>
                <a:lnTo>
                  <a:pt x="398" y="143"/>
                </a:lnTo>
                <a:cubicBezTo>
                  <a:pt x="390" y="145"/>
                  <a:pt x="382" y="148"/>
                  <a:pt x="374" y="149"/>
                </a:cubicBezTo>
                <a:lnTo>
                  <a:pt x="374" y="149"/>
                </a:lnTo>
                <a:cubicBezTo>
                  <a:pt x="372" y="150"/>
                  <a:pt x="371" y="150"/>
                  <a:pt x="369" y="150"/>
                </a:cubicBezTo>
                <a:lnTo>
                  <a:pt x="369" y="150"/>
                </a:lnTo>
                <a:cubicBezTo>
                  <a:pt x="368" y="151"/>
                  <a:pt x="366" y="152"/>
                  <a:pt x="365" y="152"/>
                </a:cubicBezTo>
                <a:lnTo>
                  <a:pt x="365" y="152"/>
                </a:lnTo>
                <a:cubicBezTo>
                  <a:pt x="357" y="154"/>
                  <a:pt x="350" y="156"/>
                  <a:pt x="343" y="158"/>
                </a:cubicBezTo>
                <a:lnTo>
                  <a:pt x="343" y="158"/>
                </a:lnTo>
                <a:cubicBezTo>
                  <a:pt x="340" y="159"/>
                  <a:pt x="338" y="160"/>
                  <a:pt x="335" y="160"/>
                </a:cubicBezTo>
                <a:lnTo>
                  <a:pt x="335" y="160"/>
                </a:lnTo>
                <a:cubicBezTo>
                  <a:pt x="326" y="163"/>
                  <a:pt x="318" y="166"/>
                  <a:pt x="309" y="168"/>
                </a:cubicBezTo>
                <a:lnTo>
                  <a:pt x="309" y="168"/>
                </a:lnTo>
                <a:cubicBezTo>
                  <a:pt x="309" y="169"/>
                  <a:pt x="308" y="169"/>
                  <a:pt x="307" y="169"/>
                </a:cubicBezTo>
                <a:lnTo>
                  <a:pt x="307" y="169"/>
                </a:lnTo>
                <a:lnTo>
                  <a:pt x="307" y="169"/>
                </a:lnTo>
                <a:lnTo>
                  <a:pt x="307" y="169"/>
                </a:lnTo>
                <a:cubicBezTo>
                  <a:pt x="298" y="172"/>
                  <a:pt x="289" y="175"/>
                  <a:pt x="280" y="178"/>
                </a:cubicBezTo>
                <a:lnTo>
                  <a:pt x="280" y="178"/>
                </a:lnTo>
                <a:cubicBezTo>
                  <a:pt x="279" y="178"/>
                  <a:pt x="277" y="179"/>
                  <a:pt x="276" y="179"/>
                </a:cubicBezTo>
                <a:lnTo>
                  <a:pt x="276" y="179"/>
                </a:lnTo>
                <a:cubicBezTo>
                  <a:pt x="269" y="181"/>
                  <a:pt x="262" y="184"/>
                  <a:pt x="255" y="186"/>
                </a:cubicBezTo>
                <a:lnTo>
                  <a:pt x="255" y="186"/>
                </a:lnTo>
                <a:cubicBezTo>
                  <a:pt x="254" y="186"/>
                  <a:pt x="254" y="186"/>
                  <a:pt x="253" y="186"/>
                </a:cubicBezTo>
                <a:lnTo>
                  <a:pt x="253" y="186"/>
                </a:lnTo>
                <a:cubicBezTo>
                  <a:pt x="253" y="187"/>
                  <a:pt x="253" y="187"/>
                  <a:pt x="252" y="187"/>
                </a:cubicBezTo>
                <a:lnTo>
                  <a:pt x="252" y="187"/>
                </a:lnTo>
                <a:cubicBezTo>
                  <a:pt x="237" y="192"/>
                  <a:pt x="222" y="198"/>
                  <a:pt x="209" y="203"/>
                </a:cubicBezTo>
                <a:lnTo>
                  <a:pt x="209" y="203"/>
                </a:lnTo>
                <a:cubicBezTo>
                  <a:pt x="208" y="203"/>
                  <a:pt x="207" y="204"/>
                  <a:pt x="206" y="204"/>
                </a:cubicBezTo>
                <a:lnTo>
                  <a:pt x="206" y="204"/>
                </a:lnTo>
                <a:cubicBezTo>
                  <a:pt x="206" y="205"/>
                  <a:pt x="204" y="205"/>
                  <a:pt x="204" y="205"/>
                </a:cubicBezTo>
                <a:lnTo>
                  <a:pt x="204" y="205"/>
                </a:lnTo>
                <a:cubicBezTo>
                  <a:pt x="192" y="210"/>
                  <a:pt x="179" y="215"/>
                  <a:pt x="168" y="220"/>
                </a:cubicBezTo>
                <a:lnTo>
                  <a:pt x="168" y="220"/>
                </a:lnTo>
                <a:cubicBezTo>
                  <a:pt x="167" y="221"/>
                  <a:pt x="166" y="221"/>
                  <a:pt x="166" y="222"/>
                </a:cubicBezTo>
                <a:lnTo>
                  <a:pt x="166" y="222"/>
                </a:lnTo>
                <a:cubicBezTo>
                  <a:pt x="165" y="222"/>
                  <a:pt x="165" y="222"/>
                  <a:pt x="164" y="222"/>
                </a:cubicBezTo>
                <a:lnTo>
                  <a:pt x="164" y="222"/>
                </a:lnTo>
                <a:cubicBezTo>
                  <a:pt x="153" y="227"/>
                  <a:pt x="143" y="232"/>
                  <a:pt x="133" y="237"/>
                </a:cubicBezTo>
                <a:lnTo>
                  <a:pt x="133" y="237"/>
                </a:lnTo>
                <a:cubicBezTo>
                  <a:pt x="132" y="237"/>
                  <a:pt x="132" y="238"/>
                  <a:pt x="131" y="238"/>
                </a:cubicBezTo>
                <a:lnTo>
                  <a:pt x="131" y="238"/>
                </a:lnTo>
                <a:cubicBezTo>
                  <a:pt x="130" y="239"/>
                  <a:pt x="130" y="239"/>
                  <a:pt x="129" y="239"/>
                </a:cubicBezTo>
                <a:lnTo>
                  <a:pt x="129" y="239"/>
                </a:lnTo>
                <a:cubicBezTo>
                  <a:pt x="120" y="245"/>
                  <a:pt x="111" y="249"/>
                  <a:pt x="102" y="255"/>
                </a:cubicBezTo>
                <a:lnTo>
                  <a:pt x="102" y="255"/>
                </a:lnTo>
                <a:lnTo>
                  <a:pt x="101" y="255"/>
                </a:lnTo>
                <a:lnTo>
                  <a:pt x="101" y="255"/>
                </a:lnTo>
                <a:cubicBezTo>
                  <a:pt x="100" y="256"/>
                  <a:pt x="100" y="256"/>
                  <a:pt x="98" y="256"/>
                </a:cubicBezTo>
                <a:lnTo>
                  <a:pt x="98" y="256"/>
                </a:lnTo>
                <a:cubicBezTo>
                  <a:pt x="91" y="261"/>
                  <a:pt x="83" y="266"/>
                  <a:pt x="76" y="271"/>
                </a:cubicBezTo>
                <a:lnTo>
                  <a:pt x="76" y="271"/>
                </a:lnTo>
                <a:cubicBezTo>
                  <a:pt x="75" y="271"/>
                  <a:pt x="75" y="271"/>
                  <a:pt x="75" y="272"/>
                </a:cubicBezTo>
                <a:lnTo>
                  <a:pt x="75" y="272"/>
                </a:lnTo>
                <a:cubicBezTo>
                  <a:pt x="74" y="273"/>
                  <a:pt x="74" y="273"/>
                  <a:pt x="73" y="273"/>
                </a:cubicBezTo>
                <a:lnTo>
                  <a:pt x="73" y="273"/>
                </a:lnTo>
                <a:cubicBezTo>
                  <a:pt x="66" y="279"/>
                  <a:pt x="59" y="283"/>
                  <a:pt x="53" y="289"/>
                </a:cubicBezTo>
                <a:lnTo>
                  <a:pt x="53" y="289"/>
                </a:lnTo>
                <a:lnTo>
                  <a:pt x="52" y="289"/>
                </a:lnTo>
                <a:lnTo>
                  <a:pt x="52" y="289"/>
                </a:lnTo>
                <a:cubicBezTo>
                  <a:pt x="52" y="289"/>
                  <a:pt x="52" y="290"/>
                  <a:pt x="51" y="290"/>
                </a:cubicBezTo>
                <a:lnTo>
                  <a:pt x="51" y="290"/>
                </a:lnTo>
                <a:cubicBezTo>
                  <a:pt x="45" y="296"/>
                  <a:pt x="40" y="301"/>
                  <a:pt x="34" y="306"/>
                </a:cubicBezTo>
                <a:lnTo>
                  <a:pt x="34" y="306"/>
                </a:lnTo>
                <a:lnTo>
                  <a:pt x="34" y="306"/>
                </a:lnTo>
                <a:lnTo>
                  <a:pt x="34" y="306"/>
                </a:lnTo>
                <a:lnTo>
                  <a:pt x="34" y="306"/>
                </a:lnTo>
                <a:lnTo>
                  <a:pt x="34" y="306"/>
                </a:lnTo>
                <a:cubicBezTo>
                  <a:pt x="29" y="312"/>
                  <a:pt x="24" y="317"/>
                  <a:pt x="20" y="323"/>
                </a:cubicBezTo>
                <a:lnTo>
                  <a:pt x="20" y="323"/>
                </a:lnTo>
                <a:lnTo>
                  <a:pt x="20" y="324"/>
                </a:lnTo>
                <a:lnTo>
                  <a:pt x="20" y="324"/>
                </a:lnTo>
                <a:lnTo>
                  <a:pt x="20" y="324"/>
                </a:lnTo>
                <a:lnTo>
                  <a:pt x="20" y="324"/>
                </a:lnTo>
                <a:cubicBezTo>
                  <a:pt x="16" y="330"/>
                  <a:pt x="12" y="335"/>
                  <a:pt x="10" y="340"/>
                </a:cubicBezTo>
                <a:lnTo>
                  <a:pt x="10" y="340"/>
                </a:lnTo>
                <a:cubicBezTo>
                  <a:pt x="10" y="341"/>
                  <a:pt x="10" y="341"/>
                  <a:pt x="9" y="341"/>
                </a:cubicBezTo>
                <a:lnTo>
                  <a:pt x="9" y="341"/>
                </a:lnTo>
                <a:cubicBezTo>
                  <a:pt x="9" y="342"/>
                  <a:pt x="9" y="342"/>
                  <a:pt x="9" y="342"/>
                </a:cubicBezTo>
                <a:lnTo>
                  <a:pt x="9" y="342"/>
                </a:lnTo>
                <a:cubicBezTo>
                  <a:pt x="7" y="348"/>
                  <a:pt x="4" y="353"/>
                  <a:pt x="3" y="359"/>
                </a:cubicBezTo>
                <a:lnTo>
                  <a:pt x="3" y="359"/>
                </a:lnTo>
                <a:cubicBezTo>
                  <a:pt x="3" y="360"/>
                  <a:pt x="2" y="360"/>
                  <a:pt x="2" y="360"/>
                </a:cubicBezTo>
                <a:lnTo>
                  <a:pt x="2" y="360"/>
                </a:lnTo>
                <a:cubicBezTo>
                  <a:pt x="2" y="361"/>
                  <a:pt x="2" y="361"/>
                  <a:pt x="2" y="361"/>
                </a:cubicBezTo>
                <a:lnTo>
                  <a:pt x="2" y="361"/>
                </a:lnTo>
                <a:cubicBezTo>
                  <a:pt x="1" y="366"/>
                  <a:pt x="1" y="369"/>
                  <a:pt x="0" y="373"/>
                </a:cubicBezTo>
                <a:lnTo>
                  <a:pt x="0" y="373"/>
                </a:lnTo>
                <a:cubicBezTo>
                  <a:pt x="0" y="375"/>
                  <a:pt x="0" y="377"/>
                  <a:pt x="0" y="380"/>
                </a:cubicBezTo>
                <a:lnTo>
                  <a:pt x="0" y="380"/>
                </a:lnTo>
                <a:cubicBezTo>
                  <a:pt x="0" y="380"/>
                  <a:pt x="0" y="381"/>
                  <a:pt x="0" y="382"/>
                </a:cubicBezTo>
                <a:lnTo>
                  <a:pt x="0" y="382"/>
                </a:lnTo>
                <a:cubicBezTo>
                  <a:pt x="0" y="383"/>
                  <a:pt x="0" y="385"/>
                  <a:pt x="1" y="387"/>
                </a:cubicBezTo>
                <a:lnTo>
                  <a:pt x="1" y="387"/>
                </a:lnTo>
                <a:cubicBezTo>
                  <a:pt x="1" y="388"/>
                  <a:pt x="1" y="390"/>
                  <a:pt x="1" y="392"/>
                </a:cubicBezTo>
                <a:lnTo>
                  <a:pt x="1" y="392"/>
                </a:lnTo>
                <a:cubicBezTo>
                  <a:pt x="1" y="394"/>
                  <a:pt x="2" y="396"/>
                  <a:pt x="2" y="397"/>
                </a:cubicBezTo>
                <a:lnTo>
                  <a:pt x="2" y="397"/>
                </a:lnTo>
                <a:cubicBezTo>
                  <a:pt x="2" y="398"/>
                  <a:pt x="2" y="398"/>
                  <a:pt x="2" y="399"/>
                </a:cubicBezTo>
                <a:lnTo>
                  <a:pt x="2" y="399"/>
                </a:lnTo>
                <a:cubicBezTo>
                  <a:pt x="2" y="400"/>
                  <a:pt x="3" y="400"/>
                  <a:pt x="3" y="401"/>
                </a:cubicBezTo>
                <a:lnTo>
                  <a:pt x="3" y="401"/>
                </a:lnTo>
                <a:cubicBezTo>
                  <a:pt x="4" y="406"/>
                  <a:pt x="6" y="411"/>
                  <a:pt x="9" y="416"/>
                </a:cubicBezTo>
                <a:lnTo>
                  <a:pt x="381" y="1228"/>
                </a:lnTo>
                <a:lnTo>
                  <a:pt x="381" y="1228"/>
                </a:lnTo>
                <a:cubicBezTo>
                  <a:pt x="403" y="1276"/>
                  <a:pt x="425" y="1324"/>
                  <a:pt x="447" y="1372"/>
                </a:cubicBezTo>
                <a:lnTo>
                  <a:pt x="514" y="1517"/>
                </a:lnTo>
                <a:lnTo>
                  <a:pt x="514" y="1517"/>
                </a:lnTo>
                <a:cubicBezTo>
                  <a:pt x="560" y="1619"/>
                  <a:pt x="607" y="1720"/>
                  <a:pt x="653" y="1820"/>
                </a:cubicBezTo>
                <a:lnTo>
                  <a:pt x="687" y="1896"/>
                </a:lnTo>
                <a:lnTo>
                  <a:pt x="687" y="1896"/>
                </a:lnTo>
                <a:cubicBezTo>
                  <a:pt x="757" y="2047"/>
                  <a:pt x="824" y="2193"/>
                  <a:pt x="886" y="2328"/>
                </a:cubicBezTo>
                <a:lnTo>
                  <a:pt x="886" y="2328"/>
                </a:lnTo>
                <a:cubicBezTo>
                  <a:pt x="887" y="2330"/>
                  <a:pt x="888" y="2331"/>
                  <a:pt x="888" y="2333"/>
                </a:cubicBezTo>
                <a:lnTo>
                  <a:pt x="888" y="2333"/>
                </a:lnTo>
                <a:cubicBezTo>
                  <a:pt x="889" y="2334"/>
                  <a:pt x="890" y="2335"/>
                  <a:pt x="891" y="2336"/>
                </a:cubicBezTo>
                <a:lnTo>
                  <a:pt x="891" y="2336"/>
                </a:lnTo>
                <a:cubicBezTo>
                  <a:pt x="891" y="2337"/>
                  <a:pt x="892" y="2338"/>
                  <a:pt x="892" y="2339"/>
                </a:cubicBezTo>
                <a:lnTo>
                  <a:pt x="892" y="2339"/>
                </a:lnTo>
                <a:cubicBezTo>
                  <a:pt x="893" y="2340"/>
                  <a:pt x="894" y="2341"/>
                  <a:pt x="895" y="2342"/>
                </a:cubicBezTo>
                <a:lnTo>
                  <a:pt x="895" y="2342"/>
                </a:lnTo>
                <a:cubicBezTo>
                  <a:pt x="895" y="2343"/>
                  <a:pt x="895" y="2343"/>
                  <a:pt x="895" y="2343"/>
                </a:cubicBezTo>
                <a:lnTo>
                  <a:pt x="895" y="2343"/>
                </a:lnTo>
                <a:cubicBezTo>
                  <a:pt x="896" y="2344"/>
                  <a:pt x="897" y="2345"/>
                  <a:pt x="898" y="2346"/>
                </a:cubicBezTo>
                <a:lnTo>
                  <a:pt x="898" y="2346"/>
                </a:lnTo>
                <a:cubicBezTo>
                  <a:pt x="899" y="2347"/>
                  <a:pt x="900" y="2348"/>
                  <a:pt x="901" y="2350"/>
                </a:cubicBezTo>
                <a:lnTo>
                  <a:pt x="901" y="2350"/>
                </a:lnTo>
                <a:cubicBezTo>
                  <a:pt x="902" y="2351"/>
                  <a:pt x="903" y="2352"/>
                  <a:pt x="905" y="2353"/>
                </a:cubicBezTo>
                <a:lnTo>
                  <a:pt x="905" y="2353"/>
                </a:lnTo>
                <a:cubicBezTo>
                  <a:pt x="906" y="2354"/>
                  <a:pt x="906" y="2355"/>
                  <a:pt x="908" y="2355"/>
                </a:cubicBezTo>
                <a:lnTo>
                  <a:pt x="908" y="2355"/>
                </a:lnTo>
                <a:cubicBezTo>
                  <a:pt x="909" y="2357"/>
                  <a:pt x="912" y="2358"/>
                  <a:pt x="913" y="2360"/>
                </a:cubicBezTo>
                <a:lnTo>
                  <a:pt x="913" y="2360"/>
                </a:lnTo>
                <a:cubicBezTo>
                  <a:pt x="915" y="2361"/>
                  <a:pt x="916" y="2362"/>
                  <a:pt x="918" y="2363"/>
                </a:cubicBezTo>
                <a:lnTo>
                  <a:pt x="918" y="2363"/>
                </a:lnTo>
                <a:cubicBezTo>
                  <a:pt x="918" y="2364"/>
                  <a:pt x="918" y="2364"/>
                  <a:pt x="919" y="2364"/>
                </a:cubicBezTo>
                <a:lnTo>
                  <a:pt x="919" y="2364"/>
                </a:lnTo>
                <a:cubicBezTo>
                  <a:pt x="921" y="2365"/>
                  <a:pt x="922" y="2366"/>
                  <a:pt x="924" y="2368"/>
                </a:cubicBezTo>
                <a:lnTo>
                  <a:pt x="924" y="2368"/>
                </a:lnTo>
                <a:cubicBezTo>
                  <a:pt x="927" y="2369"/>
                  <a:pt x="929" y="2371"/>
                  <a:pt x="932" y="2373"/>
                </a:cubicBezTo>
                <a:lnTo>
                  <a:pt x="932" y="2373"/>
                </a:lnTo>
                <a:cubicBezTo>
                  <a:pt x="932" y="2373"/>
                  <a:pt x="933" y="2373"/>
                  <a:pt x="933" y="2374"/>
                </a:cubicBezTo>
                <a:lnTo>
                  <a:pt x="933" y="2374"/>
                </a:lnTo>
                <a:cubicBezTo>
                  <a:pt x="935" y="2375"/>
                  <a:pt x="937" y="2376"/>
                  <a:pt x="939" y="2377"/>
                </a:cubicBezTo>
                <a:lnTo>
                  <a:pt x="939" y="2377"/>
                </a:lnTo>
                <a:cubicBezTo>
                  <a:pt x="942" y="2379"/>
                  <a:pt x="945" y="2380"/>
                  <a:pt x="948" y="2382"/>
                </a:cubicBezTo>
                <a:lnTo>
                  <a:pt x="948" y="2382"/>
                </a:lnTo>
                <a:cubicBezTo>
                  <a:pt x="949" y="2383"/>
                  <a:pt x="950" y="2383"/>
                  <a:pt x="951" y="2384"/>
                </a:cubicBezTo>
                <a:lnTo>
                  <a:pt x="951" y="2384"/>
                </a:lnTo>
                <a:cubicBezTo>
                  <a:pt x="952" y="2384"/>
                  <a:pt x="955" y="2385"/>
                  <a:pt x="956" y="2386"/>
                </a:cubicBezTo>
                <a:lnTo>
                  <a:pt x="956" y="2386"/>
                </a:lnTo>
                <a:cubicBezTo>
                  <a:pt x="959" y="2387"/>
                  <a:pt x="962" y="2389"/>
                  <a:pt x="965" y="2390"/>
                </a:cubicBezTo>
                <a:lnTo>
                  <a:pt x="965" y="2390"/>
                </a:lnTo>
                <a:cubicBezTo>
                  <a:pt x="967" y="2391"/>
                  <a:pt x="969" y="2392"/>
                  <a:pt x="971" y="2393"/>
                </a:cubicBezTo>
                <a:lnTo>
                  <a:pt x="971" y="2393"/>
                </a:lnTo>
                <a:cubicBezTo>
                  <a:pt x="973" y="2394"/>
                  <a:pt x="975" y="2395"/>
                  <a:pt x="977" y="2395"/>
                </a:cubicBezTo>
                <a:lnTo>
                  <a:pt x="977" y="2395"/>
                </a:lnTo>
                <a:cubicBezTo>
                  <a:pt x="979" y="2396"/>
                  <a:pt x="982" y="2398"/>
                  <a:pt x="984" y="2399"/>
                </a:cubicBezTo>
                <a:lnTo>
                  <a:pt x="984" y="2399"/>
                </a:lnTo>
                <a:cubicBezTo>
                  <a:pt x="988" y="2400"/>
                  <a:pt x="990" y="2401"/>
                  <a:pt x="994" y="2403"/>
                </a:cubicBezTo>
                <a:lnTo>
                  <a:pt x="994" y="2403"/>
                </a:lnTo>
                <a:cubicBezTo>
                  <a:pt x="996" y="2403"/>
                  <a:pt x="998" y="2404"/>
                  <a:pt x="1000" y="2405"/>
                </a:cubicBezTo>
                <a:lnTo>
                  <a:pt x="1000" y="2405"/>
                </a:lnTo>
                <a:cubicBezTo>
                  <a:pt x="1002" y="2405"/>
                  <a:pt x="1003" y="2406"/>
                  <a:pt x="1006" y="2406"/>
                </a:cubicBezTo>
                <a:lnTo>
                  <a:pt x="1006" y="2406"/>
                </a:lnTo>
                <a:cubicBezTo>
                  <a:pt x="1009" y="2408"/>
                  <a:pt x="1013" y="2409"/>
                  <a:pt x="1016" y="2411"/>
                </a:cubicBezTo>
                <a:lnTo>
                  <a:pt x="1016" y="2411"/>
                </a:lnTo>
                <a:cubicBezTo>
                  <a:pt x="1019" y="2411"/>
                  <a:pt x="1022" y="2412"/>
                  <a:pt x="1024" y="2413"/>
                </a:cubicBezTo>
                <a:lnTo>
                  <a:pt x="1024" y="2413"/>
                </a:lnTo>
                <a:cubicBezTo>
                  <a:pt x="1026" y="2414"/>
                  <a:pt x="1027" y="2414"/>
                  <a:pt x="1029" y="2415"/>
                </a:cubicBezTo>
                <a:lnTo>
                  <a:pt x="1029" y="2415"/>
                </a:lnTo>
                <a:cubicBezTo>
                  <a:pt x="1033" y="2416"/>
                  <a:pt x="1036" y="2417"/>
                  <a:pt x="1040" y="2418"/>
                </a:cubicBezTo>
                <a:lnTo>
                  <a:pt x="1040" y="2418"/>
                </a:lnTo>
                <a:cubicBezTo>
                  <a:pt x="1043" y="2419"/>
                  <a:pt x="1047" y="2421"/>
                  <a:pt x="1051" y="2422"/>
                </a:cubicBezTo>
                <a:lnTo>
                  <a:pt x="1051" y="2422"/>
                </a:lnTo>
                <a:cubicBezTo>
                  <a:pt x="1053" y="2422"/>
                  <a:pt x="1055" y="2423"/>
                  <a:pt x="1057" y="2424"/>
                </a:cubicBezTo>
                <a:lnTo>
                  <a:pt x="1057" y="2424"/>
                </a:lnTo>
                <a:cubicBezTo>
                  <a:pt x="1060" y="2424"/>
                  <a:pt x="1063" y="2425"/>
                  <a:pt x="1065" y="2426"/>
                </a:cubicBezTo>
                <a:lnTo>
                  <a:pt x="1065" y="2426"/>
                </a:lnTo>
                <a:cubicBezTo>
                  <a:pt x="1070" y="2427"/>
                  <a:pt x="1074" y="2428"/>
                  <a:pt x="1079" y="2429"/>
                </a:cubicBezTo>
                <a:lnTo>
                  <a:pt x="1079" y="2429"/>
                </a:lnTo>
                <a:cubicBezTo>
                  <a:pt x="1082" y="2430"/>
                  <a:pt x="1084" y="2431"/>
                  <a:pt x="1087" y="2432"/>
                </a:cubicBezTo>
                <a:lnTo>
                  <a:pt x="1087" y="2432"/>
                </a:lnTo>
                <a:cubicBezTo>
                  <a:pt x="1088" y="2432"/>
                  <a:pt x="1089" y="2432"/>
                  <a:pt x="1090" y="2432"/>
                </a:cubicBezTo>
                <a:lnTo>
                  <a:pt x="1090" y="2432"/>
                </a:lnTo>
                <a:cubicBezTo>
                  <a:pt x="1091" y="2433"/>
                  <a:pt x="1092" y="2433"/>
                  <a:pt x="1092" y="2433"/>
                </a:cubicBezTo>
                <a:lnTo>
                  <a:pt x="1092" y="2433"/>
                </a:lnTo>
                <a:cubicBezTo>
                  <a:pt x="1097" y="2434"/>
                  <a:pt x="1102" y="2435"/>
                  <a:pt x="1106" y="2436"/>
                </a:cubicBezTo>
                <a:lnTo>
                  <a:pt x="1106" y="2436"/>
                </a:lnTo>
                <a:cubicBezTo>
                  <a:pt x="1111" y="2438"/>
                  <a:pt x="1115" y="2439"/>
                  <a:pt x="1119" y="2439"/>
                </a:cubicBezTo>
                <a:lnTo>
                  <a:pt x="1119" y="2439"/>
                </a:lnTo>
                <a:cubicBezTo>
                  <a:pt x="1120" y="2440"/>
                  <a:pt x="1122" y="2441"/>
                  <a:pt x="1123" y="2441"/>
                </a:cubicBezTo>
                <a:lnTo>
                  <a:pt x="1123" y="2441"/>
                </a:lnTo>
                <a:cubicBezTo>
                  <a:pt x="1127" y="2442"/>
                  <a:pt x="1131" y="2442"/>
                  <a:pt x="1135" y="2444"/>
                </a:cubicBezTo>
                <a:lnTo>
                  <a:pt x="1135" y="2444"/>
                </a:lnTo>
                <a:cubicBezTo>
                  <a:pt x="1141" y="2445"/>
                  <a:pt x="1145" y="2445"/>
                  <a:pt x="1150" y="2446"/>
                </a:cubicBezTo>
                <a:lnTo>
                  <a:pt x="1150" y="2446"/>
                </a:lnTo>
                <a:cubicBezTo>
                  <a:pt x="1152" y="2447"/>
                  <a:pt x="1154" y="2448"/>
                  <a:pt x="1155" y="2448"/>
                </a:cubicBezTo>
                <a:lnTo>
                  <a:pt x="1155" y="2448"/>
                </a:lnTo>
                <a:cubicBezTo>
                  <a:pt x="1160" y="2449"/>
                  <a:pt x="1163" y="2449"/>
                  <a:pt x="1167" y="2450"/>
                </a:cubicBezTo>
                <a:lnTo>
                  <a:pt x="1167" y="2450"/>
                </a:lnTo>
                <a:cubicBezTo>
                  <a:pt x="1172" y="2451"/>
                  <a:pt x="1176" y="2452"/>
                  <a:pt x="1181" y="2453"/>
                </a:cubicBezTo>
                <a:lnTo>
                  <a:pt x="1181" y="2453"/>
                </a:lnTo>
                <a:cubicBezTo>
                  <a:pt x="1184" y="2454"/>
                  <a:pt x="1188" y="2454"/>
                  <a:pt x="1191" y="2455"/>
                </a:cubicBezTo>
                <a:lnTo>
                  <a:pt x="1191" y="2455"/>
                </a:lnTo>
                <a:cubicBezTo>
                  <a:pt x="1195" y="2456"/>
                  <a:pt x="1200" y="2456"/>
                  <a:pt x="1204" y="2457"/>
                </a:cubicBezTo>
                <a:lnTo>
                  <a:pt x="1204" y="2457"/>
                </a:lnTo>
                <a:cubicBezTo>
                  <a:pt x="1208" y="2458"/>
                  <a:pt x="1211" y="2458"/>
                  <a:pt x="1214" y="2459"/>
                </a:cubicBezTo>
                <a:lnTo>
                  <a:pt x="1214" y="2459"/>
                </a:lnTo>
                <a:cubicBezTo>
                  <a:pt x="1219" y="2460"/>
                  <a:pt x="1224" y="2460"/>
                  <a:pt x="1229" y="2462"/>
                </a:cubicBezTo>
                <a:lnTo>
                  <a:pt x="1229" y="2462"/>
                </a:lnTo>
                <a:cubicBezTo>
                  <a:pt x="1234" y="2462"/>
                  <a:pt x="1238" y="2463"/>
                  <a:pt x="1243" y="2464"/>
                </a:cubicBezTo>
                <a:lnTo>
                  <a:pt x="1243" y="2464"/>
                </a:lnTo>
                <a:cubicBezTo>
                  <a:pt x="1244" y="2464"/>
                  <a:pt x="1246" y="2465"/>
                  <a:pt x="1247" y="2465"/>
                </a:cubicBezTo>
                <a:lnTo>
                  <a:pt x="1247" y="2465"/>
                </a:lnTo>
                <a:cubicBezTo>
                  <a:pt x="1251" y="2465"/>
                  <a:pt x="1255" y="2466"/>
                  <a:pt x="1259" y="2466"/>
                </a:cubicBezTo>
                <a:lnTo>
                  <a:pt x="1259" y="2466"/>
                </a:lnTo>
                <a:cubicBezTo>
                  <a:pt x="1265" y="2468"/>
                  <a:pt x="1271" y="2468"/>
                  <a:pt x="1277" y="2469"/>
                </a:cubicBezTo>
                <a:lnTo>
                  <a:pt x="1277" y="2469"/>
                </a:lnTo>
                <a:cubicBezTo>
                  <a:pt x="1279" y="2469"/>
                  <a:pt x="1281" y="2470"/>
                  <a:pt x="1283" y="2470"/>
                </a:cubicBezTo>
                <a:lnTo>
                  <a:pt x="1283" y="2470"/>
                </a:lnTo>
                <a:cubicBezTo>
                  <a:pt x="1287" y="2471"/>
                  <a:pt x="1293" y="2472"/>
                  <a:pt x="1297" y="2472"/>
                </a:cubicBezTo>
                <a:lnTo>
                  <a:pt x="1297" y="2472"/>
                </a:lnTo>
                <a:cubicBezTo>
                  <a:pt x="1305" y="2474"/>
                  <a:pt x="1312" y="2474"/>
                  <a:pt x="1319" y="2475"/>
                </a:cubicBezTo>
                <a:lnTo>
                  <a:pt x="1319" y="2475"/>
                </a:lnTo>
                <a:cubicBezTo>
                  <a:pt x="1321" y="2475"/>
                  <a:pt x="1322" y="2476"/>
                  <a:pt x="1324" y="2476"/>
                </a:cubicBezTo>
                <a:lnTo>
                  <a:pt x="1324" y="2476"/>
                </a:lnTo>
                <a:cubicBezTo>
                  <a:pt x="1325" y="2476"/>
                  <a:pt x="1325" y="2476"/>
                  <a:pt x="1326" y="2476"/>
                </a:cubicBezTo>
                <a:lnTo>
                  <a:pt x="1326" y="2476"/>
                </a:lnTo>
                <a:cubicBezTo>
                  <a:pt x="1328" y="2476"/>
                  <a:pt x="1330" y="2476"/>
                  <a:pt x="1333" y="2477"/>
                </a:cubicBezTo>
                <a:lnTo>
                  <a:pt x="1333" y="2477"/>
                </a:lnTo>
                <a:cubicBezTo>
                  <a:pt x="1334" y="2477"/>
                  <a:pt x="1335" y="2477"/>
                  <a:pt x="1336" y="2477"/>
                </a:cubicBezTo>
                <a:lnTo>
                  <a:pt x="1336" y="2477"/>
                </a:lnTo>
                <a:cubicBezTo>
                  <a:pt x="1343" y="2478"/>
                  <a:pt x="1350" y="2479"/>
                  <a:pt x="1357" y="2480"/>
                </a:cubicBezTo>
                <a:lnTo>
                  <a:pt x="1357" y="2480"/>
                </a:lnTo>
                <a:cubicBezTo>
                  <a:pt x="1362" y="2480"/>
                  <a:pt x="1367" y="2481"/>
                  <a:pt x="1372" y="2482"/>
                </a:cubicBezTo>
                <a:lnTo>
                  <a:pt x="1372" y="2482"/>
                </a:lnTo>
                <a:cubicBezTo>
                  <a:pt x="1375" y="2482"/>
                  <a:pt x="1379" y="2482"/>
                  <a:pt x="1382" y="2483"/>
                </a:cubicBezTo>
                <a:lnTo>
                  <a:pt x="1382" y="2483"/>
                </a:lnTo>
                <a:cubicBezTo>
                  <a:pt x="1387" y="2484"/>
                  <a:pt x="1392" y="2484"/>
                  <a:pt x="1396" y="2485"/>
                </a:cubicBezTo>
                <a:lnTo>
                  <a:pt x="1396" y="2485"/>
                </a:lnTo>
                <a:cubicBezTo>
                  <a:pt x="1402" y="2485"/>
                  <a:pt x="1408" y="2486"/>
                  <a:pt x="1414" y="2486"/>
                </a:cubicBezTo>
                <a:lnTo>
                  <a:pt x="1414" y="2486"/>
                </a:lnTo>
                <a:cubicBezTo>
                  <a:pt x="1419" y="2487"/>
                  <a:pt x="1425" y="2487"/>
                  <a:pt x="1430" y="2487"/>
                </a:cubicBezTo>
                <a:lnTo>
                  <a:pt x="1430" y="2487"/>
                </a:lnTo>
                <a:cubicBezTo>
                  <a:pt x="1430" y="2488"/>
                  <a:pt x="1431" y="2488"/>
                  <a:pt x="1432" y="2488"/>
                </a:cubicBezTo>
                <a:lnTo>
                  <a:pt x="1432" y="2488"/>
                </a:lnTo>
                <a:cubicBezTo>
                  <a:pt x="1434" y="2488"/>
                  <a:pt x="1436" y="2488"/>
                  <a:pt x="1438" y="2489"/>
                </a:cubicBezTo>
                <a:lnTo>
                  <a:pt x="1438" y="2489"/>
                </a:lnTo>
                <a:cubicBezTo>
                  <a:pt x="1443" y="2489"/>
                  <a:pt x="1449" y="2489"/>
                  <a:pt x="1455" y="2490"/>
                </a:cubicBezTo>
                <a:lnTo>
                  <a:pt x="1455" y="2490"/>
                </a:lnTo>
                <a:cubicBezTo>
                  <a:pt x="1461" y="2490"/>
                  <a:pt x="1467" y="2491"/>
                  <a:pt x="1473" y="2492"/>
                </a:cubicBezTo>
                <a:lnTo>
                  <a:pt x="1473" y="2492"/>
                </a:lnTo>
                <a:cubicBezTo>
                  <a:pt x="1476" y="2492"/>
                  <a:pt x="1479" y="2492"/>
                  <a:pt x="1482" y="2492"/>
                </a:cubicBezTo>
                <a:lnTo>
                  <a:pt x="1482" y="2492"/>
                </a:lnTo>
                <a:cubicBezTo>
                  <a:pt x="1487" y="2493"/>
                  <a:pt x="1491" y="2494"/>
                  <a:pt x="1496" y="2494"/>
                </a:cubicBezTo>
                <a:lnTo>
                  <a:pt x="1496" y="2494"/>
                </a:lnTo>
                <a:cubicBezTo>
                  <a:pt x="1503" y="2494"/>
                  <a:pt x="1510" y="2495"/>
                  <a:pt x="1517" y="2495"/>
                </a:cubicBezTo>
                <a:lnTo>
                  <a:pt x="1517" y="2495"/>
                </a:lnTo>
                <a:cubicBezTo>
                  <a:pt x="1520" y="2495"/>
                  <a:pt x="1523" y="2496"/>
                  <a:pt x="1526" y="2496"/>
                </a:cubicBezTo>
                <a:lnTo>
                  <a:pt x="1526" y="2496"/>
                </a:lnTo>
                <a:cubicBezTo>
                  <a:pt x="1527" y="2496"/>
                  <a:pt x="1527" y="2496"/>
                  <a:pt x="1528" y="2496"/>
                </a:cubicBezTo>
                <a:lnTo>
                  <a:pt x="1528" y="2496"/>
                </a:lnTo>
                <a:cubicBezTo>
                  <a:pt x="1531" y="2496"/>
                  <a:pt x="1535" y="2496"/>
                  <a:pt x="1538" y="2496"/>
                </a:cubicBezTo>
                <a:lnTo>
                  <a:pt x="1538" y="2496"/>
                </a:lnTo>
                <a:cubicBezTo>
                  <a:pt x="1547" y="2497"/>
                  <a:pt x="1554" y="2497"/>
                  <a:pt x="1562" y="2498"/>
                </a:cubicBezTo>
                <a:lnTo>
                  <a:pt x="1562" y="2498"/>
                </a:lnTo>
                <a:cubicBezTo>
                  <a:pt x="1569" y="2499"/>
                  <a:pt x="1575" y="2499"/>
                  <a:pt x="1582" y="2499"/>
                </a:cubicBezTo>
                <a:lnTo>
                  <a:pt x="1582" y="2499"/>
                </a:lnTo>
                <a:cubicBezTo>
                  <a:pt x="1590" y="2500"/>
                  <a:pt x="1598" y="2500"/>
                  <a:pt x="1607" y="2500"/>
                </a:cubicBezTo>
                <a:lnTo>
                  <a:pt x="1607" y="2500"/>
                </a:lnTo>
                <a:cubicBezTo>
                  <a:pt x="1609" y="2500"/>
                  <a:pt x="1612" y="2501"/>
                  <a:pt x="1615" y="2501"/>
                </a:cubicBezTo>
                <a:lnTo>
                  <a:pt x="1615" y="2501"/>
                </a:lnTo>
                <a:cubicBezTo>
                  <a:pt x="1616" y="2501"/>
                  <a:pt x="1616" y="2501"/>
                  <a:pt x="1617" y="2501"/>
                </a:cubicBezTo>
                <a:lnTo>
                  <a:pt x="1617" y="2501"/>
                </a:lnTo>
                <a:lnTo>
                  <a:pt x="1617" y="2501"/>
                </a:lnTo>
                <a:cubicBezTo>
                  <a:pt x="1620" y="2501"/>
                  <a:pt x="1623" y="2501"/>
                  <a:pt x="1626" y="2502"/>
                </a:cubicBezTo>
                <a:lnTo>
                  <a:pt x="1626" y="2502"/>
                </a:lnTo>
                <a:cubicBezTo>
                  <a:pt x="1635" y="2502"/>
                  <a:pt x="1643" y="2502"/>
                  <a:pt x="1652" y="2502"/>
                </a:cubicBezTo>
                <a:lnTo>
                  <a:pt x="1652" y="2502"/>
                </a:lnTo>
                <a:cubicBezTo>
                  <a:pt x="1658" y="2503"/>
                  <a:pt x="1665" y="2503"/>
                  <a:pt x="1671" y="2504"/>
                </a:cubicBezTo>
                <a:lnTo>
                  <a:pt x="1671" y="2504"/>
                </a:lnTo>
                <a:cubicBezTo>
                  <a:pt x="1680" y="2504"/>
                  <a:pt x="1689" y="2504"/>
                  <a:pt x="1699" y="2504"/>
                </a:cubicBezTo>
                <a:lnTo>
                  <a:pt x="1699" y="2504"/>
                </a:lnTo>
                <a:cubicBezTo>
                  <a:pt x="1702" y="2504"/>
                  <a:pt x="1705" y="2504"/>
                  <a:pt x="1707" y="2505"/>
                </a:cubicBezTo>
                <a:lnTo>
                  <a:pt x="1707" y="2505"/>
                </a:lnTo>
                <a:cubicBezTo>
                  <a:pt x="1708" y="2505"/>
                  <a:pt x="1709" y="2505"/>
                  <a:pt x="1709" y="2505"/>
                </a:cubicBezTo>
                <a:lnTo>
                  <a:pt x="1710" y="2505"/>
                </a:lnTo>
                <a:lnTo>
                  <a:pt x="1710" y="2505"/>
                </a:lnTo>
                <a:cubicBezTo>
                  <a:pt x="1712" y="2505"/>
                  <a:pt x="1715" y="2505"/>
                  <a:pt x="1716" y="2505"/>
                </a:cubicBezTo>
                <a:lnTo>
                  <a:pt x="1716" y="2505"/>
                </a:lnTo>
                <a:cubicBezTo>
                  <a:pt x="1727" y="2505"/>
                  <a:pt x="1738" y="2505"/>
                  <a:pt x="1748" y="2505"/>
                </a:cubicBezTo>
                <a:lnTo>
                  <a:pt x="1748" y="2505"/>
                </a:lnTo>
                <a:cubicBezTo>
                  <a:pt x="1753" y="2505"/>
                  <a:pt x="1758" y="2505"/>
                  <a:pt x="1763" y="2506"/>
                </a:cubicBezTo>
                <a:lnTo>
                  <a:pt x="1763" y="2506"/>
                </a:lnTo>
                <a:cubicBezTo>
                  <a:pt x="1779" y="2506"/>
                  <a:pt x="1794" y="2506"/>
                  <a:pt x="1810" y="2506"/>
                </a:cubicBezTo>
                <a:lnTo>
                  <a:pt x="1810" y="2506"/>
                </a:lnTo>
                <a:cubicBezTo>
                  <a:pt x="1826" y="2506"/>
                  <a:pt x="1841" y="2506"/>
                  <a:pt x="1856" y="2506"/>
                </a:cubicBezTo>
                <a:lnTo>
                  <a:pt x="1856" y="2506"/>
                </a:lnTo>
                <a:cubicBezTo>
                  <a:pt x="1862" y="2506"/>
                  <a:pt x="1868" y="2506"/>
                  <a:pt x="1873" y="2506"/>
                </a:cubicBezTo>
                <a:lnTo>
                  <a:pt x="1873" y="2506"/>
                </a:lnTo>
                <a:cubicBezTo>
                  <a:pt x="1883" y="2506"/>
                  <a:pt x="1893" y="2505"/>
                  <a:pt x="1903" y="2505"/>
                </a:cubicBezTo>
                <a:lnTo>
                  <a:pt x="1903" y="2505"/>
                </a:lnTo>
                <a:cubicBezTo>
                  <a:pt x="1909" y="2505"/>
                  <a:pt x="1914" y="2505"/>
                  <a:pt x="1919" y="2505"/>
                </a:cubicBezTo>
                <a:lnTo>
                  <a:pt x="1919" y="2505"/>
                </a:lnTo>
                <a:cubicBezTo>
                  <a:pt x="1920" y="2505"/>
                  <a:pt x="1922" y="2505"/>
                  <a:pt x="1923" y="2505"/>
                </a:cubicBezTo>
                <a:lnTo>
                  <a:pt x="1923" y="2505"/>
                </a:lnTo>
                <a:cubicBezTo>
                  <a:pt x="1925" y="2505"/>
                  <a:pt x="1927" y="2505"/>
                  <a:pt x="1929" y="2505"/>
                </a:cubicBezTo>
                <a:lnTo>
                  <a:pt x="1929" y="2505"/>
                </a:lnTo>
                <a:cubicBezTo>
                  <a:pt x="1935" y="2505"/>
                  <a:pt x="1943" y="2505"/>
                  <a:pt x="1950" y="2504"/>
                </a:cubicBezTo>
                <a:lnTo>
                  <a:pt x="1950" y="2504"/>
                </a:lnTo>
                <a:cubicBezTo>
                  <a:pt x="1957" y="2504"/>
                  <a:pt x="1963" y="2504"/>
                  <a:pt x="1970" y="2504"/>
                </a:cubicBezTo>
                <a:lnTo>
                  <a:pt x="1970" y="2504"/>
                </a:lnTo>
                <a:cubicBezTo>
                  <a:pt x="1979" y="2504"/>
                  <a:pt x="1987" y="2503"/>
                  <a:pt x="1995" y="2503"/>
                </a:cubicBezTo>
                <a:lnTo>
                  <a:pt x="1995" y="2503"/>
                </a:lnTo>
                <a:cubicBezTo>
                  <a:pt x="1997" y="2503"/>
                  <a:pt x="1998" y="2503"/>
                  <a:pt x="1999" y="2503"/>
                </a:cubicBezTo>
                <a:lnTo>
                  <a:pt x="1999" y="2503"/>
                </a:lnTo>
                <a:lnTo>
                  <a:pt x="1999" y="2503"/>
                </a:lnTo>
                <a:cubicBezTo>
                  <a:pt x="2005" y="2502"/>
                  <a:pt x="2010" y="2502"/>
                  <a:pt x="2015" y="2502"/>
                </a:cubicBezTo>
                <a:lnTo>
                  <a:pt x="2015" y="2502"/>
                </a:lnTo>
                <a:cubicBezTo>
                  <a:pt x="2024" y="2502"/>
                  <a:pt x="2032" y="2501"/>
                  <a:pt x="2040" y="2501"/>
                </a:cubicBezTo>
                <a:lnTo>
                  <a:pt x="2040" y="2501"/>
                </a:lnTo>
                <a:cubicBezTo>
                  <a:pt x="2047" y="2500"/>
                  <a:pt x="2054" y="2500"/>
                  <a:pt x="2061" y="2500"/>
                </a:cubicBezTo>
                <a:lnTo>
                  <a:pt x="2061" y="2500"/>
                </a:lnTo>
                <a:cubicBezTo>
                  <a:pt x="2063" y="2500"/>
                  <a:pt x="2065" y="2499"/>
                  <a:pt x="2068" y="2499"/>
                </a:cubicBezTo>
                <a:lnTo>
                  <a:pt x="2068" y="2499"/>
                </a:lnTo>
                <a:cubicBezTo>
                  <a:pt x="2070" y="2499"/>
                  <a:pt x="2072" y="2499"/>
                  <a:pt x="2074" y="2499"/>
                </a:cubicBezTo>
                <a:lnTo>
                  <a:pt x="2074" y="2499"/>
                </a:lnTo>
                <a:cubicBezTo>
                  <a:pt x="2074" y="2499"/>
                  <a:pt x="2075" y="2499"/>
                  <a:pt x="2076" y="2499"/>
                </a:cubicBezTo>
                <a:lnTo>
                  <a:pt x="2076" y="2499"/>
                </a:lnTo>
                <a:cubicBezTo>
                  <a:pt x="2079" y="2499"/>
                  <a:pt x="2082" y="2499"/>
                  <a:pt x="2085" y="2499"/>
                </a:cubicBezTo>
                <a:lnTo>
                  <a:pt x="2085" y="2499"/>
                </a:lnTo>
                <a:cubicBezTo>
                  <a:pt x="2091" y="2498"/>
                  <a:pt x="2098" y="2497"/>
                  <a:pt x="2105" y="2497"/>
                </a:cubicBezTo>
                <a:lnTo>
                  <a:pt x="2105" y="2497"/>
                </a:lnTo>
                <a:cubicBezTo>
                  <a:pt x="2110" y="2497"/>
                  <a:pt x="2115" y="2496"/>
                  <a:pt x="2121" y="2496"/>
                </a:cubicBezTo>
                <a:lnTo>
                  <a:pt x="2121" y="2496"/>
                </a:lnTo>
                <a:cubicBezTo>
                  <a:pt x="2123" y="2496"/>
                  <a:pt x="2125" y="2496"/>
                  <a:pt x="2128" y="2496"/>
                </a:cubicBezTo>
                <a:lnTo>
                  <a:pt x="2128" y="2496"/>
                </a:lnTo>
                <a:cubicBezTo>
                  <a:pt x="2135" y="2495"/>
                  <a:pt x="2141" y="2495"/>
                  <a:pt x="2147" y="2494"/>
                </a:cubicBezTo>
                <a:lnTo>
                  <a:pt x="2147" y="2494"/>
                </a:lnTo>
                <a:cubicBezTo>
                  <a:pt x="2154" y="2494"/>
                  <a:pt x="2159" y="2494"/>
                  <a:pt x="2165" y="2493"/>
                </a:cubicBezTo>
                <a:lnTo>
                  <a:pt x="2165" y="2493"/>
                </a:lnTo>
                <a:cubicBezTo>
                  <a:pt x="2167" y="2493"/>
                  <a:pt x="2171" y="2492"/>
                  <a:pt x="2173" y="2492"/>
                </a:cubicBezTo>
                <a:lnTo>
                  <a:pt x="2173" y="2492"/>
                </a:lnTo>
                <a:cubicBezTo>
                  <a:pt x="2178" y="2492"/>
                  <a:pt x="2184" y="2491"/>
                  <a:pt x="2189" y="2490"/>
                </a:cubicBezTo>
                <a:lnTo>
                  <a:pt x="2189" y="2490"/>
                </a:lnTo>
                <a:cubicBezTo>
                  <a:pt x="2196" y="2490"/>
                  <a:pt x="2202" y="2489"/>
                  <a:pt x="2209" y="2489"/>
                </a:cubicBezTo>
                <a:lnTo>
                  <a:pt x="2209" y="2489"/>
                </a:lnTo>
                <a:cubicBezTo>
                  <a:pt x="2211" y="2489"/>
                  <a:pt x="2214" y="2489"/>
                  <a:pt x="2216" y="2488"/>
                </a:cubicBezTo>
                <a:lnTo>
                  <a:pt x="2216" y="2488"/>
                </a:lnTo>
                <a:cubicBezTo>
                  <a:pt x="2221" y="2488"/>
                  <a:pt x="2226" y="2487"/>
                  <a:pt x="2230" y="2487"/>
                </a:cubicBezTo>
                <a:lnTo>
                  <a:pt x="2230" y="2487"/>
                </a:lnTo>
                <a:cubicBezTo>
                  <a:pt x="2237" y="2486"/>
                  <a:pt x="2245" y="2486"/>
                  <a:pt x="2251" y="2485"/>
                </a:cubicBezTo>
                <a:lnTo>
                  <a:pt x="2251" y="2485"/>
                </a:lnTo>
                <a:cubicBezTo>
                  <a:pt x="2254" y="2485"/>
                  <a:pt x="2257" y="2484"/>
                  <a:pt x="2259" y="2484"/>
                </a:cubicBezTo>
                <a:lnTo>
                  <a:pt x="2259" y="2484"/>
                </a:lnTo>
                <a:cubicBezTo>
                  <a:pt x="2263" y="2484"/>
                  <a:pt x="2267" y="2484"/>
                  <a:pt x="2270" y="2483"/>
                </a:cubicBezTo>
                <a:lnTo>
                  <a:pt x="2270" y="2483"/>
                </a:lnTo>
                <a:cubicBezTo>
                  <a:pt x="2277" y="2482"/>
                  <a:pt x="2285" y="2481"/>
                  <a:pt x="2292" y="2480"/>
                </a:cubicBezTo>
                <a:lnTo>
                  <a:pt x="2292" y="2480"/>
                </a:lnTo>
                <a:cubicBezTo>
                  <a:pt x="2297" y="2480"/>
                  <a:pt x="2303" y="2479"/>
                  <a:pt x="2309" y="2478"/>
                </a:cubicBezTo>
                <a:lnTo>
                  <a:pt x="2309" y="2478"/>
                </a:lnTo>
                <a:cubicBezTo>
                  <a:pt x="2316" y="2477"/>
                  <a:pt x="2323" y="2476"/>
                  <a:pt x="2330" y="2476"/>
                </a:cubicBezTo>
                <a:lnTo>
                  <a:pt x="2330" y="2476"/>
                </a:lnTo>
                <a:cubicBezTo>
                  <a:pt x="2334" y="2475"/>
                  <a:pt x="2338" y="2475"/>
                  <a:pt x="2341" y="2474"/>
                </a:cubicBezTo>
                <a:lnTo>
                  <a:pt x="2341" y="2474"/>
                </a:lnTo>
                <a:cubicBezTo>
                  <a:pt x="2344" y="2474"/>
                  <a:pt x="2346" y="2474"/>
                  <a:pt x="2347" y="2474"/>
                </a:cubicBezTo>
                <a:lnTo>
                  <a:pt x="2347" y="2474"/>
                </a:lnTo>
                <a:cubicBezTo>
                  <a:pt x="2354" y="2472"/>
                  <a:pt x="2361" y="2471"/>
                  <a:pt x="2367" y="2470"/>
                </a:cubicBezTo>
                <a:lnTo>
                  <a:pt x="2367" y="2470"/>
                </a:lnTo>
                <a:cubicBezTo>
                  <a:pt x="2372" y="2470"/>
                  <a:pt x="2376" y="2469"/>
                  <a:pt x="2380" y="2468"/>
                </a:cubicBezTo>
                <a:lnTo>
                  <a:pt x="2380" y="2468"/>
                </a:lnTo>
                <a:cubicBezTo>
                  <a:pt x="2382" y="2468"/>
                  <a:pt x="2384" y="2468"/>
                  <a:pt x="2386" y="2468"/>
                </a:cubicBezTo>
                <a:lnTo>
                  <a:pt x="2386" y="2468"/>
                </a:lnTo>
                <a:cubicBezTo>
                  <a:pt x="2391" y="2467"/>
                  <a:pt x="2397" y="2466"/>
                  <a:pt x="2403" y="2465"/>
                </a:cubicBezTo>
                <a:lnTo>
                  <a:pt x="2403" y="2465"/>
                </a:lnTo>
                <a:cubicBezTo>
                  <a:pt x="2408" y="2464"/>
                  <a:pt x="2413" y="2464"/>
                  <a:pt x="2418" y="2462"/>
                </a:cubicBezTo>
                <a:lnTo>
                  <a:pt x="2418" y="2462"/>
                </a:lnTo>
                <a:cubicBezTo>
                  <a:pt x="2419" y="2462"/>
                  <a:pt x="2420" y="2462"/>
                  <a:pt x="2421" y="2462"/>
                </a:cubicBezTo>
                <a:lnTo>
                  <a:pt x="2421" y="2462"/>
                </a:lnTo>
                <a:cubicBezTo>
                  <a:pt x="2422" y="2462"/>
                  <a:pt x="2422" y="2462"/>
                  <a:pt x="2422" y="2462"/>
                </a:cubicBezTo>
                <a:lnTo>
                  <a:pt x="2422" y="2462"/>
                </a:lnTo>
                <a:cubicBezTo>
                  <a:pt x="2426" y="2461"/>
                  <a:pt x="2428" y="2460"/>
                  <a:pt x="2431" y="2460"/>
                </a:cubicBezTo>
                <a:lnTo>
                  <a:pt x="2431" y="2460"/>
                </a:lnTo>
                <a:cubicBezTo>
                  <a:pt x="2436" y="2459"/>
                  <a:pt x="2439" y="2459"/>
                  <a:pt x="2444" y="2458"/>
                </a:cubicBezTo>
                <a:lnTo>
                  <a:pt x="2444" y="2458"/>
                </a:lnTo>
                <a:cubicBezTo>
                  <a:pt x="2446" y="2458"/>
                  <a:pt x="2448" y="2458"/>
                  <a:pt x="2449" y="2457"/>
                </a:cubicBezTo>
                <a:lnTo>
                  <a:pt x="2454" y="2456"/>
                </a:lnTo>
                <a:lnTo>
                  <a:pt x="2454" y="2456"/>
                </a:lnTo>
                <a:cubicBezTo>
                  <a:pt x="2458" y="2455"/>
                  <a:pt x="2461" y="2455"/>
                  <a:pt x="2465" y="2454"/>
                </a:cubicBezTo>
                <a:lnTo>
                  <a:pt x="2465" y="2454"/>
                </a:lnTo>
                <a:cubicBezTo>
                  <a:pt x="2471" y="2453"/>
                  <a:pt x="2476" y="2452"/>
                  <a:pt x="2481" y="2451"/>
                </a:cubicBezTo>
                <a:lnTo>
                  <a:pt x="2481" y="2451"/>
                </a:lnTo>
                <a:cubicBezTo>
                  <a:pt x="2482" y="2451"/>
                  <a:pt x="2484" y="2451"/>
                  <a:pt x="2485" y="2450"/>
                </a:cubicBezTo>
                <a:lnTo>
                  <a:pt x="2485" y="2450"/>
                </a:lnTo>
                <a:cubicBezTo>
                  <a:pt x="2488" y="2449"/>
                  <a:pt x="2492" y="2449"/>
                  <a:pt x="2496" y="2448"/>
                </a:cubicBezTo>
                <a:lnTo>
                  <a:pt x="2496" y="2448"/>
                </a:lnTo>
                <a:cubicBezTo>
                  <a:pt x="2501" y="2447"/>
                  <a:pt x="2506" y="2446"/>
                  <a:pt x="2511" y="2445"/>
                </a:cubicBezTo>
                <a:lnTo>
                  <a:pt x="2511" y="2445"/>
                </a:lnTo>
                <a:cubicBezTo>
                  <a:pt x="2512" y="2444"/>
                  <a:pt x="2514" y="2444"/>
                  <a:pt x="2516" y="2444"/>
                </a:cubicBezTo>
                <a:lnTo>
                  <a:pt x="2516" y="2444"/>
                </a:lnTo>
                <a:cubicBezTo>
                  <a:pt x="2519" y="2443"/>
                  <a:pt x="2521" y="2442"/>
                  <a:pt x="2524" y="2442"/>
                </a:cubicBezTo>
                <a:lnTo>
                  <a:pt x="2524" y="2442"/>
                </a:lnTo>
                <a:cubicBezTo>
                  <a:pt x="2527" y="2441"/>
                  <a:pt x="2530" y="2441"/>
                  <a:pt x="2533" y="2440"/>
                </a:cubicBezTo>
                <a:lnTo>
                  <a:pt x="2533" y="2440"/>
                </a:lnTo>
                <a:cubicBezTo>
                  <a:pt x="2535" y="2439"/>
                  <a:pt x="2537" y="2439"/>
                  <a:pt x="2538" y="2438"/>
                </a:cubicBezTo>
                <a:lnTo>
                  <a:pt x="2538" y="2438"/>
                </a:lnTo>
                <a:cubicBezTo>
                  <a:pt x="2540" y="2438"/>
                  <a:pt x="2543" y="2438"/>
                  <a:pt x="2545" y="2437"/>
                </a:cubicBezTo>
                <a:lnTo>
                  <a:pt x="2545" y="2437"/>
                </a:lnTo>
                <a:cubicBezTo>
                  <a:pt x="2551" y="2435"/>
                  <a:pt x="2557" y="2434"/>
                  <a:pt x="2563" y="2432"/>
                </a:cubicBezTo>
                <a:lnTo>
                  <a:pt x="2563" y="2432"/>
                </a:lnTo>
                <a:cubicBezTo>
                  <a:pt x="2565" y="2432"/>
                  <a:pt x="2568" y="2431"/>
                  <a:pt x="2570" y="2431"/>
                </a:cubicBezTo>
                <a:lnTo>
                  <a:pt x="2570" y="2431"/>
                </a:lnTo>
                <a:cubicBezTo>
                  <a:pt x="2572" y="2430"/>
                  <a:pt x="2572" y="2430"/>
                  <a:pt x="2573" y="2429"/>
                </a:cubicBezTo>
                <a:lnTo>
                  <a:pt x="2573" y="2429"/>
                </a:lnTo>
                <a:cubicBezTo>
                  <a:pt x="2583" y="2427"/>
                  <a:pt x="2592" y="2424"/>
                  <a:pt x="2601" y="2422"/>
                </a:cubicBezTo>
                <a:lnTo>
                  <a:pt x="2601" y="2422"/>
                </a:lnTo>
                <a:cubicBezTo>
                  <a:pt x="2602" y="2422"/>
                  <a:pt x="2602" y="2422"/>
                  <a:pt x="2602" y="2421"/>
                </a:cubicBezTo>
                <a:lnTo>
                  <a:pt x="2602" y="2421"/>
                </a:lnTo>
                <a:cubicBezTo>
                  <a:pt x="2604" y="2421"/>
                  <a:pt x="2605" y="2421"/>
                  <a:pt x="2607" y="2420"/>
                </a:cubicBezTo>
                <a:lnTo>
                  <a:pt x="2607" y="2420"/>
                </a:lnTo>
                <a:cubicBezTo>
                  <a:pt x="2613" y="2418"/>
                  <a:pt x="2619" y="2416"/>
                  <a:pt x="2624" y="2414"/>
                </a:cubicBezTo>
                <a:lnTo>
                  <a:pt x="2624" y="2414"/>
                </a:lnTo>
                <a:cubicBezTo>
                  <a:pt x="2626" y="2414"/>
                  <a:pt x="2626" y="2414"/>
                  <a:pt x="2627" y="2414"/>
                </a:cubicBezTo>
                <a:lnTo>
                  <a:pt x="2627" y="2414"/>
                </a:lnTo>
                <a:cubicBezTo>
                  <a:pt x="2630" y="2412"/>
                  <a:pt x="2633" y="2412"/>
                  <a:pt x="2636" y="2411"/>
                </a:cubicBezTo>
                <a:lnTo>
                  <a:pt x="2636" y="2411"/>
                </a:lnTo>
                <a:cubicBezTo>
                  <a:pt x="2640" y="2409"/>
                  <a:pt x="2644" y="2408"/>
                  <a:pt x="2648" y="2406"/>
                </a:cubicBezTo>
                <a:lnTo>
                  <a:pt x="2648" y="2406"/>
                </a:lnTo>
                <a:cubicBezTo>
                  <a:pt x="2649" y="2406"/>
                  <a:pt x="2650" y="2405"/>
                  <a:pt x="2651" y="2405"/>
                </a:cubicBezTo>
                <a:lnTo>
                  <a:pt x="2651" y="2405"/>
                </a:lnTo>
                <a:cubicBezTo>
                  <a:pt x="2652" y="2405"/>
                  <a:pt x="2653" y="2404"/>
                  <a:pt x="2654" y="2404"/>
                </a:cubicBezTo>
                <a:lnTo>
                  <a:pt x="2654" y="2404"/>
                </a:lnTo>
                <a:cubicBezTo>
                  <a:pt x="2656" y="2403"/>
                  <a:pt x="2658" y="2403"/>
                  <a:pt x="2660" y="2402"/>
                </a:cubicBezTo>
                <a:lnTo>
                  <a:pt x="2660" y="2402"/>
                </a:lnTo>
                <a:cubicBezTo>
                  <a:pt x="2663" y="2401"/>
                  <a:pt x="2666" y="2399"/>
                  <a:pt x="2669" y="2398"/>
                </a:cubicBezTo>
                <a:lnTo>
                  <a:pt x="2669" y="2398"/>
                </a:lnTo>
                <a:cubicBezTo>
                  <a:pt x="2670" y="2398"/>
                  <a:pt x="2671" y="2397"/>
                  <a:pt x="2673" y="2396"/>
                </a:cubicBezTo>
                <a:lnTo>
                  <a:pt x="2673" y="2396"/>
                </a:lnTo>
                <a:cubicBezTo>
                  <a:pt x="2676" y="2395"/>
                  <a:pt x="2678" y="2394"/>
                  <a:pt x="2680" y="2393"/>
                </a:cubicBezTo>
                <a:lnTo>
                  <a:pt x="2680" y="2393"/>
                </a:lnTo>
                <a:cubicBezTo>
                  <a:pt x="2683" y="2392"/>
                  <a:pt x="2686" y="2391"/>
                  <a:pt x="2688" y="2390"/>
                </a:cubicBezTo>
                <a:lnTo>
                  <a:pt x="2688" y="2390"/>
                </a:lnTo>
                <a:cubicBezTo>
                  <a:pt x="2690" y="2389"/>
                  <a:pt x="2691" y="2388"/>
                  <a:pt x="2692" y="2388"/>
                </a:cubicBezTo>
                <a:lnTo>
                  <a:pt x="2692" y="2388"/>
                </a:lnTo>
                <a:cubicBezTo>
                  <a:pt x="2693" y="2387"/>
                  <a:pt x="2694" y="2387"/>
                  <a:pt x="2696" y="2386"/>
                </a:cubicBezTo>
                <a:lnTo>
                  <a:pt x="2696" y="2386"/>
                </a:lnTo>
                <a:cubicBezTo>
                  <a:pt x="2697" y="2386"/>
                  <a:pt x="2698" y="2385"/>
                  <a:pt x="2699" y="2385"/>
                </a:cubicBezTo>
                <a:lnTo>
                  <a:pt x="2699" y="2385"/>
                </a:lnTo>
                <a:cubicBezTo>
                  <a:pt x="2701" y="2384"/>
                  <a:pt x="2703" y="2383"/>
                  <a:pt x="2706" y="2381"/>
                </a:cubicBezTo>
                <a:lnTo>
                  <a:pt x="2706" y="2381"/>
                </a:lnTo>
                <a:cubicBezTo>
                  <a:pt x="2707" y="2381"/>
                  <a:pt x="2709" y="2379"/>
                  <a:pt x="2710" y="2379"/>
                </a:cubicBezTo>
                <a:lnTo>
                  <a:pt x="2710" y="2379"/>
                </a:lnTo>
                <a:cubicBezTo>
                  <a:pt x="2711" y="2378"/>
                  <a:pt x="2714" y="2376"/>
                  <a:pt x="2715" y="2375"/>
                </a:cubicBezTo>
                <a:lnTo>
                  <a:pt x="2715" y="2375"/>
                </a:lnTo>
                <a:cubicBezTo>
                  <a:pt x="2717" y="2375"/>
                  <a:pt x="2719" y="2374"/>
                  <a:pt x="2721" y="2373"/>
                </a:cubicBezTo>
                <a:lnTo>
                  <a:pt x="2721" y="2373"/>
                </a:lnTo>
                <a:cubicBezTo>
                  <a:pt x="2723" y="2371"/>
                  <a:pt x="2724" y="2371"/>
                  <a:pt x="2725" y="2369"/>
                </a:cubicBezTo>
                <a:lnTo>
                  <a:pt x="2725" y="2369"/>
                </a:lnTo>
                <a:cubicBezTo>
                  <a:pt x="2726" y="2369"/>
                  <a:pt x="2727" y="2368"/>
                  <a:pt x="2728" y="2368"/>
                </a:cubicBezTo>
                <a:lnTo>
                  <a:pt x="2728" y="2368"/>
                </a:lnTo>
                <a:cubicBezTo>
                  <a:pt x="2729" y="2368"/>
                  <a:pt x="2729" y="2367"/>
                  <a:pt x="2730" y="2366"/>
                </a:cubicBezTo>
                <a:lnTo>
                  <a:pt x="2730" y="2366"/>
                </a:lnTo>
                <a:cubicBezTo>
                  <a:pt x="2731" y="2365"/>
                  <a:pt x="2733" y="2364"/>
                  <a:pt x="2734" y="2363"/>
                </a:cubicBezTo>
                <a:lnTo>
                  <a:pt x="2734" y="2363"/>
                </a:lnTo>
                <a:cubicBezTo>
                  <a:pt x="2736" y="2362"/>
                  <a:pt x="2737" y="2361"/>
                  <a:pt x="2739" y="2360"/>
                </a:cubicBezTo>
                <a:lnTo>
                  <a:pt x="2739" y="2360"/>
                </a:lnTo>
                <a:cubicBezTo>
                  <a:pt x="2740" y="2359"/>
                  <a:pt x="2741" y="2358"/>
                  <a:pt x="2743" y="2357"/>
                </a:cubicBezTo>
                <a:lnTo>
                  <a:pt x="2743" y="2357"/>
                </a:lnTo>
                <a:cubicBezTo>
                  <a:pt x="2744" y="2356"/>
                  <a:pt x="2745" y="2355"/>
                  <a:pt x="2746" y="2354"/>
                </a:cubicBezTo>
                <a:lnTo>
                  <a:pt x="2746" y="2354"/>
                </a:lnTo>
                <a:cubicBezTo>
                  <a:pt x="2747" y="2353"/>
                  <a:pt x="2749" y="2351"/>
                  <a:pt x="2750" y="2350"/>
                </a:cubicBezTo>
                <a:lnTo>
                  <a:pt x="2750" y="2350"/>
                </a:lnTo>
                <a:lnTo>
                  <a:pt x="2750" y="2350"/>
                </a:lnTo>
                <a:lnTo>
                  <a:pt x="2750" y="2350"/>
                </a:lnTo>
                <a:cubicBezTo>
                  <a:pt x="2751" y="2349"/>
                  <a:pt x="2752" y="2348"/>
                  <a:pt x="2753" y="2348"/>
                </a:cubicBezTo>
                <a:lnTo>
                  <a:pt x="2753" y="2348"/>
                </a:lnTo>
                <a:lnTo>
                  <a:pt x="2753" y="2347"/>
                </a:lnTo>
                <a:lnTo>
                  <a:pt x="2753" y="2347"/>
                </a:lnTo>
                <a:cubicBezTo>
                  <a:pt x="2754" y="2346"/>
                  <a:pt x="2754" y="2345"/>
                  <a:pt x="2755" y="2345"/>
                </a:cubicBezTo>
                <a:lnTo>
                  <a:pt x="2755" y="2345"/>
                </a:lnTo>
                <a:cubicBezTo>
                  <a:pt x="2756" y="2343"/>
                  <a:pt x="2758" y="2342"/>
                  <a:pt x="2759" y="2341"/>
                </a:cubicBezTo>
                <a:lnTo>
                  <a:pt x="2759" y="2341"/>
                </a:lnTo>
                <a:cubicBezTo>
                  <a:pt x="2759" y="2340"/>
                  <a:pt x="2760" y="2339"/>
                  <a:pt x="2761" y="2338"/>
                </a:cubicBezTo>
                <a:lnTo>
                  <a:pt x="2761" y="2338"/>
                </a:lnTo>
                <a:cubicBezTo>
                  <a:pt x="2761" y="2337"/>
                  <a:pt x="2762" y="2336"/>
                  <a:pt x="2763" y="2335"/>
                </a:cubicBezTo>
                <a:lnTo>
                  <a:pt x="2763" y="2335"/>
                </a:lnTo>
                <a:cubicBezTo>
                  <a:pt x="2763" y="2334"/>
                  <a:pt x="2764" y="2333"/>
                  <a:pt x="2765" y="2331"/>
                </a:cubicBezTo>
                <a:lnTo>
                  <a:pt x="2765" y="2331"/>
                </a:lnTo>
                <a:cubicBezTo>
                  <a:pt x="2765" y="2330"/>
                  <a:pt x="2766" y="2329"/>
                  <a:pt x="2766" y="2328"/>
                </a:cubicBezTo>
                <a:lnTo>
                  <a:pt x="2766" y="2328"/>
                </a:lnTo>
                <a:cubicBezTo>
                  <a:pt x="3058" y="1691"/>
                  <a:pt x="3351" y="1054"/>
                  <a:pt x="3643" y="416"/>
                </a:cubicBezTo>
                <a:lnTo>
                  <a:pt x="3643" y="416"/>
                </a:lnTo>
                <a:cubicBezTo>
                  <a:pt x="3648" y="406"/>
                  <a:pt x="3651" y="397"/>
                  <a:pt x="3652" y="386"/>
                </a:cubicBezTo>
                <a:lnTo>
                  <a:pt x="3652" y="386"/>
                </a:lnTo>
                <a:cubicBezTo>
                  <a:pt x="3652" y="382"/>
                  <a:pt x="3652" y="379"/>
                  <a:pt x="3652" y="37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AB8DE411-E83A-4849-B4C5-A822AD0B9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2077" y="10399060"/>
            <a:ext cx="3747247" cy="779930"/>
          </a:xfrm>
          <a:custGeom>
            <a:avLst/>
            <a:gdLst>
              <a:gd name="T0" fmla="*/ 3670 w 3688"/>
              <a:gd name="T1" fmla="*/ 390 h 768"/>
              <a:gd name="T2" fmla="*/ 3670 w 3688"/>
              <a:gd name="T3" fmla="*/ 390 h 768"/>
              <a:gd name="T4" fmla="*/ 1812 w 3688"/>
              <a:gd name="T5" fmla="*/ 764 h 768"/>
              <a:gd name="T6" fmla="*/ 1812 w 3688"/>
              <a:gd name="T7" fmla="*/ 764 h 768"/>
              <a:gd name="T8" fmla="*/ 18 w 3688"/>
              <a:gd name="T9" fmla="*/ 377 h 768"/>
              <a:gd name="T10" fmla="*/ 18 w 3688"/>
              <a:gd name="T11" fmla="*/ 377 h 768"/>
              <a:gd name="T12" fmla="*/ 1876 w 3688"/>
              <a:gd name="T13" fmla="*/ 4 h 768"/>
              <a:gd name="T14" fmla="*/ 1876 w 3688"/>
              <a:gd name="T15" fmla="*/ 4 h 768"/>
              <a:gd name="T16" fmla="*/ 3670 w 3688"/>
              <a:gd name="T17" fmla="*/ 39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688" h="768">
                <a:moveTo>
                  <a:pt x="3670" y="390"/>
                </a:moveTo>
                <a:lnTo>
                  <a:pt x="3670" y="390"/>
                </a:lnTo>
                <a:cubicBezTo>
                  <a:pt x="3652" y="600"/>
                  <a:pt x="2820" y="767"/>
                  <a:pt x="1812" y="764"/>
                </a:cubicBezTo>
                <a:lnTo>
                  <a:pt x="1812" y="764"/>
                </a:lnTo>
                <a:cubicBezTo>
                  <a:pt x="804" y="759"/>
                  <a:pt x="0" y="587"/>
                  <a:pt x="18" y="377"/>
                </a:cubicBezTo>
                <a:lnTo>
                  <a:pt x="18" y="377"/>
                </a:lnTo>
                <a:cubicBezTo>
                  <a:pt x="36" y="168"/>
                  <a:pt x="868" y="0"/>
                  <a:pt x="1876" y="4"/>
                </a:cubicBezTo>
                <a:lnTo>
                  <a:pt x="1876" y="4"/>
                </a:lnTo>
                <a:cubicBezTo>
                  <a:pt x="2884" y="8"/>
                  <a:pt x="3687" y="180"/>
                  <a:pt x="3670" y="39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6">
            <a:extLst>
              <a:ext uri="{FF2B5EF4-FFF2-40B4-BE49-F238E27FC236}">
                <a16:creationId xmlns:a16="http://schemas.microsoft.com/office/drawing/2014/main" id="{1F71B76C-0DAD-B143-93A7-FDD4BF2D9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5962" y="7808261"/>
            <a:ext cx="5715000" cy="2962833"/>
          </a:xfrm>
          <a:custGeom>
            <a:avLst/>
            <a:gdLst>
              <a:gd name="T0" fmla="*/ 5595 w 5623"/>
              <a:gd name="T1" fmla="*/ 502 h 2916"/>
              <a:gd name="T2" fmla="*/ 5509 w 5623"/>
              <a:gd name="T3" fmla="*/ 420 h 2916"/>
              <a:gd name="T4" fmla="*/ 5363 w 5623"/>
              <a:gd name="T5" fmla="*/ 339 h 2916"/>
              <a:gd name="T6" fmla="*/ 5229 w 5623"/>
              <a:gd name="T7" fmla="*/ 286 h 2916"/>
              <a:gd name="T8" fmla="*/ 4995 w 5623"/>
              <a:gd name="T9" fmla="*/ 216 h 2916"/>
              <a:gd name="T10" fmla="*/ 4795 w 5623"/>
              <a:gd name="T11" fmla="*/ 170 h 2916"/>
              <a:gd name="T12" fmla="*/ 4555 w 5623"/>
              <a:gd name="T13" fmla="*/ 126 h 2916"/>
              <a:gd name="T14" fmla="*/ 4230 w 5623"/>
              <a:gd name="T15" fmla="*/ 79 h 2916"/>
              <a:gd name="T16" fmla="*/ 3785 w 5623"/>
              <a:gd name="T17" fmla="*/ 36 h 2916"/>
              <a:gd name="T18" fmla="*/ 3519 w 5623"/>
              <a:gd name="T19" fmla="*/ 18 h 2916"/>
              <a:gd name="T20" fmla="*/ 3298 w 5623"/>
              <a:gd name="T21" fmla="*/ 8 h 2916"/>
              <a:gd name="T22" fmla="*/ 3127 w 5623"/>
              <a:gd name="T23" fmla="*/ 4 h 2916"/>
              <a:gd name="T24" fmla="*/ 2893 w 5623"/>
              <a:gd name="T25" fmla="*/ 0 h 2916"/>
              <a:gd name="T26" fmla="*/ 2653 w 5623"/>
              <a:gd name="T27" fmla="*/ 1 h 2916"/>
              <a:gd name="T28" fmla="*/ 2431 w 5623"/>
              <a:gd name="T29" fmla="*/ 5 h 2916"/>
              <a:gd name="T30" fmla="*/ 1944 w 5623"/>
              <a:gd name="T31" fmla="*/ 28 h 2916"/>
              <a:gd name="T32" fmla="*/ 1760 w 5623"/>
              <a:gd name="T33" fmla="*/ 42 h 2916"/>
              <a:gd name="T34" fmla="*/ 1581 w 5623"/>
              <a:gd name="T35" fmla="*/ 59 h 2916"/>
              <a:gd name="T36" fmla="*/ 1363 w 5623"/>
              <a:gd name="T37" fmla="*/ 84 h 2916"/>
              <a:gd name="T38" fmla="*/ 1176 w 5623"/>
              <a:gd name="T39" fmla="*/ 109 h 2916"/>
              <a:gd name="T40" fmla="*/ 974 w 5623"/>
              <a:gd name="T41" fmla="*/ 142 h 2916"/>
              <a:gd name="T42" fmla="*/ 741 w 5623"/>
              <a:gd name="T43" fmla="*/ 189 h 2916"/>
              <a:gd name="T44" fmla="*/ 568 w 5623"/>
              <a:gd name="T45" fmla="*/ 232 h 2916"/>
              <a:gd name="T46" fmla="*/ 390 w 5623"/>
              <a:gd name="T47" fmla="*/ 287 h 2916"/>
              <a:gd name="T48" fmla="*/ 262 w 5623"/>
              <a:gd name="T49" fmla="*/ 338 h 2916"/>
              <a:gd name="T50" fmla="*/ 159 w 5623"/>
              <a:gd name="T51" fmla="*/ 390 h 2916"/>
              <a:gd name="T52" fmla="*/ 90 w 5623"/>
              <a:gd name="T53" fmla="*/ 438 h 2916"/>
              <a:gd name="T54" fmla="*/ 30 w 5623"/>
              <a:gd name="T55" fmla="*/ 498 h 2916"/>
              <a:gd name="T56" fmla="*/ 5 w 5623"/>
              <a:gd name="T57" fmla="*/ 549 h 2916"/>
              <a:gd name="T58" fmla="*/ 5 w 5623"/>
              <a:gd name="T59" fmla="*/ 620 h 2916"/>
              <a:gd name="T60" fmla="*/ 902 w 5623"/>
              <a:gd name="T61" fmla="*/ 2573 h 2916"/>
              <a:gd name="T62" fmla="*/ 936 w 5623"/>
              <a:gd name="T63" fmla="*/ 2609 h 2916"/>
              <a:gd name="T64" fmla="*/ 982 w 5623"/>
              <a:gd name="T65" fmla="*/ 2641 h 2916"/>
              <a:gd name="T66" fmla="*/ 1047 w 5623"/>
              <a:gd name="T67" fmla="*/ 2676 h 2916"/>
              <a:gd name="T68" fmla="*/ 1120 w 5623"/>
              <a:gd name="T69" fmla="*/ 2707 h 2916"/>
              <a:gd name="T70" fmla="*/ 1211 w 5623"/>
              <a:gd name="T71" fmla="*/ 2738 h 2916"/>
              <a:gd name="T72" fmla="*/ 1300 w 5623"/>
              <a:gd name="T73" fmla="*/ 2763 h 2916"/>
              <a:gd name="T74" fmla="*/ 1401 w 5623"/>
              <a:gd name="T75" fmla="*/ 2787 h 2916"/>
              <a:gd name="T76" fmla="*/ 1524 w 5623"/>
              <a:gd name="T77" fmla="*/ 2812 h 2916"/>
              <a:gd name="T78" fmla="*/ 1661 w 5623"/>
              <a:gd name="T79" fmla="*/ 2836 h 2916"/>
              <a:gd name="T80" fmla="*/ 1792 w 5623"/>
              <a:gd name="T81" fmla="*/ 2854 h 2916"/>
              <a:gd name="T82" fmla="*/ 2011 w 5623"/>
              <a:gd name="T83" fmla="*/ 2878 h 2916"/>
              <a:gd name="T84" fmla="*/ 2199 w 5623"/>
              <a:gd name="T85" fmla="*/ 2894 h 2916"/>
              <a:gd name="T86" fmla="*/ 2410 w 5623"/>
              <a:gd name="T87" fmla="*/ 2906 h 2916"/>
              <a:gd name="T88" fmla="*/ 2590 w 5623"/>
              <a:gd name="T89" fmla="*/ 2912 h 2916"/>
              <a:gd name="T90" fmla="*/ 2900 w 5623"/>
              <a:gd name="T91" fmla="*/ 2914 h 2916"/>
              <a:gd name="T92" fmla="*/ 3142 w 5623"/>
              <a:gd name="T93" fmla="*/ 2909 h 2916"/>
              <a:gd name="T94" fmla="*/ 3322 w 5623"/>
              <a:gd name="T95" fmla="*/ 2901 h 2916"/>
              <a:gd name="T96" fmla="*/ 3584 w 5623"/>
              <a:gd name="T97" fmla="*/ 2881 h 2916"/>
              <a:gd name="T98" fmla="*/ 3781 w 5623"/>
              <a:gd name="T99" fmla="*/ 2860 h 2916"/>
              <a:gd name="T100" fmla="*/ 3957 w 5623"/>
              <a:gd name="T101" fmla="*/ 2836 h 2916"/>
              <a:gd name="T102" fmla="*/ 4104 w 5623"/>
              <a:gd name="T103" fmla="*/ 2811 h 2916"/>
              <a:gd name="T104" fmla="*/ 4255 w 5623"/>
              <a:gd name="T105" fmla="*/ 2780 h 2916"/>
              <a:gd name="T106" fmla="*/ 4357 w 5623"/>
              <a:gd name="T107" fmla="*/ 2753 h 2916"/>
              <a:gd name="T108" fmla="*/ 4442 w 5623"/>
              <a:gd name="T109" fmla="*/ 2728 h 2916"/>
              <a:gd name="T110" fmla="*/ 4526 w 5623"/>
              <a:gd name="T111" fmla="*/ 2697 h 2916"/>
              <a:gd name="T112" fmla="*/ 4601 w 5623"/>
              <a:gd name="T113" fmla="*/ 2663 h 2916"/>
              <a:gd name="T114" fmla="*/ 4654 w 5623"/>
              <a:gd name="T115" fmla="*/ 2633 h 2916"/>
              <a:gd name="T116" fmla="*/ 4694 w 5623"/>
              <a:gd name="T117" fmla="*/ 2602 h 2916"/>
              <a:gd name="T118" fmla="*/ 4721 w 5623"/>
              <a:gd name="T119" fmla="*/ 2571 h 29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5623" h="2916">
                <a:moveTo>
                  <a:pt x="5622" y="577"/>
                </a:moveTo>
                <a:lnTo>
                  <a:pt x="5622" y="577"/>
                </a:lnTo>
                <a:cubicBezTo>
                  <a:pt x="5622" y="576"/>
                  <a:pt x="5622" y="574"/>
                  <a:pt x="5622" y="572"/>
                </a:cubicBezTo>
                <a:lnTo>
                  <a:pt x="5622" y="572"/>
                </a:lnTo>
                <a:cubicBezTo>
                  <a:pt x="5621" y="569"/>
                  <a:pt x="5620" y="565"/>
                  <a:pt x="5620" y="561"/>
                </a:cubicBezTo>
                <a:lnTo>
                  <a:pt x="5620" y="561"/>
                </a:lnTo>
                <a:cubicBezTo>
                  <a:pt x="5619" y="559"/>
                  <a:pt x="5619" y="557"/>
                  <a:pt x="5619" y="555"/>
                </a:cubicBezTo>
                <a:lnTo>
                  <a:pt x="5619" y="555"/>
                </a:lnTo>
                <a:cubicBezTo>
                  <a:pt x="5618" y="551"/>
                  <a:pt x="5617" y="548"/>
                  <a:pt x="5616" y="544"/>
                </a:cubicBezTo>
                <a:lnTo>
                  <a:pt x="5616" y="544"/>
                </a:lnTo>
                <a:cubicBezTo>
                  <a:pt x="5615" y="542"/>
                  <a:pt x="5614" y="540"/>
                  <a:pt x="5613" y="538"/>
                </a:cubicBezTo>
                <a:lnTo>
                  <a:pt x="5613" y="538"/>
                </a:lnTo>
                <a:cubicBezTo>
                  <a:pt x="5612" y="534"/>
                  <a:pt x="5610" y="530"/>
                  <a:pt x="5608" y="526"/>
                </a:cubicBezTo>
                <a:lnTo>
                  <a:pt x="5608" y="526"/>
                </a:lnTo>
                <a:cubicBezTo>
                  <a:pt x="5608" y="525"/>
                  <a:pt x="5607" y="523"/>
                  <a:pt x="5606" y="521"/>
                </a:cubicBezTo>
                <a:lnTo>
                  <a:pt x="5606" y="521"/>
                </a:lnTo>
                <a:cubicBezTo>
                  <a:pt x="5603" y="516"/>
                  <a:pt x="5600" y="511"/>
                  <a:pt x="5597" y="505"/>
                </a:cubicBezTo>
                <a:lnTo>
                  <a:pt x="5597" y="505"/>
                </a:lnTo>
                <a:cubicBezTo>
                  <a:pt x="5596" y="504"/>
                  <a:pt x="5595" y="503"/>
                  <a:pt x="5595" y="502"/>
                </a:cubicBezTo>
                <a:lnTo>
                  <a:pt x="5595" y="502"/>
                </a:lnTo>
                <a:cubicBezTo>
                  <a:pt x="5592" y="498"/>
                  <a:pt x="5588" y="493"/>
                  <a:pt x="5585" y="489"/>
                </a:cubicBezTo>
                <a:lnTo>
                  <a:pt x="5585" y="489"/>
                </a:lnTo>
                <a:cubicBezTo>
                  <a:pt x="5583" y="487"/>
                  <a:pt x="5582" y="485"/>
                  <a:pt x="5580" y="483"/>
                </a:cubicBezTo>
                <a:lnTo>
                  <a:pt x="5580" y="483"/>
                </a:lnTo>
                <a:cubicBezTo>
                  <a:pt x="5577" y="480"/>
                  <a:pt x="5574" y="476"/>
                  <a:pt x="5571" y="473"/>
                </a:cubicBezTo>
                <a:lnTo>
                  <a:pt x="5571" y="473"/>
                </a:lnTo>
                <a:cubicBezTo>
                  <a:pt x="5569" y="471"/>
                  <a:pt x="5567" y="469"/>
                  <a:pt x="5565" y="467"/>
                </a:cubicBezTo>
                <a:lnTo>
                  <a:pt x="5565" y="467"/>
                </a:lnTo>
                <a:cubicBezTo>
                  <a:pt x="5562" y="463"/>
                  <a:pt x="5558" y="460"/>
                  <a:pt x="5555" y="457"/>
                </a:cubicBezTo>
                <a:lnTo>
                  <a:pt x="5555" y="457"/>
                </a:lnTo>
                <a:cubicBezTo>
                  <a:pt x="5552" y="454"/>
                  <a:pt x="5551" y="452"/>
                  <a:pt x="5548" y="451"/>
                </a:cubicBezTo>
                <a:lnTo>
                  <a:pt x="5548" y="451"/>
                </a:lnTo>
                <a:cubicBezTo>
                  <a:pt x="5544" y="447"/>
                  <a:pt x="5539" y="443"/>
                  <a:pt x="5535" y="439"/>
                </a:cubicBezTo>
                <a:lnTo>
                  <a:pt x="5535" y="439"/>
                </a:lnTo>
                <a:cubicBezTo>
                  <a:pt x="5533" y="438"/>
                  <a:pt x="5531" y="437"/>
                  <a:pt x="5529" y="435"/>
                </a:cubicBezTo>
                <a:lnTo>
                  <a:pt x="5529" y="435"/>
                </a:lnTo>
                <a:cubicBezTo>
                  <a:pt x="5523" y="430"/>
                  <a:pt x="5516" y="425"/>
                  <a:pt x="5509" y="420"/>
                </a:cubicBezTo>
                <a:lnTo>
                  <a:pt x="5509" y="420"/>
                </a:lnTo>
                <a:cubicBezTo>
                  <a:pt x="5507" y="418"/>
                  <a:pt x="5505" y="417"/>
                  <a:pt x="5502" y="416"/>
                </a:cubicBezTo>
                <a:lnTo>
                  <a:pt x="5502" y="416"/>
                </a:lnTo>
                <a:cubicBezTo>
                  <a:pt x="5497" y="411"/>
                  <a:pt x="5492" y="408"/>
                  <a:pt x="5486" y="404"/>
                </a:cubicBezTo>
                <a:lnTo>
                  <a:pt x="5486" y="404"/>
                </a:lnTo>
                <a:cubicBezTo>
                  <a:pt x="5483" y="402"/>
                  <a:pt x="5480" y="400"/>
                  <a:pt x="5477" y="398"/>
                </a:cubicBezTo>
                <a:lnTo>
                  <a:pt x="5477" y="398"/>
                </a:lnTo>
                <a:cubicBezTo>
                  <a:pt x="5472" y="396"/>
                  <a:pt x="5467" y="392"/>
                  <a:pt x="5461" y="389"/>
                </a:cubicBezTo>
                <a:lnTo>
                  <a:pt x="5461" y="389"/>
                </a:lnTo>
                <a:cubicBezTo>
                  <a:pt x="5458" y="387"/>
                  <a:pt x="5454" y="385"/>
                  <a:pt x="5451" y="383"/>
                </a:cubicBezTo>
                <a:lnTo>
                  <a:pt x="5451" y="383"/>
                </a:lnTo>
                <a:cubicBezTo>
                  <a:pt x="5446" y="380"/>
                  <a:pt x="5439" y="377"/>
                  <a:pt x="5433" y="373"/>
                </a:cubicBezTo>
                <a:lnTo>
                  <a:pt x="5433" y="373"/>
                </a:lnTo>
                <a:cubicBezTo>
                  <a:pt x="5430" y="371"/>
                  <a:pt x="5427" y="370"/>
                  <a:pt x="5423" y="368"/>
                </a:cubicBezTo>
                <a:lnTo>
                  <a:pt x="5423" y="368"/>
                </a:lnTo>
                <a:cubicBezTo>
                  <a:pt x="5416" y="364"/>
                  <a:pt x="5408" y="360"/>
                  <a:pt x="5400" y="356"/>
                </a:cubicBezTo>
                <a:lnTo>
                  <a:pt x="5400" y="356"/>
                </a:lnTo>
                <a:cubicBezTo>
                  <a:pt x="5398" y="356"/>
                  <a:pt x="5396" y="354"/>
                  <a:pt x="5394" y="353"/>
                </a:cubicBezTo>
                <a:lnTo>
                  <a:pt x="5394" y="353"/>
                </a:lnTo>
                <a:cubicBezTo>
                  <a:pt x="5385" y="349"/>
                  <a:pt x="5374" y="344"/>
                  <a:pt x="5363" y="339"/>
                </a:cubicBezTo>
                <a:lnTo>
                  <a:pt x="5363" y="339"/>
                </a:lnTo>
                <a:cubicBezTo>
                  <a:pt x="5360" y="337"/>
                  <a:pt x="5356" y="336"/>
                  <a:pt x="5353" y="334"/>
                </a:cubicBezTo>
                <a:lnTo>
                  <a:pt x="5353" y="334"/>
                </a:lnTo>
                <a:cubicBezTo>
                  <a:pt x="5346" y="331"/>
                  <a:pt x="5338" y="328"/>
                  <a:pt x="5330" y="325"/>
                </a:cubicBezTo>
                <a:lnTo>
                  <a:pt x="5330" y="325"/>
                </a:lnTo>
                <a:cubicBezTo>
                  <a:pt x="5328" y="324"/>
                  <a:pt x="5327" y="323"/>
                  <a:pt x="5325" y="323"/>
                </a:cubicBezTo>
                <a:lnTo>
                  <a:pt x="5325" y="323"/>
                </a:lnTo>
                <a:cubicBezTo>
                  <a:pt x="5322" y="321"/>
                  <a:pt x="5319" y="320"/>
                  <a:pt x="5316" y="319"/>
                </a:cubicBezTo>
                <a:lnTo>
                  <a:pt x="5316" y="319"/>
                </a:lnTo>
                <a:cubicBezTo>
                  <a:pt x="5310" y="317"/>
                  <a:pt x="5305" y="315"/>
                  <a:pt x="5298" y="312"/>
                </a:cubicBezTo>
                <a:lnTo>
                  <a:pt x="5298" y="312"/>
                </a:lnTo>
                <a:cubicBezTo>
                  <a:pt x="5293" y="310"/>
                  <a:pt x="5288" y="308"/>
                  <a:pt x="5283" y="306"/>
                </a:cubicBezTo>
                <a:lnTo>
                  <a:pt x="5283" y="306"/>
                </a:lnTo>
                <a:cubicBezTo>
                  <a:pt x="5277" y="304"/>
                  <a:pt x="5270" y="301"/>
                  <a:pt x="5265" y="299"/>
                </a:cubicBezTo>
                <a:lnTo>
                  <a:pt x="5265" y="299"/>
                </a:lnTo>
                <a:cubicBezTo>
                  <a:pt x="5259" y="297"/>
                  <a:pt x="5254" y="295"/>
                  <a:pt x="5249" y="293"/>
                </a:cubicBezTo>
                <a:lnTo>
                  <a:pt x="5249" y="293"/>
                </a:lnTo>
                <a:cubicBezTo>
                  <a:pt x="5242" y="291"/>
                  <a:pt x="5236" y="289"/>
                  <a:pt x="5229" y="286"/>
                </a:cubicBezTo>
                <a:lnTo>
                  <a:pt x="5229" y="286"/>
                </a:lnTo>
                <a:cubicBezTo>
                  <a:pt x="5224" y="285"/>
                  <a:pt x="5218" y="282"/>
                  <a:pt x="5212" y="280"/>
                </a:cubicBezTo>
                <a:lnTo>
                  <a:pt x="5212" y="280"/>
                </a:lnTo>
                <a:cubicBezTo>
                  <a:pt x="5206" y="278"/>
                  <a:pt x="5199" y="276"/>
                  <a:pt x="5192" y="274"/>
                </a:cubicBezTo>
                <a:lnTo>
                  <a:pt x="5192" y="274"/>
                </a:lnTo>
                <a:cubicBezTo>
                  <a:pt x="5188" y="272"/>
                  <a:pt x="5185" y="271"/>
                  <a:pt x="5181" y="270"/>
                </a:cubicBezTo>
                <a:lnTo>
                  <a:pt x="5181" y="270"/>
                </a:lnTo>
                <a:cubicBezTo>
                  <a:pt x="5179" y="269"/>
                  <a:pt x="5178" y="269"/>
                  <a:pt x="5177" y="269"/>
                </a:cubicBezTo>
                <a:lnTo>
                  <a:pt x="5177" y="269"/>
                </a:lnTo>
                <a:cubicBezTo>
                  <a:pt x="5159" y="263"/>
                  <a:pt x="5141" y="257"/>
                  <a:pt x="5122" y="252"/>
                </a:cubicBezTo>
                <a:lnTo>
                  <a:pt x="5122" y="252"/>
                </a:lnTo>
                <a:cubicBezTo>
                  <a:pt x="5118" y="250"/>
                  <a:pt x="5114" y="249"/>
                  <a:pt x="5110" y="248"/>
                </a:cubicBezTo>
                <a:lnTo>
                  <a:pt x="5110" y="248"/>
                </a:lnTo>
                <a:cubicBezTo>
                  <a:pt x="5091" y="242"/>
                  <a:pt x="5071" y="237"/>
                  <a:pt x="5051" y="231"/>
                </a:cubicBezTo>
                <a:lnTo>
                  <a:pt x="5051" y="231"/>
                </a:lnTo>
                <a:cubicBezTo>
                  <a:pt x="5050" y="231"/>
                  <a:pt x="5050" y="230"/>
                  <a:pt x="5049" y="230"/>
                </a:cubicBezTo>
                <a:lnTo>
                  <a:pt x="5049" y="230"/>
                </a:lnTo>
                <a:cubicBezTo>
                  <a:pt x="5046" y="230"/>
                  <a:pt x="5043" y="229"/>
                  <a:pt x="5040" y="228"/>
                </a:cubicBezTo>
                <a:lnTo>
                  <a:pt x="5040" y="228"/>
                </a:lnTo>
                <a:cubicBezTo>
                  <a:pt x="5025" y="225"/>
                  <a:pt x="5011" y="220"/>
                  <a:pt x="4995" y="216"/>
                </a:cubicBezTo>
                <a:lnTo>
                  <a:pt x="4995" y="216"/>
                </a:lnTo>
                <a:cubicBezTo>
                  <a:pt x="4991" y="215"/>
                  <a:pt x="4985" y="214"/>
                  <a:pt x="4980" y="213"/>
                </a:cubicBezTo>
                <a:lnTo>
                  <a:pt x="4980" y="213"/>
                </a:lnTo>
                <a:cubicBezTo>
                  <a:pt x="4962" y="208"/>
                  <a:pt x="4943" y="204"/>
                  <a:pt x="4924" y="199"/>
                </a:cubicBezTo>
                <a:lnTo>
                  <a:pt x="4924" y="199"/>
                </a:lnTo>
                <a:lnTo>
                  <a:pt x="4924" y="199"/>
                </a:lnTo>
                <a:lnTo>
                  <a:pt x="4924" y="199"/>
                </a:lnTo>
                <a:cubicBezTo>
                  <a:pt x="4922" y="198"/>
                  <a:pt x="4920" y="198"/>
                  <a:pt x="4919" y="198"/>
                </a:cubicBezTo>
                <a:lnTo>
                  <a:pt x="4919" y="198"/>
                </a:lnTo>
                <a:cubicBezTo>
                  <a:pt x="4903" y="194"/>
                  <a:pt x="4887" y="190"/>
                  <a:pt x="4871" y="186"/>
                </a:cubicBezTo>
                <a:lnTo>
                  <a:pt x="4871" y="186"/>
                </a:lnTo>
                <a:cubicBezTo>
                  <a:pt x="4865" y="185"/>
                  <a:pt x="4859" y="184"/>
                  <a:pt x="4853" y="183"/>
                </a:cubicBezTo>
                <a:lnTo>
                  <a:pt x="4853" y="183"/>
                </a:lnTo>
                <a:cubicBezTo>
                  <a:pt x="4839" y="180"/>
                  <a:pt x="4827" y="177"/>
                  <a:pt x="4813" y="174"/>
                </a:cubicBezTo>
                <a:lnTo>
                  <a:pt x="4813" y="174"/>
                </a:lnTo>
                <a:cubicBezTo>
                  <a:pt x="4809" y="174"/>
                  <a:pt x="4806" y="172"/>
                  <a:pt x="4802" y="172"/>
                </a:cubicBezTo>
                <a:lnTo>
                  <a:pt x="4802" y="172"/>
                </a:lnTo>
                <a:cubicBezTo>
                  <a:pt x="4800" y="171"/>
                  <a:pt x="4798" y="170"/>
                  <a:pt x="4795" y="170"/>
                </a:cubicBezTo>
                <a:lnTo>
                  <a:pt x="4795" y="170"/>
                </a:lnTo>
                <a:cubicBezTo>
                  <a:pt x="4782" y="168"/>
                  <a:pt x="4769" y="165"/>
                  <a:pt x="4755" y="162"/>
                </a:cubicBezTo>
                <a:lnTo>
                  <a:pt x="4755" y="162"/>
                </a:lnTo>
                <a:cubicBezTo>
                  <a:pt x="4751" y="161"/>
                  <a:pt x="4746" y="161"/>
                  <a:pt x="4741" y="159"/>
                </a:cubicBezTo>
                <a:lnTo>
                  <a:pt x="4741" y="159"/>
                </a:lnTo>
                <a:cubicBezTo>
                  <a:pt x="4722" y="156"/>
                  <a:pt x="4704" y="152"/>
                  <a:pt x="4685" y="149"/>
                </a:cubicBezTo>
                <a:lnTo>
                  <a:pt x="4685" y="149"/>
                </a:lnTo>
                <a:cubicBezTo>
                  <a:pt x="4684" y="149"/>
                  <a:pt x="4684" y="148"/>
                  <a:pt x="4684" y="148"/>
                </a:cubicBezTo>
                <a:lnTo>
                  <a:pt x="4684" y="148"/>
                </a:lnTo>
                <a:cubicBezTo>
                  <a:pt x="4680" y="148"/>
                  <a:pt x="4676" y="147"/>
                  <a:pt x="4671" y="146"/>
                </a:cubicBezTo>
                <a:lnTo>
                  <a:pt x="4671" y="146"/>
                </a:lnTo>
                <a:cubicBezTo>
                  <a:pt x="4658" y="144"/>
                  <a:pt x="4645" y="141"/>
                  <a:pt x="4631" y="139"/>
                </a:cubicBezTo>
                <a:lnTo>
                  <a:pt x="4631" y="139"/>
                </a:lnTo>
                <a:cubicBezTo>
                  <a:pt x="4624" y="138"/>
                  <a:pt x="4617" y="136"/>
                  <a:pt x="4610" y="135"/>
                </a:cubicBezTo>
                <a:lnTo>
                  <a:pt x="4610" y="135"/>
                </a:lnTo>
                <a:cubicBezTo>
                  <a:pt x="4598" y="134"/>
                  <a:pt x="4587" y="131"/>
                  <a:pt x="4575" y="129"/>
                </a:cubicBezTo>
                <a:lnTo>
                  <a:pt x="4575" y="129"/>
                </a:lnTo>
                <a:cubicBezTo>
                  <a:pt x="4573" y="129"/>
                  <a:pt x="4570" y="128"/>
                  <a:pt x="4569" y="128"/>
                </a:cubicBezTo>
                <a:lnTo>
                  <a:pt x="4569" y="128"/>
                </a:lnTo>
                <a:cubicBezTo>
                  <a:pt x="4564" y="127"/>
                  <a:pt x="4559" y="126"/>
                  <a:pt x="4555" y="126"/>
                </a:cubicBezTo>
                <a:lnTo>
                  <a:pt x="4555" y="126"/>
                </a:lnTo>
                <a:cubicBezTo>
                  <a:pt x="4543" y="124"/>
                  <a:pt x="4532" y="122"/>
                  <a:pt x="4520" y="120"/>
                </a:cubicBezTo>
                <a:lnTo>
                  <a:pt x="4520" y="120"/>
                </a:lnTo>
                <a:cubicBezTo>
                  <a:pt x="4512" y="119"/>
                  <a:pt x="4505" y="118"/>
                  <a:pt x="4496" y="116"/>
                </a:cubicBezTo>
                <a:lnTo>
                  <a:pt x="4496" y="116"/>
                </a:lnTo>
                <a:cubicBezTo>
                  <a:pt x="4486" y="115"/>
                  <a:pt x="4475" y="113"/>
                  <a:pt x="4465" y="112"/>
                </a:cubicBezTo>
                <a:lnTo>
                  <a:pt x="4465" y="112"/>
                </a:lnTo>
                <a:cubicBezTo>
                  <a:pt x="4461" y="111"/>
                  <a:pt x="4456" y="111"/>
                  <a:pt x="4453" y="110"/>
                </a:cubicBezTo>
                <a:lnTo>
                  <a:pt x="4453" y="110"/>
                </a:lnTo>
                <a:cubicBezTo>
                  <a:pt x="4451" y="109"/>
                  <a:pt x="4448" y="109"/>
                  <a:pt x="4446" y="109"/>
                </a:cubicBezTo>
                <a:lnTo>
                  <a:pt x="4446" y="109"/>
                </a:lnTo>
                <a:cubicBezTo>
                  <a:pt x="4412" y="104"/>
                  <a:pt x="4378" y="99"/>
                  <a:pt x="4343" y="94"/>
                </a:cubicBezTo>
                <a:lnTo>
                  <a:pt x="4343" y="94"/>
                </a:lnTo>
                <a:cubicBezTo>
                  <a:pt x="4341" y="94"/>
                  <a:pt x="4339" y="94"/>
                  <a:pt x="4336" y="94"/>
                </a:cubicBezTo>
                <a:lnTo>
                  <a:pt x="4336" y="94"/>
                </a:lnTo>
                <a:cubicBezTo>
                  <a:pt x="4335" y="93"/>
                  <a:pt x="4333" y="93"/>
                  <a:pt x="4330" y="93"/>
                </a:cubicBezTo>
                <a:lnTo>
                  <a:pt x="4330" y="93"/>
                </a:lnTo>
                <a:cubicBezTo>
                  <a:pt x="4298" y="88"/>
                  <a:pt x="4264" y="84"/>
                  <a:pt x="4230" y="79"/>
                </a:cubicBezTo>
                <a:lnTo>
                  <a:pt x="4230" y="79"/>
                </a:lnTo>
                <a:cubicBezTo>
                  <a:pt x="4228" y="79"/>
                  <a:pt x="4225" y="79"/>
                  <a:pt x="4223" y="79"/>
                </a:cubicBezTo>
                <a:lnTo>
                  <a:pt x="4223" y="79"/>
                </a:lnTo>
                <a:cubicBezTo>
                  <a:pt x="4221" y="78"/>
                  <a:pt x="4218" y="78"/>
                  <a:pt x="4215" y="78"/>
                </a:cubicBezTo>
                <a:lnTo>
                  <a:pt x="4215" y="78"/>
                </a:lnTo>
                <a:cubicBezTo>
                  <a:pt x="4183" y="74"/>
                  <a:pt x="4149" y="70"/>
                  <a:pt x="4115" y="67"/>
                </a:cubicBezTo>
                <a:lnTo>
                  <a:pt x="4115" y="67"/>
                </a:lnTo>
                <a:cubicBezTo>
                  <a:pt x="4113" y="66"/>
                  <a:pt x="4111" y="66"/>
                  <a:pt x="4109" y="66"/>
                </a:cubicBezTo>
                <a:lnTo>
                  <a:pt x="4109" y="66"/>
                </a:lnTo>
                <a:cubicBezTo>
                  <a:pt x="4106" y="65"/>
                  <a:pt x="4103" y="65"/>
                  <a:pt x="4101" y="65"/>
                </a:cubicBezTo>
                <a:lnTo>
                  <a:pt x="4101" y="65"/>
                </a:lnTo>
                <a:cubicBezTo>
                  <a:pt x="4069" y="61"/>
                  <a:pt x="4036" y="58"/>
                  <a:pt x="4002" y="55"/>
                </a:cubicBezTo>
                <a:lnTo>
                  <a:pt x="4002" y="55"/>
                </a:lnTo>
                <a:cubicBezTo>
                  <a:pt x="4001" y="55"/>
                  <a:pt x="3999" y="54"/>
                  <a:pt x="3997" y="54"/>
                </a:cubicBezTo>
                <a:lnTo>
                  <a:pt x="3997" y="54"/>
                </a:lnTo>
                <a:cubicBezTo>
                  <a:pt x="3993" y="54"/>
                  <a:pt x="3990" y="54"/>
                  <a:pt x="3986" y="53"/>
                </a:cubicBezTo>
                <a:lnTo>
                  <a:pt x="3986" y="53"/>
                </a:lnTo>
                <a:cubicBezTo>
                  <a:pt x="3924" y="47"/>
                  <a:pt x="3860" y="42"/>
                  <a:pt x="3795" y="37"/>
                </a:cubicBezTo>
                <a:lnTo>
                  <a:pt x="3795" y="37"/>
                </a:lnTo>
                <a:cubicBezTo>
                  <a:pt x="3792" y="37"/>
                  <a:pt x="3788" y="36"/>
                  <a:pt x="3785" y="36"/>
                </a:cubicBezTo>
                <a:lnTo>
                  <a:pt x="3785" y="36"/>
                </a:lnTo>
                <a:cubicBezTo>
                  <a:pt x="3781" y="35"/>
                  <a:pt x="3777" y="35"/>
                  <a:pt x="3775" y="35"/>
                </a:cubicBezTo>
                <a:lnTo>
                  <a:pt x="3775" y="35"/>
                </a:lnTo>
                <a:cubicBezTo>
                  <a:pt x="3747" y="33"/>
                  <a:pt x="3720" y="31"/>
                  <a:pt x="3692" y="29"/>
                </a:cubicBezTo>
                <a:lnTo>
                  <a:pt x="3692" y="29"/>
                </a:lnTo>
                <a:lnTo>
                  <a:pt x="3691" y="29"/>
                </a:lnTo>
                <a:lnTo>
                  <a:pt x="3691" y="29"/>
                </a:lnTo>
                <a:cubicBezTo>
                  <a:pt x="3687" y="29"/>
                  <a:pt x="3683" y="28"/>
                  <a:pt x="3679" y="28"/>
                </a:cubicBezTo>
                <a:lnTo>
                  <a:pt x="3679" y="28"/>
                </a:lnTo>
                <a:cubicBezTo>
                  <a:pt x="3658" y="27"/>
                  <a:pt x="3636" y="25"/>
                  <a:pt x="3614" y="24"/>
                </a:cubicBezTo>
                <a:lnTo>
                  <a:pt x="3614" y="24"/>
                </a:lnTo>
                <a:cubicBezTo>
                  <a:pt x="3610" y="24"/>
                  <a:pt x="3607" y="24"/>
                  <a:pt x="3603" y="23"/>
                </a:cubicBezTo>
                <a:lnTo>
                  <a:pt x="3603" y="23"/>
                </a:lnTo>
                <a:cubicBezTo>
                  <a:pt x="3597" y="23"/>
                  <a:pt x="3591" y="23"/>
                  <a:pt x="3585" y="23"/>
                </a:cubicBezTo>
                <a:lnTo>
                  <a:pt x="3585" y="23"/>
                </a:lnTo>
                <a:cubicBezTo>
                  <a:pt x="3570" y="21"/>
                  <a:pt x="3554" y="21"/>
                  <a:pt x="3538" y="20"/>
                </a:cubicBezTo>
                <a:lnTo>
                  <a:pt x="3538" y="20"/>
                </a:lnTo>
                <a:cubicBezTo>
                  <a:pt x="3532" y="19"/>
                  <a:pt x="3525" y="19"/>
                  <a:pt x="3519" y="18"/>
                </a:cubicBezTo>
                <a:lnTo>
                  <a:pt x="3519" y="18"/>
                </a:lnTo>
                <a:cubicBezTo>
                  <a:pt x="3514" y="18"/>
                  <a:pt x="3508" y="18"/>
                  <a:pt x="3503" y="18"/>
                </a:cubicBezTo>
                <a:lnTo>
                  <a:pt x="3503" y="18"/>
                </a:lnTo>
                <a:cubicBezTo>
                  <a:pt x="3495" y="17"/>
                  <a:pt x="3486" y="17"/>
                  <a:pt x="3477" y="17"/>
                </a:cubicBezTo>
                <a:lnTo>
                  <a:pt x="3477" y="17"/>
                </a:lnTo>
                <a:cubicBezTo>
                  <a:pt x="3470" y="16"/>
                  <a:pt x="3462" y="15"/>
                  <a:pt x="3454" y="15"/>
                </a:cubicBezTo>
                <a:lnTo>
                  <a:pt x="3454" y="15"/>
                </a:lnTo>
                <a:cubicBezTo>
                  <a:pt x="3449" y="15"/>
                  <a:pt x="3443" y="15"/>
                  <a:pt x="3439" y="14"/>
                </a:cubicBezTo>
                <a:lnTo>
                  <a:pt x="3439" y="14"/>
                </a:lnTo>
                <a:cubicBezTo>
                  <a:pt x="3427" y="14"/>
                  <a:pt x="3417" y="14"/>
                  <a:pt x="3406" y="13"/>
                </a:cubicBezTo>
                <a:lnTo>
                  <a:pt x="3406" y="13"/>
                </a:lnTo>
                <a:cubicBezTo>
                  <a:pt x="3400" y="13"/>
                  <a:pt x="3394" y="13"/>
                  <a:pt x="3388" y="12"/>
                </a:cubicBezTo>
                <a:lnTo>
                  <a:pt x="3388" y="12"/>
                </a:lnTo>
                <a:cubicBezTo>
                  <a:pt x="3383" y="12"/>
                  <a:pt x="3379" y="12"/>
                  <a:pt x="3374" y="11"/>
                </a:cubicBezTo>
                <a:lnTo>
                  <a:pt x="3374" y="11"/>
                </a:lnTo>
                <a:cubicBezTo>
                  <a:pt x="3362" y="11"/>
                  <a:pt x="3350" y="11"/>
                  <a:pt x="3338" y="10"/>
                </a:cubicBezTo>
                <a:lnTo>
                  <a:pt x="3338" y="10"/>
                </a:lnTo>
                <a:cubicBezTo>
                  <a:pt x="3332" y="10"/>
                  <a:pt x="3327" y="10"/>
                  <a:pt x="3321" y="10"/>
                </a:cubicBezTo>
                <a:lnTo>
                  <a:pt x="3321" y="10"/>
                </a:lnTo>
                <a:cubicBezTo>
                  <a:pt x="3313" y="9"/>
                  <a:pt x="3306" y="9"/>
                  <a:pt x="3298" y="8"/>
                </a:cubicBezTo>
                <a:lnTo>
                  <a:pt x="3298" y="8"/>
                </a:lnTo>
                <a:cubicBezTo>
                  <a:pt x="3292" y="8"/>
                  <a:pt x="3287" y="8"/>
                  <a:pt x="3281" y="8"/>
                </a:cubicBezTo>
                <a:lnTo>
                  <a:pt x="3281" y="8"/>
                </a:lnTo>
                <a:cubicBezTo>
                  <a:pt x="3278" y="8"/>
                  <a:pt x="3275" y="8"/>
                  <a:pt x="3272" y="8"/>
                </a:cubicBezTo>
                <a:lnTo>
                  <a:pt x="3272" y="8"/>
                </a:lnTo>
                <a:cubicBezTo>
                  <a:pt x="3256" y="7"/>
                  <a:pt x="3240" y="7"/>
                  <a:pt x="3224" y="6"/>
                </a:cubicBezTo>
                <a:lnTo>
                  <a:pt x="3224" y="6"/>
                </a:lnTo>
                <a:cubicBezTo>
                  <a:pt x="3222" y="6"/>
                  <a:pt x="3220" y="6"/>
                  <a:pt x="3218" y="6"/>
                </a:cubicBezTo>
                <a:lnTo>
                  <a:pt x="3218" y="6"/>
                </a:lnTo>
                <a:cubicBezTo>
                  <a:pt x="3217" y="6"/>
                  <a:pt x="3215" y="6"/>
                  <a:pt x="3214" y="6"/>
                </a:cubicBezTo>
                <a:lnTo>
                  <a:pt x="3214" y="6"/>
                </a:lnTo>
                <a:cubicBezTo>
                  <a:pt x="3201" y="5"/>
                  <a:pt x="3189" y="5"/>
                  <a:pt x="3176" y="5"/>
                </a:cubicBezTo>
                <a:lnTo>
                  <a:pt x="3176" y="5"/>
                </a:lnTo>
                <a:cubicBezTo>
                  <a:pt x="3170" y="4"/>
                  <a:pt x="3163" y="4"/>
                  <a:pt x="3157" y="4"/>
                </a:cubicBezTo>
                <a:lnTo>
                  <a:pt x="3157" y="4"/>
                </a:lnTo>
                <a:cubicBezTo>
                  <a:pt x="3151" y="4"/>
                  <a:pt x="3146" y="4"/>
                  <a:pt x="3141" y="4"/>
                </a:cubicBezTo>
                <a:lnTo>
                  <a:pt x="3141" y="4"/>
                </a:lnTo>
                <a:cubicBezTo>
                  <a:pt x="3137" y="4"/>
                  <a:pt x="3132" y="4"/>
                  <a:pt x="3127" y="4"/>
                </a:cubicBezTo>
                <a:lnTo>
                  <a:pt x="3127" y="4"/>
                </a:lnTo>
                <a:lnTo>
                  <a:pt x="3127" y="4"/>
                </a:lnTo>
                <a:cubicBezTo>
                  <a:pt x="3112" y="3"/>
                  <a:pt x="3097" y="3"/>
                  <a:pt x="3081" y="3"/>
                </a:cubicBezTo>
                <a:lnTo>
                  <a:pt x="3081" y="3"/>
                </a:lnTo>
                <a:cubicBezTo>
                  <a:pt x="3080" y="3"/>
                  <a:pt x="3079" y="3"/>
                  <a:pt x="3078" y="3"/>
                </a:cubicBezTo>
                <a:lnTo>
                  <a:pt x="3078" y="3"/>
                </a:lnTo>
                <a:cubicBezTo>
                  <a:pt x="3076" y="3"/>
                  <a:pt x="3073" y="3"/>
                  <a:pt x="3071" y="3"/>
                </a:cubicBezTo>
                <a:lnTo>
                  <a:pt x="3071" y="3"/>
                </a:lnTo>
                <a:cubicBezTo>
                  <a:pt x="3062" y="2"/>
                  <a:pt x="3053" y="2"/>
                  <a:pt x="3044" y="2"/>
                </a:cubicBezTo>
                <a:lnTo>
                  <a:pt x="3044" y="2"/>
                </a:lnTo>
                <a:cubicBezTo>
                  <a:pt x="3031" y="2"/>
                  <a:pt x="3019" y="2"/>
                  <a:pt x="3006" y="2"/>
                </a:cubicBezTo>
                <a:lnTo>
                  <a:pt x="3006" y="2"/>
                </a:lnTo>
                <a:lnTo>
                  <a:pt x="3006" y="2"/>
                </a:lnTo>
                <a:cubicBezTo>
                  <a:pt x="2994" y="1"/>
                  <a:pt x="2982" y="1"/>
                  <a:pt x="2969" y="1"/>
                </a:cubicBezTo>
                <a:lnTo>
                  <a:pt x="2969" y="1"/>
                </a:lnTo>
                <a:cubicBezTo>
                  <a:pt x="2956" y="1"/>
                  <a:pt x="2944" y="0"/>
                  <a:pt x="2931" y="0"/>
                </a:cubicBezTo>
                <a:lnTo>
                  <a:pt x="2931" y="0"/>
                </a:lnTo>
                <a:cubicBezTo>
                  <a:pt x="2918" y="0"/>
                  <a:pt x="2906" y="0"/>
                  <a:pt x="2893" y="0"/>
                </a:cubicBezTo>
                <a:lnTo>
                  <a:pt x="2893" y="0"/>
                </a:lnTo>
                <a:lnTo>
                  <a:pt x="2893" y="0"/>
                </a:lnTo>
                <a:lnTo>
                  <a:pt x="2893" y="0"/>
                </a:lnTo>
                <a:cubicBezTo>
                  <a:pt x="2882" y="0"/>
                  <a:pt x="2871" y="0"/>
                  <a:pt x="2859" y="0"/>
                </a:cubicBezTo>
                <a:lnTo>
                  <a:pt x="2859" y="0"/>
                </a:lnTo>
                <a:cubicBezTo>
                  <a:pt x="2858" y="0"/>
                  <a:pt x="2857" y="0"/>
                  <a:pt x="2855" y="0"/>
                </a:cubicBezTo>
                <a:lnTo>
                  <a:pt x="2855" y="0"/>
                </a:lnTo>
                <a:cubicBezTo>
                  <a:pt x="2844" y="0"/>
                  <a:pt x="2833" y="0"/>
                  <a:pt x="2821" y="0"/>
                </a:cubicBezTo>
                <a:lnTo>
                  <a:pt x="2821" y="0"/>
                </a:lnTo>
                <a:cubicBezTo>
                  <a:pt x="2811" y="0"/>
                  <a:pt x="2799" y="0"/>
                  <a:pt x="2788" y="0"/>
                </a:cubicBezTo>
                <a:lnTo>
                  <a:pt x="2788" y="0"/>
                </a:lnTo>
                <a:cubicBezTo>
                  <a:pt x="2777" y="0"/>
                  <a:pt x="2765" y="0"/>
                  <a:pt x="2754" y="0"/>
                </a:cubicBezTo>
                <a:lnTo>
                  <a:pt x="2754" y="0"/>
                </a:lnTo>
                <a:cubicBezTo>
                  <a:pt x="2743" y="0"/>
                  <a:pt x="2731" y="0"/>
                  <a:pt x="2720" y="0"/>
                </a:cubicBezTo>
                <a:lnTo>
                  <a:pt x="2718" y="0"/>
                </a:lnTo>
                <a:lnTo>
                  <a:pt x="2718" y="0"/>
                </a:lnTo>
                <a:cubicBezTo>
                  <a:pt x="2717" y="0"/>
                  <a:pt x="2714" y="0"/>
                  <a:pt x="2713" y="0"/>
                </a:cubicBezTo>
                <a:lnTo>
                  <a:pt x="2713" y="0"/>
                </a:lnTo>
                <a:cubicBezTo>
                  <a:pt x="2704" y="0"/>
                  <a:pt x="2695" y="0"/>
                  <a:pt x="2686" y="0"/>
                </a:cubicBezTo>
                <a:lnTo>
                  <a:pt x="2686" y="0"/>
                </a:lnTo>
                <a:cubicBezTo>
                  <a:pt x="2675" y="0"/>
                  <a:pt x="2664" y="1"/>
                  <a:pt x="2653" y="1"/>
                </a:cubicBezTo>
                <a:lnTo>
                  <a:pt x="2653" y="1"/>
                </a:lnTo>
                <a:cubicBezTo>
                  <a:pt x="2641" y="1"/>
                  <a:pt x="2629" y="1"/>
                  <a:pt x="2617" y="2"/>
                </a:cubicBezTo>
                <a:lnTo>
                  <a:pt x="2617" y="2"/>
                </a:lnTo>
                <a:cubicBezTo>
                  <a:pt x="2604" y="2"/>
                  <a:pt x="2591" y="2"/>
                  <a:pt x="2578" y="2"/>
                </a:cubicBezTo>
                <a:lnTo>
                  <a:pt x="2578" y="2"/>
                </a:lnTo>
                <a:cubicBezTo>
                  <a:pt x="2576" y="2"/>
                  <a:pt x="2575" y="2"/>
                  <a:pt x="2574" y="2"/>
                </a:cubicBezTo>
                <a:lnTo>
                  <a:pt x="2574" y="2"/>
                </a:lnTo>
                <a:cubicBezTo>
                  <a:pt x="2573" y="2"/>
                  <a:pt x="2572" y="2"/>
                  <a:pt x="2571" y="2"/>
                </a:cubicBezTo>
                <a:lnTo>
                  <a:pt x="2571" y="2"/>
                </a:lnTo>
                <a:cubicBezTo>
                  <a:pt x="2560" y="2"/>
                  <a:pt x="2549" y="3"/>
                  <a:pt x="2539" y="3"/>
                </a:cubicBezTo>
                <a:lnTo>
                  <a:pt x="2539" y="3"/>
                </a:lnTo>
                <a:cubicBezTo>
                  <a:pt x="2526" y="3"/>
                  <a:pt x="2513" y="3"/>
                  <a:pt x="2500" y="3"/>
                </a:cubicBezTo>
                <a:lnTo>
                  <a:pt x="2500" y="3"/>
                </a:lnTo>
                <a:cubicBezTo>
                  <a:pt x="2486" y="4"/>
                  <a:pt x="2473" y="4"/>
                  <a:pt x="2461" y="4"/>
                </a:cubicBezTo>
                <a:lnTo>
                  <a:pt x="2461" y="4"/>
                </a:lnTo>
                <a:cubicBezTo>
                  <a:pt x="2452" y="4"/>
                  <a:pt x="2442" y="5"/>
                  <a:pt x="2433" y="5"/>
                </a:cubicBezTo>
                <a:lnTo>
                  <a:pt x="2433" y="5"/>
                </a:lnTo>
                <a:cubicBezTo>
                  <a:pt x="2432" y="5"/>
                  <a:pt x="2432" y="5"/>
                  <a:pt x="2431" y="5"/>
                </a:cubicBezTo>
                <a:lnTo>
                  <a:pt x="2431" y="5"/>
                </a:lnTo>
                <a:cubicBezTo>
                  <a:pt x="2428" y="5"/>
                  <a:pt x="2425" y="5"/>
                  <a:pt x="2422" y="5"/>
                </a:cubicBezTo>
                <a:lnTo>
                  <a:pt x="2422" y="5"/>
                </a:lnTo>
                <a:cubicBezTo>
                  <a:pt x="2403" y="6"/>
                  <a:pt x="2385" y="7"/>
                  <a:pt x="2366" y="7"/>
                </a:cubicBezTo>
                <a:lnTo>
                  <a:pt x="2366" y="7"/>
                </a:lnTo>
                <a:cubicBezTo>
                  <a:pt x="2342" y="8"/>
                  <a:pt x="2319" y="9"/>
                  <a:pt x="2294" y="10"/>
                </a:cubicBezTo>
                <a:lnTo>
                  <a:pt x="2294" y="10"/>
                </a:lnTo>
                <a:cubicBezTo>
                  <a:pt x="2283" y="10"/>
                  <a:pt x="2272" y="11"/>
                  <a:pt x="2260" y="11"/>
                </a:cubicBezTo>
                <a:lnTo>
                  <a:pt x="2260" y="11"/>
                </a:lnTo>
                <a:cubicBezTo>
                  <a:pt x="2207" y="13"/>
                  <a:pt x="2154" y="16"/>
                  <a:pt x="2102" y="18"/>
                </a:cubicBezTo>
                <a:lnTo>
                  <a:pt x="2102" y="18"/>
                </a:lnTo>
                <a:cubicBezTo>
                  <a:pt x="2099" y="19"/>
                  <a:pt x="2095" y="19"/>
                  <a:pt x="2092" y="19"/>
                </a:cubicBezTo>
                <a:lnTo>
                  <a:pt x="2092" y="19"/>
                </a:lnTo>
                <a:cubicBezTo>
                  <a:pt x="2054" y="21"/>
                  <a:pt x="2015" y="24"/>
                  <a:pt x="1978" y="26"/>
                </a:cubicBezTo>
                <a:lnTo>
                  <a:pt x="1978" y="26"/>
                </a:lnTo>
                <a:cubicBezTo>
                  <a:pt x="1975" y="26"/>
                  <a:pt x="1971" y="27"/>
                  <a:pt x="1968" y="27"/>
                </a:cubicBezTo>
                <a:lnTo>
                  <a:pt x="1968" y="27"/>
                </a:lnTo>
                <a:cubicBezTo>
                  <a:pt x="1966" y="27"/>
                  <a:pt x="1964" y="27"/>
                  <a:pt x="1961" y="27"/>
                </a:cubicBezTo>
                <a:lnTo>
                  <a:pt x="1961" y="27"/>
                </a:lnTo>
                <a:cubicBezTo>
                  <a:pt x="1956" y="27"/>
                  <a:pt x="1949" y="28"/>
                  <a:pt x="1944" y="28"/>
                </a:cubicBezTo>
                <a:lnTo>
                  <a:pt x="1944" y="28"/>
                </a:lnTo>
                <a:cubicBezTo>
                  <a:pt x="1933" y="29"/>
                  <a:pt x="1922" y="30"/>
                  <a:pt x="1911" y="30"/>
                </a:cubicBezTo>
                <a:lnTo>
                  <a:pt x="1911" y="30"/>
                </a:lnTo>
                <a:cubicBezTo>
                  <a:pt x="1907" y="31"/>
                  <a:pt x="1902" y="31"/>
                  <a:pt x="1897" y="31"/>
                </a:cubicBezTo>
                <a:lnTo>
                  <a:pt x="1897" y="31"/>
                </a:lnTo>
                <a:cubicBezTo>
                  <a:pt x="1892" y="32"/>
                  <a:pt x="1886" y="33"/>
                  <a:pt x="1881" y="33"/>
                </a:cubicBezTo>
                <a:lnTo>
                  <a:pt x="1881" y="33"/>
                </a:lnTo>
                <a:cubicBezTo>
                  <a:pt x="1872" y="33"/>
                  <a:pt x="1863" y="34"/>
                  <a:pt x="1854" y="35"/>
                </a:cubicBezTo>
                <a:lnTo>
                  <a:pt x="1854" y="35"/>
                </a:lnTo>
                <a:cubicBezTo>
                  <a:pt x="1847" y="35"/>
                  <a:pt x="1841" y="35"/>
                  <a:pt x="1834" y="36"/>
                </a:cubicBezTo>
                <a:lnTo>
                  <a:pt x="1834" y="36"/>
                </a:lnTo>
                <a:cubicBezTo>
                  <a:pt x="1829" y="37"/>
                  <a:pt x="1823" y="37"/>
                  <a:pt x="1818" y="37"/>
                </a:cubicBezTo>
                <a:lnTo>
                  <a:pt x="1818" y="37"/>
                </a:lnTo>
                <a:cubicBezTo>
                  <a:pt x="1811" y="38"/>
                  <a:pt x="1805" y="38"/>
                  <a:pt x="1797" y="39"/>
                </a:cubicBezTo>
                <a:lnTo>
                  <a:pt x="1797" y="39"/>
                </a:lnTo>
                <a:cubicBezTo>
                  <a:pt x="1787" y="40"/>
                  <a:pt x="1777" y="41"/>
                  <a:pt x="1767" y="41"/>
                </a:cubicBezTo>
                <a:lnTo>
                  <a:pt x="1767" y="41"/>
                </a:lnTo>
                <a:cubicBezTo>
                  <a:pt x="1765" y="42"/>
                  <a:pt x="1763" y="42"/>
                  <a:pt x="1760" y="42"/>
                </a:cubicBezTo>
                <a:lnTo>
                  <a:pt x="1760" y="42"/>
                </a:lnTo>
                <a:cubicBezTo>
                  <a:pt x="1756" y="43"/>
                  <a:pt x="1752" y="43"/>
                  <a:pt x="1747" y="43"/>
                </a:cubicBezTo>
                <a:lnTo>
                  <a:pt x="1747" y="43"/>
                </a:lnTo>
                <a:cubicBezTo>
                  <a:pt x="1735" y="44"/>
                  <a:pt x="1722" y="45"/>
                  <a:pt x="1708" y="47"/>
                </a:cubicBezTo>
                <a:lnTo>
                  <a:pt x="1708" y="47"/>
                </a:lnTo>
                <a:cubicBezTo>
                  <a:pt x="1706" y="47"/>
                  <a:pt x="1703" y="47"/>
                  <a:pt x="1700" y="47"/>
                </a:cubicBezTo>
                <a:lnTo>
                  <a:pt x="1700" y="47"/>
                </a:lnTo>
                <a:cubicBezTo>
                  <a:pt x="1699" y="47"/>
                  <a:pt x="1698" y="47"/>
                  <a:pt x="1698" y="48"/>
                </a:cubicBezTo>
                <a:lnTo>
                  <a:pt x="1698" y="48"/>
                </a:lnTo>
                <a:cubicBezTo>
                  <a:pt x="1688" y="48"/>
                  <a:pt x="1678" y="49"/>
                  <a:pt x="1670" y="50"/>
                </a:cubicBezTo>
                <a:lnTo>
                  <a:pt x="1670" y="50"/>
                </a:lnTo>
                <a:cubicBezTo>
                  <a:pt x="1660" y="51"/>
                  <a:pt x="1650" y="52"/>
                  <a:pt x="1641" y="53"/>
                </a:cubicBezTo>
                <a:lnTo>
                  <a:pt x="1641" y="53"/>
                </a:lnTo>
                <a:cubicBezTo>
                  <a:pt x="1639" y="53"/>
                  <a:pt x="1637" y="53"/>
                  <a:pt x="1635" y="53"/>
                </a:cubicBezTo>
                <a:lnTo>
                  <a:pt x="1635" y="53"/>
                </a:lnTo>
                <a:cubicBezTo>
                  <a:pt x="1634" y="54"/>
                  <a:pt x="1632" y="54"/>
                  <a:pt x="1630" y="54"/>
                </a:cubicBezTo>
                <a:lnTo>
                  <a:pt x="1630" y="54"/>
                </a:lnTo>
                <a:cubicBezTo>
                  <a:pt x="1617" y="55"/>
                  <a:pt x="1605" y="56"/>
                  <a:pt x="1592" y="58"/>
                </a:cubicBezTo>
                <a:lnTo>
                  <a:pt x="1592" y="58"/>
                </a:lnTo>
                <a:cubicBezTo>
                  <a:pt x="1588" y="58"/>
                  <a:pt x="1584" y="58"/>
                  <a:pt x="1581" y="59"/>
                </a:cubicBezTo>
                <a:lnTo>
                  <a:pt x="1581" y="59"/>
                </a:lnTo>
                <a:cubicBezTo>
                  <a:pt x="1577" y="59"/>
                  <a:pt x="1574" y="60"/>
                  <a:pt x="1570" y="60"/>
                </a:cubicBezTo>
                <a:lnTo>
                  <a:pt x="1570" y="60"/>
                </a:lnTo>
                <a:cubicBezTo>
                  <a:pt x="1564" y="60"/>
                  <a:pt x="1559" y="61"/>
                  <a:pt x="1554" y="61"/>
                </a:cubicBezTo>
                <a:lnTo>
                  <a:pt x="1554" y="61"/>
                </a:lnTo>
                <a:cubicBezTo>
                  <a:pt x="1541" y="63"/>
                  <a:pt x="1528" y="64"/>
                  <a:pt x="1515" y="65"/>
                </a:cubicBezTo>
                <a:lnTo>
                  <a:pt x="1515" y="65"/>
                </a:lnTo>
                <a:cubicBezTo>
                  <a:pt x="1502" y="67"/>
                  <a:pt x="1490" y="68"/>
                  <a:pt x="1477" y="69"/>
                </a:cubicBezTo>
                <a:lnTo>
                  <a:pt x="1477" y="69"/>
                </a:lnTo>
                <a:cubicBezTo>
                  <a:pt x="1471" y="71"/>
                  <a:pt x="1465" y="71"/>
                  <a:pt x="1459" y="72"/>
                </a:cubicBezTo>
                <a:lnTo>
                  <a:pt x="1459" y="72"/>
                </a:lnTo>
                <a:cubicBezTo>
                  <a:pt x="1456" y="72"/>
                  <a:pt x="1454" y="73"/>
                  <a:pt x="1451" y="73"/>
                </a:cubicBezTo>
                <a:lnTo>
                  <a:pt x="1451" y="73"/>
                </a:lnTo>
                <a:cubicBezTo>
                  <a:pt x="1448" y="73"/>
                  <a:pt x="1443" y="74"/>
                  <a:pt x="1439" y="74"/>
                </a:cubicBezTo>
                <a:lnTo>
                  <a:pt x="1439" y="74"/>
                </a:lnTo>
                <a:cubicBezTo>
                  <a:pt x="1427" y="75"/>
                  <a:pt x="1414" y="77"/>
                  <a:pt x="1402" y="78"/>
                </a:cubicBezTo>
                <a:lnTo>
                  <a:pt x="1402" y="78"/>
                </a:lnTo>
                <a:cubicBezTo>
                  <a:pt x="1389" y="80"/>
                  <a:pt x="1376" y="82"/>
                  <a:pt x="1363" y="84"/>
                </a:cubicBezTo>
                <a:lnTo>
                  <a:pt x="1363" y="84"/>
                </a:lnTo>
                <a:cubicBezTo>
                  <a:pt x="1357" y="84"/>
                  <a:pt x="1352" y="85"/>
                  <a:pt x="1347" y="85"/>
                </a:cubicBezTo>
                <a:lnTo>
                  <a:pt x="1347" y="85"/>
                </a:lnTo>
                <a:cubicBezTo>
                  <a:pt x="1340" y="86"/>
                  <a:pt x="1335" y="87"/>
                  <a:pt x="1329" y="88"/>
                </a:cubicBezTo>
                <a:lnTo>
                  <a:pt x="1329" y="88"/>
                </a:lnTo>
                <a:cubicBezTo>
                  <a:pt x="1325" y="88"/>
                  <a:pt x="1320" y="89"/>
                  <a:pt x="1316" y="89"/>
                </a:cubicBezTo>
                <a:lnTo>
                  <a:pt x="1316" y="89"/>
                </a:lnTo>
                <a:cubicBezTo>
                  <a:pt x="1309" y="90"/>
                  <a:pt x="1301" y="91"/>
                  <a:pt x="1294" y="93"/>
                </a:cubicBezTo>
                <a:lnTo>
                  <a:pt x="1294" y="93"/>
                </a:lnTo>
                <a:cubicBezTo>
                  <a:pt x="1288" y="93"/>
                  <a:pt x="1281" y="94"/>
                  <a:pt x="1275" y="95"/>
                </a:cubicBezTo>
                <a:lnTo>
                  <a:pt x="1275" y="95"/>
                </a:lnTo>
                <a:cubicBezTo>
                  <a:pt x="1274" y="95"/>
                  <a:pt x="1272" y="95"/>
                  <a:pt x="1270" y="95"/>
                </a:cubicBezTo>
                <a:lnTo>
                  <a:pt x="1270" y="95"/>
                </a:lnTo>
                <a:cubicBezTo>
                  <a:pt x="1256" y="98"/>
                  <a:pt x="1240" y="99"/>
                  <a:pt x="1225" y="102"/>
                </a:cubicBezTo>
                <a:lnTo>
                  <a:pt x="1225" y="102"/>
                </a:lnTo>
                <a:lnTo>
                  <a:pt x="1225" y="102"/>
                </a:lnTo>
                <a:lnTo>
                  <a:pt x="1225" y="102"/>
                </a:lnTo>
                <a:cubicBezTo>
                  <a:pt x="1221" y="103"/>
                  <a:pt x="1218" y="103"/>
                  <a:pt x="1214" y="103"/>
                </a:cubicBezTo>
                <a:lnTo>
                  <a:pt x="1214" y="103"/>
                </a:lnTo>
                <a:cubicBezTo>
                  <a:pt x="1201" y="105"/>
                  <a:pt x="1188" y="107"/>
                  <a:pt x="1176" y="109"/>
                </a:cubicBezTo>
                <a:lnTo>
                  <a:pt x="1176" y="109"/>
                </a:lnTo>
                <a:cubicBezTo>
                  <a:pt x="1175" y="109"/>
                  <a:pt x="1174" y="109"/>
                  <a:pt x="1173" y="109"/>
                </a:cubicBezTo>
                <a:lnTo>
                  <a:pt x="1173" y="109"/>
                </a:lnTo>
                <a:cubicBezTo>
                  <a:pt x="1153" y="113"/>
                  <a:pt x="1133" y="115"/>
                  <a:pt x="1114" y="118"/>
                </a:cubicBezTo>
                <a:lnTo>
                  <a:pt x="1114" y="118"/>
                </a:lnTo>
                <a:cubicBezTo>
                  <a:pt x="1113" y="118"/>
                  <a:pt x="1113" y="119"/>
                  <a:pt x="1112" y="119"/>
                </a:cubicBezTo>
                <a:lnTo>
                  <a:pt x="1112" y="119"/>
                </a:lnTo>
                <a:cubicBezTo>
                  <a:pt x="1107" y="119"/>
                  <a:pt x="1103" y="120"/>
                  <a:pt x="1097" y="121"/>
                </a:cubicBezTo>
                <a:lnTo>
                  <a:pt x="1097" y="121"/>
                </a:lnTo>
                <a:cubicBezTo>
                  <a:pt x="1084" y="124"/>
                  <a:pt x="1070" y="125"/>
                  <a:pt x="1056" y="128"/>
                </a:cubicBezTo>
                <a:lnTo>
                  <a:pt x="1056" y="128"/>
                </a:lnTo>
                <a:cubicBezTo>
                  <a:pt x="1054" y="128"/>
                  <a:pt x="1052" y="128"/>
                  <a:pt x="1050" y="129"/>
                </a:cubicBezTo>
                <a:lnTo>
                  <a:pt x="1050" y="129"/>
                </a:lnTo>
                <a:cubicBezTo>
                  <a:pt x="1046" y="129"/>
                  <a:pt x="1042" y="130"/>
                  <a:pt x="1038" y="131"/>
                </a:cubicBezTo>
                <a:lnTo>
                  <a:pt x="1038" y="131"/>
                </a:lnTo>
                <a:cubicBezTo>
                  <a:pt x="1020" y="134"/>
                  <a:pt x="1002" y="137"/>
                  <a:pt x="984" y="141"/>
                </a:cubicBezTo>
                <a:lnTo>
                  <a:pt x="984" y="141"/>
                </a:lnTo>
                <a:cubicBezTo>
                  <a:pt x="980" y="141"/>
                  <a:pt x="977" y="141"/>
                  <a:pt x="974" y="142"/>
                </a:cubicBezTo>
                <a:lnTo>
                  <a:pt x="974" y="142"/>
                </a:lnTo>
                <a:cubicBezTo>
                  <a:pt x="972" y="142"/>
                  <a:pt x="971" y="142"/>
                  <a:pt x="969" y="143"/>
                </a:cubicBezTo>
                <a:lnTo>
                  <a:pt x="969" y="143"/>
                </a:lnTo>
                <a:cubicBezTo>
                  <a:pt x="944" y="148"/>
                  <a:pt x="918" y="152"/>
                  <a:pt x="893" y="157"/>
                </a:cubicBezTo>
                <a:lnTo>
                  <a:pt x="893" y="157"/>
                </a:lnTo>
                <a:cubicBezTo>
                  <a:pt x="891" y="158"/>
                  <a:pt x="888" y="158"/>
                  <a:pt x="886" y="158"/>
                </a:cubicBezTo>
                <a:lnTo>
                  <a:pt x="886" y="158"/>
                </a:lnTo>
                <a:cubicBezTo>
                  <a:pt x="881" y="159"/>
                  <a:pt x="877" y="161"/>
                  <a:pt x="872" y="161"/>
                </a:cubicBezTo>
                <a:lnTo>
                  <a:pt x="872" y="161"/>
                </a:lnTo>
                <a:cubicBezTo>
                  <a:pt x="864" y="163"/>
                  <a:pt x="855" y="165"/>
                  <a:pt x="847" y="166"/>
                </a:cubicBezTo>
                <a:lnTo>
                  <a:pt x="847" y="166"/>
                </a:lnTo>
                <a:cubicBezTo>
                  <a:pt x="838" y="168"/>
                  <a:pt x="830" y="170"/>
                  <a:pt x="822" y="171"/>
                </a:cubicBezTo>
                <a:lnTo>
                  <a:pt x="822" y="171"/>
                </a:lnTo>
                <a:cubicBezTo>
                  <a:pt x="814" y="173"/>
                  <a:pt x="806" y="175"/>
                  <a:pt x="799" y="176"/>
                </a:cubicBezTo>
                <a:lnTo>
                  <a:pt x="799" y="176"/>
                </a:lnTo>
                <a:cubicBezTo>
                  <a:pt x="794" y="178"/>
                  <a:pt x="789" y="178"/>
                  <a:pt x="784" y="179"/>
                </a:cubicBezTo>
                <a:lnTo>
                  <a:pt x="784" y="179"/>
                </a:lnTo>
                <a:cubicBezTo>
                  <a:pt x="781" y="180"/>
                  <a:pt x="779" y="180"/>
                  <a:pt x="775" y="181"/>
                </a:cubicBezTo>
                <a:lnTo>
                  <a:pt x="775" y="181"/>
                </a:lnTo>
                <a:cubicBezTo>
                  <a:pt x="764" y="184"/>
                  <a:pt x="753" y="186"/>
                  <a:pt x="741" y="189"/>
                </a:cubicBezTo>
                <a:lnTo>
                  <a:pt x="741" y="189"/>
                </a:lnTo>
                <a:cubicBezTo>
                  <a:pt x="736" y="190"/>
                  <a:pt x="730" y="192"/>
                  <a:pt x="724" y="193"/>
                </a:cubicBezTo>
                <a:lnTo>
                  <a:pt x="724" y="193"/>
                </a:lnTo>
                <a:cubicBezTo>
                  <a:pt x="710" y="196"/>
                  <a:pt x="697" y="199"/>
                  <a:pt x="683" y="202"/>
                </a:cubicBezTo>
                <a:lnTo>
                  <a:pt x="683" y="202"/>
                </a:lnTo>
                <a:cubicBezTo>
                  <a:pt x="681" y="203"/>
                  <a:pt x="678" y="204"/>
                  <a:pt x="675" y="204"/>
                </a:cubicBezTo>
                <a:lnTo>
                  <a:pt x="675" y="204"/>
                </a:lnTo>
                <a:cubicBezTo>
                  <a:pt x="675" y="205"/>
                  <a:pt x="674" y="205"/>
                  <a:pt x="674" y="205"/>
                </a:cubicBezTo>
                <a:lnTo>
                  <a:pt x="674" y="205"/>
                </a:lnTo>
                <a:cubicBezTo>
                  <a:pt x="658" y="209"/>
                  <a:pt x="642" y="213"/>
                  <a:pt x="625" y="217"/>
                </a:cubicBezTo>
                <a:lnTo>
                  <a:pt x="625" y="217"/>
                </a:lnTo>
                <a:cubicBezTo>
                  <a:pt x="620" y="218"/>
                  <a:pt x="615" y="220"/>
                  <a:pt x="609" y="221"/>
                </a:cubicBezTo>
                <a:lnTo>
                  <a:pt x="609" y="221"/>
                </a:lnTo>
                <a:cubicBezTo>
                  <a:pt x="598" y="224"/>
                  <a:pt x="588" y="227"/>
                  <a:pt x="577" y="229"/>
                </a:cubicBezTo>
                <a:lnTo>
                  <a:pt x="577" y="229"/>
                </a:lnTo>
                <a:cubicBezTo>
                  <a:pt x="574" y="230"/>
                  <a:pt x="571" y="231"/>
                  <a:pt x="568" y="232"/>
                </a:cubicBezTo>
                <a:lnTo>
                  <a:pt x="568" y="232"/>
                </a:lnTo>
                <a:lnTo>
                  <a:pt x="568" y="232"/>
                </a:lnTo>
                <a:lnTo>
                  <a:pt x="568" y="232"/>
                </a:lnTo>
                <a:cubicBezTo>
                  <a:pt x="565" y="233"/>
                  <a:pt x="562" y="234"/>
                  <a:pt x="559" y="235"/>
                </a:cubicBezTo>
                <a:lnTo>
                  <a:pt x="559" y="235"/>
                </a:lnTo>
                <a:cubicBezTo>
                  <a:pt x="549" y="237"/>
                  <a:pt x="539" y="240"/>
                  <a:pt x="531" y="243"/>
                </a:cubicBezTo>
                <a:lnTo>
                  <a:pt x="531" y="243"/>
                </a:lnTo>
                <a:cubicBezTo>
                  <a:pt x="525" y="244"/>
                  <a:pt x="519" y="246"/>
                  <a:pt x="514" y="247"/>
                </a:cubicBezTo>
                <a:lnTo>
                  <a:pt x="514" y="247"/>
                </a:lnTo>
                <a:cubicBezTo>
                  <a:pt x="503" y="250"/>
                  <a:pt x="492" y="254"/>
                  <a:pt x="482" y="257"/>
                </a:cubicBezTo>
                <a:lnTo>
                  <a:pt x="482" y="257"/>
                </a:lnTo>
                <a:cubicBezTo>
                  <a:pt x="479" y="258"/>
                  <a:pt x="476" y="259"/>
                  <a:pt x="472" y="260"/>
                </a:cubicBezTo>
                <a:lnTo>
                  <a:pt x="472" y="260"/>
                </a:lnTo>
                <a:lnTo>
                  <a:pt x="471" y="260"/>
                </a:lnTo>
                <a:lnTo>
                  <a:pt x="471" y="260"/>
                </a:lnTo>
                <a:cubicBezTo>
                  <a:pt x="458" y="265"/>
                  <a:pt x="445" y="269"/>
                  <a:pt x="432" y="273"/>
                </a:cubicBezTo>
                <a:lnTo>
                  <a:pt x="432" y="273"/>
                </a:lnTo>
                <a:cubicBezTo>
                  <a:pt x="428" y="275"/>
                  <a:pt x="424" y="276"/>
                  <a:pt x="420" y="277"/>
                </a:cubicBezTo>
                <a:lnTo>
                  <a:pt x="420" y="277"/>
                </a:lnTo>
                <a:cubicBezTo>
                  <a:pt x="411" y="280"/>
                  <a:pt x="402" y="283"/>
                  <a:pt x="394" y="286"/>
                </a:cubicBezTo>
                <a:lnTo>
                  <a:pt x="394" y="286"/>
                </a:lnTo>
                <a:cubicBezTo>
                  <a:pt x="393" y="286"/>
                  <a:pt x="391" y="287"/>
                  <a:pt x="390" y="287"/>
                </a:cubicBezTo>
                <a:lnTo>
                  <a:pt x="390" y="287"/>
                </a:lnTo>
                <a:cubicBezTo>
                  <a:pt x="386" y="289"/>
                  <a:pt x="382" y="290"/>
                  <a:pt x="378" y="291"/>
                </a:cubicBezTo>
                <a:lnTo>
                  <a:pt x="378" y="291"/>
                </a:lnTo>
                <a:cubicBezTo>
                  <a:pt x="371" y="294"/>
                  <a:pt x="365" y="296"/>
                  <a:pt x="358" y="299"/>
                </a:cubicBezTo>
                <a:lnTo>
                  <a:pt x="358" y="299"/>
                </a:lnTo>
                <a:cubicBezTo>
                  <a:pt x="353" y="301"/>
                  <a:pt x="347" y="303"/>
                  <a:pt x="343" y="305"/>
                </a:cubicBezTo>
                <a:lnTo>
                  <a:pt x="343" y="305"/>
                </a:lnTo>
                <a:cubicBezTo>
                  <a:pt x="336" y="307"/>
                  <a:pt x="330" y="309"/>
                  <a:pt x="324" y="312"/>
                </a:cubicBezTo>
                <a:lnTo>
                  <a:pt x="324" y="312"/>
                </a:lnTo>
                <a:cubicBezTo>
                  <a:pt x="322" y="313"/>
                  <a:pt x="319" y="313"/>
                  <a:pt x="317" y="315"/>
                </a:cubicBezTo>
                <a:lnTo>
                  <a:pt x="317" y="315"/>
                </a:lnTo>
                <a:cubicBezTo>
                  <a:pt x="314" y="316"/>
                  <a:pt x="311" y="317"/>
                  <a:pt x="308" y="318"/>
                </a:cubicBezTo>
                <a:lnTo>
                  <a:pt x="308" y="318"/>
                </a:lnTo>
                <a:cubicBezTo>
                  <a:pt x="303" y="320"/>
                  <a:pt x="297" y="323"/>
                  <a:pt x="292" y="324"/>
                </a:cubicBezTo>
                <a:lnTo>
                  <a:pt x="292" y="324"/>
                </a:lnTo>
                <a:cubicBezTo>
                  <a:pt x="287" y="327"/>
                  <a:pt x="282" y="329"/>
                  <a:pt x="277" y="331"/>
                </a:cubicBezTo>
                <a:lnTo>
                  <a:pt x="277" y="331"/>
                </a:lnTo>
                <a:cubicBezTo>
                  <a:pt x="272" y="333"/>
                  <a:pt x="267" y="336"/>
                  <a:pt x="262" y="338"/>
                </a:cubicBezTo>
                <a:lnTo>
                  <a:pt x="262" y="338"/>
                </a:lnTo>
                <a:cubicBezTo>
                  <a:pt x="260" y="339"/>
                  <a:pt x="257" y="340"/>
                  <a:pt x="255" y="341"/>
                </a:cubicBezTo>
                <a:lnTo>
                  <a:pt x="255" y="341"/>
                </a:lnTo>
                <a:cubicBezTo>
                  <a:pt x="252" y="342"/>
                  <a:pt x="250" y="343"/>
                  <a:pt x="247" y="344"/>
                </a:cubicBezTo>
                <a:lnTo>
                  <a:pt x="247" y="344"/>
                </a:lnTo>
                <a:cubicBezTo>
                  <a:pt x="243" y="346"/>
                  <a:pt x="239" y="349"/>
                  <a:pt x="234" y="350"/>
                </a:cubicBezTo>
                <a:lnTo>
                  <a:pt x="234" y="350"/>
                </a:lnTo>
                <a:cubicBezTo>
                  <a:pt x="229" y="353"/>
                  <a:pt x="225" y="355"/>
                  <a:pt x="220" y="357"/>
                </a:cubicBezTo>
                <a:lnTo>
                  <a:pt x="220" y="357"/>
                </a:lnTo>
                <a:cubicBezTo>
                  <a:pt x="216" y="360"/>
                  <a:pt x="212" y="361"/>
                  <a:pt x="207" y="364"/>
                </a:cubicBezTo>
                <a:lnTo>
                  <a:pt x="207" y="364"/>
                </a:lnTo>
                <a:cubicBezTo>
                  <a:pt x="205" y="364"/>
                  <a:pt x="204" y="366"/>
                  <a:pt x="201" y="367"/>
                </a:cubicBezTo>
                <a:lnTo>
                  <a:pt x="201" y="367"/>
                </a:lnTo>
                <a:cubicBezTo>
                  <a:pt x="199" y="368"/>
                  <a:pt x="196" y="369"/>
                  <a:pt x="194" y="371"/>
                </a:cubicBezTo>
                <a:lnTo>
                  <a:pt x="194" y="371"/>
                </a:lnTo>
                <a:cubicBezTo>
                  <a:pt x="191" y="372"/>
                  <a:pt x="186" y="374"/>
                  <a:pt x="183" y="377"/>
                </a:cubicBezTo>
                <a:lnTo>
                  <a:pt x="183" y="377"/>
                </a:lnTo>
                <a:cubicBezTo>
                  <a:pt x="178" y="379"/>
                  <a:pt x="174" y="381"/>
                  <a:pt x="170" y="384"/>
                </a:cubicBezTo>
                <a:lnTo>
                  <a:pt x="170" y="384"/>
                </a:lnTo>
                <a:cubicBezTo>
                  <a:pt x="166" y="386"/>
                  <a:pt x="163" y="388"/>
                  <a:pt x="159" y="390"/>
                </a:cubicBezTo>
                <a:lnTo>
                  <a:pt x="159" y="390"/>
                </a:lnTo>
                <a:cubicBezTo>
                  <a:pt x="158" y="391"/>
                  <a:pt x="156" y="392"/>
                  <a:pt x="154" y="393"/>
                </a:cubicBezTo>
                <a:lnTo>
                  <a:pt x="154" y="393"/>
                </a:lnTo>
                <a:cubicBezTo>
                  <a:pt x="152" y="394"/>
                  <a:pt x="149" y="396"/>
                  <a:pt x="148" y="397"/>
                </a:cubicBezTo>
                <a:lnTo>
                  <a:pt x="148" y="397"/>
                </a:lnTo>
                <a:cubicBezTo>
                  <a:pt x="144" y="399"/>
                  <a:pt x="141" y="401"/>
                  <a:pt x="138" y="403"/>
                </a:cubicBezTo>
                <a:lnTo>
                  <a:pt x="138" y="403"/>
                </a:lnTo>
                <a:cubicBezTo>
                  <a:pt x="134" y="406"/>
                  <a:pt x="130" y="408"/>
                  <a:pt x="126" y="411"/>
                </a:cubicBezTo>
                <a:lnTo>
                  <a:pt x="126" y="411"/>
                </a:lnTo>
                <a:cubicBezTo>
                  <a:pt x="124" y="412"/>
                  <a:pt x="121" y="415"/>
                  <a:pt x="118" y="417"/>
                </a:cubicBezTo>
                <a:lnTo>
                  <a:pt x="118" y="417"/>
                </a:lnTo>
                <a:cubicBezTo>
                  <a:pt x="116" y="417"/>
                  <a:pt x="115" y="418"/>
                  <a:pt x="114" y="419"/>
                </a:cubicBezTo>
                <a:lnTo>
                  <a:pt x="114" y="419"/>
                </a:lnTo>
                <a:cubicBezTo>
                  <a:pt x="112" y="421"/>
                  <a:pt x="110" y="422"/>
                  <a:pt x="107" y="424"/>
                </a:cubicBezTo>
                <a:lnTo>
                  <a:pt x="107" y="424"/>
                </a:lnTo>
                <a:cubicBezTo>
                  <a:pt x="104" y="426"/>
                  <a:pt x="101" y="428"/>
                  <a:pt x="99" y="430"/>
                </a:cubicBezTo>
                <a:lnTo>
                  <a:pt x="99" y="430"/>
                </a:lnTo>
                <a:cubicBezTo>
                  <a:pt x="95" y="432"/>
                  <a:pt x="93" y="435"/>
                  <a:pt x="90" y="438"/>
                </a:cubicBezTo>
                <a:lnTo>
                  <a:pt x="90" y="438"/>
                </a:lnTo>
                <a:cubicBezTo>
                  <a:pt x="86" y="440"/>
                  <a:pt x="84" y="442"/>
                  <a:pt x="82" y="444"/>
                </a:cubicBezTo>
                <a:lnTo>
                  <a:pt x="82" y="444"/>
                </a:lnTo>
                <a:cubicBezTo>
                  <a:pt x="81" y="444"/>
                  <a:pt x="81" y="445"/>
                  <a:pt x="80" y="445"/>
                </a:cubicBezTo>
                <a:lnTo>
                  <a:pt x="80" y="445"/>
                </a:lnTo>
                <a:cubicBezTo>
                  <a:pt x="78" y="447"/>
                  <a:pt x="75" y="450"/>
                  <a:pt x="73" y="452"/>
                </a:cubicBezTo>
                <a:lnTo>
                  <a:pt x="73" y="452"/>
                </a:lnTo>
                <a:cubicBezTo>
                  <a:pt x="70" y="454"/>
                  <a:pt x="68" y="455"/>
                  <a:pt x="67" y="457"/>
                </a:cubicBezTo>
                <a:lnTo>
                  <a:pt x="67" y="457"/>
                </a:lnTo>
                <a:cubicBezTo>
                  <a:pt x="63" y="461"/>
                  <a:pt x="59" y="465"/>
                  <a:pt x="55" y="469"/>
                </a:cubicBezTo>
                <a:lnTo>
                  <a:pt x="55" y="469"/>
                </a:lnTo>
                <a:cubicBezTo>
                  <a:pt x="54" y="470"/>
                  <a:pt x="54" y="470"/>
                  <a:pt x="53" y="471"/>
                </a:cubicBezTo>
                <a:lnTo>
                  <a:pt x="53" y="471"/>
                </a:lnTo>
                <a:lnTo>
                  <a:pt x="53" y="471"/>
                </a:lnTo>
                <a:lnTo>
                  <a:pt x="53" y="471"/>
                </a:lnTo>
                <a:cubicBezTo>
                  <a:pt x="48" y="476"/>
                  <a:pt x="44" y="481"/>
                  <a:pt x="40" y="485"/>
                </a:cubicBezTo>
                <a:lnTo>
                  <a:pt x="40" y="485"/>
                </a:lnTo>
                <a:cubicBezTo>
                  <a:pt x="40" y="486"/>
                  <a:pt x="38" y="487"/>
                  <a:pt x="38" y="488"/>
                </a:cubicBezTo>
                <a:lnTo>
                  <a:pt x="38" y="488"/>
                </a:lnTo>
                <a:cubicBezTo>
                  <a:pt x="35" y="492"/>
                  <a:pt x="33" y="495"/>
                  <a:pt x="30" y="498"/>
                </a:cubicBezTo>
                <a:lnTo>
                  <a:pt x="30" y="498"/>
                </a:lnTo>
                <a:cubicBezTo>
                  <a:pt x="30" y="499"/>
                  <a:pt x="30" y="499"/>
                  <a:pt x="30" y="499"/>
                </a:cubicBezTo>
                <a:lnTo>
                  <a:pt x="30" y="499"/>
                </a:lnTo>
                <a:cubicBezTo>
                  <a:pt x="29" y="501"/>
                  <a:pt x="27" y="502"/>
                  <a:pt x="26" y="504"/>
                </a:cubicBezTo>
                <a:lnTo>
                  <a:pt x="26" y="504"/>
                </a:lnTo>
                <a:cubicBezTo>
                  <a:pt x="24" y="507"/>
                  <a:pt x="23" y="510"/>
                  <a:pt x="21" y="513"/>
                </a:cubicBezTo>
                <a:lnTo>
                  <a:pt x="21" y="513"/>
                </a:lnTo>
                <a:cubicBezTo>
                  <a:pt x="20" y="515"/>
                  <a:pt x="19" y="517"/>
                  <a:pt x="17" y="519"/>
                </a:cubicBezTo>
                <a:lnTo>
                  <a:pt x="17" y="519"/>
                </a:lnTo>
                <a:cubicBezTo>
                  <a:pt x="16" y="521"/>
                  <a:pt x="15" y="523"/>
                  <a:pt x="14" y="526"/>
                </a:cubicBezTo>
                <a:lnTo>
                  <a:pt x="14" y="526"/>
                </a:lnTo>
                <a:cubicBezTo>
                  <a:pt x="14" y="526"/>
                  <a:pt x="13" y="527"/>
                  <a:pt x="13" y="528"/>
                </a:cubicBezTo>
                <a:lnTo>
                  <a:pt x="13" y="528"/>
                </a:lnTo>
                <a:cubicBezTo>
                  <a:pt x="12" y="530"/>
                  <a:pt x="12" y="532"/>
                  <a:pt x="10" y="534"/>
                </a:cubicBezTo>
                <a:lnTo>
                  <a:pt x="10" y="534"/>
                </a:lnTo>
                <a:cubicBezTo>
                  <a:pt x="9" y="537"/>
                  <a:pt x="8" y="539"/>
                  <a:pt x="7" y="542"/>
                </a:cubicBezTo>
                <a:lnTo>
                  <a:pt x="7" y="542"/>
                </a:lnTo>
                <a:cubicBezTo>
                  <a:pt x="7" y="545"/>
                  <a:pt x="5" y="546"/>
                  <a:pt x="5" y="549"/>
                </a:cubicBezTo>
                <a:lnTo>
                  <a:pt x="5" y="549"/>
                </a:lnTo>
                <a:cubicBezTo>
                  <a:pt x="4" y="551"/>
                  <a:pt x="4" y="552"/>
                  <a:pt x="4" y="555"/>
                </a:cubicBezTo>
                <a:lnTo>
                  <a:pt x="4" y="555"/>
                </a:lnTo>
                <a:cubicBezTo>
                  <a:pt x="3" y="555"/>
                  <a:pt x="3" y="556"/>
                  <a:pt x="3" y="556"/>
                </a:cubicBezTo>
                <a:lnTo>
                  <a:pt x="3" y="556"/>
                </a:lnTo>
                <a:cubicBezTo>
                  <a:pt x="2" y="562"/>
                  <a:pt x="1" y="568"/>
                  <a:pt x="0" y="574"/>
                </a:cubicBezTo>
                <a:lnTo>
                  <a:pt x="0" y="574"/>
                </a:lnTo>
                <a:cubicBezTo>
                  <a:pt x="0" y="577"/>
                  <a:pt x="0" y="580"/>
                  <a:pt x="0" y="583"/>
                </a:cubicBezTo>
                <a:lnTo>
                  <a:pt x="0" y="583"/>
                </a:lnTo>
                <a:cubicBezTo>
                  <a:pt x="0" y="584"/>
                  <a:pt x="0" y="585"/>
                  <a:pt x="0" y="587"/>
                </a:cubicBezTo>
                <a:lnTo>
                  <a:pt x="0" y="587"/>
                </a:lnTo>
                <a:cubicBezTo>
                  <a:pt x="0" y="589"/>
                  <a:pt x="0" y="591"/>
                  <a:pt x="0" y="593"/>
                </a:cubicBezTo>
                <a:lnTo>
                  <a:pt x="0" y="593"/>
                </a:lnTo>
                <a:cubicBezTo>
                  <a:pt x="1" y="597"/>
                  <a:pt x="1" y="600"/>
                  <a:pt x="2" y="603"/>
                </a:cubicBezTo>
                <a:lnTo>
                  <a:pt x="2" y="603"/>
                </a:lnTo>
                <a:cubicBezTo>
                  <a:pt x="2" y="605"/>
                  <a:pt x="2" y="608"/>
                  <a:pt x="3" y="610"/>
                </a:cubicBezTo>
                <a:lnTo>
                  <a:pt x="3" y="610"/>
                </a:lnTo>
                <a:cubicBezTo>
                  <a:pt x="3" y="611"/>
                  <a:pt x="3" y="612"/>
                  <a:pt x="3" y="613"/>
                </a:cubicBezTo>
                <a:lnTo>
                  <a:pt x="3" y="613"/>
                </a:lnTo>
                <a:cubicBezTo>
                  <a:pt x="4" y="615"/>
                  <a:pt x="5" y="618"/>
                  <a:pt x="5" y="620"/>
                </a:cubicBezTo>
                <a:lnTo>
                  <a:pt x="5" y="620"/>
                </a:lnTo>
                <a:cubicBezTo>
                  <a:pt x="5" y="621"/>
                  <a:pt x="6" y="623"/>
                  <a:pt x="7" y="625"/>
                </a:cubicBezTo>
                <a:lnTo>
                  <a:pt x="7" y="625"/>
                </a:lnTo>
                <a:cubicBezTo>
                  <a:pt x="9" y="630"/>
                  <a:pt x="10" y="635"/>
                  <a:pt x="13" y="640"/>
                </a:cubicBezTo>
                <a:lnTo>
                  <a:pt x="13" y="640"/>
                </a:lnTo>
                <a:cubicBezTo>
                  <a:pt x="305" y="1277"/>
                  <a:pt x="598" y="1915"/>
                  <a:pt x="890" y="2552"/>
                </a:cubicBezTo>
                <a:lnTo>
                  <a:pt x="890" y="2552"/>
                </a:lnTo>
                <a:cubicBezTo>
                  <a:pt x="891" y="2553"/>
                  <a:pt x="891" y="2554"/>
                  <a:pt x="891" y="2554"/>
                </a:cubicBezTo>
                <a:lnTo>
                  <a:pt x="891" y="2554"/>
                </a:lnTo>
                <a:cubicBezTo>
                  <a:pt x="892" y="2556"/>
                  <a:pt x="894" y="2559"/>
                  <a:pt x="895" y="2561"/>
                </a:cubicBezTo>
                <a:lnTo>
                  <a:pt x="895" y="2561"/>
                </a:lnTo>
                <a:cubicBezTo>
                  <a:pt x="896" y="2562"/>
                  <a:pt x="896" y="2564"/>
                  <a:pt x="898" y="2565"/>
                </a:cubicBezTo>
                <a:lnTo>
                  <a:pt x="898" y="2565"/>
                </a:lnTo>
                <a:cubicBezTo>
                  <a:pt x="898" y="2567"/>
                  <a:pt x="900" y="2568"/>
                  <a:pt x="900" y="2569"/>
                </a:cubicBezTo>
                <a:lnTo>
                  <a:pt x="900" y="2569"/>
                </a:lnTo>
                <a:cubicBezTo>
                  <a:pt x="901" y="2571"/>
                  <a:pt x="902" y="2571"/>
                  <a:pt x="902" y="2572"/>
                </a:cubicBezTo>
                <a:lnTo>
                  <a:pt x="902" y="2572"/>
                </a:lnTo>
                <a:cubicBezTo>
                  <a:pt x="902" y="2572"/>
                  <a:pt x="902" y="2572"/>
                  <a:pt x="902" y="2573"/>
                </a:cubicBezTo>
                <a:lnTo>
                  <a:pt x="902" y="2573"/>
                </a:lnTo>
                <a:cubicBezTo>
                  <a:pt x="904" y="2574"/>
                  <a:pt x="904" y="2575"/>
                  <a:pt x="905" y="2576"/>
                </a:cubicBezTo>
                <a:lnTo>
                  <a:pt x="905" y="2576"/>
                </a:lnTo>
                <a:cubicBezTo>
                  <a:pt x="908" y="2580"/>
                  <a:pt x="910" y="2583"/>
                  <a:pt x="913" y="2586"/>
                </a:cubicBezTo>
                <a:lnTo>
                  <a:pt x="913" y="2586"/>
                </a:lnTo>
                <a:cubicBezTo>
                  <a:pt x="914" y="2586"/>
                  <a:pt x="914" y="2587"/>
                  <a:pt x="914" y="2587"/>
                </a:cubicBezTo>
                <a:lnTo>
                  <a:pt x="914" y="2587"/>
                </a:lnTo>
                <a:cubicBezTo>
                  <a:pt x="915" y="2588"/>
                  <a:pt x="915" y="2588"/>
                  <a:pt x="915" y="2588"/>
                </a:cubicBezTo>
                <a:lnTo>
                  <a:pt x="915" y="2588"/>
                </a:lnTo>
                <a:cubicBezTo>
                  <a:pt x="916" y="2589"/>
                  <a:pt x="916" y="2589"/>
                  <a:pt x="917" y="2590"/>
                </a:cubicBezTo>
                <a:lnTo>
                  <a:pt x="917" y="2590"/>
                </a:lnTo>
                <a:cubicBezTo>
                  <a:pt x="919" y="2593"/>
                  <a:pt x="922" y="2595"/>
                  <a:pt x="925" y="2598"/>
                </a:cubicBezTo>
                <a:lnTo>
                  <a:pt x="925" y="2598"/>
                </a:lnTo>
                <a:cubicBezTo>
                  <a:pt x="926" y="2599"/>
                  <a:pt x="927" y="2600"/>
                  <a:pt x="928" y="2602"/>
                </a:cubicBezTo>
                <a:lnTo>
                  <a:pt x="928" y="2602"/>
                </a:lnTo>
                <a:cubicBezTo>
                  <a:pt x="930" y="2604"/>
                  <a:pt x="932" y="2605"/>
                  <a:pt x="934" y="2607"/>
                </a:cubicBezTo>
                <a:lnTo>
                  <a:pt x="934" y="2607"/>
                </a:lnTo>
                <a:cubicBezTo>
                  <a:pt x="935" y="2607"/>
                  <a:pt x="935" y="2608"/>
                  <a:pt x="935" y="2608"/>
                </a:cubicBezTo>
                <a:lnTo>
                  <a:pt x="935" y="2608"/>
                </a:lnTo>
                <a:cubicBezTo>
                  <a:pt x="935" y="2608"/>
                  <a:pt x="936" y="2608"/>
                  <a:pt x="936" y="2609"/>
                </a:cubicBezTo>
                <a:lnTo>
                  <a:pt x="936" y="2609"/>
                </a:lnTo>
                <a:cubicBezTo>
                  <a:pt x="938" y="2610"/>
                  <a:pt x="939" y="2611"/>
                  <a:pt x="941" y="2613"/>
                </a:cubicBezTo>
                <a:lnTo>
                  <a:pt x="941" y="2613"/>
                </a:lnTo>
                <a:cubicBezTo>
                  <a:pt x="944" y="2615"/>
                  <a:pt x="946" y="2617"/>
                  <a:pt x="949" y="2619"/>
                </a:cubicBezTo>
                <a:lnTo>
                  <a:pt x="949" y="2619"/>
                </a:lnTo>
                <a:cubicBezTo>
                  <a:pt x="951" y="2620"/>
                  <a:pt x="953" y="2622"/>
                  <a:pt x="955" y="2624"/>
                </a:cubicBezTo>
                <a:lnTo>
                  <a:pt x="955" y="2624"/>
                </a:lnTo>
                <a:lnTo>
                  <a:pt x="956" y="2624"/>
                </a:lnTo>
                <a:lnTo>
                  <a:pt x="956" y="2624"/>
                </a:lnTo>
                <a:cubicBezTo>
                  <a:pt x="956" y="2625"/>
                  <a:pt x="957" y="2625"/>
                  <a:pt x="958" y="2625"/>
                </a:cubicBezTo>
                <a:lnTo>
                  <a:pt x="958" y="2625"/>
                </a:lnTo>
                <a:cubicBezTo>
                  <a:pt x="960" y="2627"/>
                  <a:pt x="962" y="2628"/>
                  <a:pt x="964" y="2630"/>
                </a:cubicBezTo>
                <a:lnTo>
                  <a:pt x="964" y="2630"/>
                </a:lnTo>
                <a:cubicBezTo>
                  <a:pt x="966" y="2631"/>
                  <a:pt x="968" y="2633"/>
                  <a:pt x="970" y="2634"/>
                </a:cubicBezTo>
                <a:lnTo>
                  <a:pt x="970" y="2634"/>
                </a:lnTo>
                <a:cubicBezTo>
                  <a:pt x="974" y="2636"/>
                  <a:pt x="977" y="2639"/>
                  <a:pt x="981" y="2641"/>
                </a:cubicBezTo>
                <a:lnTo>
                  <a:pt x="981" y="2641"/>
                </a:lnTo>
                <a:lnTo>
                  <a:pt x="982" y="2641"/>
                </a:lnTo>
                <a:lnTo>
                  <a:pt x="982" y="2641"/>
                </a:lnTo>
                <a:cubicBezTo>
                  <a:pt x="982" y="2642"/>
                  <a:pt x="984" y="2642"/>
                  <a:pt x="984" y="2643"/>
                </a:cubicBezTo>
                <a:lnTo>
                  <a:pt x="984" y="2643"/>
                </a:lnTo>
                <a:cubicBezTo>
                  <a:pt x="985" y="2643"/>
                  <a:pt x="986" y="2644"/>
                  <a:pt x="986" y="2644"/>
                </a:cubicBezTo>
                <a:lnTo>
                  <a:pt x="986" y="2644"/>
                </a:lnTo>
                <a:cubicBezTo>
                  <a:pt x="992" y="2647"/>
                  <a:pt x="997" y="2651"/>
                  <a:pt x="1003" y="2654"/>
                </a:cubicBezTo>
                <a:lnTo>
                  <a:pt x="1003" y="2654"/>
                </a:lnTo>
                <a:cubicBezTo>
                  <a:pt x="1005" y="2655"/>
                  <a:pt x="1007" y="2656"/>
                  <a:pt x="1008" y="2656"/>
                </a:cubicBezTo>
                <a:lnTo>
                  <a:pt x="1008" y="2656"/>
                </a:lnTo>
                <a:cubicBezTo>
                  <a:pt x="1009" y="2657"/>
                  <a:pt x="1011" y="2657"/>
                  <a:pt x="1011" y="2658"/>
                </a:cubicBezTo>
                <a:lnTo>
                  <a:pt x="1011" y="2658"/>
                </a:lnTo>
                <a:cubicBezTo>
                  <a:pt x="1013" y="2659"/>
                  <a:pt x="1014" y="2660"/>
                  <a:pt x="1016" y="2660"/>
                </a:cubicBezTo>
                <a:lnTo>
                  <a:pt x="1016" y="2660"/>
                </a:lnTo>
                <a:cubicBezTo>
                  <a:pt x="1018" y="2662"/>
                  <a:pt x="1020" y="2663"/>
                  <a:pt x="1023" y="2664"/>
                </a:cubicBezTo>
                <a:lnTo>
                  <a:pt x="1023" y="2664"/>
                </a:lnTo>
                <a:cubicBezTo>
                  <a:pt x="1025" y="2665"/>
                  <a:pt x="1027" y="2667"/>
                  <a:pt x="1030" y="2668"/>
                </a:cubicBezTo>
                <a:lnTo>
                  <a:pt x="1030" y="2668"/>
                </a:lnTo>
                <a:cubicBezTo>
                  <a:pt x="1034" y="2670"/>
                  <a:pt x="1038" y="2672"/>
                  <a:pt x="1043" y="2674"/>
                </a:cubicBezTo>
                <a:lnTo>
                  <a:pt x="1043" y="2674"/>
                </a:lnTo>
                <a:cubicBezTo>
                  <a:pt x="1044" y="2675"/>
                  <a:pt x="1046" y="2676"/>
                  <a:pt x="1047" y="2676"/>
                </a:cubicBezTo>
                <a:lnTo>
                  <a:pt x="1047" y="2676"/>
                </a:lnTo>
                <a:cubicBezTo>
                  <a:pt x="1047" y="2676"/>
                  <a:pt x="1048" y="2677"/>
                  <a:pt x="1049" y="2677"/>
                </a:cubicBezTo>
                <a:lnTo>
                  <a:pt x="1049" y="2677"/>
                </a:lnTo>
                <a:cubicBezTo>
                  <a:pt x="1050" y="2677"/>
                  <a:pt x="1050" y="2677"/>
                  <a:pt x="1051" y="2678"/>
                </a:cubicBezTo>
                <a:lnTo>
                  <a:pt x="1051" y="2678"/>
                </a:lnTo>
                <a:cubicBezTo>
                  <a:pt x="1056" y="2680"/>
                  <a:pt x="1060" y="2682"/>
                  <a:pt x="1064" y="2684"/>
                </a:cubicBezTo>
                <a:lnTo>
                  <a:pt x="1064" y="2684"/>
                </a:lnTo>
                <a:cubicBezTo>
                  <a:pt x="1067" y="2685"/>
                  <a:pt x="1070" y="2686"/>
                  <a:pt x="1073" y="2688"/>
                </a:cubicBezTo>
                <a:lnTo>
                  <a:pt x="1073" y="2688"/>
                </a:lnTo>
                <a:cubicBezTo>
                  <a:pt x="1076" y="2689"/>
                  <a:pt x="1079" y="2690"/>
                  <a:pt x="1083" y="2691"/>
                </a:cubicBezTo>
                <a:lnTo>
                  <a:pt x="1083" y="2691"/>
                </a:lnTo>
                <a:cubicBezTo>
                  <a:pt x="1084" y="2693"/>
                  <a:pt x="1086" y="2693"/>
                  <a:pt x="1087" y="2694"/>
                </a:cubicBezTo>
                <a:lnTo>
                  <a:pt x="1087" y="2694"/>
                </a:lnTo>
                <a:cubicBezTo>
                  <a:pt x="1090" y="2695"/>
                  <a:pt x="1093" y="2696"/>
                  <a:pt x="1096" y="2697"/>
                </a:cubicBezTo>
                <a:lnTo>
                  <a:pt x="1096" y="2697"/>
                </a:lnTo>
                <a:cubicBezTo>
                  <a:pt x="1102" y="2700"/>
                  <a:pt x="1108" y="2702"/>
                  <a:pt x="1115" y="2705"/>
                </a:cubicBezTo>
                <a:lnTo>
                  <a:pt x="1115" y="2705"/>
                </a:lnTo>
                <a:cubicBezTo>
                  <a:pt x="1117" y="2706"/>
                  <a:pt x="1118" y="2706"/>
                  <a:pt x="1120" y="2707"/>
                </a:cubicBezTo>
                <a:lnTo>
                  <a:pt x="1120" y="2707"/>
                </a:lnTo>
                <a:cubicBezTo>
                  <a:pt x="1121" y="2707"/>
                  <a:pt x="1123" y="2707"/>
                  <a:pt x="1124" y="2708"/>
                </a:cubicBezTo>
                <a:lnTo>
                  <a:pt x="1124" y="2708"/>
                </a:lnTo>
                <a:cubicBezTo>
                  <a:pt x="1125" y="2709"/>
                  <a:pt x="1127" y="2709"/>
                  <a:pt x="1128" y="2710"/>
                </a:cubicBezTo>
                <a:lnTo>
                  <a:pt x="1128" y="2710"/>
                </a:lnTo>
                <a:cubicBezTo>
                  <a:pt x="1134" y="2711"/>
                  <a:pt x="1140" y="2714"/>
                  <a:pt x="1145" y="2716"/>
                </a:cubicBezTo>
                <a:lnTo>
                  <a:pt x="1145" y="2716"/>
                </a:lnTo>
                <a:cubicBezTo>
                  <a:pt x="1148" y="2717"/>
                  <a:pt x="1151" y="2718"/>
                  <a:pt x="1154" y="2719"/>
                </a:cubicBezTo>
                <a:lnTo>
                  <a:pt x="1154" y="2719"/>
                </a:lnTo>
                <a:cubicBezTo>
                  <a:pt x="1159" y="2721"/>
                  <a:pt x="1164" y="2722"/>
                  <a:pt x="1168" y="2724"/>
                </a:cubicBezTo>
                <a:lnTo>
                  <a:pt x="1168" y="2724"/>
                </a:lnTo>
                <a:cubicBezTo>
                  <a:pt x="1169" y="2725"/>
                  <a:pt x="1170" y="2725"/>
                  <a:pt x="1171" y="2725"/>
                </a:cubicBezTo>
                <a:lnTo>
                  <a:pt x="1171" y="2725"/>
                </a:lnTo>
                <a:lnTo>
                  <a:pt x="1171" y="2725"/>
                </a:lnTo>
                <a:lnTo>
                  <a:pt x="1171" y="2725"/>
                </a:lnTo>
                <a:cubicBezTo>
                  <a:pt x="1176" y="2726"/>
                  <a:pt x="1179" y="2727"/>
                  <a:pt x="1183" y="2729"/>
                </a:cubicBezTo>
                <a:lnTo>
                  <a:pt x="1183" y="2729"/>
                </a:lnTo>
                <a:cubicBezTo>
                  <a:pt x="1188" y="2730"/>
                  <a:pt x="1194" y="2732"/>
                  <a:pt x="1199" y="2734"/>
                </a:cubicBezTo>
                <a:lnTo>
                  <a:pt x="1199" y="2734"/>
                </a:lnTo>
                <a:cubicBezTo>
                  <a:pt x="1203" y="2735"/>
                  <a:pt x="1207" y="2736"/>
                  <a:pt x="1211" y="2738"/>
                </a:cubicBezTo>
                <a:lnTo>
                  <a:pt x="1211" y="2738"/>
                </a:lnTo>
                <a:cubicBezTo>
                  <a:pt x="1213" y="2738"/>
                  <a:pt x="1213" y="2739"/>
                  <a:pt x="1214" y="2739"/>
                </a:cubicBezTo>
                <a:lnTo>
                  <a:pt x="1214" y="2739"/>
                </a:lnTo>
                <a:cubicBezTo>
                  <a:pt x="1216" y="2739"/>
                  <a:pt x="1216" y="2739"/>
                  <a:pt x="1217" y="2740"/>
                </a:cubicBezTo>
                <a:lnTo>
                  <a:pt x="1217" y="2740"/>
                </a:lnTo>
                <a:cubicBezTo>
                  <a:pt x="1221" y="2741"/>
                  <a:pt x="1224" y="2741"/>
                  <a:pt x="1228" y="2743"/>
                </a:cubicBezTo>
                <a:lnTo>
                  <a:pt x="1228" y="2743"/>
                </a:lnTo>
                <a:cubicBezTo>
                  <a:pt x="1232" y="2744"/>
                  <a:pt x="1237" y="2745"/>
                  <a:pt x="1241" y="2746"/>
                </a:cubicBezTo>
                <a:lnTo>
                  <a:pt x="1241" y="2746"/>
                </a:lnTo>
                <a:cubicBezTo>
                  <a:pt x="1247" y="2749"/>
                  <a:pt x="1253" y="2750"/>
                  <a:pt x="1259" y="2752"/>
                </a:cubicBezTo>
                <a:lnTo>
                  <a:pt x="1259" y="2752"/>
                </a:lnTo>
                <a:cubicBezTo>
                  <a:pt x="1261" y="2753"/>
                  <a:pt x="1263" y="2753"/>
                  <a:pt x="1265" y="2753"/>
                </a:cubicBezTo>
                <a:lnTo>
                  <a:pt x="1265" y="2753"/>
                </a:lnTo>
                <a:cubicBezTo>
                  <a:pt x="1265" y="2754"/>
                  <a:pt x="1266" y="2754"/>
                  <a:pt x="1267" y="2754"/>
                </a:cubicBezTo>
                <a:lnTo>
                  <a:pt x="1267" y="2754"/>
                </a:lnTo>
                <a:cubicBezTo>
                  <a:pt x="1268" y="2754"/>
                  <a:pt x="1269" y="2754"/>
                  <a:pt x="1271" y="2755"/>
                </a:cubicBezTo>
                <a:lnTo>
                  <a:pt x="1271" y="2755"/>
                </a:lnTo>
                <a:cubicBezTo>
                  <a:pt x="1281" y="2758"/>
                  <a:pt x="1291" y="2760"/>
                  <a:pt x="1300" y="2763"/>
                </a:cubicBezTo>
                <a:lnTo>
                  <a:pt x="1300" y="2763"/>
                </a:lnTo>
                <a:cubicBezTo>
                  <a:pt x="1304" y="2764"/>
                  <a:pt x="1306" y="2764"/>
                  <a:pt x="1308" y="2765"/>
                </a:cubicBezTo>
                <a:lnTo>
                  <a:pt x="1308" y="2765"/>
                </a:lnTo>
                <a:cubicBezTo>
                  <a:pt x="1310" y="2766"/>
                  <a:pt x="1313" y="2766"/>
                  <a:pt x="1315" y="2767"/>
                </a:cubicBezTo>
                <a:lnTo>
                  <a:pt x="1315" y="2767"/>
                </a:lnTo>
                <a:cubicBezTo>
                  <a:pt x="1318" y="2767"/>
                  <a:pt x="1320" y="2768"/>
                  <a:pt x="1323" y="2769"/>
                </a:cubicBezTo>
                <a:lnTo>
                  <a:pt x="1323" y="2769"/>
                </a:lnTo>
                <a:cubicBezTo>
                  <a:pt x="1327" y="2770"/>
                  <a:pt x="1330" y="2770"/>
                  <a:pt x="1333" y="2771"/>
                </a:cubicBezTo>
                <a:lnTo>
                  <a:pt x="1333" y="2771"/>
                </a:lnTo>
                <a:cubicBezTo>
                  <a:pt x="1338" y="2773"/>
                  <a:pt x="1342" y="2773"/>
                  <a:pt x="1346" y="2774"/>
                </a:cubicBezTo>
                <a:lnTo>
                  <a:pt x="1346" y="2774"/>
                </a:lnTo>
                <a:cubicBezTo>
                  <a:pt x="1353" y="2776"/>
                  <a:pt x="1359" y="2778"/>
                  <a:pt x="1367" y="2779"/>
                </a:cubicBezTo>
                <a:lnTo>
                  <a:pt x="1367" y="2779"/>
                </a:lnTo>
                <a:cubicBezTo>
                  <a:pt x="1369" y="2780"/>
                  <a:pt x="1372" y="2781"/>
                  <a:pt x="1375" y="2781"/>
                </a:cubicBezTo>
                <a:lnTo>
                  <a:pt x="1375" y="2781"/>
                </a:lnTo>
                <a:cubicBezTo>
                  <a:pt x="1376" y="2781"/>
                  <a:pt x="1378" y="2782"/>
                  <a:pt x="1379" y="2782"/>
                </a:cubicBezTo>
                <a:lnTo>
                  <a:pt x="1379" y="2782"/>
                </a:lnTo>
                <a:cubicBezTo>
                  <a:pt x="1380" y="2783"/>
                  <a:pt x="1380" y="2783"/>
                  <a:pt x="1381" y="2783"/>
                </a:cubicBezTo>
                <a:lnTo>
                  <a:pt x="1381" y="2783"/>
                </a:lnTo>
                <a:cubicBezTo>
                  <a:pt x="1388" y="2784"/>
                  <a:pt x="1394" y="2786"/>
                  <a:pt x="1401" y="2787"/>
                </a:cubicBezTo>
                <a:lnTo>
                  <a:pt x="1401" y="2787"/>
                </a:lnTo>
                <a:cubicBezTo>
                  <a:pt x="1406" y="2788"/>
                  <a:pt x="1411" y="2790"/>
                  <a:pt x="1416" y="2790"/>
                </a:cubicBezTo>
                <a:lnTo>
                  <a:pt x="1416" y="2790"/>
                </a:lnTo>
                <a:cubicBezTo>
                  <a:pt x="1421" y="2791"/>
                  <a:pt x="1426" y="2793"/>
                  <a:pt x="1431" y="2794"/>
                </a:cubicBezTo>
                <a:lnTo>
                  <a:pt x="1431" y="2794"/>
                </a:lnTo>
                <a:cubicBezTo>
                  <a:pt x="1434" y="2794"/>
                  <a:pt x="1436" y="2795"/>
                  <a:pt x="1439" y="2796"/>
                </a:cubicBezTo>
                <a:lnTo>
                  <a:pt x="1439" y="2796"/>
                </a:lnTo>
                <a:cubicBezTo>
                  <a:pt x="1443" y="2796"/>
                  <a:pt x="1448" y="2797"/>
                  <a:pt x="1451" y="2798"/>
                </a:cubicBezTo>
                <a:lnTo>
                  <a:pt x="1451" y="2798"/>
                </a:lnTo>
                <a:cubicBezTo>
                  <a:pt x="1460" y="2800"/>
                  <a:pt x="1468" y="2801"/>
                  <a:pt x="1476" y="2803"/>
                </a:cubicBezTo>
                <a:lnTo>
                  <a:pt x="1476" y="2803"/>
                </a:lnTo>
                <a:cubicBezTo>
                  <a:pt x="1480" y="2804"/>
                  <a:pt x="1484" y="2804"/>
                  <a:pt x="1488" y="2806"/>
                </a:cubicBezTo>
                <a:lnTo>
                  <a:pt x="1488" y="2806"/>
                </a:lnTo>
                <a:cubicBezTo>
                  <a:pt x="1490" y="2806"/>
                  <a:pt x="1492" y="2806"/>
                  <a:pt x="1494" y="2807"/>
                </a:cubicBezTo>
                <a:lnTo>
                  <a:pt x="1494" y="2807"/>
                </a:lnTo>
                <a:cubicBezTo>
                  <a:pt x="1497" y="2807"/>
                  <a:pt x="1499" y="2807"/>
                  <a:pt x="1501" y="2808"/>
                </a:cubicBezTo>
                <a:lnTo>
                  <a:pt x="1501" y="2808"/>
                </a:lnTo>
                <a:cubicBezTo>
                  <a:pt x="1509" y="2810"/>
                  <a:pt x="1517" y="2811"/>
                  <a:pt x="1524" y="2812"/>
                </a:cubicBezTo>
                <a:lnTo>
                  <a:pt x="1524" y="2812"/>
                </a:lnTo>
                <a:cubicBezTo>
                  <a:pt x="1529" y="2813"/>
                  <a:pt x="1533" y="2814"/>
                  <a:pt x="1538" y="2815"/>
                </a:cubicBezTo>
                <a:lnTo>
                  <a:pt x="1538" y="2815"/>
                </a:lnTo>
                <a:cubicBezTo>
                  <a:pt x="1545" y="2816"/>
                  <a:pt x="1553" y="2817"/>
                  <a:pt x="1560" y="2819"/>
                </a:cubicBezTo>
                <a:lnTo>
                  <a:pt x="1560" y="2819"/>
                </a:lnTo>
                <a:cubicBezTo>
                  <a:pt x="1561" y="2819"/>
                  <a:pt x="1562" y="2819"/>
                  <a:pt x="1563" y="2820"/>
                </a:cubicBezTo>
                <a:lnTo>
                  <a:pt x="1563" y="2820"/>
                </a:lnTo>
                <a:cubicBezTo>
                  <a:pt x="1569" y="2820"/>
                  <a:pt x="1574" y="2821"/>
                  <a:pt x="1580" y="2822"/>
                </a:cubicBezTo>
                <a:lnTo>
                  <a:pt x="1580" y="2822"/>
                </a:lnTo>
                <a:cubicBezTo>
                  <a:pt x="1587" y="2824"/>
                  <a:pt x="1594" y="2825"/>
                  <a:pt x="1602" y="2826"/>
                </a:cubicBezTo>
                <a:lnTo>
                  <a:pt x="1602" y="2826"/>
                </a:lnTo>
                <a:cubicBezTo>
                  <a:pt x="1608" y="2827"/>
                  <a:pt x="1614" y="2828"/>
                  <a:pt x="1620" y="2829"/>
                </a:cubicBezTo>
                <a:lnTo>
                  <a:pt x="1620" y="2829"/>
                </a:lnTo>
                <a:cubicBezTo>
                  <a:pt x="1622" y="2830"/>
                  <a:pt x="1624" y="2830"/>
                  <a:pt x="1626" y="2830"/>
                </a:cubicBezTo>
                <a:lnTo>
                  <a:pt x="1626" y="2830"/>
                </a:lnTo>
                <a:cubicBezTo>
                  <a:pt x="1627" y="2830"/>
                  <a:pt x="1628" y="2830"/>
                  <a:pt x="1629" y="2830"/>
                </a:cubicBezTo>
                <a:lnTo>
                  <a:pt x="1629" y="2830"/>
                </a:lnTo>
                <a:cubicBezTo>
                  <a:pt x="1633" y="2831"/>
                  <a:pt x="1638" y="2832"/>
                  <a:pt x="1642" y="2832"/>
                </a:cubicBezTo>
                <a:lnTo>
                  <a:pt x="1642" y="2832"/>
                </a:lnTo>
                <a:cubicBezTo>
                  <a:pt x="1648" y="2834"/>
                  <a:pt x="1654" y="2834"/>
                  <a:pt x="1661" y="2836"/>
                </a:cubicBezTo>
                <a:lnTo>
                  <a:pt x="1661" y="2836"/>
                </a:lnTo>
                <a:cubicBezTo>
                  <a:pt x="1668" y="2837"/>
                  <a:pt x="1676" y="2838"/>
                  <a:pt x="1684" y="2839"/>
                </a:cubicBezTo>
                <a:lnTo>
                  <a:pt x="1684" y="2839"/>
                </a:lnTo>
                <a:cubicBezTo>
                  <a:pt x="1690" y="2840"/>
                  <a:pt x="1696" y="2841"/>
                  <a:pt x="1702" y="2842"/>
                </a:cubicBezTo>
                <a:lnTo>
                  <a:pt x="1702" y="2842"/>
                </a:lnTo>
                <a:cubicBezTo>
                  <a:pt x="1712" y="2843"/>
                  <a:pt x="1722" y="2845"/>
                  <a:pt x="1733" y="2846"/>
                </a:cubicBezTo>
                <a:lnTo>
                  <a:pt x="1733" y="2846"/>
                </a:lnTo>
                <a:cubicBezTo>
                  <a:pt x="1739" y="2847"/>
                  <a:pt x="1745" y="2848"/>
                  <a:pt x="1751" y="2848"/>
                </a:cubicBezTo>
                <a:lnTo>
                  <a:pt x="1751" y="2848"/>
                </a:lnTo>
                <a:cubicBezTo>
                  <a:pt x="1755" y="2849"/>
                  <a:pt x="1759" y="2850"/>
                  <a:pt x="1763" y="2850"/>
                </a:cubicBezTo>
                <a:lnTo>
                  <a:pt x="1763" y="2850"/>
                </a:lnTo>
                <a:cubicBezTo>
                  <a:pt x="1767" y="2851"/>
                  <a:pt x="1770" y="2851"/>
                  <a:pt x="1773" y="2852"/>
                </a:cubicBezTo>
                <a:lnTo>
                  <a:pt x="1773" y="2852"/>
                </a:lnTo>
                <a:cubicBezTo>
                  <a:pt x="1777" y="2852"/>
                  <a:pt x="1781" y="2852"/>
                  <a:pt x="1785" y="2853"/>
                </a:cubicBezTo>
                <a:lnTo>
                  <a:pt x="1785" y="2853"/>
                </a:lnTo>
                <a:cubicBezTo>
                  <a:pt x="1786" y="2854"/>
                  <a:pt x="1787" y="2854"/>
                  <a:pt x="1789" y="2854"/>
                </a:cubicBezTo>
                <a:lnTo>
                  <a:pt x="1789" y="2854"/>
                </a:lnTo>
                <a:cubicBezTo>
                  <a:pt x="1790" y="2854"/>
                  <a:pt x="1791" y="2854"/>
                  <a:pt x="1792" y="2854"/>
                </a:cubicBezTo>
                <a:lnTo>
                  <a:pt x="1792" y="2854"/>
                </a:lnTo>
                <a:cubicBezTo>
                  <a:pt x="1807" y="2856"/>
                  <a:pt x="1822" y="2858"/>
                  <a:pt x="1837" y="2860"/>
                </a:cubicBezTo>
                <a:lnTo>
                  <a:pt x="1837" y="2860"/>
                </a:lnTo>
                <a:cubicBezTo>
                  <a:pt x="1841" y="2860"/>
                  <a:pt x="1844" y="2861"/>
                  <a:pt x="1848" y="2861"/>
                </a:cubicBezTo>
                <a:lnTo>
                  <a:pt x="1848" y="2861"/>
                </a:lnTo>
                <a:cubicBezTo>
                  <a:pt x="1863" y="2863"/>
                  <a:pt x="1877" y="2864"/>
                  <a:pt x="1891" y="2866"/>
                </a:cubicBezTo>
                <a:lnTo>
                  <a:pt x="1891" y="2866"/>
                </a:lnTo>
                <a:cubicBezTo>
                  <a:pt x="1893" y="2867"/>
                  <a:pt x="1896" y="2867"/>
                  <a:pt x="1898" y="2867"/>
                </a:cubicBezTo>
                <a:lnTo>
                  <a:pt x="1898" y="2867"/>
                </a:lnTo>
                <a:cubicBezTo>
                  <a:pt x="1903" y="2868"/>
                  <a:pt x="1909" y="2868"/>
                  <a:pt x="1914" y="2869"/>
                </a:cubicBezTo>
                <a:lnTo>
                  <a:pt x="1914" y="2869"/>
                </a:lnTo>
                <a:cubicBezTo>
                  <a:pt x="1918" y="2869"/>
                  <a:pt x="1921" y="2870"/>
                  <a:pt x="1926" y="2870"/>
                </a:cubicBezTo>
                <a:lnTo>
                  <a:pt x="1926" y="2870"/>
                </a:lnTo>
                <a:cubicBezTo>
                  <a:pt x="1948" y="2872"/>
                  <a:pt x="1971" y="2875"/>
                  <a:pt x="1994" y="2877"/>
                </a:cubicBezTo>
                <a:lnTo>
                  <a:pt x="1994" y="2877"/>
                </a:lnTo>
                <a:cubicBezTo>
                  <a:pt x="1997" y="2877"/>
                  <a:pt x="1999" y="2878"/>
                  <a:pt x="2002" y="2878"/>
                </a:cubicBezTo>
                <a:lnTo>
                  <a:pt x="2002" y="2878"/>
                </a:lnTo>
                <a:cubicBezTo>
                  <a:pt x="2004" y="2878"/>
                  <a:pt x="2005" y="2878"/>
                  <a:pt x="2005" y="2878"/>
                </a:cubicBezTo>
                <a:lnTo>
                  <a:pt x="2005" y="2878"/>
                </a:lnTo>
                <a:cubicBezTo>
                  <a:pt x="2007" y="2878"/>
                  <a:pt x="2009" y="2878"/>
                  <a:pt x="2011" y="2878"/>
                </a:cubicBezTo>
                <a:lnTo>
                  <a:pt x="2011" y="2878"/>
                </a:lnTo>
                <a:cubicBezTo>
                  <a:pt x="2032" y="2881"/>
                  <a:pt x="2054" y="2882"/>
                  <a:pt x="2076" y="2884"/>
                </a:cubicBezTo>
                <a:lnTo>
                  <a:pt x="2076" y="2884"/>
                </a:lnTo>
                <a:cubicBezTo>
                  <a:pt x="2078" y="2885"/>
                  <a:pt x="2080" y="2885"/>
                  <a:pt x="2082" y="2885"/>
                </a:cubicBezTo>
                <a:lnTo>
                  <a:pt x="2082" y="2885"/>
                </a:lnTo>
                <a:cubicBezTo>
                  <a:pt x="2087" y="2885"/>
                  <a:pt x="2090" y="2886"/>
                  <a:pt x="2095" y="2886"/>
                </a:cubicBezTo>
                <a:lnTo>
                  <a:pt x="2095" y="2886"/>
                </a:lnTo>
                <a:cubicBezTo>
                  <a:pt x="2098" y="2887"/>
                  <a:pt x="2101" y="2887"/>
                  <a:pt x="2105" y="2887"/>
                </a:cubicBezTo>
                <a:lnTo>
                  <a:pt x="2105" y="2887"/>
                </a:lnTo>
                <a:cubicBezTo>
                  <a:pt x="2122" y="2888"/>
                  <a:pt x="2140" y="2890"/>
                  <a:pt x="2158" y="2891"/>
                </a:cubicBezTo>
                <a:lnTo>
                  <a:pt x="2158" y="2891"/>
                </a:lnTo>
                <a:cubicBezTo>
                  <a:pt x="2159" y="2891"/>
                  <a:pt x="2159" y="2891"/>
                  <a:pt x="2160" y="2891"/>
                </a:cubicBezTo>
                <a:lnTo>
                  <a:pt x="2160" y="2891"/>
                </a:lnTo>
                <a:cubicBezTo>
                  <a:pt x="2171" y="2892"/>
                  <a:pt x="2183" y="2893"/>
                  <a:pt x="2195" y="2894"/>
                </a:cubicBezTo>
                <a:lnTo>
                  <a:pt x="2195" y="2894"/>
                </a:lnTo>
                <a:cubicBezTo>
                  <a:pt x="2196" y="2894"/>
                  <a:pt x="2197" y="2894"/>
                  <a:pt x="2198" y="2894"/>
                </a:cubicBezTo>
                <a:lnTo>
                  <a:pt x="2198" y="2894"/>
                </a:lnTo>
                <a:lnTo>
                  <a:pt x="2199" y="2894"/>
                </a:lnTo>
                <a:lnTo>
                  <a:pt x="2199" y="2894"/>
                </a:lnTo>
                <a:cubicBezTo>
                  <a:pt x="2212" y="2895"/>
                  <a:pt x="2225" y="2896"/>
                  <a:pt x="2238" y="2897"/>
                </a:cubicBezTo>
                <a:lnTo>
                  <a:pt x="2238" y="2897"/>
                </a:lnTo>
                <a:cubicBezTo>
                  <a:pt x="2241" y="2897"/>
                  <a:pt x="2243" y="2897"/>
                  <a:pt x="2246" y="2897"/>
                </a:cubicBezTo>
                <a:lnTo>
                  <a:pt x="2246" y="2897"/>
                </a:lnTo>
                <a:cubicBezTo>
                  <a:pt x="2259" y="2898"/>
                  <a:pt x="2271" y="2899"/>
                  <a:pt x="2284" y="2900"/>
                </a:cubicBezTo>
                <a:lnTo>
                  <a:pt x="2284" y="2900"/>
                </a:lnTo>
                <a:cubicBezTo>
                  <a:pt x="2287" y="2900"/>
                  <a:pt x="2289" y="2900"/>
                  <a:pt x="2291" y="2900"/>
                </a:cubicBezTo>
                <a:lnTo>
                  <a:pt x="2291" y="2900"/>
                </a:lnTo>
                <a:cubicBezTo>
                  <a:pt x="2301" y="2901"/>
                  <a:pt x="2312" y="2901"/>
                  <a:pt x="2322" y="2902"/>
                </a:cubicBezTo>
                <a:lnTo>
                  <a:pt x="2322" y="2902"/>
                </a:lnTo>
                <a:cubicBezTo>
                  <a:pt x="2325" y="2902"/>
                  <a:pt x="2330" y="2902"/>
                  <a:pt x="2333" y="2902"/>
                </a:cubicBezTo>
                <a:lnTo>
                  <a:pt x="2333" y="2902"/>
                </a:lnTo>
                <a:cubicBezTo>
                  <a:pt x="2349" y="2903"/>
                  <a:pt x="2363" y="2903"/>
                  <a:pt x="2378" y="2904"/>
                </a:cubicBezTo>
                <a:lnTo>
                  <a:pt x="2378" y="2904"/>
                </a:lnTo>
                <a:cubicBezTo>
                  <a:pt x="2380" y="2905"/>
                  <a:pt x="2381" y="2905"/>
                  <a:pt x="2383" y="2905"/>
                </a:cubicBezTo>
                <a:lnTo>
                  <a:pt x="2383" y="2905"/>
                </a:lnTo>
                <a:cubicBezTo>
                  <a:pt x="2384" y="2905"/>
                  <a:pt x="2384" y="2905"/>
                  <a:pt x="2385" y="2905"/>
                </a:cubicBezTo>
                <a:lnTo>
                  <a:pt x="2385" y="2905"/>
                </a:lnTo>
                <a:cubicBezTo>
                  <a:pt x="2393" y="2905"/>
                  <a:pt x="2401" y="2905"/>
                  <a:pt x="2410" y="2906"/>
                </a:cubicBezTo>
                <a:lnTo>
                  <a:pt x="2410" y="2906"/>
                </a:lnTo>
                <a:cubicBezTo>
                  <a:pt x="2413" y="2906"/>
                  <a:pt x="2418" y="2906"/>
                  <a:pt x="2422" y="2907"/>
                </a:cubicBezTo>
                <a:lnTo>
                  <a:pt x="2422" y="2907"/>
                </a:lnTo>
                <a:cubicBezTo>
                  <a:pt x="2438" y="2907"/>
                  <a:pt x="2455" y="2908"/>
                  <a:pt x="2471" y="2908"/>
                </a:cubicBezTo>
                <a:lnTo>
                  <a:pt x="2471" y="2908"/>
                </a:lnTo>
                <a:cubicBezTo>
                  <a:pt x="2474" y="2908"/>
                  <a:pt x="2476" y="2909"/>
                  <a:pt x="2479" y="2909"/>
                </a:cubicBezTo>
                <a:lnTo>
                  <a:pt x="2479" y="2909"/>
                </a:lnTo>
                <a:cubicBezTo>
                  <a:pt x="2486" y="2909"/>
                  <a:pt x="2492" y="2909"/>
                  <a:pt x="2498" y="2910"/>
                </a:cubicBezTo>
                <a:lnTo>
                  <a:pt x="2498" y="2910"/>
                </a:lnTo>
                <a:cubicBezTo>
                  <a:pt x="2503" y="2910"/>
                  <a:pt x="2507" y="2910"/>
                  <a:pt x="2512" y="2910"/>
                </a:cubicBezTo>
                <a:lnTo>
                  <a:pt x="2512" y="2910"/>
                </a:lnTo>
                <a:cubicBezTo>
                  <a:pt x="2530" y="2911"/>
                  <a:pt x="2548" y="2911"/>
                  <a:pt x="2566" y="2911"/>
                </a:cubicBezTo>
                <a:lnTo>
                  <a:pt x="2566" y="2911"/>
                </a:lnTo>
                <a:cubicBezTo>
                  <a:pt x="2568" y="2911"/>
                  <a:pt x="2570" y="2911"/>
                  <a:pt x="2572" y="2912"/>
                </a:cubicBezTo>
                <a:lnTo>
                  <a:pt x="2572" y="2912"/>
                </a:lnTo>
                <a:cubicBezTo>
                  <a:pt x="2573" y="2912"/>
                  <a:pt x="2574" y="2912"/>
                  <a:pt x="2575" y="2912"/>
                </a:cubicBezTo>
                <a:lnTo>
                  <a:pt x="2575" y="2912"/>
                </a:lnTo>
                <a:cubicBezTo>
                  <a:pt x="2580" y="2912"/>
                  <a:pt x="2585" y="2912"/>
                  <a:pt x="2590" y="2912"/>
                </a:cubicBezTo>
                <a:lnTo>
                  <a:pt x="2590" y="2912"/>
                </a:lnTo>
                <a:cubicBezTo>
                  <a:pt x="2594" y="2912"/>
                  <a:pt x="2597" y="2912"/>
                  <a:pt x="2601" y="2912"/>
                </a:cubicBezTo>
                <a:lnTo>
                  <a:pt x="2601" y="2912"/>
                </a:lnTo>
                <a:cubicBezTo>
                  <a:pt x="2624" y="2913"/>
                  <a:pt x="2647" y="2913"/>
                  <a:pt x="2671" y="2913"/>
                </a:cubicBezTo>
                <a:lnTo>
                  <a:pt x="2671" y="2913"/>
                </a:lnTo>
                <a:cubicBezTo>
                  <a:pt x="2672" y="2913"/>
                  <a:pt x="2673" y="2913"/>
                  <a:pt x="2674" y="2913"/>
                </a:cubicBezTo>
                <a:lnTo>
                  <a:pt x="2674" y="2913"/>
                </a:lnTo>
                <a:cubicBezTo>
                  <a:pt x="2677" y="2913"/>
                  <a:pt x="2680" y="2913"/>
                  <a:pt x="2683" y="2913"/>
                </a:cubicBezTo>
                <a:lnTo>
                  <a:pt x="2683" y="2913"/>
                </a:lnTo>
                <a:cubicBezTo>
                  <a:pt x="2685" y="2913"/>
                  <a:pt x="2688" y="2913"/>
                  <a:pt x="2691" y="2913"/>
                </a:cubicBezTo>
                <a:lnTo>
                  <a:pt x="2691" y="2913"/>
                </a:lnTo>
                <a:cubicBezTo>
                  <a:pt x="2719" y="2914"/>
                  <a:pt x="2749" y="2915"/>
                  <a:pt x="2778" y="2915"/>
                </a:cubicBezTo>
                <a:lnTo>
                  <a:pt x="2778" y="2915"/>
                </a:lnTo>
                <a:cubicBezTo>
                  <a:pt x="2808" y="2915"/>
                  <a:pt x="2838" y="2915"/>
                  <a:pt x="2868" y="2914"/>
                </a:cubicBezTo>
                <a:lnTo>
                  <a:pt x="2873" y="2914"/>
                </a:lnTo>
                <a:lnTo>
                  <a:pt x="2873" y="2914"/>
                </a:lnTo>
                <a:cubicBezTo>
                  <a:pt x="2878" y="2914"/>
                  <a:pt x="2884" y="2914"/>
                  <a:pt x="2889" y="2914"/>
                </a:cubicBezTo>
                <a:lnTo>
                  <a:pt x="2889" y="2914"/>
                </a:lnTo>
                <a:cubicBezTo>
                  <a:pt x="2893" y="2914"/>
                  <a:pt x="2897" y="2914"/>
                  <a:pt x="2900" y="2914"/>
                </a:cubicBezTo>
                <a:lnTo>
                  <a:pt x="2900" y="2914"/>
                </a:lnTo>
                <a:cubicBezTo>
                  <a:pt x="2920" y="2914"/>
                  <a:pt x="2940" y="2913"/>
                  <a:pt x="2960" y="2913"/>
                </a:cubicBezTo>
                <a:lnTo>
                  <a:pt x="2960" y="2913"/>
                </a:lnTo>
                <a:cubicBezTo>
                  <a:pt x="2962" y="2913"/>
                  <a:pt x="2965" y="2913"/>
                  <a:pt x="2968" y="2913"/>
                </a:cubicBezTo>
                <a:lnTo>
                  <a:pt x="2968" y="2913"/>
                </a:lnTo>
                <a:cubicBezTo>
                  <a:pt x="2979" y="2913"/>
                  <a:pt x="2991" y="2913"/>
                  <a:pt x="3003" y="2912"/>
                </a:cubicBezTo>
                <a:lnTo>
                  <a:pt x="3003" y="2912"/>
                </a:lnTo>
                <a:cubicBezTo>
                  <a:pt x="3005" y="2912"/>
                  <a:pt x="3007" y="2912"/>
                  <a:pt x="3009" y="2912"/>
                </a:cubicBezTo>
                <a:lnTo>
                  <a:pt x="3009" y="2912"/>
                </a:lnTo>
                <a:cubicBezTo>
                  <a:pt x="3012" y="2912"/>
                  <a:pt x="3013" y="2912"/>
                  <a:pt x="3016" y="2912"/>
                </a:cubicBezTo>
                <a:lnTo>
                  <a:pt x="3016" y="2912"/>
                </a:lnTo>
                <a:cubicBezTo>
                  <a:pt x="3028" y="2912"/>
                  <a:pt x="3039" y="2912"/>
                  <a:pt x="3051" y="2911"/>
                </a:cubicBezTo>
                <a:lnTo>
                  <a:pt x="3051" y="2911"/>
                </a:lnTo>
                <a:cubicBezTo>
                  <a:pt x="3055" y="2911"/>
                  <a:pt x="3058" y="2911"/>
                  <a:pt x="3061" y="2911"/>
                </a:cubicBezTo>
                <a:lnTo>
                  <a:pt x="3061" y="2911"/>
                </a:lnTo>
                <a:cubicBezTo>
                  <a:pt x="3068" y="2911"/>
                  <a:pt x="3075" y="2911"/>
                  <a:pt x="3082" y="2911"/>
                </a:cubicBezTo>
                <a:lnTo>
                  <a:pt x="3082" y="2911"/>
                </a:lnTo>
                <a:cubicBezTo>
                  <a:pt x="3087" y="2911"/>
                  <a:pt x="3091" y="2911"/>
                  <a:pt x="3096" y="2910"/>
                </a:cubicBezTo>
                <a:lnTo>
                  <a:pt x="3096" y="2910"/>
                </a:lnTo>
                <a:cubicBezTo>
                  <a:pt x="3111" y="2910"/>
                  <a:pt x="3127" y="2910"/>
                  <a:pt x="3142" y="2909"/>
                </a:cubicBezTo>
                <a:lnTo>
                  <a:pt x="3142" y="2909"/>
                </a:lnTo>
                <a:cubicBezTo>
                  <a:pt x="3146" y="2909"/>
                  <a:pt x="3150" y="2908"/>
                  <a:pt x="3153" y="2908"/>
                </a:cubicBezTo>
                <a:lnTo>
                  <a:pt x="3153" y="2908"/>
                </a:lnTo>
                <a:cubicBezTo>
                  <a:pt x="3157" y="2908"/>
                  <a:pt x="3161" y="2908"/>
                  <a:pt x="3166" y="2908"/>
                </a:cubicBezTo>
                <a:lnTo>
                  <a:pt x="3166" y="2908"/>
                </a:lnTo>
                <a:lnTo>
                  <a:pt x="3166" y="2908"/>
                </a:lnTo>
                <a:lnTo>
                  <a:pt x="3166" y="2908"/>
                </a:lnTo>
                <a:cubicBezTo>
                  <a:pt x="3188" y="2907"/>
                  <a:pt x="3210" y="2906"/>
                  <a:pt x="3232" y="2905"/>
                </a:cubicBezTo>
                <a:lnTo>
                  <a:pt x="3232" y="2905"/>
                </a:lnTo>
                <a:cubicBezTo>
                  <a:pt x="3235" y="2905"/>
                  <a:pt x="3237" y="2905"/>
                  <a:pt x="3240" y="2905"/>
                </a:cubicBezTo>
                <a:lnTo>
                  <a:pt x="3240" y="2905"/>
                </a:lnTo>
                <a:cubicBezTo>
                  <a:pt x="3242" y="2905"/>
                  <a:pt x="3245" y="2904"/>
                  <a:pt x="3248" y="2904"/>
                </a:cubicBezTo>
                <a:lnTo>
                  <a:pt x="3248" y="2904"/>
                </a:lnTo>
                <a:cubicBezTo>
                  <a:pt x="3270" y="2903"/>
                  <a:pt x="3292" y="2902"/>
                  <a:pt x="3313" y="2901"/>
                </a:cubicBezTo>
                <a:lnTo>
                  <a:pt x="3313" y="2901"/>
                </a:lnTo>
                <a:cubicBezTo>
                  <a:pt x="3315" y="2901"/>
                  <a:pt x="3316" y="2901"/>
                  <a:pt x="3318" y="2901"/>
                </a:cubicBezTo>
                <a:lnTo>
                  <a:pt x="3318" y="2901"/>
                </a:lnTo>
                <a:cubicBezTo>
                  <a:pt x="3320" y="2901"/>
                  <a:pt x="3321" y="2901"/>
                  <a:pt x="3322" y="2901"/>
                </a:cubicBezTo>
                <a:lnTo>
                  <a:pt x="3322" y="2901"/>
                </a:lnTo>
                <a:cubicBezTo>
                  <a:pt x="3325" y="2900"/>
                  <a:pt x="3329" y="2900"/>
                  <a:pt x="3332" y="2900"/>
                </a:cubicBezTo>
                <a:lnTo>
                  <a:pt x="3332" y="2900"/>
                </a:lnTo>
                <a:cubicBezTo>
                  <a:pt x="3358" y="2898"/>
                  <a:pt x="3383" y="2897"/>
                  <a:pt x="3408" y="2895"/>
                </a:cubicBezTo>
                <a:lnTo>
                  <a:pt x="3408" y="2895"/>
                </a:lnTo>
                <a:cubicBezTo>
                  <a:pt x="3410" y="2895"/>
                  <a:pt x="3412" y="2895"/>
                  <a:pt x="3413" y="2895"/>
                </a:cubicBezTo>
                <a:lnTo>
                  <a:pt x="3413" y="2895"/>
                </a:lnTo>
                <a:cubicBezTo>
                  <a:pt x="3416" y="2895"/>
                  <a:pt x="3419" y="2894"/>
                  <a:pt x="3421" y="2894"/>
                </a:cubicBezTo>
                <a:lnTo>
                  <a:pt x="3421" y="2894"/>
                </a:lnTo>
                <a:cubicBezTo>
                  <a:pt x="3446" y="2892"/>
                  <a:pt x="3470" y="2891"/>
                  <a:pt x="3494" y="2889"/>
                </a:cubicBezTo>
                <a:lnTo>
                  <a:pt x="3494" y="2889"/>
                </a:lnTo>
                <a:cubicBezTo>
                  <a:pt x="3497" y="2888"/>
                  <a:pt x="3500" y="2888"/>
                  <a:pt x="3503" y="2888"/>
                </a:cubicBezTo>
                <a:lnTo>
                  <a:pt x="3503" y="2888"/>
                </a:lnTo>
                <a:cubicBezTo>
                  <a:pt x="3503" y="2888"/>
                  <a:pt x="3504" y="2888"/>
                  <a:pt x="3505" y="2888"/>
                </a:cubicBezTo>
                <a:lnTo>
                  <a:pt x="3505" y="2888"/>
                </a:lnTo>
                <a:cubicBezTo>
                  <a:pt x="3508" y="2888"/>
                  <a:pt x="3512" y="2887"/>
                  <a:pt x="3515" y="2887"/>
                </a:cubicBezTo>
                <a:lnTo>
                  <a:pt x="3515" y="2887"/>
                </a:lnTo>
                <a:cubicBezTo>
                  <a:pt x="3537" y="2885"/>
                  <a:pt x="3558" y="2884"/>
                  <a:pt x="3578" y="2882"/>
                </a:cubicBezTo>
                <a:lnTo>
                  <a:pt x="3578" y="2882"/>
                </a:lnTo>
                <a:cubicBezTo>
                  <a:pt x="3580" y="2881"/>
                  <a:pt x="3582" y="2881"/>
                  <a:pt x="3584" y="2881"/>
                </a:cubicBezTo>
                <a:lnTo>
                  <a:pt x="3584" y="2881"/>
                </a:lnTo>
                <a:cubicBezTo>
                  <a:pt x="3588" y="2881"/>
                  <a:pt x="3594" y="2880"/>
                  <a:pt x="3598" y="2880"/>
                </a:cubicBezTo>
                <a:lnTo>
                  <a:pt x="3598" y="2880"/>
                </a:lnTo>
                <a:cubicBezTo>
                  <a:pt x="3601" y="2880"/>
                  <a:pt x="3604" y="2880"/>
                  <a:pt x="3607" y="2879"/>
                </a:cubicBezTo>
                <a:lnTo>
                  <a:pt x="3607" y="2879"/>
                </a:lnTo>
                <a:cubicBezTo>
                  <a:pt x="3625" y="2877"/>
                  <a:pt x="3643" y="2875"/>
                  <a:pt x="3661" y="2874"/>
                </a:cubicBezTo>
                <a:lnTo>
                  <a:pt x="3661" y="2874"/>
                </a:lnTo>
                <a:lnTo>
                  <a:pt x="3662" y="2874"/>
                </a:lnTo>
                <a:lnTo>
                  <a:pt x="3662" y="2874"/>
                </a:lnTo>
                <a:cubicBezTo>
                  <a:pt x="3672" y="2872"/>
                  <a:pt x="3681" y="2872"/>
                  <a:pt x="3690" y="2871"/>
                </a:cubicBezTo>
                <a:lnTo>
                  <a:pt x="3690" y="2871"/>
                </a:lnTo>
                <a:cubicBezTo>
                  <a:pt x="3692" y="2871"/>
                  <a:pt x="3694" y="2870"/>
                  <a:pt x="3696" y="2870"/>
                </a:cubicBezTo>
                <a:lnTo>
                  <a:pt x="3696" y="2870"/>
                </a:lnTo>
                <a:cubicBezTo>
                  <a:pt x="3710" y="2868"/>
                  <a:pt x="3724" y="2867"/>
                  <a:pt x="3738" y="2865"/>
                </a:cubicBezTo>
                <a:lnTo>
                  <a:pt x="3738" y="2865"/>
                </a:lnTo>
                <a:cubicBezTo>
                  <a:pt x="3739" y="2865"/>
                  <a:pt x="3739" y="2865"/>
                  <a:pt x="3740" y="2865"/>
                </a:cubicBezTo>
                <a:lnTo>
                  <a:pt x="3740" y="2865"/>
                </a:lnTo>
                <a:cubicBezTo>
                  <a:pt x="3754" y="2864"/>
                  <a:pt x="3767" y="2862"/>
                  <a:pt x="3781" y="2860"/>
                </a:cubicBezTo>
                <a:lnTo>
                  <a:pt x="3781" y="2860"/>
                </a:lnTo>
                <a:lnTo>
                  <a:pt x="3782" y="2860"/>
                </a:lnTo>
                <a:lnTo>
                  <a:pt x="3782" y="2860"/>
                </a:lnTo>
                <a:cubicBezTo>
                  <a:pt x="3792" y="2859"/>
                  <a:pt x="3802" y="2858"/>
                  <a:pt x="3813" y="2857"/>
                </a:cubicBezTo>
                <a:lnTo>
                  <a:pt x="3813" y="2857"/>
                </a:lnTo>
                <a:cubicBezTo>
                  <a:pt x="3815" y="2856"/>
                  <a:pt x="3816" y="2856"/>
                  <a:pt x="3818" y="2855"/>
                </a:cubicBezTo>
                <a:lnTo>
                  <a:pt x="3818" y="2855"/>
                </a:lnTo>
                <a:cubicBezTo>
                  <a:pt x="3834" y="2854"/>
                  <a:pt x="3850" y="2852"/>
                  <a:pt x="3865" y="2850"/>
                </a:cubicBezTo>
                <a:lnTo>
                  <a:pt x="3865" y="2850"/>
                </a:lnTo>
                <a:cubicBezTo>
                  <a:pt x="3867" y="2850"/>
                  <a:pt x="3869" y="2849"/>
                  <a:pt x="3870" y="2849"/>
                </a:cubicBezTo>
                <a:lnTo>
                  <a:pt x="3870" y="2849"/>
                </a:lnTo>
                <a:cubicBezTo>
                  <a:pt x="3875" y="2848"/>
                  <a:pt x="3880" y="2847"/>
                  <a:pt x="3886" y="2847"/>
                </a:cubicBezTo>
                <a:lnTo>
                  <a:pt x="3886" y="2847"/>
                </a:lnTo>
                <a:cubicBezTo>
                  <a:pt x="3889" y="2846"/>
                  <a:pt x="3891" y="2846"/>
                  <a:pt x="3894" y="2845"/>
                </a:cubicBezTo>
                <a:lnTo>
                  <a:pt x="3894" y="2845"/>
                </a:lnTo>
                <a:cubicBezTo>
                  <a:pt x="3911" y="2843"/>
                  <a:pt x="3928" y="2841"/>
                  <a:pt x="3946" y="2838"/>
                </a:cubicBezTo>
                <a:lnTo>
                  <a:pt x="3946" y="2838"/>
                </a:lnTo>
                <a:cubicBezTo>
                  <a:pt x="3948" y="2838"/>
                  <a:pt x="3951" y="2837"/>
                  <a:pt x="3953" y="2837"/>
                </a:cubicBezTo>
                <a:lnTo>
                  <a:pt x="3953" y="2837"/>
                </a:lnTo>
                <a:cubicBezTo>
                  <a:pt x="3955" y="2837"/>
                  <a:pt x="3956" y="2836"/>
                  <a:pt x="3957" y="2836"/>
                </a:cubicBezTo>
                <a:lnTo>
                  <a:pt x="3957" y="2836"/>
                </a:lnTo>
                <a:cubicBezTo>
                  <a:pt x="3961" y="2836"/>
                  <a:pt x="3964" y="2835"/>
                  <a:pt x="3967" y="2835"/>
                </a:cubicBezTo>
                <a:lnTo>
                  <a:pt x="3967" y="2835"/>
                </a:lnTo>
                <a:cubicBezTo>
                  <a:pt x="3986" y="2832"/>
                  <a:pt x="4005" y="2828"/>
                  <a:pt x="4023" y="2826"/>
                </a:cubicBezTo>
                <a:lnTo>
                  <a:pt x="4023" y="2826"/>
                </a:lnTo>
                <a:cubicBezTo>
                  <a:pt x="4025" y="2826"/>
                  <a:pt x="4026" y="2825"/>
                  <a:pt x="4028" y="2825"/>
                </a:cubicBezTo>
                <a:lnTo>
                  <a:pt x="4028" y="2825"/>
                </a:lnTo>
                <a:cubicBezTo>
                  <a:pt x="4028" y="2825"/>
                  <a:pt x="4029" y="2824"/>
                  <a:pt x="4030" y="2824"/>
                </a:cubicBezTo>
                <a:lnTo>
                  <a:pt x="4030" y="2824"/>
                </a:lnTo>
                <a:cubicBezTo>
                  <a:pt x="4032" y="2824"/>
                  <a:pt x="4035" y="2824"/>
                  <a:pt x="4037" y="2823"/>
                </a:cubicBezTo>
                <a:lnTo>
                  <a:pt x="4037" y="2823"/>
                </a:lnTo>
                <a:cubicBezTo>
                  <a:pt x="4053" y="2820"/>
                  <a:pt x="4070" y="2817"/>
                  <a:pt x="4086" y="2814"/>
                </a:cubicBezTo>
                <a:lnTo>
                  <a:pt x="4086" y="2814"/>
                </a:lnTo>
                <a:cubicBezTo>
                  <a:pt x="4088" y="2814"/>
                  <a:pt x="4090" y="2814"/>
                  <a:pt x="4092" y="2813"/>
                </a:cubicBezTo>
                <a:lnTo>
                  <a:pt x="4092" y="2813"/>
                </a:lnTo>
                <a:cubicBezTo>
                  <a:pt x="4093" y="2813"/>
                  <a:pt x="4094" y="2813"/>
                  <a:pt x="4095" y="2813"/>
                </a:cubicBezTo>
                <a:lnTo>
                  <a:pt x="4095" y="2813"/>
                </a:lnTo>
                <a:cubicBezTo>
                  <a:pt x="4098" y="2812"/>
                  <a:pt x="4101" y="2812"/>
                  <a:pt x="4104" y="2811"/>
                </a:cubicBezTo>
                <a:lnTo>
                  <a:pt x="4104" y="2811"/>
                </a:lnTo>
                <a:cubicBezTo>
                  <a:pt x="4116" y="2809"/>
                  <a:pt x="4129" y="2807"/>
                  <a:pt x="4141" y="2804"/>
                </a:cubicBezTo>
                <a:lnTo>
                  <a:pt x="4141" y="2804"/>
                </a:lnTo>
                <a:cubicBezTo>
                  <a:pt x="4143" y="2804"/>
                  <a:pt x="4145" y="2803"/>
                  <a:pt x="4148" y="2802"/>
                </a:cubicBezTo>
                <a:lnTo>
                  <a:pt x="4148" y="2802"/>
                </a:lnTo>
                <a:cubicBezTo>
                  <a:pt x="4152" y="2802"/>
                  <a:pt x="4156" y="2801"/>
                  <a:pt x="4160" y="2800"/>
                </a:cubicBezTo>
                <a:lnTo>
                  <a:pt x="4160" y="2800"/>
                </a:lnTo>
                <a:cubicBezTo>
                  <a:pt x="4163" y="2800"/>
                  <a:pt x="4166" y="2799"/>
                  <a:pt x="4169" y="2798"/>
                </a:cubicBezTo>
                <a:lnTo>
                  <a:pt x="4169" y="2798"/>
                </a:lnTo>
                <a:cubicBezTo>
                  <a:pt x="4178" y="2797"/>
                  <a:pt x="4187" y="2794"/>
                  <a:pt x="4196" y="2793"/>
                </a:cubicBezTo>
                <a:lnTo>
                  <a:pt x="4196" y="2793"/>
                </a:lnTo>
                <a:cubicBezTo>
                  <a:pt x="4200" y="2792"/>
                  <a:pt x="4203" y="2791"/>
                  <a:pt x="4206" y="2791"/>
                </a:cubicBezTo>
                <a:lnTo>
                  <a:pt x="4206" y="2791"/>
                </a:lnTo>
                <a:cubicBezTo>
                  <a:pt x="4212" y="2790"/>
                  <a:pt x="4217" y="2788"/>
                  <a:pt x="4222" y="2787"/>
                </a:cubicBezTo>
                <a:lnTo>
                  <a:pt x="4222" y="2787"/>
                </a:lnTo>
                <a:cubicBezTo>
                  <a:pt x="4224" y="2787"/>
                  <a:pt x="4227" y="2786"/>
                  <a:pt x="4230" y="2786"/>
                </a:cubicBezTo>
                <a:lnTo>
                  <a:pt x="4230" y="2786"/>
                </a:lnTo>
                <a:cubicBezTo>
                  <a:pt x="4237" y="2784"/>
                  <a:pt x="4245" y="2782"/>
                  <a:pt x="4253" y="2780"/>
                </a:cubicBezTo>
                <a:lnTo>
                  <a:pt x="4253" y="2780"/>
                </a:lnTo>
                <a:cubicBezTo>
                  <a:pt x="4253" y="2780"/>
                  <a:pt x="4254" y="2780"/>
                  <a:pt x="4255" y="2780"/>
                </a:cubicBezTo>
                <a:lnTo>
                  <a:pt x="4255" y="2780"/>
                </a:lnTo>
                <a:cubicBezTo>
                  <a:pt x="4257" y="2779"/>
                  <a:pt x="4260" y="2778"/>
                  <a:pt x="4263" y="2778"/>
                </a:cubicBezTo>
                <a:lnTo>
                  <a:pt x="4263" y="2778"/>
                </a:lnTo>
                <a:cubicBezTo>
                  <a:pt x="4269" y="2776"/>
                  <a:pt x="4275" y="2775"/>
                  <a:pt x="4282" y="2773"/>
                </a:cubicBezTo>
                <a:lnTo>
                  <a:pt x="4282" y="2773"/>
                </a:lnTo>
                <a:cubicBezTo>
                  <a:pt x="4283" y="2773"/>
                  <a:pt x="4285" y="2772"/>
                  <a:pt x="4287" y="2772"/>
                </a:cubicBezTo>
                <a:lnTo>
                  <a:pt x="4287" y="2772"/>
                </a:lnTo>
                <a:cubicBezTo>
                  <a:pt x="4291" y="2771"/>
                  <a:pt x="4295" y="2770"/>
                  <a:pt x="4299" y="2769"/>
                </a:cubicBezTo>
                <a:lnTo>
                  <a:pt x="4299" y="2769"/>
                </a:lnTo>
                <a:cubicBezTo>
                  <a:pt x="4306" y="2767"/>
                  <a:pt x="4313" y="2765"/>
                  <a:pt x="4320" y="2763"/>
                </a:cubicBezTo>
                <a:lnTo>
                  <a:pt x="4320" y="2763"/>
                </a:lnTo>
                <a:cubicBezTo>
                  <a:pt x="4324" y="2763"/>
                  <a:pt x="4328" y="2761"/>
                  <a:pt x="4333" y="2760"/>
                </a:cubicBezTo>
                <a:lnTo>
                  <a:pt x="4333" y="2760"/>
                </a:lnTo>
                <a:cubicBezTo>
                  <a:pt x="4334" y="2760"/>
                  <a:pt x="4336" y="2759"/>
                  <a:pt x="4338" y="2759"/>
                </a:cubicBezTo>
                <a:lnTo>
                  <a:pt x="4338" y="2759"/>
                </a:lnTo>
                <a:cubicBezTo>
                  <a:pt x="4340" y="2759"/>
                  <a:pt x="4341" y="2758"/>
                  <a:pt x="4341" y="2758"/>
                </a:cubicBezTo>
                <a:lnTo>
                  <a:pt x="4341" y="2758"/>
                </a:lnTo>
                <a:cubicBezTo>
                  <a:pt x="4346" y="2756"/>
                  <a:pt x="4352" y="2755"/>
                  <a:pt x="4357" y="2753"/>
                </a:cubicBezTo>
                <a:lnTo>
                  <a:pt x="4357" y="2753"/>
                </a:lnTo>
                <a:cubicBezTo>
                  <a:pt x="4360" y="2753"/>
                  <a:pt x="4362" y="2752"/>
                  <a:pt x="4364" y="2751"/>
                </a:cubicBezTo>
                <a:lnTo>
                  <a:pt x="4364" y="2751"/>
                </a:lnTo>
                <a:cubicBezTo>
                  <a:pt x="4373" y="2749"/>
                  <a:pt x="4382" y="2746"/>
                  <a:pt x="4391" y="2744"/>
                </a:cubicBezTo>
                <a:lnTo>
                  <a:pt x="4391" y="2744"/>
                </a:lnTo>
                <a:cubicBezTo>
                  <a:pt x="4391" y="2744"/>
                  <a:pt x="4391" y="2744"/>
                  <a:pt x="4392" y="2743"/>
                </a:cubicBezTo>
                <a:lnTo>
                  <a:pt x="4392" y="2743"/>
                </a:lnTo>
                <a:cubicBezTo>
                  <a:pt x="4393" y="2743"/>
                  <a:pt x="4394" y="2743"/>
                  <a:pt x="4395" y="2743"/>
                </a:cubicBezTo>
                <a:lnTo>
                  <a:pt x="4395" y="2743"/>
                </a:lnTo>
                <a:lnTo>
                  <a:pt x="4396" y="2742"/>
                </a:lnTo>
                <a:lnTo>
                  <a:pt x="4396" y="2742"/>
                </a:lnTo>
                <a:cubicBezTo>
                  <a:pt x="4399" y="2741"/>
                  <a:pt x="4401" y="2741"/>
                  <a:pt x="4404" y="2740"/>
                </a:cubicBezTo>
                <a:lnTo>
                  <a:pt x="4404" y="2740"/>
                </a:lnTo>
                <a:cubicBezTo>
                  <a:pt x="4410" y="2738"/>
                  <a:pt x="4416" y="2736"/>
                  <a:pt x="4422" y="2735"/>
                </a:cubicBezTo>
                <a:lnTo>
                  <a:pt x="4422" y="2735"/>
                </a:lnTo>
                <a:cubicBezTo>
                  <a:pt x="4425" y="2733"/>
                  <a:pt x="4429" y="2732"/>
                  <a:pt x="4432" y="2731"/>
                </a:cubicBezTo>
                <a:lnTo>
                  <a:pt x="4432" y="2731"/>
                </a:lnTo>
                <a:cubicBezTo>
                  <a:pt x="4434" y="2730"/>
                  <a:pt x="4436" y="2730"/>
                  <a:pt x="4438" y="2729"/>
                </a:cubicBezTo>
                <a:lnTo>
                  <a:pt x="4438" y="2729"/>
                </a:lnTo>
                <a:cubicBezTo>
                  <a:pt x="4439" y="2729"/>
                  <a:pt x="4441" y="2729"/>
                  <a:pt x="4442" y="2728"/>
                </a:cubicBezTo>
                <a:lnTo>
                  <a:pt x="4442" y="2728"/>
                </a:lnTo>
                <a:cubicBezTo>
                  <a:pt x="4444" y="2727"/>
                  <a:pt x="4446" y="2727"/>
                  <a:pt x="4448" y="2726"/>
                </a:cubicBezTo>
                <a:lnTo>
                  <a:pt x="4448" y="2726"/>
                </a:lnTo>
                <a:cubicBezTo>
                  <a:pt x="4452" y="2725"/>
                  <a:pt x="4455" y="2723"/>
                  <a:pt x="4459" y="2722"/>
                </a:cubicBezTo>
                <a:lnTo>
                  <a:pt x="4459" y="2722"/>
                </a:lnTo>
                <a:cubicBezTo>
                  <a:pt x="4464" y="2720"/>
                  <a:pt x="4469" y="2719"/>
                  <a:pt x="4474" y="2717"/>
                </a:cubicBezTo>
                <a:lnTo>
                  <a:pt x="4474" y="2717"/>
                </a:lnTo>
                <a:cubicBezTo>
                  <a:pt x="4477" y="2716"/>
                  <a:pt x="4480" y="2715"/>
                  <a:pt x="4484" y="2714"/>
                </a:cubicBezTo>
                <a:lnTo>
                  <a:pt x="4484" y="2714"/>
                </a:lnTo>
                <a:cubicBezTo>
                  <a:pt x="4485" y="2713"/>
                  <a:pt x="4487" y="2713"/>
                  <a:pt x="4488" y="2712"/>
                </a:cubicBezTo>
                <a:lnTo>
                  <a:pt x="4488" y="2712"/>
                </a:lnTo>
                <a:cubicBezTo>
                  <a:pt x="4492" y="2710"/>
                  <a:pt x="4495" y="2709"/>
                  <a:pt x="4498" y="2708"/>
                </a:cubicBezTo>
                <a:lnTo>
                  <a:pt x="4498" y="2708"/>
                </a:lnTo>
                <a:cubicBezTo>
                  <a:pt x="4500" y="2707"/>
                  <a:pt x="4502" y="2707"/>
                  <a:pt x="4504" y="2706"/>
                </a:cubicBezTo>
                <a:lnTo>
                  <a:pt x="4504" y="2706"/>
                </a:lnTo>
                <a:cubicBezTo>
                  <a:pt x="4504" y="2706"/>
                  <a:pt x="4505" y="2706"/>
                  <a:pt x="4506" y="2706"/>
                </a:cubicBezTo>
                <a:lnTo>
                  <a:pt x="4506" y="2706"/>
                </a:lnTo>
                <a:cubicBezTo>
                  <a:pt x="4512" y="2703"/>
                  <a:pt x="4519" y="2700"/>
                  <a:pt x="4526" y="2697"/>
                </a:cubicBezTo>
                <a:lnTo>
                  <a:pt x="4526" y="2697"/>
                </a:lnTo>
                <a:cubicBezTo>
                  <a:pt x="4527" y="2697"/>
                  <a:pt x="4529" y="2696"/>
                  <a:pt x="4531" y="2695"/>
                </a:cubicBezTo>
                <a:lnTo>
                  <a:pt x="4531" y="2695"/>
                </a:lnTo>
                <a:cubicBezTo>
                  <a:pt x="4536" y="2693"/>
                  <a:pt x="4540" y="2691"/>
                  <a:pt x="4545" y="2690"/>
                </a:cubicBezTo>
                <a:lnTo>
                  <a:pt x="4545" y="2690"/>
                </a:lnTo>
                <a:cubicBezTo>
                  <a:pt x="4546" y="2689"/>
                  <a:pt x="4548" y="2689"/>
                  <a:pt x="4550" y="2687"/>
                </a:cubicBezTo>
                <a:lnTo>
                  <a:pt x="4550" y="2687"/>
                </a:lnTo>
                <a:cubicBezTo>
                  <a:pt x="4555" y="2685"/>
                  <a:pt x="4560" y="2683"/>
                  <a:pt x="4565" y="2681"/>
                </a:cubicBezTo>
                <a:lnTo>
                  <a:pt x="4565" y="2681"/>
                </a:lnTo>
                <a:cubicBezTo>
                  <a:pt x="4567" y="2680"/>
                  <a:pt x="4569" y="2679"/>
                  <a:pt x="4570" y="2679"/>
                </a:cubicBezTo>
                <a:lnTo>
                  <a:pt x="4570" y="2679"/>
                </a:lnTo>
                <a:cubicBezTo>
                  <a:pt x="4575" y="2676"/>
                  <a:pt x="4580" y="2674"/>
                  <a:pt x="4585" y="2672"/>
                </a:cubicBezTo>
                <a:lnTo>
                  <a:pt x="4585" y="2672"/>
                </a:lnTo>
                <a:cubicBezTo>
                  <a:pt x="4585" y="2672"/>
                  <a:pt x="4586" y="2671"/>
                  <a:pt x="4587" y="2670"/>
                </a:cubicBezTo>
                <a:lnTo>
                  <a:pt x="4587" y="2670"/>
                </a:lnTo>
                <a:cubicBezTo>
                  <a:pt x="4589" y="2670"/>
                  <a:pt x="4590" y="2669"/>
                  <a:pt x="4591" y="2669"/>
                </a:cubicBezTo>
                <a:lnTo>
                  <a:pt x="4591" y="2669"/>
                </a:lnTo>
                <a:cubicBezTo>
                  <a:pt x="4594" y="2667"/>
                  <a:pt x="4597" y="2666"/>
                  <a:pt x="4600" y="2665"/>
                </a:cubicBezTo>
                <a:lnTo>
                  <a:pt x="4600" y="2665"/>
                </a:lnTo>
                <a:cubicBezTo>
                  <a:pt x="4600" y="2664"/>
                  <a:pt x="4601" y="2663"/>
                  <a:pt x="4601" y="2663"/>
                </a:cubicBezTo>
                <a:lnTo>
                  <a:pt x="4601" y="2663"/>
                </a:lnTo>
                <a:cubicBezTo>
                  <a:pt x="4602" y="2663"/>
                  <a:pt x="4603" y="2662"/>
                  <a:pt x="4604" y="2662"/>
                </a:cubicBezTo>
                <a:lnTo>
                  <a:pt x="4604" y="2662"/>
                </a:lnTo>
                <a:cubicBezTo>
                  <a:pt x="4606" y="2661"/>
                  <a:pt x="4607" y="2660"/>
                  <a:pt x="4608" y="2659"/>
                </a:cubicBezTo>
                <a:lnTo>
                  <a:pt x="4608" y="2659"/>
                </a:lnTo>
                <a:cubicBezTo>
                  <a:pt x="4611" y="2658"/>
                  <a:pt x="4614" y="2656"/>
                  <a:pt x="4617" y="2655"/>
                </a:cubicBezTo>
                <a:lnTo>
                  <a:pt x="4617" y="2655"/>
                </a:lnTo>
                <a:cubicBezTo>
                  <a:pt x="4620" y="2653"/>
                  <a:pt x="4623" y="2652"/>
                  <a:pt x="4626" y="2650"/>
                </a:cubicBezTo>
                <a:lnTo>
                  <a:pt x="4626" y="2650"/>
                </a:lnTo>
                <a:cubicBezTo>
                  <a:pt x="4628" y="2649"/>
                  <a:pt x="4630" y="2647"/>
                  <a:pt x="4633" y="2646"/>
                </a:cubicBezTo>
                <a:lnTo>
                  <a:pt x="4633" y="2646"/>
                </a:lnTo>
                <a:cubicBezTo>
                  <a:pt x="4634" y="2645"/>
                  <a:pt x="4635" y="2645"/>
                  <a:pt x="4636" y="2644"/>
                </a:cubicBezTo>
                <a:lnTo>
                  <a:pt x="4636" y="2644"/>
                </a:lnTo>
                <a:cubicBezTo>
                  <a:pt x="4638" y="2643"/>
                  <a:pt x="4640" y="2642"/>
                  <a:pt x="4641" y="2641"/>
                </a:cubicBezTo>
                <a:lnTo>
                  <a:pt x="4641" y="2641"/>
                </a:lnTo>
                <a:cubicBezTo>
                  <a:pt x="4644" y="2639"/>
                  <a:pt x="4646" y="2637"/>
                  <a:pt x="4648" y="2636"/>
                </a:cubicBezTo>
                <a:lnTo>
                  <a:pt x="4648" y="2636"/>
                </a:lnTo>
                <a:cubicBezTo>
                  <a:pt x="4650" y="2635"/>
                  <a:pt x="4652" y="2634"/>
                  <a:pt x="4654" y="2633"/>
                </a:cubicBezTo>
                <a:lnTo>
                  <a:pt x="4654" y="2633"/>
                </a:lnTo>
                <a:cubicBezTo>
                  <a:pt x="4654" y="2632"/>
                  <a:pt x="4655" y="2632"/>
                  <a:pt x="4656" y="2632"/>
                </a:cubicBezTo>
                <a:lnTo>
                  <a:pt x="4656" y="2632"/>
                </a:lnTo>
                <a:cubicBezTo>
                  <a:pt x="4657" y="2630"/>
                  <a:pt x="4659" y="2629"/>
                  <a:pt x="4661" y="2628"/>
                </a:cubicBezTo>
                <a:lnTo>
                  <a:pt x="4661" y="2628"/>
                </a:lnTo>
                <a:cubicBezTo>
                  <a:pt x="4662" y="2627"/>
                  <a:pt x="4663" y="2626"/>
                  <a:pt x="4664" y="2626"/>
                </a:cubicBezTo>
                <a:lnTo>
                  <a:pt x="4664" y="2626"/>
                </a:lnTo>
                <a:cubicBezTo>
                  <a:pt x="4666" y="2624"/>
                  <a:pt x="4668" y="2623"/>
                  <a:pt x="4670" y="2622"/>
                </a:cubicBezTo>
                <a:lnTo>
                  <a:pt x="4670" y="2622"/>
                </a:lnTo>
                <a:cubicBezTo>
                  <a:pt x="4672" y="2620"/>
                  <a:pt x="4675" y="2618"/>
                  <a:pt x="4677" y="2616"/>
                </a:cubicBezTo>
                <a:lnTo>
                  <a:pt x="4677" y="2616"/>
                </a:lnTo>
                <a:cubicBezTo>
                  <a:pt x="4679" y="2614"/>
                  <a:pt x="4681" y="2613"/>
                  <a:pt x="4682" y="2612"/>
                </a:cubicBezTo>
                <a:lnTo>
                  <a:pt x="4682" y="2612"/>
                </a:lnTo>
                <a:cubicBezTo>
                  <a:pt x="4683" y="2611"/>
                  <a:pt x="4684" y="2610"/>
                  <a:pt x="4685" y="2609"/>
                </a:cubicBezTo>
                <a:lnTo>
                  <a:pt x="4685" y="2609"/>
                </a:lnTo>
                <a:cubicBezTo>
                  <a:pt x="4686" y="2609"/>
                  <a:pt x="4687" y="2608"/>
                  <a:pt x="4687" y="2607"/>
                </a:cubicBezTo>
                <a:lnTo>
                  <a:pt x="4687" y="2607"/>
                </a:lnTo>
                <a:cubicBezTo>
                  <a:pt x="4688" y="2606"/>
                  <a:pt x="4689" y="2606"/>
                  <a:pt x="4690" y="2605"/>
                </a:cubicBezTo>
                <a:lnTo>
                  <a:pt x="4690" y="2605"/>
                </a:lnTo>
                <a:cubicBezTo>
                  <a:pt x="4691" y="2604"/>
                  <a:pt x="4692" y="2603"/>
                  <a:pt x="4694" y="2602"/>
                </a:cubicBezTo>
                <a:lnTo>
                  <a:pt x="4694" y="2602"/>
                </a:lnTo>
                <a:cubicBezTo>
                  <a:pt x="4697" y="2599"/>
                  <a:pt x="4699" y="2596"/>
                  <a:pt x="4702" y="2594"/>
                </a:cubicBezTo>
                <a:lnTo>
                  <a:pt x="4702" y="2594"/>
                </a:lnTo>
                <a:cubicBezTo>
                  <a:pt x="4702" y="2593"/>
                  <a:pt x="4704" y="2592"/>
                  <a:pt x="4704" y="2591"/>
                </a:cubicBezTo>
                <a:lnTo>
                  <a:pt x="4704" y="2591"/>
                </a:lnTo>
                <a:lnTo>
                  <a:pt x="4705" y="2590"/>
                </a:lnTo>
                <a:lnTo>
                  <a:pt x="4705" y="2590"/>
                </a:lnTo>
                <a:cubicBezTo>
                  <a:pt x="4706" y="2590"/>
                  <a:pt x="4706" y="2589"/>
                  <a:pt x="4706" y="2589"/>
                </a:cubicBezTo>
                <a:lnTo>
                  <a:pt x="4706" y="2589"/>
                </a:lnTo>
                <a:cubicBezTo>
                  <a:pt x="4708" y="2586"/>
                  <a:pt x="4711" y="2584"/>
                  <a:pt x="4713" y="2582"/>
                </a:cubicBezTo>
                <a:lnTo>
                  <a:pt x="4713" y="2582"/>
                </a:lnTo>
                <a:cubicBezTo>
                  <a:pt x="4714" y="2581"/>
                  <a:pt x="4714" y="2579"/>
                  <a:pt x="4716" y="2578"/>
                </a:cubicBezTo>
                <a:lnTo>
                  <a:pt x="4716" y="2578"/>
                </a:lnTo>
                <a:cubicBezTo>
                  <a:pt x="4717" y="2576"/>
                  <a:pt x="4719" y="2574"/>
                  <a:pt x="4721" y="2572"/>
                </a:cubicBezTo>
                <a:lnTo>
                  <a:pt x="4721" y="2572"/>
                </a:lnTo>
                <a:lnTo>
                  <a:pt x="4721" y="2571"/>
                </a:lnTo>
                <a:lnTo>
                  <a:pt x="4721" y="2571"/>
                </a:lnTo>
                <a:lnTo>
                  <a:pt x="4721" y="2571"/>
                </a:lnTo>
                <a:lnTo>
                  <a:pt x="4721" y="2571"/>
                </a:lnTo>
                <a:cubicBezTo>
                  <a:pt x="4722" y="2570"/>
                  <a:pt x="4722" y="2569"/>
                  <a:pt x="4722" y="2568"/>
                </a:cubicBezTo>
                <a:lnTo>
                  <a:pt x="4722" y="2568"/>
                </a:lnTo>
                <a:cubicBezTo>
                  <a:pt x="4724" y="2566"/>
                  <a:pt x="4725" y="2564"/>
                  <a:pt x="4727" y="2562"/>
                </a:cubicBezTo>
                <a:lnTo>
                  <a:pt x="4727" y="2562"/>
                </a:lnTo>
                <a:cubicBezTo>
                  <a:pt x="4727" y="2561"/>
                  <a:pt x="4728" y="2559"/>
                  <a:pt x="4728" y="2559"/>
                </a:cubicBezTo>
                <a:lnTo>
                  <a:pt x="4728" y="2559"/>
                </a:lnTo>
                <a:cubicBezTo>
                  <a:pt x="4729" y="2556"/>
                  <a:pt x="4731" y="2554"/>
                  <a:pt x="4732" y="2552"/>
                </a:cubicBezTo>
                <a:lnTo>
                  <a:pt x="4732" y="2552"/>
                </a:lnTo>
                <a:cubicBezTo>
                  <a:pt x="5024" y="1915"/>
                  <a:pt x="5317" y="1277"/>
                  <a:pt x="5609" y="640"/>
                </a:cubicBezTo>
                <a:lnTo>
                  <a:pt x="5609" y="640"/>
                </a:lnTo>
                <a:cubicBezTo>
                  <a:pt x="5616" y="625"/>
                  <a:pt x="5620" y="609"/>
                  <a:pt x="5622" y="593"/>
                </a:cubicBezTo>
                <a:lnTo>
                  <a:pt x="5622" y="593"/>
                </a:lnTo>
                <a:cubicBezTo>
                  <a:pt x="5622" y="588"/>
                  <a:pt x="5622" y="582"/>
                  <a:pt x="5622" y="57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821E6396-BA1F-B243-AE7C-B5AB458C4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067" y="7803776"/>
            <a:ext cx="5768789" cy="1201270"/>
          </a:xfrm>
          <a:custGeom>
            <a:avLst/>
            <a:gdLst>
              <a:gd name="T0" fmla="*/ 5649 w 5677"/>
              <a:gd name="T1" fmla="*/ 599 h 1180"/>
              <a:gd name="T2" fmla="*/ 5649 w 5677"/>
              <a:gd name="T3" fmla="*/ 599 h 1180"/>
              <a:gd name="T4" fmla="*/ 2790 w 5677"/>
              <a:gd name="T5" fmla="*/ 1174 h 1180"/>
              <a:gd name="T6" fmla="*/ 2790 w 5677"/>
              <a:gd name="T7" fmla="*/ 1174 h 1180"/>
              <a:gd name="T8" fmla="*/ 27 w 5677"/>
              <a:gd name="T9" fmla="*/ 580 h 1180"/>
              <a:gd name="T10" fmla="*/ 27 w 5677"/>
              <a:gd name="T11" fmla="*/ 580 h 1180"/>
              <a:gd name="T12" fmla="*/ 2886 w 5677"/>
              <a:gd name="T13" fmla="*/ 6 h 1180"/>
              <a:gd name="T14" fmla="*/ 2886 w 5677"/>
              <a:gd name="T15" fmla="*/ 6 h 1180"/>
              <a:gd name="T16" fmla="*/ 5649 w 5677"/>
              <a:gd name="T17" fmla="*/ 599 h 1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77" h="1180">
                <a:moveTo>
                  <a:pt x="5649" y="599"/>
                </a:moveTo>
                <a:lnTo>
                  <a:pt x="5649" y="599"/>
                </a:lnTo>
                <a:cubicBezTo>
                  <a:pt x="5622" y="923"/>
                  <a:pt x="4341" y="1179"/>
                  <a:pt x="2790" y="1174"/>
                </a:cubicBezTo>
                <a:lnTo>
                  <a:pt x="2790" y="1174"/>
                </a:lnTo>
                <a:cubicBezTo>
                  <a:pt x="1237" y="1168"/>
                  <a:pt x="0" y="902"/>
                  <a:pt x="27" y="580"/>
                </a:cubicBezTo>
                <a:lnTo>
                  <a:pt x="27" y="580"/>
                </a:lnTo>
                <a:cubicBezTo>
                  <a:pt x="54" y="258"/>
                  <a:pt x="1335" y="0"/>
                  <a:pt x="2886" y="6"/>
                </a:cubicBezTo>
                <a:lnTo>
                  <a:pt x="2886" y="6"/>
                </a:lnTo>
                <a:cubicBezTo>
                  <a:pt x="4440" y="11"/>
                  <a:pt x="5676" y="277"/>
                  <a:pt x="5649" y="599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4">
            <a:extLst>
              <a:ext uri="{FF2B5EF4-FFF2-40B4-BE49-F238E27FC236}">
                <a16:creationId xmlns:a16="http://schemas.microsoft.com/office/drawing/2014/main" id="{061E80DB-11D0-0449-906A-B9DCFE36A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6398" y="5195049"/>
            <a:ext cx="7718611" cy="3379694"/>
          </a:xfrm>
          <a:custGeom>
            <a:avLst/>
            <a:gdLst>
              <a:gd name="T0" fmla="*/ 7542 w 7594"/>
              <a:gd name="T1" fmla="*/ 661 h 3326"/>
              <a:gd name="T2" fmla="*/ 7396 w 7594"/>
              <a:gd name="T3" fmla="*/ 539 h 3326"/>
              <a:gd name="T4" fmla="*/ 7179 w 7594"/>
              <a:gd name="T5" fmla="*/ 431 h 3326"/>
              <a:gd name="T6" fmla="*/ 6940 w 7594"/>
              <a:gd name="T7" fmla="*/ 347 h 3326"/>
              <a:gd name="T8" fmla="*/ 6649 w 7594"/>
              <a:gd name="T9" fmla="*/ 269 h 3326"/>
              <a:gd name="T10" fmla="*/ 6310 w 7594"/>
              <a:gd name="T11" fmla="*/ 198 h 3326"/>
              <a:gd name="T12" fmla="*/ 5954 w 7594"/>
              <a:gd name="T13" fmla="*/ 140 h 3326"/>
              <a:gd name="T14" fmla="*/ 5605 w 7594"/>
              <a:gd name="T15" fmla="*/ 95 h 3326"/>
              <a:gd name="T16" fmla="*/ 5110 w 7594"/>
              <a:gd name="T17" fmla="*/ 48 h 3326"/>
              <a:gd name="T18" fmla="*/ 4691 w 7594"/>
              <a:gd name="T19" fmla="*/ 22 h 3326"/>
              <a:gd name="T20" fmla="*/ 4354 w 7594"/>
              <a:gd name="T21" fmla="*/ 8 h 3326"/>
              <a:gd name="T22" fmla="*/ 4060 w 7594"/>
              <a:gd name="T23" fmla="*/ 2 h 3326"/>
              <a:gd name="T24" fmla="*/ 3719 w 7594"/>
              <a:gd name="T25" fmla="*/ 0 h 3326"/>
              <a:gd name="T26" fmla="*/ 3470 w 7594"/>
              <a:gd name="T27" fmla="*/ 3 h 3326"/>
              <a:gd name="T28" fmla="*/ 3127 w 7594"/>
              <a:gd name="T29" fmla="*/ 12 h 3326"/>
              <a:gd name="T30" fmla="*/ 2618 w 7594"/>
              <a:gd name="T31" fmla="*/ 39 h 3326"/>
              <a:gd name="T32" fmla="*/ 2307 w 7594"/>
              <a:gd name="T33" fmla="*/ 63 h 3326"/>
              <a:gd name="T34" fmla="*/ 2046 w 7594"/>
              <a:gd name="T35" fmla="*/ 89 h 3326"/>
              <a:gd name="T36" fmla="*/ 1821 w 7594"/>
              <a:gd name="T37" fmla="*/ 115 h 3326"/>
              <a:gd name="T38" fmla="*/ 1503 w 7594"/>
              <a:gd name="T39" fmla="*/ 161 h 3326"/>
              <a:gd name="T40" fmla="*/ 1213 w 7594"/>
              <a:gd name="T41" fmla="*/ 211 h 3326"/>
              <a:gd name="T42" fmla="*/ 912 w 7594"/>
              <a:gd name="T43" fmla="*/ 276 h 3326"/>
              <a:gd name="T44" fmla="*/ 636 w 7594"/>
              <a:gd name="T45" fmla="*/ 351 h 3326"/>
              <a:gd name="T46" fmla="*/ 394 w 7594"/>
              <a:gd name="T47" fmla="*/ 439 h 3326"/>
              <a:gd name="T48" fmla="*/ 230 w 7594"/>
              <a:gd name="T49" fmla="*/ 518 h 3326"/>
              <a:gd name="T50" fmla="*/ 111 w 7594"/>
              <a:gd name="T51" fmla="*/ 599 h 3326"/>
              <a:gd name="T52" fmla="*/ 40 w 7594"/>
              <a:gd name="T53" fmla="*/ 674 h 3326"/>
              <a:gd name="T54" fmla="*/ 0 w 7594"/>
              <a:gd name="T55" fmla="*/ 775 h 3326"/>
              <a:gd name="T56" fmla="*/ 897 w 7594"/>
              <a:gd name="T57" fmla="*/ 2782 h 3326"/>
              <a:gd name="T58" fmla="*/ 932 w 7594"/>
              <a:gd name="T59" fmla="*/ 2832 h 3326"/>
              <a:gd name="T60" fmla="*/ 985 w 7594"/>
              <a:gd name="T61" fmla="*/ 2879 h 3326"/>
              <a:gd name="T62" fmla="*/ 1062 w 7594"/>
              <a:gd name="T63" fmla="*/ 2930 h 3326"/>
              <a:gd name="T64" fmla="*/ 1140 w 7594"/>
              <a:gd name="T65" fmla="*/ 2969 h 3326"/>
              <a:gd name="T66" fmla="*/ 1246 w 7594"/>
              <a:gd name="T67" fmla="*/ 3013 h 3326"/>
              <a:gd name="T68" fmla="*/ 1362 w 7594"/>
              <a:gd name="T69" fmla="*/ 3053 h 3326"/>
              <a:gd name="T70" fmla="*/ 1509 w 7594"/>
              <a:gd name="T71" fmla="*/ 3095 h 3326"/>
              <a:gd name="T72" fmla="*/ 1661 w 7594"/>
              <a:gd name="T73" fmla="*/ 3132 h 3326"/>
              <a:gd name="T74" fmla="*/ 1853 w 7594"/>
              <a:gd name="T75" fmla="*/ 3170 h 3326"/>
              <a:gd name="T76" fmla="*/ 2029 w 7594"/>
              <a:gd name="T77" fmla="*/ 3200 h 3326"/>
              <a:gd name="T78" fmla="*/ 2232 w 7594"/>
              <a:gd name="T79" fmla="*/ 3230 h 3326"/>
              <a:gd name="T80" fmla="*/ 2418 w 7594"/>
              <a:gd name="T81" fmla="*/ 3253 h 3326"/>
              <a:gd name="T82" fmla="*/ 2621 w 7594"/>
              <a:gd name="T83" fmla="*/ 3273 h 3326"/>
              <a:gd name="T84" fmla="*/ 2878 w 7594"/>
              <a:gd name="T85" fmla="*/ 3294 h 3326"/>
              <a:gd name="T86" fmla="*/ 3151 w 7594"/>
              <a:gd name="T87" fmla="*/ 3309 h 3326"/>
              <a:gd name="T88" fmla="*/ 3435 w 7594"/>
              <a:gd name="T89" fmla="*/ 3320 h 3326"/>
              <a:gd name="T90" fmla="*/ 3740 w 7594"/>
              <a:gd name="T91" fmla="*/ 3324 h 3326"/>
              <a:gd name="T92" fmla="*/ 4066 w 7594"/>
              <a:gd name="T93" fmla="*/ 3322 h 3326"/>
              <a:gd name="T94" fmla="*/ 4321 w 7594"/>
              <a:gd name="T95" fmla="*/ 3315 h 3326"/>
              <a:gd name="T96" fmla="*/ 4562 w 7594"/>
              <a:gd name="T97" fmla="*/ 3304 h 3326"/>
              <a:gd name="T98" fmla="*/ 4776 w 7594"/>
              <a:gd name="T99" fmla="*/ 3290 h 3326"/>
              <a:gd name="T100" fmla="*/ 5016 w 7594"/>
              <a:gd name="T101" fmla="*/ 3269 h 3326"/>
              <a:gd name="T102" fmla="*/ 5220 w 7594"/>
              <a:gd name="T103" fmla="*/ 3247 h 3326"/>
              <a:gd name="T104" fmla="*/ 5447 w 7594"/>
              <a:gd name="T105" fmla="*/ 3218 h 3326"/>
              <a:gd name="T106" fmla="*/ 5637 w 7594"/>
              <a:gd name="T107" fmla="*/ 3189 h 3326"/>
              <a:gd name="T108" fmla="*/ 5855 w 7594"/>
              <a:gd name="T109" fmla="*/ 3148 h 3326"/>
              <a:gd name="T110" fmla="*/ 6042 w 7594"/>
              <a:gd name="T111" fmla="*/ 3105 h 3326"/>
              <a:gd name="T112" fmla="*/ 6191 w 7594"/>
              <a:gd name="T113" fmla="*/ 3065 h 3326"/>
              <a:gd name="T114" fmla="*/ 6331 w 7594"/>
              <a:gd name="T115" fmla="*/ 3019 h 3326"/>
              <a:gd name="T116" fmla="*/ 6441 w 7594"/>
              <a:gd name="T117" fmla="*/ 2974 h 3326"/>
              <a:gd name="T118" fmla="*/ 6522 w 7594"/>
              <a:gd name="T119" fmla="*/ 2935 h 3326"/>
              <a:gd name="T120" fmla="*/ 6597 w 7594"/>
              <a:gd name="T121" fmla="*/ 2887 h 3326"/>
              <a:gd name="T122" fmla="*/ 6656 w 7594"/>
              <a:gd name="T123" fmla="*/ 2837 h 3326"/>
              <a:gd name="T124" fmla="*/ 6690 w 7594"/>
              <a:gd name="T125" fmla="*/ 2792 h 3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7594" h="3326">
                <a:moveTo>
                  <a:pt x="7592" y="780"/>
                </a:moveTo>
                <a:lnTo>
                  <a:pt x="7592" y="780"/>
                </a:lnTo>
                <a:cubicBezTo>
                  <a:pt x="7592" y="778"/>
                  <a:pt x="7592" y="775"/>
                  <a:pt x="7592" y="773"/>
                </a:cubicBezTo>
                <a:lnTo>
                  <a:pt x="7592" y="773"/>
                </a:lnTo>
                <a:cubicBezTo>
                  <a:pt x="7591" y="768"/>
                  <a:pt x="7590" y="763"/>
                  <a:pt x="7589" y="757"/>
                </a:cubicBezTo>
                <a:lnTo>
                  <a:pt x="7589" y="757"/>
                </a:lnTo>
                <a:cubicBezTo>
                  <a:pt x="7589" y="755"/>
                  <a:pt x="7588" y="752"/>
                  <a:pt x="7587" y="750"/>
                </a:cubicBezTo>
                <a:lnTo>
                  <a:pt x="7587" y="750"/>
                </a:lnTo>
                <a:cubicBezTo>
                  <a:pt x="7586" y="744"/>
                  <a:pt x="7585" y="740"/>
                  <a:pt x="7583" y="734"/>
                </a:cubicBezTo>
                <a:lnTo>
                  <a:pt x="7583" y="734"/>
                </a:lnTo>
                <a:cubicBezTo>
                  <a:pt x="7582" y="732"/>
                  <a:pt x="7582" y="729"/>
                  <a:pt x="7580" y="727"/>
                </a:cubicBezTo>
                <a:lnTo>
                  <a:pt x="7580" y="727"/>
                </a:lnTo>
                <a:cubicBezTo>
                  <a:pt x="7579" y="722"/>
                  <a:pt x="7576" y="716"/>
                  <a:pt x="7573" y="710"/>
                </a:cubicBezTo>
                <a:lnTo>
                  <a:pt x="7573" y="710"/>
                </a:lnTo>
                <a:cubicBezTo>
                  <a:pt x="7572" y="709"/>
                  <a:pt x="7572" y="706"/>
                  <a:pt x="7570" y="704"/>
                </a:cubicBezTo>
                <a:lnTo>
                  <a:pt x="7570" y="704"/>
                </a:lnTo>
                <a:cubicBezTo>
                  <a:pt x="7567" y="697"/>
                  <a:pt x="7563" y="690"/>
                  <a:pt x="7557" y="682"/>
                </a:cubicBezTo>
                <a:lnTo>
                  <a:pt x="7557" y="682"/>
                </a:lnTo>
                <a:cubicBezTo>
                  <a:pt x="7557" y="681"/>
                  <a:pt x="7556" y="680"/>
                  <a:pt x="7555" y="679"/>
                </a:cubicBezTo>
                <a:lnTo>
                  <a:pt x="7555" y="679"/>
                </a:lnTo>
                <a:cubicBezTo>
                  <a:pt x="7551" y="673"/>
                  <a:pt x="7547" y="666"/>
                  <a:pt x="7542" y="661"/>
                </a:cubicBezTo>
                <a:lnTo>
                  <a:pt x="7542" y="661"/>
                </a:lnTo>
                <a:cubicBezTo>
                  <a:pt x="7540" y="658"/>
                  <a:pt x="7537" y="656"/>
                  <a:pt x="7536" y="653"/>
                </a:cubicBezTo>
                <a:lnTo>
                  <a:pt x="7536" y="653"/>
                </a:lnTo>
                <a:cubicBezTo>
                  <a:pt x="7532" y="648"/>
                  <a:pt x="7527" y="643"/>
                  <a:pt x="7523" y="639"/>
                </a:cubicBezTo>
                <a:lnTo>
                  <a:pt x="7523" y="639"/>
                </a:lnTo>
                <a:cubicBezTo>
                  <a:pt x="7520" y="636"/>
                  <a:pt x="7518" y="633"/>
                  <a:pt x="7515" y="631"/>
                </a:cubicBezTo>
                <a:lnTo>
                  <a:pt x="7515" y="631"/>
                </a:lnTo>
                <a:cubicBezTo>
                  <a:pt x="7511" y="626"/>
                  <a:pt x="7506" y="621"/>
                  <a:pt x="7501" y="616"/>
                </a:cubicBezTo>
                <a:lnTo>
                  <a:pt x="7501" y="616"/>
                </a:lnTo>
                <a:cubicBezTo>
                  <a:pt x="7498" y="614"/>
                  <a:pt x="7495" y="612"/>
                  <a:pt x="7492" y="609"/>
                </a:cubicBezTo>
                <a:lnTo>
                  <a:pt x="7492" y="609"/>
                </a:lnTo>
                <a:cubicBezTo>
                  <a:pt x="7486" y="603"/>
                  <a:pt x="7480" y="598"/>
                  <a:pt x="7473" y="592"/>
                </a:cubicBezTo>
                <a:lnTo>
                  <a:pt x="7473" y="592"/>
                </a:lnTo>
                <a:cubicBezTo>
                  <a:pt x="7471" y="591"/>
                  <a:pt x="7469" y="589"/>
                  <a:pt x="7467" y="588"/>
                </a:cubicBezTo>
                <a:lnTo>
                  <a:pt x="7467" y="588"/>
                </a:lnTo>
                <a:cubicBezTo>
                  <a:pt x="7458" y="581"/>
                  <a:pt x="7449" y="573"/>
                  <a:pt x="7439" y="567"/>
                </a:cubicBezTo>
                <a:lnTo>
                  <a:pt x="7439" y="567"/>
                </a:lnTo>
                <a:cubicBezTo>
                  <a:pt x="7436" y="565"/>
                  <a:pt x="7434" y="563"/>
                  <a:pt x="7432" y="562"/>
                </a:cubicBezTo>
                <a:lnTo>
                  <a:pt x="7432" y="562"/>
                </a:lnTo>
                <a:cubicBezTo>
                  <a:pt x="7424" y="557"/>
                  <a:pt x="7416" y="551"/>
                  <a:pt x="7408" y="546"/>
                </a:cubicBezTo>
                <a:lnTo>
                  <a:pt x="7408" y="546"/>
                </a:lnTo>
                <a:cubicBezTo>
                  <a:pt x="7404" y="543"/>
                  <a:pt x="7401" y="541"/>
                  <a:pt x="7396" y="539"/>
                </a:cubicBezTo>
                <a:lnTo>
                  <a:pt x="7396" y="539"/>
                </a:lnTo>
                <a:cubicBezTo>
                  <a:pt x="7390" y="534"/>
                  <a:pt x="7382" y="530"/>
                  <a:pt x="7374" y="525"/>
                </a:cubicBezTo>
                <a:lnTo>
                  <a:pt x="7374" y="525"/>
                </a:lnTo>
                <a:cubicBezTo>
                  <a:pt x="7370" y="523"/>
                  <a:pt x="7366" y="520"/>
                  <a:pt x="7361" y="518"/>
                </a:cubicBezTo>
                <a:lnTo>
                  <a:pt x="7361" y="518"/>
                </a:lnTo>
                <a:cubicBezTo>
                  <a:pt x="7353" y="513"/>
                  <a:pt x="7345" y="509"/>
                  <a:pt x="7337" y="504"/>
                </a:cubicBezTo>
                <a:lnTo>
                  <a:pt x="7337" y="504"/>
                </a:lnTo>
                <a:cubicBezTo>
                  <a:pt x="7333" y="502"/>
                  <a:pt x="7328" y="500"/>
                  <a:pt x="7324" y="498"/>
                </a:cubicBezTo>
                <a:lnTo>
                  <a:pt x="7324" y="498"/>
                </a:lnTo>
                <a:cubicBezTo>
                  <a:pt x="7313" y="492"/>
                  <a:pt x="7302" y="486"/>
                  <a:pt x="7290" y="480"/>
                </a:cubicBezTo>
                <a:lnTo>
                  <a:pt x="7290" y="480"/>
                </a:lnTo>
                <a:cubicBezTo>
                  <a:pt x="7289" y="480"/>
                  <a:pt x="7287" y="478"/>
                  <a:pt x="7285" y="478"/>
                </a:cubicBezTo>
                <a:lnTo>
                  <a:pt x="7285" y="478"/>
                </a:lnTo>
                <a:cubicBezTo>
                  <a:pt x="7271" y="471"/>
                  <a:pt x="7257" y="464"/>
                  <a:pt x="7243" y="458"/>
                </a:cubicBezTo>
                <a:lnTo>
                  <a:pt x="7243" y="458"/>
                </a:lnTo>
                <a:cubicBezTo>
                  <a:pt x="7239" y="456"/>
                  <a:pt x="7234" y="454"/>
                  <a:pt x="7230" y="452"/>
                </a:cubicBezTo>
                <a:lnTo>
                  <a:pt x="7230" y="452"/>
                </a:lnTo>
                <a:cubicBezTo>
                  <a:pt x="7219" y="448"/>
                  <a:pt x="7209" y="443"/>
                  <a:pt x="7198" y="438"/>
                </a:cubicBezTo>
                <a:lnTo>
                  <a:pt x="7198" y="438"/>
                </a:lnTo>
                <a:cubicBezTo>
                  <a:pt x="7196" y="438"/>
                  <a:pt x="7193" y="437"/>
                  <a:pt x="7192" y="436"/>
                </a:cubicBezTo>
                <a:lnTo>
                  <a:pt x="7192" y="436"/>
                </a:lnTo>
                <a:cubicBezTo>
                  <a:pt x="7188" y="434"/>
                  <a:pt x="7183" y="432"/>
                  <a:pt x="7179" y="431"/>
                </a:cubicBezTo>
                <a:lnTo>
                  <a:pt x="7179" y="431"/>
                </a:lnTo>
                <a:cubicBezTo>
                  <a:pt x="7171" y="428"/>
                  <a:pt x="7163" y="424"/>
                  <a:pt x="7154" y="421"/>
                </a:cubicBezTo>
                <a:lnTo>
                  <a:pt x="7154" y="421"/>
                </a:lnTo>
                <a:cubicBezTo>
                  <a:pt x="7148" y="418"/>
                  <a:pt x="7142" y="416"/>
                  <a:pt x="7135" y="414"/>
                </a:cubicBezTo>
                <a:lnTo>
                  <a:pt x="7135" y="414"/>
                </a:lnTo>
                <a:cubicBezTo>
                  <a:pt x="7126" y="410"/>
                  <a:pt x="7118" y="407"/>
                  <a:pt x="7109" y="404"/>
                </a:cubicBezTo>
                <a:lnTo>
                  <a:pt x="7109" y="404"/>
                </a:lnTo>
                <a:cubicBezTo>
                  <a:pt x="7102" y="401"/>
                  <a:pt x="7095" y="398"/>
                  <a:pt x="7088" y="396"/>
                </a:cubicBezTo>
                <a:lnTo>
                  <a:pt x="7088" y="396"/>
                </a:lnTo>
                <a:cubicBezTo>
                  <a:pt x="7079" y="393"/>
                  <a:pt x="7070" y="390"/>
                  <a:pt x="7061" y="387"/>
                </a:cubicBezTo>
                <a:lnTo>
                  <a:pt x="7061" y="387"/>
                </a:lnTo>
                <a:cubicBezTo>
                  <a:pt x="7054" y="384"/>
                  <a:pt x="7047" y="381"/>
                  <a:pt x="7040" y="379"/>
                </a:cubicBezTo>
                <a:lnTo>
                  <a:pt x="7040" y="379"/>
                </a:lnTo>
                <a:cubicBezTo>
                  <a:pt x="7030" y="376"/>
                  <a:pt x="7021" y="373"/>
                  <a:pt x="7011" y="370"/>
                </a:cubicBezTo>
                <a:lnTo>
                  <a:pt x="7011" y="370"/>
                </a:lnTo>
                <a:cubicBezTo>
                  <a:pt x="7006" y="368"/>
                  <a:pt x="7001" y="366"/>
                  <a:pt x="6997" y="365"/>
                </a:cubicBezTo>
                <a:lnTo>
                  <a:pt x="6997" y="365"/>
                </a:lnTo>
                <a:cubicBezTo>
                  <a:pt x="6994" y="364"/>
                  <a:pt x="6991" y="363"/>
                  <a:pt x="6988" y="362"/>
                </a:cubicBezTo>
                <a:lnTo>
                  <a:pt x="6988" y="362"/>
                </a:lnTo>
                <a:cubicBezTo>
                  <a:pt x="6981" y="360"/>
                  <a:pt x="6976" y="358"/>
                  <a:pt x="6970" y="356"/>
                </a:cubicBezTo>
                <a:lnTo>
                  <a:pt x="6970" y="356"/>
                </a:lnTo>
                <a:cubicBezTo>
                  <a:pt x="6960" y="353"/>
                  <a:pt x="6950" y="350"/>
                  <a:pt x="6940" y="347"/>
                </a:cubicBezTo>
                <a:lnTo>
                  <a:pt x="6940" y="347"/>
                </a:lnTo>
                <a:cubicBezTo>
                  <a:pt x="6934" y="345"/>
                  <a:pt x="6927" y="343"/>
                  <a:pt x="6921" y="341"/>
                </a:cubicBezTo>
                <a:lnTo>
                  <a:pt x="6921" y="341"/>
                </a:lnTo>
                <a:cubicBezTo>
                  <a:pt x="6911" y="338"/>
                  <a:pt x="6900" y="335"/>
                  <a:pt x="6889" y="331"/>
                </a:cubicBezTo>
                <a:lnTo>
                  <a:pt x="6889" y="331"/>
                </a:lnTo>
                <a:cubicBezTo>
                  <a:pt x="6883" y="330"/>
                  <a:pt x="6877" y="329"/>
                  <a:pt x="6871" y="327"/>
                </a:cubicBezTo>
                <a:lnTo>
                  <a:pt x="6871" y="327"/>
                </a:lnTo>
                <a:cubicBezTo>
                  <a:pt x="6859" y="323"/>
                  <a:pt x="6847" y="320"/>
                  <a:pt x="6834" y="316"/>
                </a:cubicBezTo>
                <a:lnTo>
                  <a:pt x="6834" y="316"/>
                </a:lnTo>
                <a:cubicBezTo>
                  <a:pt x="6830" y="315"/>
                  <a:pt x="6825" y="313"/>
                  <a:pt x="6820" y="312"/>
                </a:cubicBezTo>
                <a:lnTo>
                  <a:pt x="6820" y="312"/>
                </a:lnTo>
                <a:cubicBezTo>
                  <a:pt x="6820" y="312"/>
                  <a:pt x="6819" y="312"/>
                  <a:pt x="6818" y="312"/>
                </a:cubicBezTo>
                <a:lnTo>
                  <a:pt x="6818" y="312"/>
                </a:lnTo>
                <a:cubicBezTo>
                  <a:pt x="6816" y="311"/>
                  <a:pt x="6813" y="310"/>
                  <a:pt x="6811" y="310"/>
                </a:cubicBezTo>
                <a:lnTo>
                  <a:pt x="6811" y="310"/>
                </a:lnTo>
                <a:cubicBezTo>
                  <a:pt x="6790" y="304"/>
                  <a:pt x="6768" y="298"/>
                  <a:pt x="6746" y="293"/>
                </a:cubicBezTo>
                <a:lnTo>
                  <a:pt x="6746" y="293"/>
                </a:lnTo>
                <a:cubicBezTo>
                  <a:pt x="6739" y="291"/>
                  <a:pt x="6732" y="289"/>
                  <a:pt x="6726" y="287"/>
                </a:cubicBezTo>
                <a:lnTo>
                  <a:pt x="6726" y="287"/>
                </a:lnTo>
                <a:cubicBezTo>
                  <a:pt x="6701" y="281"/>
                  <a:pt x="6675" y="275"/>
                  <a:pt x="6649" y="269"/>
                </a:cubicBezTo>
                <a:lnTo>
                  <a:pt x="6649" y="269"/>
                </a:lnTo>
                <a:lnTo>
                  <a:pt x="6649" y="269"/>
                </a:lnTo>
                <a:lnTo>
                  <a:pt x="6649" y="269"/>
                </a:lnTo>
                <a:cubicBezTo>
                  <a:pt x="6647" y="268"/>
                  <a:pt x="6645" y="268"/>
                  <a:pt x="6644" y="267"/>
                </a:cubicBezTo>
                <a:lnTo>
                  <a:pt x="6644" y="267"/>
                </a:lnTo>
                <a:cubicBezTo>
                  <a:pt x="6622" y="262"/>
                  <a:pt x="6600" y="257"/>
                  <a:pt x="6577" y="252"/>
                </a:cubicBezTo>
                <a:lnTo>
                  <a:pt x="6577" y="252"/>
                </a:lnTo>
                <a:cubicBezTo>
                  <a:pt x="6570" y="250"/>
                  <a:pt x="6562" y="249"/>
                  <a:pt x="6554" y="247"/>
                </a:cubicBezTo>
                <a:lnTo>
                  <a:pt x="6554" y="247"/>
                </a:lnTo>
                <a:cubicBezTo>
                  <a:pt x="6536" y="243"/>
                  <a:pt x="6518" y="239"/>
                  <a:pt x="6500" y="235"/>
                </a:cubicBezTo>
                <a:lnTo>
                  <a:pt x="6500" y="235"/>
                </a:lnTo>
                <a:cubicBezTo>
                  <a:pt x="6495" y="235"/>
                  <a:pt x="6490" y="234"/>
                  <a:pt x="6485" y="232"/>
                </a:cubicBezTo>
                <a:lnTo>
                  <a:pt x="6485" y="232"/>
                </a:lnTo>
                <a:cubicBezTo>
                  <a:pt x="6482" y="232"/>
                  <a:pt x="6479" y="231"/>
                  <a:pt x="6475" y="230"/>
                </a:cubicBezTo>
                <a:lnTo>
                  <a:pt x="6475" y="230"/>
                </a:lnTo>
                <a:cubicBezTo>
                  <a:pt x="6457" y="226"/>
                  <a:pt x="6439" y="223"/>
                  <a:pt x="6422" y="219"/>
                </a:cubicBezTo>
                <a:lnTo>
                  <a:pt x="6422" y="219"/>
                </a:lnTo>
                <a:cubicBezTo>
                  <a:pt x="6415" y="218"/>
                  <a:pt x="6409" y="217"/>
                  <a:pt x="6402" y="215"/>
                </a:cubicBezTo>
                <a:lnTo>
                  <a:pt x="6402" y="215"/>
                </a:lnTo>
                <a:cubicBezTo>
                  <a:pt x="6377" y="211"/>
                  <a:pt x="6352" y="206"/>
                  <a:pt x="6327" y="201"/>
                </a:cubicBezTo>
                <a:lnTo>
                  <a:pt x="6327" y="201"/>
                </a:lnTo>
                <a:cubicBezTo>
                  <a:pt x="6326" y="201"/>
                  <a:pt x="6325" y="201"/>
                  <a:pt x="6325" y="201"/>
                </a:cubicBezTo>
                <a:lnTo>
                  <a:pt x="6325" y="201"/>
                </a:lnTo>
                <a:cubicBezTo>
                  <a:pt x="6320" y="200"/>
                  <a:pt x="6315" y="199"/>
                  <a:pt x="6310" y="198"/>
                </a:cubicBezTo>
                <a:lnTo>
                  <a:pt x="6310" y="198"/>
                </a:lnTo>
                <a:cubicBezTo>
                  <a:pt x="6291" y="195"/>
                  <a:pt x="6273" y="191"/>
                  <a:pt x="6254" y="188"/>
                </a:cubicBezTo>
                <a:lnTo>
                  <a:pt x="6254" y="188"/>
                </a:lnTo>
                <a:cubicBezTo>
                  <a:pt x="6245" y="186"/>
                  <a:pt x="6235" y="185"/>
                  <a:pt x="6226" y="183"/>
                </a:cubicBezTo>
                <a:lnTo>
                  <a:pt x="6226" y="183"/>
                </a:lnTo>
                <a:cubicBezTo>
                  <a:pt x="6210" y="180"/>
                  <a:pt x="6195" y="178"/>
                  <a:pt x="6179" y="175"/>
                </a:cubicBezTo>
                <a:lnTo>
                  <a:pt x="6179" y="175"/>
                </a:lnTo>
                <a:cubicBezTo>
                  <a:pt x="6176" y="174"/>
                  <a:pt x="6173" y="174"/>
                  <a:pt x="6169" y="173"/>
                </a:cubicBezTo>
                <a:lnTo>
                  <a:pt x="6169" y="173"/>
                </a:lnTo>
                <a:cubicBezTo>
                  <a:pt x="6162" y="172"/>
                  <a:pt x="6154" y="171"/>
                  <a:pt x="6147" y="169"/>
                </a:cubicBezTo>
                <a:lnTo>
                  <a:pt x="6147" y="169"/>
                </a:lnTo>
                <a:cubicBezTo>
                  <a:pt x="6133" y="168"/>
                  <a:pt x="6119" y="165"/>
                  <a:pt x="6105" y="163"/>
                </a:cubicBezTo>
                <a:lnTo>
                  <a:pt x="6105" y="163"/>
                </a:lnTo>
                <a:cubicBezTo>
                  <a:pt x="6094" y="161"/>
                  <a:pt x="6083" y="159"/>
                  <a:pt x="6071" y="158"/>
                </a:cubicBezTo>
                <a:lnTo>
                  <a:pt x="6071" y="158"/>
                </a:lnTo>
                <a:cubicBezTo>
                  <a:pt x="6058" y="155"/>
                  <a:pt x="6043" y="153"/>
                  <a:pt x="6029" y="151"/>
                </a:cubicBezTo>
                <a:lnTo>
                  <a:pt x="6029" y="151"/>
                </a:lnTo>
                <a:cubicBezTo>
                  <a:pt x="6024" y="150"/>
                  <a:pt x="6019" y="149"/>
                  <a:pt x="6013" y="148"/>
                </a:cubicBezTo>
                <a:lnTo>
                  <a:pt x="6013" y="148"/>
                </a:lnTo>
                <a:cubicBezTo>
                  <a:pt x="6006" y="148"/>
                  <a:pt x="5999" y="146"/>
                  <a:pt x="5993" y="145"/>
                </a:cubicBezTo>
                <a:lnTo>
                  <a:pt x="5993" y="145"/>
                </a:lnTo>
                <a:cubicBezTo>
                  <a:pt x="5980" y="144"/>
                  <a:pt x="5967" y="142"/>
                  <a:pt x="5954" y="140"/>
                </a:cubicBezTo>
                <a:lnTo>
                  <a:pt x="5954" y="140"/>
                </a:lnTo>
                <a:cubicBezTo>
                  <a:pt x="5941" y="138"/>
                  <a:pt x="5929" y="136"/>
                  <a:pt x="5917" y="135"/>
                </a:cubicBezTo>
                <a:lnTo>
                  <a:pt x="5917" y="135"/>
                </a:lnTo>
                <a:cubicBezTo>
                  <a:pt x="5904" y="133"/>
                  <a:pt x="5890" y="131"/>
                  <a:pt x="5876" y="129"/>
                </a:cubicBezTo>
                <a:lnTo>
                  <a:pt x="5876" y="129"/>
                </a:lnTo>
                <a:cubicBezTo>
                  <a:pt x="5869" y="128"/>
                  <a:pt x="5863" y="127"/>
                  <a:pt x="5856" y="126"/>
                </a:cubicBezTo>
                <a:lnTo>
                  <a:pt x="5856" y="126"/>
                </a:lnTo>
                <a:cubicBezTo>
                  <a:pt x="5850" y="125"/>
                  <a:pt x="5844" y="125"/>
                  <a:pt x="5838" y="124"/>
                </a:cubicBezTo>
                <a:lnTo>
                  <a:pt x="5838" y="124"/>
                </a:lnTo>
                <a:cubicBezTo>
                  <a:pt x="5826" y="123"/>
                  <a:pt x="5814" y="121"/>
                  <a:pt x="5802" y="119"/>
                </a:cubicBezTo>
                <a:lnTo>
                  <a:pt x="5802" y="119"/>
                </a:lnTo>
                <a:cubicBezTo>
                  <a:pt x="5788" y="117"/>
                  <a:pt x="5774" y="115"/>
                  <a:pt x="5761" y="114"/>
                </a:cubicBezTo>
                <a:lnTo>
                  <a:pt x="5761" y="114"/>
                </a:lnTo>
                <a:cubicBezTo>
                  <a:pt x="5748" y="113"/>
                  <a:pt x="5736" y="111"/>
                  <a:pt x="5723" y="109"/>
                </a:cubicBezTo>
                <a:lnTo>
                  <a:pt x="5723" y="109"/>
                </a:lnTo>
                <a:cubicBezTo>
                  <a:pt x="5716" y="108"/>
                  <a:pt x="5710" y="108"/>
                  <a:pt x="5703" y="107"/>
                </a:cubicBezTo>
                <a:lnTo>
                  <a:pt x="5703" y="107"/>
                </a:lnTo>
                <a:cubicBezTo>
                  <a:pt x="5696" y="106"/>
                  <a:pt x="5689" y="105"/>
                  <a:pt x="5683" y="104"/>
                </a:cubicBezTo>
                <a:lnTo>
                  <a:pt x="5683" y="104"/>
                </a:lnTo>
                <a:cubicBezTo>
                  <a:pt x="5671" y="103"/>
                  <a:pt x="5658" y="101"/>
                  <a:pt x="5645" y="100"/>
                </a:cubicBezTo>
                <a:lnTo>
                  <a:pt x="5645" y="100"/>
                </a:lnTo>
                <a:cubicBezTo>
                  <a:pt x="5632" y="98"/>
                  <a:pt x="5618" y="97"/>
                  <a:pt x="5605" y="95"/>
                </a:cubicBezTo>
                <a:lnTo>
                  <a:pt x="5605" y="95"/>
                </a:lnTo>
                <a:cubicBezTo>
                  <a:pt x="5592" y="94"/>
                  <a:pt x="5578" y="93"/>
                  <a:pt x="5565" y="91"/>
                </a:cubicBezTo>
                <a:lnTo>
                  <a:pt x="5565" y="91"/>
                </a:lnTo>
                <a:cubicBezTo>
                  <a:pt x="5560" y="90"/>
                  <a:pt x="5554" y="90"/>
                  <a:pt x="5549" y="89"/>
                </a:cubicBezTo>
                <a:lnTo>
                  <a:pt x="5549" y="89"/>
                </a:lnTo>
                <a:cubicBezTo>
                  <a:pt x="5545" y="88"/>
                  <a:pt x="5542" y="88"/>
                  <a:pt x="5538" y="88"/>
                </a:cubicBezTo>
                <a:lnTo>
                  <a:pt x="5538" y="88"/>
                </a:lnTo>
                <a:cubicBezTo>
                  <a:pt x="5494" y="83"/>
                  <a:pt x="5450" y="78"/>
                  <a:pt x="5404" y="74"/>
                </a:cubicBezTo>
                <a:lnTo>
                  <a:pt x="5404" y="74"/>
                </a:lnTo>
                <a:cubicBezTo>
                  <a:pt x="5402" y="74"/>
                  <a:pt x="5400" y="74"/>
                  <a:pt x="5398" y="74"/>
                </a:cubicBezTo>
                <a:lnTo>
                  <a:pt x="5398" y="74"/>
                </a:lnTo>
                <a:cubicBezTo>
                  <a:pt x="5393" y="73"/>
                  <a:pt x="5388" y="73"/>
                  <a:pt x="5384" y="73"/>
                </a:cubicBezTo>
                <a:lnTo>
                  <a:pt x="5384" y="73"/>
                </a:lnTo>
                <a:cubicBezTo>
                  <a:pt x="5341" y="68"/>
                  <a:pt x="5299" y="64"/>
                  <a:pt x="5256" y="61"/>
                </a:cubicBezTo>
                <a:lnTo>
                  <a:pt x="5256" y="61"/>
                </a:lnTo>
                <a:cubicBezTo>
                  <a:pt x="5255" y="60"/>
                  <a:pt x="5253" y="60"/>
                  <a:pt x="5252" y="60"/>
                </a:cubicBezTo>
                <a:lnTo>
                  <a:pt x="5252" y="60"/>
                </a:lnTo>
                <a:cubicBezTo>
                  <a:pt x="5252" y="60"/>
                  <a:pt x="5251" y="60"/>
                  <a:pt x="5250" y="60"/>
                </a:cubicBezTo>
                <a:lnTo>
                  <a:pt x="5250" y="60"/>
                </a:lnTo>
                <a:cubicBezTo>
                  <a:pt x="5209" y="57"/>
                  <a:pt x="5168" y="53"/>
                  <a:pt x="5126" y="50"/>
                </a:cubicBezTo>
                <a:lnTo>
                  <a:pt x="5126" y="50"/>
                </a:lnTo>
                <a:cubicBezTo>
                  <a:pt x="5120" y="50"/>
                  <a:pt x="5116" y="49"/>
                  <a:pt x="5110" y="48"/>
                </a:cubicBezTo>
                <a:lnTo>
                  <a:pt x="5110" y="48"/>
                </a:lnTo>
                <a:cubicBezTo>
                  <a:pt x="5106" y="48"/>
                  <a:pt x="5102" y="48"/>
                  <a:pt x="5097" y="48"/>
                </a:cubicBezTo>
                <a:lnTo>
                  <a:pt x="5097" y="48"/>
                </a:lnTo>
                <a:cubicBezTo>
                  <a:pt x="5060" y="45"/>
                  <a:pt x="5023" y="42"/>
                  <a:pt x="4986" y="40"/>
                </a:cubicBezTo>
                <a:lnTo>
                  <a:pt x="4986" y="40"/>
                </a:lnTo>
                <a:cubicBezTo>
                  <a:pt x="4985" y="40"/>
                  <a:pt x="4985" y="40"/>
                  <a:pt x="4984" y="40"/>
                </a:cubicBezTo>
                <a:lnTo>
                  <a:pt x="4984" y="40"/>
                </a:lnTo>
                <a:cubicBezTo>
                  <a:pt x="4980" y="39"/>
                  <a:pt x="4976" y="39"/>
                  <a:pt x="4972" y="38"/>
                </a:cubicBezTo>
                <a:lnTo>
                  <a:pt x="4972" y="38"/>
                </a:lnTo>
                <a:cubicBezTo>
                  <a:pt x="4942" y="37"/>
                  <a:pt x="4911" y="34"/>
                  <a:pt x="4879" y="33"/>
                </a:cubicBezTo>
                <a:lnTo>
                  <a:pt x="4879" y="33"/>
                </a:lnTo>
                <a:cubicBezTo>
                  <a:pt x="4875" y="33"/>
                  <a:pt x="4870" y="32"/>
                  <a:pt x="4865" y="32"/>
                </a:cubicBezTo>
                <a:lnTo>
                  <a:pt x="4865" y="32"/>
                </a:lnTo>
                <a:cubicBezTo>
                  <a:pt x="4858" y="32"/>
                  <a:pt x="4851" y="31"/>
                  <a:pt x="4844" y="31"/>
                </a:cubicBezTo>
                <a:lnTo>
                  <a:pt x="4844" y="31"/>
                </a:lnTo>
                <a:cubicBezTo>
                  <a:pt x="4820" y="29"/>
                  <a:pt x="4796" y="28"/>
                  <a:pt x="4772" y="27"/>
                </a:cubicBezTo>
                <a:lnTo>
                  <a:pt x="4772" y="27"/>
                </a:lnTo>
                <a:cubicBezTo>
                  <a:pt x="4765" y="26"/>
                  <a:pt x="4759" y="25"/>
                  <a:pt x="4752" y="25"/>
                </a:cubicBezTo>
                <a:lnTo>
                  <a:pt x="4752" y="25"/>
                </a:lnTo>
                <a:cubicBezTo>
                  <a:pt x="4747" y="25"/>
                  <a:pt x="4742" y="25"/>
                  <a:pt x="4736" y="24"/>
                </a:cubicBezTo>
                <a:lnTo>
                  <a:pt x="4736" y="24"/>
                </a:lnTo>
                <a:cubicBezTo>
                  <a:pt x="4721" y="24"/>
                  <a:pt x="4706" y="23"/>
                  <a:pt x="4691" y="22"/>
                </a:cubicBezTo>
                <a:lnTo>
                  <a:pt x="4691" y="22"/>
                </a:lnTo>
                <a:cubicBezTo>
                  <a:pt x="4682" y="22"/>
                  <a:pt x="4673" y="22"/>
                  <a:pt x="4664" y="21"/>
                </a:cubicBezTo>
                <a:lnTo>
                  <a:pt x="4664" y="21"/>
                </a:lnTo>
                <a:cubicBezTo>
                  <a:pt x="4658" y="20"/>
                  <a:pt x="4651" y="20"/>
                  <a:pt x="4644" y="20"/>
                </a:cubicBezTo>
                <a:lnTo>
                  <a:pt x="4644" y="20"/>
                </a:lnTo>
                <a:cubicBezTo>
                  <a:pt x="4630" y="19"/>
                  <a:pt x="4616" y="18"/>
                  <a:pt x="4602" y="18"/>
                </a:cubicBezTo>
                <a:lnTo>
                  <a:pt x="4602" y="18"/>
                </a:lnTo>
                <a:cubicBezTo>
                  <a:pt x="4593" y="17"/>
                  <a:pt x="4584" y="17"/>
                  <a:pt x="4575" y="17"/>
                </a:cubicBezTo>
                <a:lnTo>
                  <a:pt x="4575" y="17"/>
                </a:lnTo>
                <a:cubicBezTo>
                  <a:pt x="4568" y="16"/>
                  <a:pt x="4560" y="16"/>
                  <a:pt x="4553" y="15"/>
                </a:cubicBezTo>
                <a:lnTo>
                  <a:pt x="4553" y="15"/>
                </a:lnTo>
                <a:cubicBezTo>
                  <a:pt x="4539" y="15"/>
                  <a:pt x="4524" y="14"/>
                  <a:pt x="4509" y="14"/>
                </a:cubicBezTo>
                <a:lnTo>
                  <a:pt x="4509" y="14"/>
                </a:lnTo>
                <a:cubicBezTo>
                  <a:pt x="4501" y="14"/>
                  <a:pt x="4493" y="13"/>
                  <a:pt x="4485" y="13"/>
                </a:cubicBezTo>
                <a:lnTo>
                  <a:pt x="4485" y="13"/>
                </a:lnTo>
                <a:cubicBezTo>
                  <a:pt x="4475" y="13"/>
                  <a:pt x="4465" y="12"/>
                  <a:pt x="4455" y="12"/>
                </a:cubicBezTo>
                <a:lnTo>
                  <a:pt x="4455" y="12"/>
                </a:lnTo>
                <a:cubicBezTo>
                  <a:pt x="4447" y="12"/>
                  <a:pt x="4438" y="12"/>
                  <a:pt x="4429" y="11"/>
                </a:cubicBezTo>
                <a:lnTo>
                  <a:pt x="4429" y="11"/>
                </a:lnTo>
                <a:cubicBezTo>
                  <a:pt x="4425" y="11"/>
                  <a:pt x="4422" y="11"/>
                  <a:pt x="4418" y="11"/>
                </a:cubicBezTo>
                <a:lnTo>
                  <a:pt x="4418" y="11"/>
                </a:lnTo>
                <a:cubicBezTo>
                  <a:pt x="4397" y="10"/>
                  <a:pt x="4376" y="9"/>
                  <a:pt x="4354" y="8"/>
                </a:cubicBezTo>
                <a:lnTo>
                  <a:pt x="4354" y="8"/>
                </a:lnTo>
                <a:cubicBezTo>
                  <a:pt x="4353" y="8"/>
                  <a:pt x="4351" y="8"/>
                  <a:pt x="4349" y="8"/>
                </a:cubicBezTo>
                <a:lnTo>
                  <a:pt x="4349" y="8"/>
                </a:lnTo>
                <a:cubicBezTo>
                  <a:pt x="4343" y="8"/>
                  <a:pt x="4337" y="8"/>
                  <a:pt x="4331" y="8"/>
                </a:cubicBezTo>
                <a:lnTo>
                  <a:pt x="4331" y="8"/>
                </a:lnTo>
                <a:cubicBezTo>
                  <a:pt x="4317" y="7"/>
                  <a:pt x="4303" y="7"/>
                  <a:pt x="4289" y="7"/>
                </a:cubicBezTo>
                <a:lnTo>
                  <a:pt x="4289" y="7"/>
                </a:lnTo>
                <a:cubicBezTo>
                  <a:pt x="4280" y="6"/>
                  <a:pt x="4272" y="6"/>
                  <a:pt x="4264" y="6"/>
                </a:cubicBezTo>
                <a:lnTo>
                  <a:pt x="4264" y="6"/>
                </a:lnTo>
                <a:cubicBezTo>
                  <a:pt x="4256" y="5"/>
                  <a:pt x="4247" y="5"/>
                  <a:pt x="4239" y="5"/>
                </a:cubicBezTo>
                <a:lnTo>
                  <a:pt x="4239" y="5"/>
                </a:lnTo>
                <a:cubicBezTo>
                  <a:pt x="4234" y="5"/>
                  <a:pt x="4228" y="5"/>
                  <a:pt x="4223" y="5"/>
                </a:cubicBezTo>
                <a:lnTo>
                  <a:pt x="4223" y="5"/>
                </a:lnTo>
                <a:cubicBezTo>
                  <a:pt x="4203" y="4"/>
                  <a:pt x="4182" y="4"/>
                  <a:pt x="4162" y="4"/>
                </a:cubicBezTo>
                <a:lnTo>
                  <a:pt x="4162" y="4"/>
                </a:lnTo>
                <a:cubicBezTo>
                  <a:pt x="4160" y="4"/>
                  <a:pt x="4159" y="4"/>
                  <a:pt x="4157" y="4"/>
                </a:cubicBezTo>
                <a:lnTo>
                  <a:pt x="4157" y="4"/>
                </a:lnTo>
                <a:cubicBezTo>
                  <a:pt x="4154" y="3"/>
                  <a:pt x="4150" y="3"/>
                  <a:pt x="4146" y="3"/>
                </a:cubicBezTo>
                <a:lnTo>
                  <a:pt x="4146" y="3"/>
                </a:lnTo>
                <a:cubicBezTo>
                  <a:pt x="4134" y="3"/>
                  <a:pt x="4122" y="3"/>
                  <a:pt x="4111" y="3"/>
                </a:cubicBezTo>
                <a:lnTo>
                  <a:pt x="4111" y="3"/>
                </a:lnTo>
                <a:cubicBezTo>
                  <a:pt x="4094" y="3"/>
                  <a:pt x="4077" y="2"/>
                  <a:pt x="4060" y="2"/>
                </a:cubicBezTo>
                <a:lnTo>
                  <a:pt x="4060" y="2"/>
                </a:lnTo>
                <a:cubicBezTo>
                  <a:pt x="4060" y="2"/>
                  <a:pt x="4060" y="2"/>
                  <a:pt x="4059" y="2"/>
                </a:cubicBezTo>
                <a:lnTo>
                  <a:pt x="4059" y="2"/>
                </a:lnTo>
                <a:cubicBezTo>
                  <a:pt x="4056" y="2"/>
                  <a:pt x="4055" y="2"/>
                  <a:pt x="4052" y="2"/>
                </a:cubicBezTo>
                <a:lnTo>
                  <a:pt x="4052" y="2"/>
                </a:lnTo>
                <a:cubicBezTo>
                  <a:pt x="4038" y="2"/>
                  <a:pt x="4024" y="2"/>
                  <a:pt x="4010" y="2"/>
                </a:cubicBezTo>
                <a:lnTo>
                  <a:pt x="4010" y="2"/>
                </a:lnTo>
                <a:cubicBezTo>
                  <a:pt x="3995" y="1"/>
                  <a:pt x="3981" y="1"/>
                  <a:pt x="3966" y="1"/>
                </a:cubicBezTo>
                <a:lnTo>
                  <a:pt x="3966" y="1"/>
                </a:lnTo>
                <a:cubicBezTo>
                  <a:pt x="3963" y="1"/>
                  <a:pt x="3960" y="1"/>
                  <a:pt x="3956" y="1"/>
                </a:cubicBezTo>
                <a:lnTo>
                  <a:pt x="3956" y="1"/>
                </a:lnTo>
                <a:cubicBezTo>
                  <a:pt x="3940" y="1"/>
                  <a:pt x="3923" y="0"/>
                  <a:pt x="3907" y="0"/>
                </a:cubicBezTo>
                <a:lnTo>
                  <a:pt x="3907" y="0"/>
                </a:lnTo>
                <a:cubicBezTo>
                  <a:pt x="3892" y="0"/>
                  <a:pt x="3877" y="0"/>
                  <a:pt x="3862" y="0"/>
                </a:cubicBezTo>
                <a:lnTo>
                  <a:pt x="3862" y="0"/>
                </a:lnTo>
                <a:cubicBezTo>
                  <a:pt x="3860" y="0"/>
                  <a:pt x="3858" y="0"/>
                  <a:pt x="3856" y="0"/>
                </a:cubicBezTo>
                <a:lnTo>
                  <a:pt x="3856" y="0"/>
                </a:lnTo>
                <a:cubicBezTo>
                  <a:pt x="3841" y="0"/>
                  <a:pt x="3826" y="0"/>
                  <a:pt x="3810" y="0"/>
                </a:cubicBezTo>
                <a:lnTo>
                  <a:pt x="3810" y="0"/>
                </a:lnTo>
                <a:cubicBezTo>
                  <a:pt x="3796" y="0"/>
                  <a:pt x="3781" y="0"/>
                  <a:pt x="3766" y="0"/>
                </a:cubicBezTo>
                <a:lnTo>
                  <a:pt x="3763" y="0"/>
                </a:lnTo>
                <a:lnTo>
                  <a:pt x="3763" y="0"/>
                </a:lnTo>
                <a:cubicBezTo>
                  <a:pt x="3749" y="0"/>
                  <a:pt x="3734" y="0"/>
                  <a:pt x="3719" y="0"/>
                </a:cubicBezTo>
                <a:lnTo>
                  <a:pt x="3719" y="0"/>
                </a:lnTo>
                <a:cubicBezTo>
                  <a:pt x="3704" y="0"/>
                  <a:pt x="3689" y="0"/>
                  <a:pt x="3673" y="0"/>
                </a:cubicBezTo>
                <a:lnTo>
                  <a:pt x="3673" y="0"/>
                </a:lnTo>
                <a:cubicBezTo>
                  <a:pt x="3672" y="0"/>
                  <a:pt x="3670" y="0"/>
                  <a:pt x="3669" y="0"/>
                </a:cubicBezTo>
                <a:lnTo>
                  <a:pt x="3669" y="0"/>
                </a:lnTo>
                <a:cubicBezTo>
                  <a:pt x="3667" y="0"/>
                  <a:pt x="3665" y="0"/>
                  <a:pt x="3662" y="0"/>
                </a:cubicBezTo>
                <a:lnTo>
                  <a:pt x="3662" y="0"/>
                </a:lnTo>
                <a:cubicBezTo>
                  <a:pt x="3650" y="1"/>
                  <a:pt x="3639" y="1"/>
                  <a:pt x="3628" y="1"/>
                </a:cubicBezTo>
                <a:lnTo>
                  <a:pt x="3628" y="1"/>
                </a:lnTo>
                <a:cubicBezTo>
                  <a:pt x="3612" y="1"/>
                  <a:pt x="3597" y="1"/>
                  <a:pt x="3582" y="2"/>
                </a:cubicBezTo>
                <a:lnTo>
                  <a:pt x="3582" y="2"/>
                </a:lnTo>
                <a:cubicBezTo>
                  <a:pt x="3579" y="2"/>
                  <a:pt x="3577" y="2"/>
                  <a:pt x="3574" y="2"/>
                </a:cubicBezTo>
                <a:lnTo>
                  <a:pt x="3574" y="2"/>
                </a:lnTo>
                <a:cubicBezTo>
                  <a:pt x="3571" y="2"/>
                  <a:pt x="3568" y="2"/>
                  <a:pt x="3565" y="2"/>
                </a:cubicBezTo>
                <a:lnTo>
                  <a:pt x="3565" y="2"/>
                </a:lnTo>
                <a:cubicBezTo>
                  <a:pt x="3554" y="2"/>
                  <a:pt x="3544" y="2"/>
                  <a:pt x="3534" y="2"/>
                </a:cubicBezTo>
                <a:lnTo>
                  <a:pt x="3534" y="2"/>
                </a:lnTo>
                <a:cubicBezTo>
                  <a:pt x="3516" y="2"/>
                  <a:pt x="3498" y="3"/>
                  <a:pt x="3481" y="3"/>
                </a:cubicBezTo>
                <a:lnTo>
                  <a:pt x="3481" y="3"/>
                </a:lnTo>
                <a:cubicBezTo>
                  <a:pt x="3479" y="3"/>
                  <a:pt x="3478" y="3"/>
                  <a:pt x="3476" y="3"/>
                </a:cubicBezTo>
                <a:lnTo>
                  <a:pt x="3476" y="3"/>
                </a:lnTo>
                <a:cubicBezTo>
                  <a:pt x="3474" y="3"/>
                  <a:pt x="3472" y="3"/>
                  <a:pt x="3470" y="3"/>
                </a:cubicBezTo>
                <a:lnTo>
                  <a:pt x="3470" y="3"/>
                </a:lnTo>
                <a:cubicBezTo>
                  <a:pt x="3456" y="3"/>
                  <a:pt x="3442" y="3"/>
                  <a:pt x="3428" y="4"/>
                </a:cubicBezTo>
                <a:lnTo>
                  <a:pt x="3428" y="4"/>
                </a:lnTo>
                <a:cubicBezTo>
                  <a:pt x="3414" y="4"/>
                  <a:pt x="3400" y="4"/>
                  <a:pt x="3386" y="4"/>
                </a:cubicBezTo>
                <a:lnTo>
                  <a:pt x="3386" y="4"/>
                </a:lnTo>
                <a:cubicBezTo>
                  <a:pt x="3383" y="4"/>
                  <a:pt x="3379" y="5"/>
                  <a:pt x="3376" y="5"/>
                </a:cubicBezTo>
                <a:lnTo>
                  <a:pt x="3376" y="5"/>
                </a:lnTo>
                <a:cubicBezTo>
                  <a:pt x="3376" y="5"/>
                  <a:pt x="3376" y="5"/>
                  <a:pt x="3375" y="5"/>
                </a:cubicBezTo>
                <a:lnTo>
                  <a:pt x="3375" y="5"/>
                </a:lnTo>
                <a:cubicBezTo>
                  <a:pt x="3358" y="5"/>
                  <a:pt x="3340" y="5"/>
                  <a:pt x="3323" y="6"/>
                </a:cubicBezTo>
                <a:lnTo>
                  <a:pt x="3323" y="6"/>
                </a:lnTo>
                <a:cubicBezTo>
                  <a:pt x="3312" y="6"/>
                  <a:pt x="3301" y="7"/>
                  <a:pt x="3290" y="7"/>
                </a:cubicBezTo>
                <a:lnTo>
                  <a:pt x="3290" y="7"/>
                </a:lnTo>
                <a:cubicBezTo>
                  <a:pt x="3287" y="7"/>
                  <a:pt x="3284" y="7"/>
                  <a:pt x="3281" y="7"/>
                </a:cubicBezTo>
                <a:lnTo>
                  <a:pt x="3281" y="7"/>
                </a:lnTo>
                <a:cubicBezTo>
                  <a:pt x="3277" y="7"/>
                  <a:pt x="3274" y="7"/>
                  <a:pt x="3271" y="7"/>
                </a:cubicBezTo>
                <a:lnTo>
                  <a:pt x="3271" y="7"/>
                </a:lnTo>
                <a:cubicBezTo>
                  <a:pt x="3245" y="8"/>
                  <a:pt x="3220" y="9"/>
                  <a:pt x="3195" y="10"/>
                </a:cubicBezTo>
                <a:lnTo>
                  <a:pt x="3195" y="10"/>
                </a:lnTo>
                <a:cubicBezTo>
                  <a:pt x="3194" y="10"/>
                  <a:pt x="3193" y="10"/>
                  <a:pt x="3193" y="10"/>
                </a:cubicBezTo>
                <a:lnTo>
                  <a:pt x="3193" y="10"/>
                </a:lnTo>
                <a:cubicBezTo>
                  <a:pt x="3171" y="11"/>
                  <a:pt x="3149" y="12"/>
                  <a:pt x="3127" y="12"/>
                </a:cubicBezTo>
                <a:lnTo>
                  <a:pt x="3127" y="12"/>
                </a:lnTo>
                <a:cubicBezTo>
                  <a:pt x="3118" y="13"/>
                  <a:pt x="3108" y="13"/>
                  <a:pt x="3098" y="13"/>
                </a:cubicBezTo>
                <a:lnTo>
                  <a:pt x="3098" y="13"/>
                </a:lnTo>
                <a:cubicBezTo>
                  <a:pt x="3098" y="13"/>
                  <a:pt x="3098" y="13"/>
                  <a:pt x="3097" y="13"/>
                </a:cubicBezTo>
                <a:lnTo>
                  <a:pt x="3097" y="13"/>
                </a:lnTo>
                <a:cubicBezTo>
                  <a:pt x="3066" y="14"/>
                  <a:pt x="3034" y="16"/>
                  <a:pt x="3003" y="17"/>
                </a:cubicBezTo>
                <a:lnTo>
                  <a:pt x="3003" y="17"/>
                </a:lnTo>
                <a:lnTo>
                  <a:pt x="3003" y="17"/>
                </a:lnTo>
                <a:lnTo>
                  <a:pt x="3003" y="17"/>
                </a:lnTo>
                <a:lnTo>
                  <a:pt x="3002" y="17"/>
                </a:lnTo>
                <a:lnTo>
                  <a:pt x="3002" y="17"/>
                </a:lnTo>
                <a:cubicBezTo>
                  <a:pt x="2946" y="20"/>
                  <a:pt x="2890" y="23"/>
                  <a:pt x="2835" y="25"/>
                </a:cubicBezTo>
                <a:lnTo>
                  <a:pt x="2835" y="25"/>
                </a:lnTo>
                <a:cubicBezTo>
                  <a:pt x="2832" y="25"/>
                  <a:pt x="2829" y="26"/>
                  <a:pt x="2827" y="26"/>
                </a:cubicBezTo>
                <a:lnTo>
                  <a:pt x="2827" y="26"/>
                </a:lnTo>
                <a:cubicBezTo>
                  <a:pt x="2773" y="29"/>
                  <a:pt x="2721" y="32"/>
                  <a:pt x="2669" y="35"/>
                </a:cubicBezTo>
                <a:lnTo>
                  <a:pt x="2669" y="35"/>
                </a:lnTo>
                <a:cubicBezTo>
                  <a:pt x="2665" y="35"/>
                  <a:pt x="2661" y="36"/>
                  <a:pt x="2658" y="36"/>
                </a:cubicBezTo>
                <a:lnTo>
                  <a:pt x="2658" y="36"/>
                </a:lnTo>
                <a:cubicBezTo>
                  <a:pt x="2656" y="36"/>
                  <a:pt x="2653" y="37"/>
                  <a:pt x="2650" y="37"/>
                </a:cubicBezTo>
                <a:lnTo>
                  <a:pt x="2650" y="37"/>
                </a:lnTo>
                <a:cubicBezTo>
                  <a:pt x="2639" y="37"/>
                  <a:pt x="2629" y="38"/>
                  <a:pt x="2618" y="39"/>
                </a:cubicBezTo>
                <a:lnTo>
                  <a:pt x="2618" y="39"/>
                </a:lnTo>
                <a:cubicBezTo>
                  <a:pt x="2606" y="40"/>
                  <a:pt x="2593" y="40"/>
                  <a:pt x="2580" y="42"/>
                </a:cubicBezTo>
                <a:lnTo>
                  <a:pt x="2580" y="42"/>
                </a:lnTo>
                <a:cubicBezTo>
                  <a:pt x="2576" y="42"/>
                  <a:pt x="2570" y="42"/>
                  <a:pt x="2566" y="43"/>
                </a:cubicBezTo>
                <a:lnTo>
                  <a:pt x="2566" y="43"/>
                </a:lnTo>
                <a:cubicBezTo>
                  <a:pt x="2555" y="43"/>
                  <a:pt x="2544" y="44"/>
                  <a:pt x="2534" y="45"/>
                </a:cubicBezTo>
                <a:lnTo>
                  <a:pt x="2534" y="45"/>
                </a:lnTo>
                <a:cubicBezTo>
                  <a:pt x="2524" y="45"/>
                  <a:pt x="2514" y="46"/>
                  <a:pt x="2504" y="47"/>
                </a:cubicBezTo>
                <a:lnTo>
                  <a:pt x="2504" y="47"/>
                </a:lnTo>
                <a:cubicBezTo>
                  <a:pt x="2496" y="47"/>
                  <a:pt x="2489" y="48"/>
                  <a:pt x="2483" y="48"/>
                </a:cubicBezTo>
                <a:lnTo>
                  <a:pt x="2483" y="48"/>
                </a:lnTo>
                <a:cubicBezTo>
                  <a:pt x="2471" y="50"/>
                  <a:pt x="2460" y="50"/>
                  <a:pt x="2449" y="52"/>
                </a:cubicBezTo>
                <a:lnTo>
                  <a:pt x="2449" y="52"/>
                </a:lnTo>
                <a:cubicBezTo>
                  <a:pt x="2442" y="52"/>
                  <a:pt x="2434" y="53"/>
                  <a:pt x="2427" y="53"/>
                </a:cubicBezTo>
                <a:lnTo>
                  <a:pt x="2427" y="53"/>
                </a:lnTo>
                <a:cubicBezTo>
                  <a:pt x="2417" y="54"/>
                  <a:pt x="2407" y="55"/>
                  <a:pt x="2397" y="55"/>
                </a:cubicBezTo>
                <a:lnTo>
                  <a:pt x="2397" y="55"/>
                </a:lnTo>
                <a:cubicBezTo>
                  <a:pt x="2388" y="56"/>
                  <a:pt x="2380" y="57"/>
                  <a:pt x="2372" y="57"/>
                </a:cubicBezTo>
                <a:lnTo>
                  <a:pt x="2372" y="57"/>
                </a:lnTo>
                <a:cubicBezTo>
                  <a:pt x="2368" y="58"/>
                  <a:pt x="2364" y="58"/>
                  <a:pt x="2360" y="58"/>
                </a:cubicBezTo>
                <a:lnTo>
                  <a:pt x="2360" y="58"/>
                </a:lnTo>
                <a:cubicBezTo>
                  <a:pt x="2342" y="60"/>
                  <a:pt x="2324" y="61"/>
                  <a:pt x="2307" y="63"/>
                </a:cubicBezTo>
                <a:lnTo>
                  <a:pt x="2307" y="63"/>
                </a:lnTo>
                <a:cubicBezTo>
                  <a:pt x="2304" y="63"/>
                  <a:pt x="2302" y="64"/>
                  <a:pt x="2299" y="64"/>
                </a:cubicBezTo>
                <a:lnTo>
                  <a:pt x="2299" y="64"/>
                </a:lnTo>
                <a:cubicBezTo>
                  <a:pt x="2295" y="64"/>
                  <a:pt x="2290" y="65"/>
                  <a:pt x="2285" y="65"/>
                </a:cubicBezTo>
                <a:lnTo>
                  <a:pt x="2285" y="65"/>
                </a:lnTo>
                <a:cubicBezTo>
                  <a:pt x="2275" y="66"/>
                  <a:pt x="2264" y="67"/>
                  <a:pt x="2254" y="68"/>
                </a:cubicBezTo>
                <a:lnTo>
                  <a:pt x="2254" y="68"/>
                </a:lnTo>
                <a:cubicBezTo>
                  <a:pt x="2242" y="69"/>
                  <a:pt x="2231" y="70"/>
                  <a:pt x="2219" y="71"/>
                </a:cubicBezTo>
                <a:lnTo>
                  <a:pt x="2219" y="71"/>
                </a:lnTo>
                <a:cubicBezTo>
                  <a:pt x="2215" y="71"/>
                  <a:pt x="2211" y="72"/>
                  <a:pt x="2206" y="73"/>
                </a:cubicBezTo>
                <a:lnTo>
                  <a:pt x="2206" y="73"/>
                </a:lnTo>
                <a:cubicBezTo>
                  <a:pt x="2204" y="73"/>
                  <a:pt x="2203" y="73"/>
                  <a:pt x="2202" y="73"/>
                </a:cubicBezTo>
                <a:lnTo>
                  <a:pt x="2202" y="73"/>
                </a:lnTo>
                <a:cubicBezTo>
                  <a:pt x="2184" y="74"/>
                  <a:pt x="2167" y="76"/>
                  <a:pt x="2149" y="78"/>
                </a:cubicBezTo>
                <a:lnTo>
                  <a:pt x="2149" y="78"/>
                </a:lnTo>
                <a:cubicBezTo>
                  <a:pt x="2145" y="78"/>
                  <a:pt x="2139" y="79"/>
                  <a:pt x="2134" y="80"/>
                </a:cubicBezTo>
                <a:lnTo>
                  <a:pt x="2134" y="80"/>
                </a:lnTo>
                <a:cubicBezTo>
                  <a:pt x="2129" y="80"/>
                  <a:pt x="2123" y="81"/>
                  <a:pt x="2118" y="81"/>
                </a:cubicBezTo>
                <a:lnTo>
                  <a:pt x="2118" y="81"/>
                </a:lnTo>
                <a:cubicBezTo>
                  <a:pt x="2111" y="82"/>
                  <a:pt x="2105" y="83"/>
                  <a:pt x="2098" y="83"/>
                </a:cubicBezTo>
                <a:lnTo>
                  <a:pt x="2098" y="83"/>
                </a:lnTo>
                <a:cubicBezTo>
                  <a:pt x="2080" y="85"/>
                  <a:pt x="2063" y="87"/>
                  <a:pt x="2046" y="89"/>
                </a:cubicBezTo>
                <a:lnTo>
                  <a:pt x="2046" y="89"/>
                </a:lnTo>
                <a:cubicBezTo>
                  <a:pt x="2045" y="89"/>
                  <a:pt x="2045" y="89"/>
                  <a:pt x="2045" y="89"/>
                </a:cubicBezTo>
                <a:lnTo>
                  <a:pt x="2045" y="89"/>
                </a:lnTo>
                <a:lnTo>
                  <a:pt x="2045" y="89"/>
                </a:lnTo>
                <a:lnTo>
                  <a:pt x="2045" y="89"/>
                </a:lnTo>
                <a:cubicBezTo>
                  <a:pt x="2028" y="91"/>
                  <a:pt x="2011" y="93"/>
                  <a:pt x="1994" y="94"/>
                </a:cubicBezTo>
                <a:lnTo>
                  <a:pt x="1994" y="94"/>
                </a:lnTo>
                <a:cubicBezTo>
                  <a:pt x="1987" y="95"/>
                  <a:pt x="1980" y="96"/>
                  <a:pt x="1973" y="97"/>
                </a:cubicBezTo>
                <a:lnTo>
                  <a:pt x="1973" y="97"/>
                </a:lnTo>
                <a:cubicBezTo>
                  <a:pt x="1968" y="98"/>
                  <a:pt x="1963" y="98"/>
                  <a:pt x="1958" y="98"/>
                </a:cubicBezTo>
                <a:lnTo>
                  <a:pt x="1958" y="98"/>
                </a:lnTo>
                <a:cubicBezTo>
                  <a:pt x="1953" y="99"/>
                  <a:pt x="1948" y="100"/>
                  <a:pt x="1943" y="100"/>
                </a:cubicBezTo>
                <a:lnTo>
                  <a:pt x="1943" y="100"/>
                </a:lnTo>
                <a:cubicBezTo>
                  <a:pt x="1926" y="103"/>
                  <a:pt x="1910" y="104"/>
                  <a:pt x="1893" y="107"/>
                </a:cubicBezTo>
                <a:lnTo>
                  <a:pt x="1893" y="107"/>
                </a:lnTo>
                <a:cubicBezTo>
                  <a:pt x="1891" y="107"/>
                  <a:pt x="1889" y="107"/>
                  <a:pt x="1887" y="107"/>
                </a:cubicBezTo>
                <a:lnTo>
                  <a:pt x="1887" y="107"/>
                </a:lnTo>
                <a:cubicBezTo>
                  <a:pt x="1884" y="107"/>
                  <a:pt x="1880" y="108"/>
                  <a:pt x="1876" y="108"/>
                </a:cubicBezTo>
                <a:lnTo>
                  <a:pt x="1876" y="108"/>
                </a:lnTo>
                <a:cubicBezTo>
                  <a:pt x="1864" y="110"/>
                  <a:pt x="1852" y="111"/>
                  <a:pt x="1840" y="113"/>
                </a:cubicBezTo>
                <a:lnTo>
                  <a:pt x="1840" y="113"/>
                </a:lnTo>
                <a:cubicBezTo>
                  <a:pt x="1833" y="114"/>
                  <a:pt x="1827" y="114"/>
                  <a:pt x="1821" y="115"/>
                </a:cubicBezTo>
                <a:lnTo>
                  <a:pt x="1821" y="115"/>
                </a:lnTo>
                <a:cubicBezTo>
                  <a:pt x="1812" y="116"/>
                  <a:pt x="1803" y="118"/>
                  <a:pt x="1793" y="119"/>
                </a:cubicBezTo>
                <a:lnTo>
                  <a:pt x="1793" y="119"/>
                </a:lnTo>
                <a:cubicBezTo>
                  <a:pt x="1788" y="119"/>
                  <a:pt x="1783" y="120"/>
                  <a:pt x="1777" y="121"/>
                </a:cubicBezTo>
                <a:lnTo>
                  <a:pt x="1777" y="121"/>
                </a:lnTo>
                <a:cubicBezTo>
                  <a:pt x="1766" y="123"/>
                  <a:pt x="1755" y="124"/>
                  <a:pt x="1744" y="125"/>
                </a:cubicBezTo>
                <a:lnTo>
                  <a:pt x="1744" y="125"/>
                </a:lnTo>
                <a:cubicBezTo>
                  <a:pt x="1737" y="126"/>
                  <a:pt x="1731" y="127"/>
                  <a:pt x="1724" y="128"/>
                </a:cubicBezTo>
                <a:lnTo>
                  <a:pt x="1724" y="128"/>
                </a:lnTo>
                <a:cubicBezTo>
                  <a:pt x="1721" y="128"/>
                  <a:pt x="1718" y="129"/>
                  <a:pt x="1715" y="129"/>
                </a:cubicBezTo>
                <a:lnTo>
                  <a:pt x="1715" y="129"/>
                </a:lnTo>
                <a:cubicBezTo>
                  <a:pt x="1695" y="132"/>
                  <a:pt x="1674" y="135"/>
                  <a:pt x="1654" y="138"/>
                </a:cubicBezTo>
                <a:lnTo>
                  <a:pt x="1654" y="138"/>
                </a:lnTo>
                <a:lnTo>
                  <a:pt x="1654" y="138"/>
                </a:lnTo>
                <a:lnTo>
                  <a:pt x="1654" y="138"/>
                </a:lnTo>
                <a:cubicBezTo>
                  <a:pt x="1651" y="138"/>
                  <a:pt x="1649" y="138"/>
                  <a:pt x="1647" y="139"/>
                </a:cubicBezTo>
                <a:lnTo>
                  <a:pt x="1647" y="139"/>
                </a:lnTo>
                <a:cubicBezTo>
                  <a:pt x="1627" y="141"/>
                  <a:pt x="1607" y="144"/>
                  <a:pt x="1587" y="147"/>
                </a:cubicBezTo>
                <a:lnTo>
                  <a:pt x="1587" y="147"/>
                </a:lnTo>
                <a:cubicBezTo>
                  <a:pt x="1586" y="148"/>
                  <a:pt x="1585" y="148"/>
                  <a:pt x="1583" y="148"/>
                </a:cubicBezTo>
                <a:lnTo>
                  <a:pt x="1583" y="148"/>
                </a:lnTo>
                <a:cubicBezTo>
                  <a:pt x="1556" y="152"/>
                  <a:pt x="1529" y="156"/>
                  <a:pt x="1503" y="161"/>
                </a:cubicBezTo>
                <a:lnTo>
                  <a:pt x="1503" y="161"/>
                </a:lnTo>
                <a:cubicBezTo>
                  <a:pt x="1502" y="161"/>
                  <a:pt x="1502" y="161"/>
                  <a:pt x="1502" y="161"/>
                </a:cubicBezTo>
                <a:lnTo>
                  <a:pt x="1502" y="161"/>
                </a:lnTo>
                <a:cubicBezTo>
                  <a:pt x="1499" y="161"/>
                  <a:pt x="1496" y="161"/>
                  <a:pt x="1494" y="162"/>
                </a:cubicBezTo>
                <a:lnTo>
                  <a:pt x="1494" y="162"/>
                </a:lnTo>
                <a:cubicBezTo>
                  <a:pt x="1471" y="165"/>
                  <a:pt x="1447" y="169"/>
                  <a:pt x="1424" y="173"/>
                </a:cubicBezTo>
                <a:lnTo>
                  <a:pt x="1424" y="173"/>
                </a:lnTo>
                <a:cubicBezTo>
                  <a:pt x="1422" y="174"/>
                  <a:pt x="1419" y="174"/>
                  <a:pt x="1417" y="174"/>
                </a:cubicBezTo>
                <a:lnTo>
                  <a:pt x="1417" y="174"/>
                </a:lnTo>
                <a:cubicBezTo>
                  <a:pt x="1413" y="175"/>
                  <a:pt x="1409" y="176"/>
                  <a:pt x="1405" y="176"/>
                </a:cubicBezTo>
                <a:lnTo>
                  <a:pt x="1405" y="176"/>
                </a:lnTo>
                <a:cubicBezTo>
                  <a:pt x="1380" y="181"/>
                  <a:pt x="1354" y="185"/>
                  <a:pt x="1329" y="189"/>
                </a:cubicBezTo>
                <a:lnTo>
                  <a:pt x="1329" y="189"/>
                </a:lnTo>
                <a:cubicBezTo>
                  <a:pt x="1324" y="191"/>
                  <a:pt x="1320" y="191"/>
                  <a:pt x="1315" y="192"/>
                </a:cubicBezTo>
                <a:lnTo>
                  <a:pt x="1315" y="192"/>
                </a:lnTo>
                <a:cubicBezTo>
                  <a:pt x="1311" y="193"/>
                  <a:pt x="1307" y="194"/>
                  <a:pt x="1302" y="194"/>
                </a:cubicBezTo>
                <a:lnTo>
                  <a:pt x="1302" y="194"/>
                </a:lnTo>
                <a:cubicBezTo>
                  <a:pt x="1294" y="196"/>
                  <a:pt x="1286" y="197"/>
                  <a:pt x="1278" y="199"/>
                </a:cubicBezTo>
                <a:lnTo>
                  <a:pt x="1278" y="199"/>
                </a:lnTo>
                <a:cubicBezTo>
                  <a:pt x="1264" y="201"/>
                  <a:pt x="1251" y="204"/>
                  <a:pt x="1239" y="206"/>
                </a:cubicBezTo>
                <a:lnTo>
                  <a:pt x="1239" y="206"/>
                </a:lnTo>
                <a:cubicBezTo>
                  <a:pt x="1230" y="208"/>
                  <a:pt x="1221" y="209"/>
                  <a:pt x="1213" y="211"/>
                </a:cubicBezTo>
                <a:lnTo>
                  <a:pt x="1213" y="211"/>
                </a:lnTo>
                <a:cubicBezTo>
                  <a:pt x="1208" y="212"/>
                  <a:pt x="1202" y="213"/>
                  <a:pt x="1197" y="214"/>
                </a:cubicBezTo>
                <a:lnTo>
                  <a:pt x="1197" y="214"/>
                </a:lnTo>
                <a:cubicBezTo>
                  <a:pt x="1191" y="215"/>
                  <a:pt x="1185" y="216"/>
                  <a:pt x="1179" y="218"/>
                </a:cubicBezTo>
                <a:lnTo>
                  <a:pt x="1179" y="218"/>
                </a:lnTo>
                <a:cubicBezTo>
                  <a:pt x="1167" y="220"/>
                  <a:pt x="1154" y="223"/>
                  <a:pt x="1141" y="225"/>
                </a:cubicBezTo>
                <a:lnTo>
                  <a:pt x="1141" y="225"/>
                </a:lnTo>
                <a:cubicBezTo>
                  <a:pt x="1131" y="227"/>
                  <a:pt x="1121" y="229"/>
                  <a:pt x="1111" y="231"/>
                </a:cubicBezTo>
                <a:lnTo>
                  <a:pt x="1111" y="231"/>
                </a:lnTo>
                <a:cubicBezTo>
                  <a:pt x="1099" y="234"/>
                  <a:pt x="1088" y="236"/>
                  <a:pt x="1076" y="239"/>
                </a:cubicBezTo>
                <a:lnTo>
                  <a:pt x="1076" y="239"/>
                </a:lnTo>
                <a:cubicBezTo>
                  <a:pt x="1070" y="240"/>
                  <a:pt x="1064" y="241"/>
                  <a:pt x="1058" y="243"/>
                </a:cubicBezTo>
                <a:lnTo>
                  <a:pt x="1058" y="243"/>
                </a:lnTo>
                <a:cubicBezTo>
                  <a:pt x="1054" y="244"/>
                  <a:pt x="1050" y="245"/>
                  <a:pt x="1046" y="245"/>
                </a:cubicBezTo>
                <a:lnTo>
                  <a:pt x="1046" y="245"/>
                </a:lnTo>
                <a:cubicBezTo>
                  <a:pt x="1031" y="249"/>
                  <a:pt x="1016" y="252"/>
                  <a:pt x="1001" y="255"/>
                </a:cubicBezTo>
                <a:lnTo>
                  <a:pt x="1001" y="255"/>
                </a:lnTo>
                <a:cubicBezTo>
                  <a:pt x="993" y="257"/>
                  <a:pt x="985" y="259"/>
                  <a:pt x="978" y="260"/>
                </a:cubicBezTo>
                <a:lnTo>
                  <a:pt x="978" y="260"/>
                </a:lnTo>
                <a:cubicBezTo>
                  <a:pt x="959" y="265"/>
                  <a:pt x="941" y="269"/>
                  <a:pt x="922" y="273"/>
                </a:cubicBezTo>
                <a:lnTo>
                  <a:pt x="922" y="273"/>
                </a:lnTo>
                <a:cubicBezTo>
                  <a:pt x="919" y="275"/>
                  <a:pt x="915" y="275"/>
                  <a:pt x="912" y="276"/>
                </a:cubicBezTo>
                <a:lnTo>
                  <a:pt x="912" y="276"/>
                </a:lnTo>
                <a:cubicBezTo>
                  <a:pt x="911" y="276"/>
                  <a:pt x="911" y="276"/>
                  <a:pt x="911" y="276"/>
                </a:cubicBezTo>
                <a:lnTo>
                  <a:pt x="911" y="276"/>
                </a:lnTo>
                <a:cubicBezTo>
                  <a:pt x="888" y="282"/>
                  <a:pt x="866" y="287"/>
                  <a:pt x="844" y="293"/>
                </a:cubicBezTo>
                <a:lnTo>
                  <a:pt x="844" y="293"/>
                </a:lnTo>
                <a:cubicBezTo>
                  <a:pt x="837" y="295"/>
                  <a:pt x="831" y="296"/>
                  <a:pt x="825" y="298"/>
                </a:cubicBezTo>
                <a:lnTo>
                  <a:pt x="825" y="298"/>
                </a:lnTo>
                <a:cubicBezTo>
                  <a:pt x="808" y="302"/>
                  <a:pt x="793" y="306"/>
                  <a:pt x="777" y="311"/>
                </a:cubicBezTo>
                <a:lnTo>
                  <a:pt x="777" y="311"/>
                </a:lnTo>
                <a:cubicBezTo>
                  <a:pt x="774" y="312"/>
                  <a:pt x="770" y="313"/>
                  <a:pt x="767" y="313"/>
                </a:cubicBezTo>
                <a:lnTo>
                  <a:pt x="767" y="313"/>
                </a:lnTo>
                <a:cubicBezTo>
                  <a:pt x="763" y="315"/>
                  <a:pt x="760" y="316"/>
                  <a:pt x="756" y="317"/>
                </a:cubicBezTo>
                <a:lnTo>
                  <a:pt x="756" y="317"/>
                </a:lnTo>
                <a:cubicBezTo>
                  <a:pt x="742" y="320"/>
                  <a:pt x="729" y="325"/>
                  <a:pt x="715" y="328"/>
                </a:cubicBezTo>
                <a:lnTo>
                  <a:pt x="715" y="328"/>
                </a:lnTo>
                <a:cubicBezTo>
                  <a:pt x="708" y="330"/>
                  <a:pt x="701" y="332"/>
                  <a:pt x="695" y="334"/>
                </a:cubicBezTo>
                <a:lnTo>
                  <a:pt x="695" y="334"/>
                </a:lnTo>
                <a:cubicBezTo>
                  <a:pt x="679" y="339"/>
                  <a:pt x="663" y="343"/>
                  <a:pt x="648" y="348"/>
                </a:cubicBezTo>
                <a:lnTo>
                  <a:pt x="648" y="348"/>
                </a:lnTo>
                <a:cubicBezTo>
                  <a:pt x="645" y="349"/>
                  <a:pt x="641" y="350"/>
                  <a:pt x="638" y="351"/>
                </a:cubicBezTo>
                <a:lnTo>
                  <a:pt x="638" y="351"/>
                </a:lnTo>
                <a:cubicBezTo>
                  <a:pt x="638" y="351"/>
                  <a:pt x="637" y="351"/>
                  <a:pt x="636" y="351"/>
                </a:cubicBezTo>
                <a:lnTo>
                  <a:pt x="636" y="351"/>
                </a:lnTo>
                <a:cubicBezTo>
                  <a:pt x="618" y="357"/>
                  <a:pt x="600" y="363"/>
                  <a:pt x="582" y="369"/>
                </a:cubicBezTo>
                <a:lnTo>
                  <a:pt x="582" y="369"/>
                </a:lnTo>
                <a:cubicBezTo>
                  <a:pt x="578" y="370"/>
                  <a:pt x="574" y="372"/>
                  <a:pt x="570" y="373"/>
                </a:cubicBezTo>
                <a:lnTo>
                  <a:pt x="570" y="373"/>
                </a:lnTo>
                <a:cubicBezTo>
                  <a:pt x="556" y="378"/>
                  <a:pt x="544" y="382"/>
                  <a:pt x="531" y="386"/>
                </a:cubicBezTo>
                <a:lnTo>
                  <a:pt x="531" y="386"/>
                </a:lnTo>
                <a:cubicBezTo>
                  <a:pt x="530" y="387"/>
                  <a:pt x="528" y="387"/>
                  <a:pt x="526" y="388"/>
                </a:cubicBezTo>
                <a:lnTo>
                  <a:pt x="526" y="388"/>
                </a:lnTo>
                <a:cubicBezTo>
                  <a:pt x="521" y="390"/>
                  <a:pt x="516" y="392"/>
                  <a:pt x="511" y="394"/>
                </a:cubicBezTo>
                <a:lnTo>
                  <a:pt x="511" y="394"/>
                </a:lnTo>
                <a:cubicBezTo>
                  <a:pt x="501" y="397"/>
                  <a:pt x="492" y="400"/>
                  <a:pt x="483" y="404"/>
                </a:cubicBezTo>
                <a:lnTo>
                  <a:pt x="483" y="404"/>
                </a:lnTo>
                <a:cubicBezTo>
                  <a:pt x="476" y="406"/>
                  <a:pt x="470" y="408"/>
                  <a:pt x="464" y="411"/>
                </a:cubicBezTo>
                <a:lnTo>
                  <a:pt x="464" y="411"/>
                </a:lnTo>
                <a:cubicBezTo>
                  <a:pt x="454" y="414"/>
                  <a:pt x="445" y="418"/>
                  <a:pt x="436" y="421"/>
                </a:cubicBezTo>
                <a:lnTo>
                  <a:pt x="436" y="421"/>
                </a:lnTo>
                <a:cubicBezTo>
                  <a:pt x="434" y="422"/>
                  <a:pt x="431" y="424"/>
                  <a:pt x="429" y="425"/>
                </a:cubicBezTo>
                <a:lnTo>
                  <a:pt x="429" y="425"/>
                </a:lnTo>
                <a:cubicBezTo>
                  <a:pt x="424" y="426"/>
                  <a:pt x="421" y="428"/>
                  <a:pt x="417" y="430"/>
                </a:cubicBezTo>
                <a:lnTo>
                  <a:pt x="417" y="430"/>
                </a:lnTo>
                <a:cubicBezTo>
                  <a:pt x="409" y="432"/>
                  <a:pt x="401" y="436"/>
                  <a:pt x="394" y="439"/>
                </a:cubicBezTo>
                <a:lnTo>
                  <a:pt x="394" y="439"/>
                </a:lnTo>
                <a:cubicBezTo>
                  <a:pt x="388" y="441"/>
                  <a:pt x="381" y="444"/>
                  <a:pt x="374" y="447"/>
                </a:cubicBezTo>
                <a:lnTo>
                  <a:pt x="374" y="447"/>
                </a:lnTo>
                <a:cubicBezTo>
                  <a:pt x="368" y="450"/>
                  <a:pt x="360" y="453"/>
                  <a:pt x="353" y="456"/>
                </a:cubicBezTo>
                <a:lnTo>
                  <a:pt x="353" y="456"/>
                </a:lnTo>
                <a:cubicBezTo>
                  <a:pt x="350" y="458"/>
                  <a:pt x="348" y="459"/>
                  <a:pt x="344" y="460"/>
                </a:cubicBezTo>
                <a:lnTo>
                  <a:pt x="344" y="460"/>
                </a:lnTo>
                <a:cubicBezTo>
                  <a:pt x="341" y="462"/>
                  <a:pt x="338" y="464"/>
                  <a:pt x="335" y="465"/>
                </a:cubicBezTo>
                <a:lnTo>
                  <a:pt x="335" y="465"/>
                </a:lnTo>
                <a:cubicBezTo>
                  <a:pt x="328" y="468"/>
                  <a:pt x="322" y="471"/>
                  <a:pt x="316" y="474"/>
                </a:cubicBezTo>
                <a:lnTo>
                  <a:pt x="316" y="474"/>
                </a:lnTo>
                <a:cubicBezTo>
                  <a:pt x="310" y="477"/>
                  <a:pt x="303" y="480"/>
                  <a:pt x="298" y="482"/>
                </a:cubicBezTo>
                <a:lnTo>
                  <a:pt x="298" y="482"/>
                </a:lnTo>
                <a:cubicBezTo>
                  <a:pt x="292" y="485"/>
                  <a:pt x="286" y="488"/>
                  <a:pt x="280" y="491"/>
                </a:cubicBezTo>
                <a:lnTo>
                  <a:pt x="280" y="491"/>
                </a:lnTo>
                <a:cubicBezTo>
                  <a:pt x="277" y="493"/>
                  <a:pt x="274" y="494"/>
                  <a:pt x="272" y="495"/>
                </a:cubicBezTo>
                <a:lnTo>
                  <a:pt x="272" y="495"/>
                </a:lnTo>
                <a:cubicBezTo>
                  <a:pt x="269" y="497"/>
                  <a:pt x="266" y="499"/>
                  <a:pt x="263" y="500"/>
                </a:cubicBezTo>
                <a:lnTo>
                  <a:pt x="263" y="500"/>
                </a:lnTo>
                <a:cubicBezTo>
                  <a:pt x="257" y="503"/>
                  <a:pt x="252" y="506"/>
                  <a:pt x="247" y="509"/>
                </a:cubicBezTo>
                <a:lnTo>
                  <a:pt x="247" y="509"/>
                </a:lnTo>
                <a:cubicBezTo>
                  <a:pt x="240" y="512"/>
                  <a:pt x="235" y="515"/>
                  <a:pt x="230" y="518"/>
                </a:cubicBezTo>
                <a:lnTo>
                  <a:pt x="230" y="518"/>
                </a:lnTo>
                <a:cubicBezTo>
                  <a:pt x="225" y="521"/>
                  <a:pt x="219" y="524"/>
                  <a:pt x="215" y="527"/>
                </a:cubicBezTo>
                <a:lnTo>
                  <a:pt x="215" y="527"/>
                </a:lnTo>
                <a:cubicBezTo>
                  <a:pt x="212" y="528"/>
                  <a:pt x="210" y="530"/>
                  <a:pt x="208" y="531"/>
                </a:cubicBezTo>
                <a:lnTo>
                  <a:pt x="208" y="531"/>
                </a:lnTo>
                <a:cubicBezTo>
                  <a:pt x="205" y="533"/>
                  <a:pt x="202" y="535"/>
                  <a:pt x="199" y="537"/>
                </a:cubicBezTo>
                <a:lnTo>
                  <a:pt x="199" y="537"/>
                </a:lnTo>
                <a:cubicBezTo>
                  <a:pt x="195" y="540"/>
                  <a:pt x="190" y="542"/>
                  <a:pt x="186" y="545"/>
                </a:cubicBezTo>
                <a:lnTo>
                  <a:pt x="186" y="545"/>
                </a:lnTo>
                <a:cubicBezTo>
                  <a:pt x="181" y="548"/>
                  <a:pt x="176" y="551"/>
                  <a:pt x="171" y="555"/>
                </a:cubicBezTo>
                <a:lnTo>
                  <a:pt x="171" y="555"/>
                </a:lnTo>
                <a:cubicBezTo>
                  <a:pt x="167" y="557"/>
                  <a:pt x="162" y="560"/>
                  <a:pt x="159" y="563"/>
                </a:cubicBezTo>
                <a:lnTo>
                  <a:pt x="159" y="563"/>
                </a:lnTo>
                <a:cubicBezTo>
                  <a:pt x="157" y="563"/>
                  <a:pt x="156" y="565"/>
                  <a:pt x="154" y="566"/>
                </a:cubicBezTo>
                <a:lnTo>
                  <a:pt x="154" y="566"/>
                </a:lnTo>
                <a:cubicBezTo>
                  <a:pt x="151" y="568"/>
                  <a:pt x="148" y="571"/>
                  <a:pt x="144" y="573"/>
                </a:cubicBezTo>
                <a:lnTo>
                  <a:pt x="144" y="573"/>
                </a:lnTo>
                <a:cubicBezTo>
                  <a:pt x="141" y="576"/>
                  <a:pt x="137" y="578"/>
                  <a:pt x="134" y="581"/>
                </a:cubicBezTo>
                <a:lnTo>
                  <a:pt x="134" y="581"/>
                </a:lnTo>
                <a:cubicBezTo>
                  <a:pt x="129" y="585"/>
                  <a:pt x="125" y="588"/>
                  <a:pt x="121" y="591"/>
                </a:cubicBezTo>
                <a:lnTo>
                  <a:pt x="121" y="591"/>
                </a:lnTo>
                <a:cubicBezTo>
                  <a:pt x="117" y="594"/>
                  <a:pt x="114" y="597"/>
                  <a:pt x="111" y="599"/>
                </a:cubicBezTo>
                <a:lnTo>
                  <a:pt x="111" y="599"/>
                </a:lnTo>
                <a:cubicBezTo>
                  <a:pt x="109" y="600"/>
                  <a:pt x="109" y="601"/>
                  <a:pt x="108" y="601"/>
                </a:cubicBezTo>
                <a:lnTo>
                  <a:pt x="108" y="601"/>
                </a:lnTo>
                <a:cubicBezTo>
                  <a:pt x="105" y="604"/>
                  <a:pt x="101" y="608"/>
                  <a:pt x="98" y="611"/>
                </a:cubicBezTo>
                <a:lnTo>
                  <a:pt x="98" y="611"/>
                </a:lnTo>
                <a:cubicBezTo>
                  <a:pt x="96" y="613"/>
                  <a:pt x="93" y="615"/>
                  <a:pt x="90" y="618"/>
                </a:cubicBezTo>
                <a:lnTo>
                  <a:pt x="90" y="618"/>
                </a:lnTo>
                <a:cubicBezTo>
                  <a:pt x="85" y="622"/>
                  <a:pt x="81" y="626"/>
                  <a:pt x="77" y="631"/>
                </a:cubicBezTo>
                <a:lnTo>
                  <a:pt x="77" y="631"/>
                </a:lnTo>
                <a:cubicBezTo>
                  <a:pt x="75" y="633"/>
                  <a:pt x="73" y="634"/>
                  <a:pt x="71" y="636"/>
                </a:cubicBezTo>
                <a:lnTo>
                  <a:pt x="71" y="636"/>
                </a:lnTo>
                <a:lnTo>
                  <a:pt x="71" y="637"/>
                </a:lnTo>
                <a:lnTo>
                  <a:pt x="71" y="637"/>
                </a:lnTo>
                <a:lnTo>
                  <a:pt x="71" y="637"/>
                </a:lnTo>
                <a:cubicBezTo>
                  <a:pt x="65" y="643"/>
                  <a:pt x="60" y="649"/>
                  <a:pt x="54" y="655"/>
                </a:cubicBezTo>
                <a:lnTo>
                  <a:pt x="54" y="655"/>
                </a:lnTo>
                <a:cubicBezTo>
                  <a:pt x="53" y="657"/>
                  <a:pt x="51" y="659"/>
                  <a:pt x="50" y="661"/>
                </a:cubicBezTo>
                <a:lnTo>
                  <a:pt x="50" y="661"/>
                </a:lnTo>
                <a:cubicBezTo>
                  <a:pt x="47" y="664"/>
                  <a:pt x="44" y="669"/>
                  <a:pt x="41" y="673"/>
                </a:cubicBezTo>
                <a:lnTo>
                  <a:pt x="41" y="673"/>
                </a:lnTo>
                <a:cubicBezTo>
                  <a:pt x="40" y="673"/>
                  <a:pt x="40" y="674"/>
                  <a:pt x="40" y="674"/>
                </a:cubicBezTo>
                <a:lnTo>
                  <a:pt x="40" y="674"/>
                </a:lnTo>
                <a:cubicBezTo>
                  <a:pt x="38" y="677"/>
                  <a:pt x="37" y="679"/>
                  <a:pt x="35" y="682"/>
                </a:cubicBezTo>
                <a:lnTo>
                  <a:pt x="35" y="682"/>
                </a:lnTo>
                <a:cubicBezTo>
                  <a:pt x="33" y="686"/>
                  <a:pt x="30" y="689"/>
                  <a:pt x="28" y="693"/>
                </a:cubicBezTo>
                <a:lnTo>
                  <a:pt x="28" y="693"/>
                </a:lnTo>
                <a:cubicBezTo>
                  <a:pt x="26" y="696"/>
                  <a:pt x="25" y="699"/>
                  <a:pt x="23" y="702"/>
                </a:cubicBezTo>
                <a:lnTo>
                  <a:pt x="23" y="702"/>
                </a:lnTo>
                <a:cubicBezTo>
                  <a:pt x="22" y="704"/>
                  <a:pt x="20" y="707"/>
                  <a:pt x="18" y="710"/>
                </a:cubicBezTo>
                <a:lnTo>
                  <a:pt x="18" y="710"/>
                </a:lnTo>
                <a:cubicBezTo>
                  <a:pt x="18" y="711"/>
                  <a:pt x="18" y="712"/>
                  <a:pt x="17" y="713"/>
                </a:cubicBezTo>
                <a:lnTo>
                  <a:pt x="17" y="713"/>
                </a:lnTo>
                <a:cubicBezTo>
                  <a:pt x="16" y="716"/>
                  <a:pt x="15" y="719"/>
                  <a:pt x="14" y="722"/>
                </a:cubicBezTo>
                <a:lnTo>
                  <a:pt x="14" y="722"/>
                </a:lnTo>
                <a:cubicBezTo>
                  <a:pt x="12" y="725"/>
                  <a:pt x="11" y="729"/>
                  <a:pt x="10" y="732"/>
                </a:cubicBezTo>
                <a:lnTo>
                  <a:pt x="10" y="732"/>
                </a:lnTo>
                <a:cubicBezTo>
                  <a:pt x="8" y="735"/>
                  <a:pt x="8" y="739"/>
                  <a:pt x="7" y="742"/>
                </a:cubicBezTo>
                <a:lnTo>
                  <a:pt x="7" y="742"/>
                </a:lnTo>
                <a:cubicBezTo>
                  <a:pt x="6" y="744"/>
                  <a:pt x="5" y="746"/>
                  <a:pt x="5" y="749"/>
                </a:cubicBezTo>
                <a:lnTo>
                  <a:pt x="5" y="749"/>
                </a:lnTo>
                <a:cubicBezTo>
                  <a:pt x="5" y="750"/>
                  <a:pt x="5" y="751"/>
                  <a:pt x="5" y="752"/>
                </a:cubicBezTo>
                <a:lnTo>
                  <a:pt x="5" y="752"/>
                </a:lnTo>
                <a:cubicBezTo>
                  <a:pt x="2" y="760"/>
                  <a:pt x="1" y="767"/>
                  <a:pt x="0" y="775"/>
                </a:cubicBezTo>
                <a:lnTo>
                  <a:pt x="0" y="775"/>
                </a:lnTo>
                <a:cubicBezTo>
                  <a:pt x="0" y="780"/>
                  <a:pt x="0" y="784"/>
                  <a:pt x="0" y="788"/>
                </a:cubicBezTo>
                <a:lnTo>
                  <a:pt x="0" y="788"/>
                </a:lnTo>
                <a:cubicBezTo>
                  <a:pt x="0" y="790"/>
                  <a:pt x="0" y="792"/>
                  <a:pt x="0" y="794"/>
                </a:cubicBezTo>
                <a:lnTo>
                  <a:pt x="0" y="794"/>
                </a:lnTo>
                <a:cubicBezTo>
                  <a:pt x="0" y="797"/>
                  <a:pt x="0" y="800"/>
                  <a:pt x="0" y="803"/>
                </a:cubicBezTo>
                <a:lnTo>
                  <a:pt x="0" y="803"/>
                </a:lnTo>
                <a:cubicBezTo>
                  <a:pt x="1" y="807"/>
                  <a:pt x="2" y="812"/>
                  <a:pt x="2" y="815"/>
                </a:cubicBezTo>
                <a:lnTo>
                  <a:pt x="2" y="815"/>
                </a:lnTo>
                <a:cubicBezTo>
                  <a:pt x="3" y="819"/>
                  <a:pt x="3" y="822"/>
                  <a:pt x="4" y="825"/>
                </a:cubicBezTo>
                <a:lnTo>
                  <a:pt x="4" y="825"/>
                </a:lnTo>
                <a:cubicBezTo>
                  <a:pt x="4" y="827"/>
                  <a:pt x="4" y="828"/>
                  <a:pt x="5" y="830"/>
                </a:cubicBezTo>
                <a:lnTo>
                  <a:pt x="5" y="830"/>
                </a:lnTo>
                <a:cubicBezTo>
                  <a:pt x="5" y="833"/>
                  <a:pt x="6" y="836"/>
                  <a:pt x="7" y="839"/>
                </a:cubicBezTo>
                <a:lnTo>
                  <a:pt x="7" y="839"/>
                </a:lnTo>
                <a:cubicBezTo>
                  <a:pt x="8" y="841"/>
                  <a:pt x="8" y="843"/>
                  <a:pt x="9" y="845"/>
                </a:cubicBezTo>
                <a:lnTo>
                  <a:pt x="9" y="845"/>
                </a:lnTo>
                <a:cubicBezTo>
                  <a:pt x="12" y="852"/>
                  <a:pt x="14" y="859"/>
                  <a:pt x="17" y="865"/>
                </a:cubicBezTo>
                <a:lnTo>
                  <a:pt x="17" y="865"/>
                </a:lnTo>
                <a:cubicBezTo>
                  <a:pt x="309" y="1503"/>
                  <a:pt x="602" y="2141"/>
                  <a:pt x="894" y="2778"/>
                </a:cubicBezTo>
                <a:lnTo>
                  <a:pt x="894" y="2778"/>
                </a:lnTo>
                <a:cubicBezTo>
                  <a:pt x="895" y="2779"/>
                  <a:pt x="896" y="2781"/>
                  <a:pt x="897" y="2782"/>
                </a:cubicBezTo>
                <a:lnTo>
                  <a:pt x="897" y="2782"/>
                </a:lnTo>
                <a:cubicBezTo>
                  <a:pt x="898" y="2784"/>
                  <a:pt x="899" y="2787"/>
                  <a:pt x="900" y="2789"/>
                </a:cubicBezTo>
                <a:lnTo>
                  <a:pt x="900" y="2789"/>
                </a:lnTo>
                <a:cubicBezTo>
                  <a:pt x="901" y="2791"/>
                  <a:pt x="902" y="2792"/>
                  <a:pt x="903" y="2794"/>
                </a:cubicBezTo>
                <a:lnTo>
                  <a:pt x="903" y="2794"/>
                </a:lnTo>
                <a:cubicBezTo>
                  <a:pt x="904" y="2795"/>
                  <a:pt x="905" y="2797"/>
                  <a:pt x="906" y="2798"/>
                </a:cubicBezTo>
                <a:lnTo>
                  <a:pt x="906" y="2798"/>
                </a:lnTo>
                <a:cubicBezTo>
                  <a:pt x="907" y="2800"/>
                  <a:pt x="908" y="2802"/>
                  <a:pt x="909" y="2804"/>
                </a:cubicBezTo>
                <a:lnTo>
                  <a:pt x="909" y="2804"/>
                </a:lnTo>
                <a:cubicBezTo>
                  <a:pt x="911" y="2806"/>
                  <a:pt x="913" y="2808"/>
                  <a:pt x="914" y="2811"/>
                </a:cubicBezTo>
                <a:lnTo>
                  <a:pt x="914" y="2811"/>
                </a:lnTo>
                <a:cubicBezTo>
                  <a:pt x="915" y="2812"/>
                  <a:pt x="916" y="2813"/>
                  <a:pt x="917" y="2815"/>
                </a:cubicBezTo>
                <a:lnTo>
                  <a:pt x="917" y="2815"/>
                </a:lnTo>
                <a:cubicBezTo>
                  <a:pt x="918" y="2816"/>
                  <a:pt x="919" y="2817"/>
                  <a:pt x="919" y="2818"/>
                </a:cubicBezTo>
                <a:lnTo>
                  <a:pt x="919" y="2818"/>
                </a:lnTo>
                <a:cubicBezTo>
                  <a:pt x="922" y="2821"/>
                  <a:pt x="924" y="2824"/>
                  <a:pt x="927" y="2827"/>
                </a:cubicBezTo>
                <a:lnTo>
                  <a:pt x="927" y="2827"/>
                </a:lnTo>
                <a:cubicBezTo>
                  <a:pt x="928" y="2828"/>
                  <a:pt x="929" y="2829"/>
                  <a:pt x="929" y="2830"/>
                </a:cubicBezTo>
                <a:lnTo>
                  <a:pt x="929" y="2830"/>
                </a:lnTo>
                <a:cubicBezTo>
                  <a:pt x="930" y="2830"/>
                  <a:pt x="930" y="2831"/>
                  <a:pt x="931" y="2831"/>
                </a:cubicBezTo>
                <a:lnTo>
                  <a:pt x="931" y="2831"/>
                </a:lnTo>
                <a:cubicBezTo>
                  <a:pt x="931" y="2831"/>
                  <a:pt x="931" y="2832"/>
                  <a:pt x="932" y="2832"/>
                </a:cubicBezTo>
                <a:lnTo>
                  <a:pt x="932" y="2832"/>
                </a:lnTo>
                <a:cubicBezTo>
                  <a:pt x="935" y="2835"/>
                  <a:pt x="938" y="2838"/>
                  <a:pt x="941" y="2841"/>
                </a:cubicBezTo>
                <a:lnTo>
                  <a:pt x="941" y="2841"/>
                </a:lnTo>
                <a:cubicBezTo>
                  <a:pt x="942" y="2843"/>
                  <a:pt x="944" y="2845"/>
                  <a:pt x="945" y="2847"/>
                </a:cubicBezTo>
                <a:lnTo>
                  <a:pt x="945" y="2847"/>
                </a:lnTo>
                <a:cubicBezTo>
                  <a:pt x="946" y="2847"/>
                  <a:pt x="947" y="2848"/>
                  <a:pt x="947" y="2848"/>
                </a:cubicBezTo>
                <a:lnTo>
                  <a:pt x="947" y="2848"/>
                </a:lnTo>
                <a:cubicBezTo>
                  <a:pt x="948" y="2849"/>
                  <a:pt x="949" y="2849"/>
                  <a:pt x="949" y="2851"/>
                </a:cubicBezTo>
                <a:lnTo>
                  <a:pt x="949" y="2851"/>
                </a:lnTo>
                <a:cubicBezTo>
                  <a:pt x="952" y="2853"/>
                  <a:pt x="955" y="2855"/>
                  <a:pt x="958" y="2858"/>
                </a:cubicBezTo>
                <a:lnTo>
                  <a:pt x="958" y="2858"/>
                </a:lnTo>
                <a:cubicBezTo>
                  <a:pt x="959" y="2859"/>
                  <a:pt x="960" y="2860"/>
                  <a:pt x="961" y="2861"/>
                </a:cubicBezTo>
                <a:lnTo>
                  <a:pt x="961" y="2861"/>
                </a:lnTo>
                <a:cubicBezTo>
                  <a:pt x="962" y="2862"/>
                  <a:pt x="964" y="2863"/>
                  <a:pt x="965" y="2863"/>
                </a:cubicBezTo>
                <a:lnTo>
                  <a:pt x="965" y="2863"/>
                </a:lnTo>
                <a:cubicBezTo>
                  <a:pt x="967" y="2865"/>
                  <a:pt x="969" y="2867"/>
                  <a:pt x="970" y="2869"/>
                </a:cubicBezTo>
                <a:lnTo>
                  <a:pt x="970" y="2869"/>
                </a:lnTo>
                <a:cubicBezTo>
                  <a:pt x="973" y="2871"/>
                  <a:pt x="975" y="2873"/>
                  <a:pt x="978" y="2875"/>
                </a:cubicBezTo>
                <a:lnTo>
                  <a:pt x="978" y="2875"/>
                </a:lnTo>
                <a:cubicBezTo>
                  <a:pt x="979" y="2876"/>
                  <a:pt x="981" y="2877"/>
                  <a:pt x="982" y="2878"/>
                </a:cubicBezTo>
                <a:lnTo>
                  <a:pt x="982" y="2878"/>
                </a:lnTo>
                <a:cubicBezTo>
                  <a:pt x="983" y="2879"/>
                  <a:pt x="984" y="2879"/>
                  <a:pt x="985" y="2879"/>
                </a:cubicBezTo>
                <a:lnTo>
                  <a:pt x="985" y="2879"/>
                </a:lnTo>
                <a:cubicBezTo>
                  <a:pt x="987" y="2881"/>
                  <a:pt x="989" y="2883"/>
                  <a:pt x="991" y="2885"/>
                </a:cubicBezTo>
                <a:lnTo>
                  <a:pt x="991" y="2885"/>
                </a:lnTo>
                <a:cubicBezTo>
                  <a:pt x="993" y="2886"/>
                  <a:pt x="995" y="2888"/>
                  <a:pt x="997" y="2889"/>
                </a:cubicBezTo>
                <a:lnTo>
                  <a:pt x="997" y="2889"/>
                </a:lnTo>
                <a:cubicBezTo>
                  <a:pt x="999" y="2891"/>
                  <a:pt x="1002" y="2892"/>
                  <a:pt x="1004" y="2894"/>
                </a:cubicBezTo>
                <a:lnTo>
                  <a:pt x="1004" y="2894"/>
                </a:lnTo>
                <a:cubicBezTo>
                  <a:pt x="1005" y="2895"/>
                  <a:pt x="1007" y="2896"/>
                  <a:pt x="1008" y="2896"/>
                </a:cubicBezTo>
                <a:lnTo>
                  <a:pt x="1008" y="2896"/>
                </a:lnTo>
                <a:cubicBezTo>
                  <a:pt x="1010" y="2898"/>
                  <a:pt x="1012" y="2899"/>
                  <a:pt x="1014" y="2901"/>
                </a:cubicBezTo>
                <a:lnTo>
                  <a:pt x="1014" y="2901"/>
                </a:lnTo>
                <a:cubicBezTo>
                  <a:pt x="1015" y="2901"/>
                  <a:pt x="1016" y="2902"/>
                  <a:pt x="1017" y="2902"/>
                </a:cubicBezTo>
                <a:lnTo>
                  <a:pt x="1017" y="2902"/>
                </a:lnTo>
                <a:cubicBezTo>
                  <a:pt x="1020" y="2905"/>
                  <a:pt x="1023" y="2906"/>
                  <a:pt x="1026" y="2908"/>
                </a:cubicBezTo>
                <a:lnTo>
                  <a:pt x="1026" y="2908"/>
                </a:lnTo>
                <a:cubicBezTo>
                  <a:pt x="1029" y="2911"/>
                  <a:pt x="1033" y="2913"/>
                  <a:pt x="1037" y="2915"/>
                </a:cubicBezTo>
                <a:lnTo>
                  <a:pt x="1037" y="2915"/>
                </a:lnTo>
                <a:cubicBezTo>
                  <a:pt x="1038" y="2916"/>
                  <a:pt x="1039" y="2916"/>
                  <a:pt x="1040" y="2917"/>
                </a:cubicBezTo>
                <a:lnTo>
                  <a:pt x="1040" y="2917"/>
                </a:lnTo>
                <a:cubicBezTo>
                  <a:pt x="1042" y="2919"/>
                  <a:pt x="1045" y="2921"/>
                  <a:pt x="1048" y="2922"/>
                </a:cubicBezTo>
                <a:lnTo>
                  <a:pt x="1048" y="2922"/>
                </a:lnTo>
                <a:cubicBezTo>
                  <a:pt x="1053" y="2925"/>
                  <a:pt x="1057" y="2927"/>
                  <a:pt x="1062" y="2930"/>
                </a:cubicBezTo>
                <a:lnTo>
                  <a:pt x="1062" y="2930"/>
                </a:lnTo>
                <a:cubicBezTo>
                  <a:pt x="1063" y="2931"/>
                  <a:pt x="1065" y="2931"/>
                  <a:pt x="1066" y="2932"/>
                </a:cubicBezTo>
                <a:lnTo>
                  <a:pt x="1066" y="2932"/>
                </a:lnTo>
                <a:cubicBezTo>
                  <a:pt x="1068" y="2933"/>
                  <a:pt x="1070" y="2934"/>
                  <a:pt x="1071" y="2935"/>
                </a:cubicBezTo>
                <a:lnTo>
                  <a:pt x="1071" y="2935"/>
                </a:lnTo>
                <a:cubicBezTo>
                  <a:pt x="1071" y="2935"/>
                  <a:pt x="1072" y="2935"/>
                  <a:pt x="1072" y="2936"/>
                </a:cubicBezTo>
                <a:lnTo>
                  <a:pt x="1072" y="2936"/>
                </a:lnTo>
                <a:cubicBezTo>
                  <a:pt x="1077" y="2938"/>
                  <a:pt x="1081" y="2941"/>
                  <a:pt x="1086" y="2943"/>
                </a:cubicBezTo>
                <a:lnTo>
                  <a:pt x="1086" y="2943"/>
                </a:lnTo>
                <a:cubicBezTo>
                  <a:pt x="1089" y="2944"/>
                  <a:pt x="1091" y="2946"/>
                  <a:pt x="1095" y="2948"/>
                </a:cubicBezTo>
                <a:lnTo>
                  <a:pt x="1095" y="2948"/>
                </a:lnTo>
                <a:cubicBezTo>
                  <a:pt x="1097" y="2948"/>
                  <a:pt x="1099" y="2949"/>
                  <a:pt x="1101" y="2950"/>
                </a:cubicBezTo>
                <a:lnTo>
                  <a:pt x="1101" y="2950"/>
                </a:lnTo>
                <a:cubicBezTo>
                  <a:pt x="1105" y="2952"/>
                  <a:pt x="1109" y="2954"/>
                  <a:pt x="1113" y="2956"/>
                </a:cubicBezTo>
                <a:lnTo>
                  <a:pt x="1113" y="2956"/>
                </a:lnTo>
                <a:cubicBezTo>
                  <a:pt x="1116" y="2958"/>
                  <a:pt x="1120" y="2960"/>
                  <a:pt x="1124" y="2962"/>
                </a:cubicBezTo>
                <a:lnTo>
                  <a:pt x="1124" y="2962"/>
                </a:lnTo>
                <a:cubicBezTo>
                  <a:pt x="1125" y="2962"/>
                  <a:pt x="1126" y="2963"/>
                  <a:pt x="1126" y="2963"/>
                </a:cubicBezTo>
                <a:lnTo>
                  <a:pt x="1126" y="2963"/>
                </a:lnTo>
                <a:cubicBezTo>
                  <a:pt x="1128" y="2963"/>
                  <a:pt x="1129" y="2964"/>
                  <a:pt x="1131" y="2965"/>
                </a:cubicBezTo>
                <a:lnTo>
                  <a:pt x="1131" y="2965"/>
                </a:lnTo>
                <a:cubicBezTo>
                  <a:pt x="1134" y="2966"/>
                  <a:pt x="1137" y="2968"/>
                  <a:pt x="1140" y="2969"/>
                </a:cubicBezTo>
                <a:lnTo>
                  <a:pt x="1140" y="2969"/>
                </a:lnTo>
                <a:cubicBezTo>
                  <a:pt x="1144" y="2971"/>
                  <a:pt x="1149" y="2973"/>
                  <a:pt x="1153" y="2975"/>
                </a:cubicBezTo>
                <a:lnTo>
                  <a:pt x="1153" y="2975"/>
                </a:lnTo>
                <a:cubicBezTo>
                  <a:pt x="1156" y="2976"/>
                  <a:pt x="1159" y="2978"/>
                  <a:pt x="1163" y="2979"/>
                </a:cubicBezTo>
                <a:lnTo>
                  <a:pt x="1163" y="2979"/>
                </a:lnTo>
                <a:cubicBezTo>
                  <a:pt x="1165" y="2980"/>
                  <a:pt x="1168" y="2982"/>
                  <a:pt x="1170" y="2983"/>
                </a:cubicBezTo>
                <a:lnTo>
                  <a:pt x="1170" y="2983"/>
                </a:lnTo>
                <a:cubicBezTo>
                  <a:pt x="1174" y="2984"/>
                  <a:pt x="1179" y="2986"/>
                  <a:pt x="1183" y="2988"/>
                </a:cubicBezTo>
                <a:lnTo>
                  <a:pt x="1183" y="2988"/>
                </a:lnTo>
                <a:cubicBezTo>
                  <a:pt x="1187" y="2990"/>
                  <a:pt x="1192" y="2992"/>
                  <a:pt x="1197" y="2994"/>
                </a:cubicBezTo>
                <a:lnTo>
                  <a:pt x="1197" y="2994"/>
                </a:lnTo>
                <a:cubicBezTo>
                  <a:pt x="1200" y="2995"/>
                  <a:pt x="1202" y="2996"/>
                  <a:pt x="1206" y="2997"/>
                </a:cubicBezTo>
                <a:lnTo>
                  <a:pt x="1206" y="2997"/>
                </a:lnTo>
                <a:cubicBezTo>
                  <a:pt x="1208" y="2999"/>
                  <a:pt x="1211" y="2999"/>
                  <a:pt x="1214" y="3000"/>
                </a:cubicBezTo>
                <a:lnTo>
                  <a:pt x="1214" y="3000"/>
                </a:lnTo>
                <a:cubicBezTo>
                  <a:pt x="1220" y="3003"/>
                  <a:pt x="1226" y="3006"/>
                  <a:pt x="1232" y="3008"/>
                </a:cubicBezTo>
                <a:lnTo>
                  <a:pt x="1232" y="3008"/>
                </a:lnTo>
                <a:cubicBezTo>
                  <a:pt x="1233" y="3008"/>
                  <a:pt x="1234" y="3009"/>
                  <a:pt x="1236" y="3009"/>
                </a:cubicBezTo>
                <a:lnTo>
                  <a:pt x="1236" y="3009"/>
                </a:lnTo>
                <a:cubicBezTo>
                  <a:pt x="1238" y="3010"/>
                  <a:pt x="1240" y="3011"/>
                  <a:pt x="1242" y="3012"/>
                </a:cubicBezTo>
                <a:lnTo>
                  <a:pt x="1242" y="3012"/>
                </a:lnTo>
                <a:cubicBezTo>
                  <a:pt x="1243" y="3012"/>
                  <a:pt x="1244" y="3013"/>
                  <a:pt x="1246" y="3013"/>
                </a:cubicBezTo>
                <a:lnTo>
                  <a:pt x="1246" y="3013"/>
                </a:lnTo>
                <a:cubicBezTo>
                  <a:pt x="1252" y="3016"/>
                  <a:pt x="1260" y="3018"/>
                  <a:pt x="1266" y="3020"/>
                </a:cubicBezTo>
                <a:lnTo>
                  <a:pt x="1266" y="3020"/>
                </a:lnTo>
                <a:cubicBezTo>
                  <a:pt x="1271" y="3022"/>
                  <a:pt x="1275" y="3024"/>
                  <a:pt x="1280" y="3026"/>
                </a:cubicBezTo>
                <a:lnTo>
                  <a:pt x="1280" y="3026"/>
                </a:lnTo>
                <a:cubicBezTo>
                  <a:pt x="1280" y="3026"/>
                  <a:pt x="1281" y="3026"/>
                  <a:pt x="1282" y="3026"/>
                </a:cubicBezTo>
                <a:lnTo>
                  <a:pt x="1282" y="3026"/>
                </a:lnTo>
                <a:lnTo>
                  <a:pt x="1282" y="3026"/>
                </a:lnTo>
                <a:lnTo>
                  <a:pt x="1282" y="3026"/>
                </a:lnTo>
                <a:cubicBezTo>
                  <a:pt x="1289" y="3029"/>
                  <a:pt x="1296" y="3031"/>
                  <a:pt x="1303" y="3033"/>
                </a:cubicBezTo>
                <a:lnTo>
                  <a:pt x="1303" y="3033"/>
                </a:lnTo>
                <a:cubicBezTo>
                  <a:pt x="1307" y="3035"/>
                  <a:pt x="1311" y="3036"/>
                  <a:pt x="1315" y="3037"/>
                </a:cubicBezTo>
                <a:lnTo>
                  <a:pt x="1315" y="3037"/>
                </a:lnTo>
                <a:cubicBezTo>
                  <a:pt x="1317" y="3038"/>
                  <a:pt x="1319" y="3039"/>
                  <a:pt x="1321" y="3040"/>
                </a:cubicBezTo>
                <a:lnTo>
                  <a:pt x="1321" y="3040"/>
                </a:lnTo>
                <a:cubicBezTo>
                  <a:pt x="1325" y="3041"/>
                  <a:pt x="1330" y="3043"/>
                  <a:pt x="1334" y="3044"/>
                </a:cubicBezTo>
                <a:lnTo>
                  <a:pt x="1334" y="3044"/>
                </a:lnTo>
                <a:cubicBezTo>
                  <a:pt x="1340" y="3046"/>
                  <a:pt x="1345" y="3047"/>
                  <a:pt x="1351" y="3049"/>
                </a:cubicBezTo>
                <a:lnTo>
                  <a:pt x="1351" y="3049"/>
                </a:lnTo>
                <a:cubicBezTo>
                  <a:pt x="1353" y="3050"/>
                  <a:pt x="1355" y="3051"/>
                  <a:pt x="1357" y="3052"/>
                </a:cubicBezTo>
                <a:lnTo>
                  <a:pt x="1357" y="3052"/>
                </a:lnTo>
                <a:cubicBezTo>
                  <a:pt x="1359" y="3052"/>
                  <a:pt x="1361" y="3053"/>
                  <a:pt x="1362" y="3053"/>
                </a:cubicBezTo>
                <a:lnTo>
                  <a:pt x="1362" y="3053"/>
                </a:lnTo>
                <a:cubicBezTo>
                  <a:pt x="1367" y="3054"/>
                  <a:pt x="1372" y="3056"/>
                  <a:pt x="1377" y="3057"/>
                </a:cubicBezTo>
                <a:lnTo>
                  <a:pt x="1377" y="3057"/>
                </a:lnTo>
                <a:cubicBezTo>
                  <a:pt x="1381" y="3059"/>
                  <a:pt x="1385" y="3060"/>
                  <a:pt x="1388" y="3061"/>
                </a:cubicBezTo>
                <a:lnTo>
                  <a:pt x="1388" y="3061"/>
                </a:lnTo>
                <a:cubicBezTo>
                  <a:pt x="1393" y="3063"/>
                  <a:pt x="1398" y="3064"/>
                  <a:pt x="1402" y="3065"/>
                </a:cubicBezTo>
                <a:lnTo>
                  <a:pt x="1402" y="3065"/>
                </a:lnTo>
                <a:cubicBezTo>
                  <a:pt x="1404" y="3065"/>
                  <a:pt x="1406" y="3066"/>
                  <a:pt x="1408" y="3067"/>
                </a:cubicBezTo>
                <a:lnTo>
                  <a:pt x="1408" y="3067"/>
                </a:lnTo>
                <a:cubicBezTo>
                  <a:pt x="1412" y="3068"/>
                  <a:pt x="1416" y="3069"/>
                  <a:pt x="1421" y="3070"/>
                </a:cubicBezTo>
                <a:lnTo>
                  <a:pt x="1421" y="3070"/>
                </a:lnTo>
                <a:cubicBezTo>
                  <a:pt x="1423" y="3072"/>
                  <a:pt x="1425" y="3072"/>
                  <a:pt x="1428" y="3073"/>
                </a:cubicBezTo>
                <a:lnTo>
                  <a:pt x="1428" y="3073"/>
                </a:lnTo>
                <a:cubicBezTo>
                  <a:pt x="1433" y="3074"/>
                  <a:pt x="1439" y="3075"/>
                  <a:pt x="1444" y="3077"/>
                </a:cubicBezTo>
                <a:lnTo>
                  <a:pt x="1444" y="3077"/>
                </a:lnTo>
                <a:cubicBezTo>
                  <a:pt x="1451" y="3079"/>
                  <a:pt x="1457" y="3082"/>
                  <a:pt x="1464" y="3083"/>
                </a:cubicBezTo>
                <a:lnTo>
                  <a:pt x="1464" y="3083"/>
                </a:lnTo>
                <a:cubicBezTo>
                  <a:pt x="1466" y="3083"/>
                  <a:pt x="1467" y="3084"/>
                  <a:pt x="1469" y="3084"/>
                </a:cubicBezTo>
                <a:lnTo>
                  <a:pt x="1469" y="3084"/>
                </a:lnTo>
                <a:cubicBezTo>
                  <a:pt x="1474" y="3085"/>
                  <a:pt x="1480" y="3087"/>
                  <a:pt x="1486" y="3089"/>
                </a:cubicBezTo>
                <a:lnTo>
                  <a:pt x="1486" y="3089"/>
                </a:lnTo>
                <a:cubicBezTo>
                  <a:pt x="1493" y="3091"/>
                  <a:pt x="1501" y="3093"/>
                  <a:pt x="1509" y="3095"/>
                </a:cubicBezTo>
                <a:lnTo>
                  <a:pt x="1509" y="3095"/>
                </a:lnTo>
                <a:cubicBezTo>
                  <a:pt x="1511" y="3095"/>
                  <a:pt x="1513" y="3096"/>
                  <a:pt x="1516" y="3097"/>
                </a:cubicBezTo>
                <a:lnTo>
                  <a:pt x="1516" y="3097"/>
                </a:lnTo>
                <a:cubicBezTo>
                  <a:pt x="1517" y="3097"/>
                  <a:pt x="1520" y="3098"/>
                  <a:pt x="1522" y="3098"/>
                </a:cubicBezTo>
                <a:lnTo>
                  <a:pt x="1522" y="3098"/>
                </a:lnTo>
                <a:cubicBezTo>
                  <a:pt x="1524" y="3099"/>
                  <a:pt x="1526" y="3100"/>
                  <a:pt x="1528" y="3100"/>
                </a:cubicBezTo>
                <a:lnTo>
                  <a:pt x="1528" y="3100"/>
                </a:lnTo>
                <a:cubicBezTo>
                  <a:pt x="1536" y="3102"/>
                  <a:pt x="1544" y="3104"/>
                  <a:pt x="1552" y="3106"/>
                </a:cubicBezTo>
                <a:lnTo>
                  <a:pt x="1552" y="3106"/>
                </a:lnTo>
                <a:cubicBezTo>
                  <a:pt x="1556" y="3107"/>
                  <a:pt x="1560" y="3108"/>
                  <a:pt x="1564" y="3109"/>
                </a:cubicBezTo>
                <a:lnTo>
                  <a:pt x="1564" y="3109"/>
                </a:lnTo>
                <a:cubicBezTo>
                  <a:pt x="1568" y="3110"/>
                  <a:pt x="1572" y="3111"/>
                  <a:pt x="1576" y="3112"/>
                </a:cubicBezTo>
                <a:lnTo>
                  <a:pt x="1576" y="3112"/>
                </a:lnTo>
                <a:cubicBezTo>
                  <a:pt x="1583" y="3114"/>
                  <a:pt x="1589" y="3115"/>
                  <a:pt x="1595" y="3117"/>
                </a:cubicBezTo>
                <a:lnTo>
                  <a:pt x="1595" y="3117"/>
                </a:lnTo>
                <a:cubicBezTo>
                  <a:pt x="1602" y="3118"/>
                  <a:pt x="1608" y="3120"/>
                  <a:pt x="1614" y="3121"/>
                </a:cubicBezTo>
                <a:lnTo>
                  <a:pt x="1614" y="3121"/>
                </a:lnTo>
                <a:cubicBezTo>
                  <a:pt x="1618" y="3122"/>
                  <a:pt x="1622" y="3123"/>
                  <a:pt x="1625" y="3124"/>
                </a:cubicBezTo>
                <a:lnTo>
                  <a:pt x="1625" y="3124"/>
                </a:lnTo>
                <a:cubicBezTo>
                  <a:pt x="1630" y="3125"/>
                  <a:pt x="1635" y="3126"/>
                  <a:pt x="1641" y="3127"/>
                </a:cubicBezTo>
                <a:lnTo>
                  <a:pt x="1641" y="3127"/>
                </a:lnTo>
                <a:cubicBezTo>
                  <a:pt x="1647" y="3129"/>
                  <a:pt x="1654" y="3130"/>
                  <a:pt x="1661" y="3132"/>
                </a:cubicBezTo>
                <a:lnTo>
                  <a:pt x="1661" y="3132"/>
                </a:lnTo>
                <a:cubicBezTo>
                  <a:pt x="1666" y="3133"/>
                  <a:pt x="1671" y="3134"/>
                  <a:pt x="1675" y="3135"/>
                </a:cubicBezTo>
                <a:lnTo>
                  <a:pt x="1675" y="3135"/>
                </a:lnTo>
                <a:cubicBezTo>
                  <a:pt x="1679" y="3136"/>
                  <a:pt x="1684" y="3137"/>
                  <a:pt x="1688" y="3138"/>
                </a:cubicBezTo>
                <a:lnTo>
                  <a:pt x="1688" y="3138"/>
                </a:lnTo>
                <a:cubicBezTo>
                  <a:pt x="1695" y="3140"/>
                  <a:pt x="1701" y="3141"/>
                  <a:pt x="1708" y="3143"/>
                </a:cubicBezTo>
                <a:lnTo>
                  <a:pt x="1708" y="3143"/>
                </a:lnTo>
                <a:cubicBezTo>
                  <a:pt x="1715" y="3144"/>
                  <a:pt x="1721" y="3145"/>
                  <a:pt x="1728" y="3147"/>
                </a:cubicBezTo>
                <a:lnTo>
                  <a:pt x="1728" y="3147"/>
                </a:lnTo>
                <a:cubicBezTo>
                  <a:pt x="1732" y="3147"/>
                  <a:pt x="1737" y="3148"/>
                  <a:pt x="1742" y="3149"/>
                </a:cubicBezTo>
                <a:lnTo>
                  <a:pt x="1742" y="3149"/>
                </a:lnTo>
                <a:cubicBezTo>
                  <a:pt x="1746" y="3149"/>
                  <a:pt x="1751" y="3150"/>
                  <a:pt x="1756" y="3152"/>
                </a:cubicBezTo>
                <a:lnTo>
                  <a:pt x="1756" y="3152"/>
                </a:lnTo>
                <a:cubicBezTo>
                  <a:pt x="1765" y="3153"/>
                  <a:pt x="1774" y="3155"/>
                  <a:pt x="1782" y="3157"/>
                </a:cubicBezTo>
                <a:lnTo>
                  <a:pt x="1782" y="3157"/>
                </a:lnTo>
                <a:cubicBezTo>
                  <a:pt x="1788" y="3157"/>
                  <a:pt x="1792" y="3159"/>
                  <a:pt x="1797" y="3160"/>
                </a:cubicBezTo>
                <a:lnTo>
                  <a:pt x="1797" y="3160"/>
                </a:lnTo>
                <a:cubicBezTo>
                  <a:pt x="1800" y="3160"/>
                  <a:pt x="1802" y="3160"/>
                  <a:pt x="1805" y="3161"/>
                </a:cubicBezTo>
                <a:lnTo>
                  <a:pt x="1805" y="3161"/>
                </a:lnTo>
                <a:cubicBezTo>
                  <a:pt x="1814" y="3163"/>
                  <a:pt x="1824" y="3164"/>
                  <a:pt x="1833" y="3166"/>
                </a:cubicBezTo>
                <a:lnTo>
                  <a:pt x="1833" y="3166"/>
                </a:lnTo>
                <a:cubicBezTo>
                  <a:pt x="1840" y="3167"/>
                  <a:pt x="1846" y="3169"/>
                  <a:pt x="1853" y="3170"/>
                </a:cubicBezTo>
                <a:lnTo>
                  <a:pt x="1853" y="3170"/>
                </a:lnTo>
                <a:cubicBezTo>
                  <a:pt x="1855" y="3170"/>
                  <a:pt x="1856" y="3171"/>
                  <a:pt x="1857" y="3171"/>
                </a:cubicBezTo>
                <a:lnTo>
                  <a:pt x="1857" y="3171"/>
                </a:lnTo>
                <a:cubicBezTo>
                  <a:pt x="1867" y="3173"/>
                  <a:pt x="1876" y="3174"/>
                  <a:pt x="1886" y="3176"/>
                </a:cubicBezTo>
                <a:lnTo>
                  <a:pt x="1886" y="3176"/>
                </a:lnTo>
                <a:cubicBezTo>
                  <a:pt x="1892" y="3177"/>
                  <a:pt x="1899" y="3179"/>
                  <a:pt x="1906" y="3180"/>
                </a:cubicBezTo>
                <a:lnTo>
                  <a:pt x="1906" y="3180"/>
                </a:lnTo>
                <a:cubicBezTo>
                  <a:pt x="1908" y="3180"/>
                  <a:pt x="1910" y="3180"/>
                  <a:pt x="1913" y="3181"/>
                </a:cubicBezTo>
                <a:lnTo>
                  <a:pt x="1913" y="3181"/>
                </a:lnTo>
                <a:cubicBezTo>
                  <a:pt x="1919" y="3182"/>
                  <a:pt x="1926" y="3183"/>
                  <a:pt x="1933" y="3184"/>
                </a:cubicBezTo>
                <a:lnTo>
                  <a:pt x="1933" y="3184"/>
                </a:lnTo>
                <a:cubicBezTo>
                  <a:pt x="1937" y="3185"/>
                  <a:pt x="1941" y="3186"/>
                  <a:pt x="1946" y="3187"/>
                </a:cubicBezTo>
                <a:lnTo>
                  <a:pt x="1946" y="3187"/>
                </a:lnTo>
                <a:cubicBezTo>
                  <a:pt x="1950" y="3187"/>
                  <a:pt x="1954" y="3188"/>
                  <a:pt x="1957" y="3189"/>
                </a:cubicBezTo>
                <a:lnTo>
                  <a:pt x="1957" y="3189"/>
                </a:lnTo>
                <a:cubicBezTo>
                  <a:pt x="1962" y="3190"/>
                  <a:pt x="1967" y="3190"/>
                  <a:pt x="1971" y="3191"/>
                </a:cubicBezTo>
                <a:lnTo>
                  <a:pt x="1971" y="3191"/>
                </a:lnTo>
                <a:cubicBezTo>
                  <a:pt x="1979" y="3192"/>
                  <a:pt x="1986" y="3193"/>
                  <a:pt x="1994" y="3195"/>
                </a:cubicBezTo>
                <a:lnTo>
                  <a:pt x="1994" y="3195"/>
                </a:lnTo>
                <a:cubicBezTo>
                  <a:pt x="1999" y="3195"/>
                  <a:pt x="2005" y="3197"/>
                  <a:pt x="2010" y="3197"/>
                </a:cubicBezTo>
                <a:lnTo>
                  <a:pt x="2010" y="3197"/>
                </a:lnTo>
                <a:cubicBezTo>
                  <a:pt x="2017" y="3199"/>
                  <a:pt x="2023" y="3200"/>
                  <a:pt x="2029" y="3200"/>
                </a:cubicBezTo>
                <a:lnTo>
                  <a:pt x="2029" y="3200"/>
                </a:lnTo>
                <a:cubicBezTo>
                  <a:pt x="2030" y="3201"/>
                  <a:pt x="2031" y="3201"/>
                  <a:pt x="2032" y="3201"/>
                </a:cubicBezTo>
                <a:lnTo>
                  <a:pt x="2032" y="3201"/>
                </a:lnTo>
                <a:cubicBezTo>
                  <a:pt x="2040" y="3202"/>
                  <a:pt x="2047" y="3203"/>
                  <a:pt x="2054" y="3204"/>
                </a:cubicBezTo>
                <a:lnTo>
                  <a:pt x="2054" y="3204"/>
                </a:lnTo>
                <a:cubicBezTo>
                  <a:pt x="2057" y="3205"/>
                  <a:pt x="2061" y="3205"/>
                  <a:pt x="2064" y="3206"/>
                </a:cubicBezTo>
                <a:lnTo>
                  <a:pt x="2064" y="3206"/>
                </a:lnTo>
                <a:cubicBezTo>
                  <a:pt x="2072" y="3207"/>
                  <a:pt x="2080" y="3208"/>
                  <a:pt x="2087" y="3209"/>
                </a:cubicBezTo>
                <a:lnTo>
                  <a:pt x="2087" y="3209"/>
                </a:lnTo>
                <a:cubicBezTo>
                  <a:pt x="2093" y="3210"/>
                  <a:pt x="2100" y="3212"/>
                  <a:pt x="2106" y="3212"/>
                </a:cubicBezTo>
                <a:lnTo>
                  <a:pt x="2106" y="3212"/>
                </a:lnTo>
                <a:cubicBezTo>
                  <a:pt x="2111" y="3213"/>
                  <a:pt x="2115" y="3214"/>
                  <a:pt x="2120" y="3214"/>
                </a:cubicBezTo>
                <a:lnTo>
                  <a:pt x="2120" y="3214"/>
                </a:lnTo>
                <a:cubicBezTo>
                  <a:pt x="2128" y="3215"/>
                  <a:pt x="2136" y="3217"/>
                  <a:pt x="2144" y="3218"/>
                </a:cubicBezTo>
                <a:lnTo>
                  <a:pt x="2144" y="3218"/>
                </a:lnTo>
                <a:cubicBezTo>
                  <a:pt x="2154" y="3219"/>
                  <a:pt x="2164" y="3221"/>
                  <a:pt x="2174" y="3222"/>
                </a:cubicBezTo>
                <a:lnTo>
                  <a:pt x="2174" y="3222"/>
                </a:lnTo>
                <a:cubicBezTo>
                  <a:pt x="2179" y="3223"/>
                  <a:pt x="2184" y="3224"/>
                  <a:pt x="2190" y="3224"/>
                </a:cubicBezTo>
                <a:lnTo>
                  <a:pt x="2190" y="3224"/>
                </a:lnTo>
                <a:cubicBezTo>
                  <a:pt x="2193" y="3225"/>
                  <a:pt x="2197" y="3225"/>
                  <a:pt x="2201" y="3225"/>
                </a:cubicBezTo>
                <a:lnTo>
                  <a:pt x="2201" y="3225"/>
                </a:lnTo>
                <a:cubicBezTo>
                  <a:pt x="2211" y="3227"/>
                  <a:pt x="2222" y="3228"/>
                  <a:pt x="2232" y="3230"/>
                </a:cubicBezTo>
                <a:lnTo>
                  <a:pt x="2232" y="3230"/>
                </a:lnTo>
                <a:cubicBezTo>
                  <a:pt x="2237" y="3231"/>
                  <a:pt x="2242" y="3231"/>
                  <a:pt x="2246" y="3232"/>
                </a:cubicBezTo>
                <a:lnTo>
                  <a:pt x="2246" y="3232"/>
                </a:lnTo>
                <a:cubicBezTo>
                  <a:pt x="2248" y="3232"/>
                  <a:pt x="2250" y="3232"/>
                  <a:pt x="2252" y="3233"/>
                </a:cubicBezTo>
                <a:lnTo>
                  <a:pt x="2252" y="3233"/>
                </a:lnTo>
                <a:cubicBezTo>
                  <a:pt x="2255" y="3233"/>
                  <a:pt x="2259" y="3233"/>
                  <a:pt x="2263" y="3234"/>
                </a:cubicBezTo>
                <a:lnTo>
                  <a:pt x="2263" y="3234"/>
                </a:lnTo>
                <a:cubicBezTo>
                  <a:pt x="2272" y="3235"/>
                  <a:pt x="2281" y="3236"/>
                  <a:pt x="2290" y="3237"/>
                </a:cubicBezTo>
                <a:lnTo>
                  <a:pt x="2290" y="3237"/>
                </a:lnTo>
                <a:cubicBezTo>
                  <a:pt x="2299" y="3238"/>
                  <a:pt x="2308" y="3240"/>
                  <a:pt x="2317" y="3241"/>
                </a:cubicBezTo>
                <a:lnTo>
                  <a:pt x="2317" y="3241"/>
                </a:lnTo>
                <a:cubicBezTo>
                  <a:pt x="2319" y="3241"/>
                  <a:pt x="2322" y="3241"/>
                  <a:pt x="2324" y="3241"/>
                </a:cubicBezTo>
                <a:lnTo>
                  <a:pt x="2324" y="3241"/>
                </a:lnTo>
                <a:cubicBezTo>
                  <a:pt x="2327" y="3242"/>
                  <a:pt x="2330" y="3243"/>
                  <a:pt x="2333" y="3243"/>
                </a:cubicBezTo>
                <a:lnTo>
                  <a:pt x="2333" y="3243"/>
                </a:lnTo>
                <a:cubicBezTo>
                  <a:pt x="2338" y="3243"/>
                  <a:pt x="2343" y="3244"/>
                  <a:pt x="2349" y="3244"/>
                </a:cubicBezTo>
                <a:lnTo>
                  <a:pt x="2349" y="3244"/>
                </a:lnTo>
                <a:cubicBezTo>
                  <a:pt x="2358" y="3245"/>
                  <a:pt x="2367" y="3247"/>
                  <a:pt x="2376" y="3248"/>
                </a:cubicBezTo>
                <a:lnTo>
                  <a:pt x="2376" y="3248"/>
                </a:lnTo>
                <a:cubicBezTo>
                  <a:pt x="2385" y="3249"/>
                  <a:pt x="2394" y="3250"/>
                  <a:pt x="2404" y="3251"/>
                </a:cubicBezTo>
                <a:lnTo>
                  <a:pt x="2404" y="3251"/>
                </a:lnTo>
                <a:cubicBezTo>
                  <a:pt x="2408" y="3251"/>
                  <a:pt x="2413" y="3252"/>
                  <a:pt x="2418" y="3253"/>
                </a:cubicBezTo>
                <a:lnTo>
                  <a:pt x="2418" y="3253"/>
                </a:lnTo>
                <a:cubicBezTo>
                  <a:pt x="2424" y="3253"/>
                  <a:pt x="2430" y="3254"/>
                  <a:pt x="2436" y="3255"/>
                </a:cubicBezTo>
                <a:lnTo>
                  <a:pt x="2436" y="3255"/>
                </a:lnTo>
                <a:cubicBezTo>
                  <a:pt x="2447" y="3256"/>
                  <a:pt x="2458" y="3257"/>
                  <a:pt x="2469" y="3258"/>
                </a:cubicBezTo>
                <a:lnTo>
                  <a:pt x="2469" y="3258"/>
                </a:lnTo>
                <a:cubicBezTo>
                  <a:pt x="2476" y="3259"/>
                  <a:pt x="2484" y="3260"/>
                  <a:pt x="2492" y="3261"/>
                </a:cubicBezTo>
                <a:lnTo>
                  <a:pt x="2492" y="3261"/>
                </a:lnTo>
                <a:cubicBezTo>
                  <a:pt x="2494" y="3261"/>
                  <a:pt x="2497" y="3261"/>
                  <a:pt x="2500" y="3261"/>
                </a:cubicBezTo>
                <a:lnTo>
                  <a:pt x="2500" y="3261"/>
                </a:lnTo>
                <a:cubicBezTo>
                  <a:pt x="2511" y="3263"/>
                  <a:pt x="2521" y="3264"/>
                  <a:pt x="2531" y="3264"/>
                </a:cubicBezTo>
                <a:lnTo>
                  <a:pt x="2531" y="3264"/>
                </a:lnTo>
                <a:cubicBezTo>
                  <a:pt x="2540" y="3265"/>
                  <a:pt x="2549" y="3266"/>
                  <a:pt x="2559" y="3267"/>
                </a:cubicBezTo>
                <a:lnTo>
                  <a:pt x="2559" y="3267"/>
                </a:lnTo>
                <a:cubicBezTo>
                  <a:pt x="2564" y="3268"/>
                  <a:pt x="2569" y="3268"/>
                  <a:pt x="2575" y="3269"/>
                </a:cubicBezTo>
                <a:lnTo>
                  <a:pt x="2575" y="3269"/>
                </a:lnTo>
                <a:cubicBezTo>
                  <a:pt x="2576" y="3269"/>
                  <a:pt x="2578" y="3269"/>
                  <a:pt x="2579" y="3270"/>
                </a:cubicBezTo>
                <a:lnTo>
                  <a:pt x="2579" y="3270"/>
                </a:lnTo>
                <a:cubicBezTo>
                  <a:pt x="2581" y="3270"/>
                  <a:pt x="2583" y="3270"/>
                  <a:pt x="2585" y="3270"/>
                </a:cubicBezTo>
                <a:lnTo>
                  <a:pt x="2585" y="3270"/>
                </a:lnTo>
                <a:cubicBezTo>
                  <a:pt x="2588" y="3270"/>
                  <a:pt x="2591" y="3270"/>
                  <a:pt x="2595" y="3271"/>
                </a:cubicBezTo>
                <a:lnTo>
                  <a:pt x="2595" y="3271"/>
                </a:lnTo>
                <a:cubicBezTo>
                  <a:pt x="2603" y="3271"/>
                  <a:pt x="2612" y="3273"/>
                  <a:pt x="2621" y="3273"/>
                </a:cubicBezTo>
                <a:lnTo>
                  <a:pt x="2621" y="3273"/>
                </a:lnTo>
                <a:cubicBezTo>
                  <a:pt x="2633" y="3274"/>
                  <a:pt x="2646" y="3275"/>
                  <a:pt x="2659" y="3276"/>
                </a:cubicBezTo>
                <a:lnTo>
                  <a:pt x="2659" y="3276"/>
                </a:lnTo>
                <a:cubicBezTo>
                  <a:pt x="2667" y="3277"/>
                  <a:pt x="2676" y="3278"/>
                  <a:pt x="2684" y="3279"/>
                </a:cubicBezTo>
                <a:lnTo>
                  <a:pt x="2684" y="3279"/>
                </a:lnTo>
                <a:cubicBezTo>
                  <a:pt x="2694" y="3280"/>
                  <a:pt x="2705" y="3281"/>
                  <a:pt x="2715" y="3281"/>
                </a:cubicBezTo>
                <a:lnTo>
                  <a:pt x="2715" y="3281"/>
                </a:lnTo>
                <a:cubicBezTo>
                  <a:pt x="2720" y="3282"/>
                  <a:pt x="2724" y="3282"/>
                  <a:pt x="2729" y="3283"/>
                </a:cubicBezTo>
                <a:lnTo>
                  <a:pt x="2729" y="3283"/>
                </a:lnTo>
                <a:cubicBezTo>
                  <a:pt x="2736" y="3283"/>
                  <a:pt x="2742" y="3284"/>
                  <a:pt x="2748" y="3284"/>
                </a:cubicBezTo>
                <a:lnTo>
                  <a:pt x="2748" y="3284"/>
                </a:lnTo>
                <a:cubicBezTo>
                  <a:pt x="2770" y="3286"/>
                  <a:pt x="2791" y="3287"/>
                  <a:pt x="2812" y="3289"/>
                </a:cubicBezTo>
                <a:lnTo>
                  <a:pt x="2812" y="3289"/>
                </a:lnTo>
                <a:cubicBezTo>
                  <a:pt x="2818" y="3290"/>
                  <a:pt x="2824" y="3290"/>
                  <a:pt x="2830" y="3290"/>
                </a:cubicBezTo>
                <a:lnTo>
                  <a:pt x="2830" y="3290"/>
                </a:lnTo>
                <a:cubicBezTo>
                  <a:pt x="2842" y="3291"/>
                  <a:pt x="2854" y="3292"/>
                  <a:pt x="2867" y="3293"/>
                </a:cubicBezTo>
                <a:lnTo>
                  <a:pt x="2867" y="3293"/>
                </a:lnTo>
                <a:cubicBezTo>
                  <a:pt x="2868" y="3293"/>
                  <a:pt x="2868" y="3293"/>
                  <a:pt x="2869" y="3293"/>
                </a:cubicBezTo>
                <a:lnTo>
                  <a:pt x="2869" y="3293"/>
                </a:lnTo>
                <a:cubicBezTo>
                  <a:pt x="2869" y="3293"/>
                  <a:pt x="2870" y="3293"/>
                  <a:pt x="2871" y="3293"/>
                </a:cubicBezTo>
                <a:lnTo>
                  <a:pt x="2871" y="3293"/>
                </a:lnTo>
                <a:cubicBezTo>
                  <a:pt x="2873" y="3294"/>
                  <a:pt x="2875" y="3294"/>
                  <a:pt x="2878" y="3294"/>
                </a:cubicBezTo>
                <a:lnTo>
                  <a:pt x="2878" y="3294"/>
                </a:lnTo>
                <a:cubicBezTo>
                  <a:pt x="2886" y="3294"/>
                  <a:pt x="2895" y="3295"/>
                  <a:pt x="2903" y="3295"/>
                </a:cubicBezTo>
                <a:lnTo>
                  <a:pt x="2903" y="3295"/>
                </a:lnTo>
                <a:cubicBezTo>
                  <a:pt x="2917" y="3296"/>
                  <a:pt x="2931" y="3297"/>
                  <a:pt x="2944" y="3298"/>
                </a:cubicBezTo>
                <a:lnTo>
                  <a:pt x="2944" y="3298"/>
                </a:lnTo>
                <a:cubicBezTo>
                  <a:pt x="2953" y="3299"/>
                  <a:pt x="2963" y="3300"/>
                  <a:pt x="2972" y="3300"/>
                </a:cubicBezTo>
                <a:lnTo>
                  <a:pt x="2972" y="3300"/>
                </a:lnTo>
                <a:cubicBezTo>
                  <a:pt x="2983" y="3301"/>
                  <a:pt x="2994" y="3301"/>
                  <a:pt x="3006" y="3302"/>
                </a:cubicBezTo>
                <a:lnTo>
                  <a:pt x="3006" y="3302"/>
                </a:lnTo>
                <a:cubicBezTo>
                  <a:pt x="3007" y="3302"/>
                  <a:pt x="3009" y="3302"/>
                  <a:pt x="3011" y="3303"/>
                </a:cubicBezTo>
                <a:lnTo>
                  <a:pt x="3011" y="3303"/>
                </a:lnTo>
                <a:cubicBezTo>
                  <a:pt x="3021" y="3303"/>
                  <a:pt x="3030" y="3303"/>
                  <a:pt x="3040" y="3304"/>
                </a:cubicBezTo>
                <a:lnTo>
                  <a:pt x="3040" y="3304"/>
                </a:lnTo>
                <a:cubicBezTo>
                  <a:pt x="3053" y="3305"/>
                  <a:pt x="3065" y="3305"/>
                  <a:pt x="3079" y="3306"/>
                </a:cubicBezTo>
                <a:lnTo>
                  <a:pt x="3079" y="3306"/>
                </a:lnTo>
                <a:cubicBezTo>
                  <a:pt x="3088" y="3306"/>
                  <a:pt x="3098" y="3307"/>
                  <a:pt x="3109" y="3308"/>
                </a:cubicBezTo>
                <a:lnTo>
                  <a:pt x="3109" y="3308"/>
                </a:lnTo>
                <a:cubicBezTo>
                  <a:pt x="3121" y="3308"/>
                  <a:pt x="3133" y="3309"/>
                  <a:pt x="3145" y="3309"/>
                </a:cubicBezTo>
                <a:lnTo>
                  <a:pt x="3145" y="3309"/>
                </a:lnTo>
                <a:cubicBezTo>
                  <a:pt x="3146" y="3309"/>
                  <a:pt x="3148" y="3309"/>
                  <a:pt x="3149" y="3309"/>
                </a:cubicBezTo>
                <a:lnTo>
                  <a:pt x="3149" y="3309"/>
                </a:lnTo>
                <a:cubicBezTo>
                  <a:pt x="3150" y="3309"/>
                  <a:pt x="3151" y="3309"/>
                  <a:pt x="3151" y="3309"/>
                </a:cubicBezTo>
                <a:lnTo>
                  <a:pt x="3151" y="3309"/>
                </a:lnTo>
                <a:cubicBezTo>
                  <a:pt x="3160" y="3310"/>
                  <a:pt x="3169" y="3311"/>
                  <a:pt x="3178" y="3311"/>
                </a:cubicBezTo>
                <a:lnTo>
                  <a:pt x="3178" y="3311"/>
                </a:lnTo>
                <a:cubicBezTo>
                  <a:pt x="3190" y="3311"/>
                  <a:pt x="3203" y="3312"/>
                  <a:pt x="3215" y="3313"/>
                </a:cubicBezTo>
                <a:lnTo>
                  <a:pt x="3215" y="3313"/>
                </a:lnTo>
                <a:cubicBezTo>
                  <a:pt x="3226" y="3313"/>
                  <a:pt x="3236" y="3313"/>
                  <a:pt x="3247" y="3314"/>
                </a:cubicBezTo>
                <a:lnTo>
                  <a:pt x="3247" y="3314"/>
                </a:lnTo>
                <a:cubicBezTo>
                  <a:pt x="3259" y="3314"/>
                  <a:pt x="3272" y="3315"/>
                  <a:pt x="3285" y="3315"/>
                </a:cubicBezTo>
                <a:lnTo>
                  <a:pt x="3285" y="3315"/>
                </a:lnTo>
                <a:cubicBezTo>
                  <a:pt x="3287" y="3315"/>
                  <a:pt x="3290" y="3315"/>
                  <a:pt x="3294" y="3315"/>
                </a:cubicBezTo>
                <a:lnTo>
                  <a:pt x="3294" y="3315"/>
                </a:lnTo>
                <a:cubicBezTo>
                  <a:pt x="3301" y="3316"/>
                  <a:pt x="3309" y="3316"/>
                  <a:pt x="3317" y="3316"/>
                </a:cubicBezTo>
                <a:lnTo>
                  <a:pt x="3317" y="3316"/>
                </a:lnTo>
                <a:cubicBezTo>
                  <a:pt x="3330" y="3316"/>
                  <a:pt x="3343" y="3317"/>
                  <a:pt x="3356" y="3318"/>
                </a:cubicBezTo>
                <a:lnTo>
                  <a:pt x="3356" y="3318"/>
                </a:lnTo>
                <a:cubicBezTo>
                  <a:pt x="3366" y="3318"/>
                  <a:pt x="3376" y="3318"/>
                  <a:pt x="3387" y="3318"/>
                </a:cubicBezTo>
                <a:lnTo>
                  <a:pt x="3387" y="3318"/>
                </a:lnTo>
                <a:cubicBezTo>
                  <a:pt x="3400" y="3319"/>
                  <a:pt x="3413" y="3319"/>
                  <a:pt x="3427" y="3319"/>
                </a:cubicBezTo>
                <a:lnTo>
                  <a:pt x="3427" y="3319"/>
                </a:lnTo>
                <a:cubicBezTo>
                  <a:pt x="3427" y="3319"/>
                  <a:pt x="3428" y="3319"/>
                  <a:pt x="3429" y="3319"/>
                </a:cubicBezTo>
                <a:lnTo>
                  <a:pt x="3429" y="3319"/>
                </a:lnTo>
                <a:cubicBezTo>
                  <a:pt x="3431" y="3319"/>
                  <a:pt x="3433" y="3320"/>
                  <a:pt x="3435" y="3320"/>
                </a:cubicBezTo>
                <a:lnTo>
                  <a:pt x="3435" y="3320"/>
                </a:lnTo>
                <a:cubicBezTo>
                  <a:pt x="3436" y="3320"/>
                  <a:pt x="3437" y="3320"/>
                  <a:pt x="3438" y="3320"/>
                </a:cubicBezTo>
                <a:lnTo>
                  <a:pt x="3438" y="3320"/>
                </a:lnTo>
                <a:cubicBezTo>
                  <a:pt x="3444" y="3320"/>
                  <a:pt x="3451" y="3320"/>
                  <a:pt x="3457" y="3321"/>
                </a:cubicBezTo>
                <a:lnTo>
                  <a:pt x="3457" y="3321"/>
                </a:lnTo>
                <a:cubicBezTo>
                  <a:pt x="3471" y="3321"/>
                  <a:pt x="3485" y="3321"/>
                  <a:pt x="3498" y="3321"/>
                </a:cubicBezTo>
                <a:lnTo>
                  <a:pt x="3498" y="3321"/>
                </a:lnTo>
                <a:cubicBezTo>
                  <a:pt x="3509" y="3322"/>
                  <a:pt x="3519" y="3322"/>
                  <a:pt x="3529" y="3322"/>
                </a:cubicBezTo>
                <a:lnTo>
                  <a:pt x="3529" y="3322"/>
                </a:lnTo>
                <a:cubicBezTo>
                  <a:pt x="3543" y="3323"/>
                  <a:pt x="3557" y="3323"/>
                  <a:pt x="3571" y="3323"/>
                </a:cubicBezTo>
                <a:lnTo>
                  <a:pt x="3571" y="3323"/>
                </a:lnTo>
                <a:cubicBezTo>
                  <a:pt x="3575" y="3323"/>
                  <a:pt x="3579" y="3323"/>
                  <a:pt x="3582" y="3323"/>
                </a:cubicBezTo>
                <a:lnTo>
                  <a:pt x="3582" y="3323"/>
                </a:lnTo>
                <a:cubicBezTo>
                  <a:pt x="3585" y="3323"/>
                  <a:pt x="3587" y="3323"/>
                  <a:pt x="3589" y="3323"/>
                </a:cubicBezTo>
                <a:lnTo>
                  <a:pt x="3589" y="3323"/>
                </a:lnTo>
                <a:cubicBezTo>
                  <a:pt x="3593" y="3323"/>
                  <a:pt x="3597" y="3323"/>
                  <a:pt x="3601" y="3323"/>
                </a:cubicBezTo>
                <a:lnTo>
                  <a:pt x="3601" y="3323"/>
                </a:lnTo>
                <a:cubicBezTo>
                  <a:pt x="3617" y="3324"/>
                  <a:pt x="3633" y="3324"/>
                  <a:pt x="3649" y="3324"/>
                </a:cubicBezTo>
                <a:lnTo>
                  <a:pt x="3649" y="3324"/>
                </a:lnTo>
                <a:cubicBezTo>
                  <a:pt x="3657" y="3324"/>
                  <a:pt x="3665" y="3324"/>
                  <a:pt x="3673" y="3324"/>
                </a:cubicBezTo>
                <a:lnTo>
                  <a:pt x="3673" y="3324"/>
                </a:lnTo>
                <a:cubicBezTo>
                  <a:pt x="3695" y="3324"/>
                  <a:pt x="3718" y="3324"/>
                  <a:pt x="3740" y="3324"/>
                </a:cubicBezTo>
                <a:lnTo>
                  <a:pt x="3740" y="3324"/>
                </a:lnTo>
                <a:cubicBezTo>
                  <a:pt x="3741" y="3324"/>
                  <a:pt x="3741" y="3324"/>
                  <a:pt x="3742" y="3324"/>
                </a:cubicBezTo>
                <a:lnTo>
                  <a:pt x="3742" y="3324"/>
                </a:lnTo>
                <a:cubicBezTo>
                  <a:pt x="3743" y="3324"/>
                  <a:pt x="3744" y="3324"/>
                  <a:pt x="3746" y="3324"/>
                </a:cubicBezTo>
                <a:lnTo>
                  <a:pt x="3746" y="3324"/>
                </a:lnTo>
                <a:cubicBezTo>
                  <a:pt x="3770" y="3325"/>
                  <a:pt x="3795" y="3325"/>
                  <a:pt x="3818" y="3325"/>
                </a:cubicBezTo>
                <a:lnTo>
                  <a:pt x="3818" y="3325"/>
                </a:lnTo>
                <a:cubicBezTo>
                  <a:pt x="3826" y="3324"/>
                  <a:pt x="3833" y="3324"/>
                  <a:pt x="3841" y="3324"/>
                </a:cubicBezTo>
                <a:lnTo>
                  <a:pt x="3841" y="3324"/>
                </a:lnTo>
                <a:cubicBezTo>
                  <a:pt x="3858" y="3324"/>
                  <a:pt x="3874" y="3324"/>
                  <a:pt x="3892" y="3324"/>
                </a:cubicBezTo>
                <a:lnTo>
                  <a:pt x="3892" y="3324"/>
                </a:lnTo>
                <a:cubicBezTo>
                  <a:pt x="3899" y="3324"/>
                  <a:pt x="3907" y="3324"/>
                  <a:pt x="3915" y="3324"/>
                </a:cubicBezTo>
                <a:lnTo>
                  <a:pt x="3915" y="3324"/>
                </a:lnTo>
                <a:cubicBezTo>
                  <a:pt x="3920" y="3324"/>
                  <a:pt x="3924" y="3324"/>
                  <a:pt x="3929" y="3324"/>
                </a:cubicBezTo>
                <a:lnTo>
                  <a:pt x="3929" y="3324"/>
                </a:lnTo>
                <a:cubicBezTo>
                  <a:pt x="3940" y="3324"/>
                  <a:pt x="3953" y="3324"/>
                  <a:pt x="3964" y="3324"/>
                </a:cubicBezTo>
                <a:lnTo>
                  <a:pt x="3964" y="3324"/>
                </a:lnTo>
                <a:cubicBezTo>
                  <a:pt x="3974" y="3324"/>
                  <a:pt x="3984" y="3323"/>
                  <a:pt x="3994" y="3323"/>
                </a:cubicBezTo>
                <a:lnTo>
                  <a:pt x="3994" y="3323"/>
                </a:lnTo>
                <a:cubicBezTo>
                  <a:pt x="4008" y="3323"/>
                  <a:pt x="4023" y="3323"/>
                  <a:pt x="4036" y="3323"/>
                </a:cubicBezTo>
                <a:lnTo>
                  <a:pt x="4036" y="3323"/>
                </a:lnTo>
                <a:cubicBezTo>
                  <a:pt x="4046" y="3323"/>
                  <a:pt x="4056" y="3322"/>
                  <a:pt x="4066" y="3322"/>
                </a:cubicBezTo>
                <a:lnTo>
                  <a:pt x="4066" y="3322"/>
                </a:lnTo>
                <a:cubicBezTo>
                  <a:pt x="4075" y="3322"/>
                  <a:pt x="4084" y="3322"/>
                  <a:pt x="4093" y="3321"/>
                </a:cubicBezTo>
                <a:lnTo>
                  <a:pt x="4093" y="3321"/>
                </a:lnTo>
                <a:cubicBezTo>
                  <a:pt x="4094" y="3321"/>
                  <a:pt x="4095" y="3321"/>
                  <a:pt x="4096" y="3321"/>
                </a:cubicBezTo>
                <a:lnTo>
                  <a:pt x="4096" y="3321"/>
                </a:lnTo>
                <a:cubicBezTo>
                  <a:pt x="4096" y="3321"/>
                  <a:pt x="4097" y="3321"/>
                  <a:pt x="4098" y="3321"/>
                </a:cubicBezTo>
                <a:lnTo>
                  <a:pt x="4098" y="3321"/>
                </a:lnTo>
                <a:cubicBezTo>
                  <a:pt x="4101" y="3321"/>
                  <a:pt x="4105" y="3321"/>
                  <a:pt x="4108" y="3321"/>
                </a:cubicBezTo>
                <a:lnTo>
                  <a:pt x="4108" y="3321"/>
                </a:lnTo>
                <a:cubicBezTo>
                  <a:pt x="4118" y="3321"/>
                  <a:pt x="4128" y="3321"/>
                  <a:pt x="4138" y="3320"/>
                </a:cubicBezTo>
                <a:lnTo>
                  <a:pt x="4138" y="3320"/>
                </a:lnTo>
                <a:cubicBezTo>
                  <a:pt x="4152" y="3320"/>
                  <a:pt x="4166" y="3319"/>
                  <a:pt x="4180" y="3319"/>
                </a:cubicBezTo>
                <a:lnTo>
                  <a:pt x="4180" y="3319"/>
                </a:lnTo>
                <a:cubicBezTo>
                  <a:pt x="4188" y="3319"/>
                  <a:pt x="4197" y="3319"/>
                  <a:pt x="4205" y="3318"/>
                </a:cubicBezTo>
                <a:lnTo>
                  <a:pt x="4205" y="3318"/>
                </a:lnTo>
                <a:cubicBezTo>
                  <a:pt x="4211" y="3318"/>
                  <a:pt x="4216" y="3318"/>
                  <a:pt x="4222" y="3318"/>
                </a:cubicBezTo>
                <a:lnTo>
                  <a:pt x="4222" y="3318"/>
                </a:lnTo>
                <a:cubicBezTo>
                  <a:pt x="4232" y="3318"/>
                  <a:pt x="4241" y="3318"/>
                  <a:pt x="4250" y="3317"/>
                </a:cubicBezTo>
                <a:lnTo>
                  <a:pt x="4250" y="3317"/>
                </a:lnTo>
                <a:cubicBezTo>
                  <a:pt x="4260" y="3316"/>
                  <a:pt x="4271" y="3316"/>
                  <a:pt x="4281" y="3316"/>
                </a:cubicBezTo>
                <a:lnTo>
                  <a:pt x="4281" y="3316"/>
                </a:lnTo>
                <a:cubicBezTo>
                  <a:pt x="4295" y="3315"/>
                  <a:pt x="4307" y="3315"/>
                  <a:pt x="4321" y="3315"/>
                </a:cubicBezTo>
                <a:lnTo>
                  <a:pt x="4321" y="3315"/>
                </a:lnTo>
                <a:cubicBezTo>
                  <a:pt x="4323" y="3315"/>
                  <a:pt x="4326" y="3315"/>
                  <a:pt x="4328" y="3314"/>
                </a:cubicBezTo>
                <a:lnTo>
                  <a:pt x="4333" y="3314"/>
                </a:lnTo>
                <a:lnTo>
                  <a:pt x="4333" y="3314"/>
                </a:lnTo>
                <a:cubicBezTo>
                  <a:pt x="4339" y="3314"/>
                  <a:pt x="4345" y="3314"/>
                  <a:pt x="4351" y="3314"/>
                </a:cubicBezTo>
                <a:lnTo>
                  <a:pt x="4351" y="3314"/>
                </a:lnTo>
                <a:cubicBezTo>
                  <a:pt x="4364" y="3313"/>
                  <a:pt x="4377" y="3313"/>
                  <a:pt x="4390" y="3312"/>
                </a:cubicBezTo>
                <a:lnTo>
                  <a:pt x="4390" y="3312"/>
                </a:lnTo>
                <a:cubicBezTo>
                  <a:pt x="4401" y="3311"/>
                  <a:pt x="4411" y="3311"/>
                  <a:pt x="4421" y="3311"/>
                </a:cubicBezTo>
                <a:lnTo>
                  <a:pt x="4421" y="3311"/>
                </a:lnTo>
                <a:cubicBezTo>
                  <a:pt x="4429" y="3310"/>
                  <a:pt x="4437" y="3309"/>
                  <a:pt x="4445" y="3309"/>
                </a:cubicBezTo>
                <a:lnTo>
                  <a:pt x="4445" y="3309"/>
                </a:lnTo>
                <a:cubicBezTo>
                  <a:pt x="4448" y="3309"/>
                  <a:pt x="4451" y="3309"/>
                  <a:pt x="4454" y="3309"/>
                </a:cubicBezTo>
                <a:lnTo>
                  <a:pt x="4454" y="3309"/>
                </a:lnTo>
                <a:cubicBezTo>
                  <a:pt x="4455" y="3309"/>
                  <a:pt x="4458" y="3309"/>
                  <a:pt x="4459" y="3309"/>
                </a:cubicBezTo>
                <a:lnTo>
                  <a:pt x="4459" y="3309"/>
                </a:lnTo>
                <a:cubicBezTo>
                  <a:pt x="4469" y="3308"/>
                  <a:pt x="4479" y="3308"/>
                  <a:pt x="4489" y="3307"/>
                </a:cubicBezTo>
                <a:lnTo>
                  <a:pt x="4489" y="3307"/>
                </a:lnTo>
                <a:cubicBezTo>
                  <a:pt x="4502" y="3306"/>
                  <a:pt x="4515" y="3306"/>
                  <a:pt x="4528" y="3305"/>
                </a:cubicBezTo>
                <a:lnTo>
                  <a:pt x="4528" y="3305"/>
                </a:lnTo>
                <a:cubicBezTo>
                  <a:pt x="4537" y="3305"/>
                  <a:pt x="4546" y="3304"/>
                  <a:pt x="4555" y="3304"/>
                </a:cubicBezTo>
                <a:lnTo>
                  <a:pt x="4555" y="3304"/>
                </a:lnTo>
                <a:cubicBezTo>
                  <a:pt x="4558" y="3304"/>
                  <a:pt x="4559" y="3304"/>
                  <a:pt x="4562" y="3304"/>
                </a:cubicBezTo>
                <a:lnTo>
                  <a:pt x="4562" y="3304"/>
                </a:lnTo>
                <a:cubicBezTo>
                  <a:pt x="4563" y="3303"/>
                  <a:pt x="4565" y="3303"/>
                  <a:pt x="4567" y="3303"/>
                </a:cubicBezTo>
                <a:lnTo>
                  <a:pt x="4567" y="3303"/>
                </a:lnTo>
                <a:cubicBezTo>
                  <a:pt x="4576" y="3303"/>
                  <a:pt x="4586" y="3302"/>
                  <a:pt x="4596" y="3301"/>
                </a:cubicBezTo>
                <a:lnTo>
                  <a:pt x="4596" y="3301"/>
                </a:lnTo>
                <a:cubicBezTo>
                  <a:pt x="4606" y="3301"/>
                  <a:pt x="4616" y="3300"/>
                  <a:pt x="4625" y="3300"/>
                </a:cubicBezTo>
                <a:lnTo>
                  <a:pt x="4625" y="3300"/>
                </a:lnTo>
                <a:cubicBezTo>
                  <a:pt x="4629" y="3300"/>
                  <a:pt x="4633" y="3299"/>
                  <a:pt x="4637" y="3299"/>
                </a:cubicBezTo>
                <a:lnTo>
                  <a:pt x="4637" y="3299"/>
                </a:lnTo>
                <a:cubicBezTo>
                  <a:pt x="4646" y="3298"/>
                  <a:pt x="4654" y="3298"/>
                  <a:pt x="4663" y="3297"/>
                </a:cubicBezTo>
                <a:lnTo>
                  <a:pt x="4663" y="3297"/>
                </a:lnTo>
                <a:cubicBezTo>
                  <a:pt x="4673" y="3296"/>
                  <a:pt x="4683" y="3296"/>
                  <a:pt x="4693" y="3295"/>
                </a:cubicBezTo>
                <a:lnTo>
                  <a:pt x="4693" y="3295"/>
                </a:lnTo>
                <a:cubicBezTo>
                  <a:pt x="4697" y="3295"/>
                  <a:pt x="4703" y="3295"/>
                  <a:pt x="4707" y="3294"/>
                </a:cubicBezTo>
                <a:lnTo>
                  <a:pt x="4707" y="3294"/>
                </a:lnTo>
                <a:cubicBezTo>
                  <a:pt x="4712" y="3294"/>
                  <a:pt x="4716" y="3294"/>
                  <a:pt x="4721" y="3293"/>
                </a:cubicBezTo>
                <a:lnTo>
                  <a:pt x="4721" y="3293"/>
                </a:lnTo>
                <a:cubicBezTo>
                  <a:pt x="4724" y="3293"/>
                  <a:pt x="4727" y="3293"/>
                  <a:pt x="4730" y="3293"/>
                </a:cubicBezTo>
                <a:lnTo>
                  <a:pt x="4730" y="3293"/>
                </a:lnTo>
                <a:cubicBezTo>
                  <a:pt x="4740" y="3292"/>
                  <a:pt x="4749" y="3291"/>
                  <a:pt x="4759" y="3291"/>
                </a:cubicBezTo>
                <a:lnTo>
                  <a:pt x="4759" y="3291"/>
                </a:lnTo>
                <a:cubicBezTo>
                  <a:pt x="4764" y="3290"/>
                  <a:pt x="4770" y="3290"/>
                  <a:pt x="4776" y="3290"/>
                </a:cubicBezTo>
                <a:lnTo>
                  <a:pt x="4776" y="3290"/>
                </a:lnTo>
                <a:cubicBezTo>
                  <a:pt x="4783" y="3289"/>
                  <a:pt x="4791" y="3288"/>
                  <a:pt x="4798" y="3288"/>
                </a:cubicBezTo>
                <a:lnTo>
                  <a:pt x="4798" y="3288"/>
                </a:lnTo>
                <a:cubicBezTo>
                  <a:pt x="4806" y="3287"/>
                  <a:pt x="4815" y="3286"/>
                  <a:pt x="4824" y="3285"/>
                </a:cubicBezTo>
                <a:lnTo>
                  <a:pt x="4824" y="3285"/>
                </a:lnTo>
                <a:cubicBezTo>
                  <a:pt x="4831" y="3285"/>
                  <a:pt x="4837" y="3285"/>
                  <a:pt x="4844" y="3284"/>
                </a:cubicBezTo>
                <a:lnTo>
                  <a:pt x="4844" y="3284"/>
                </a:lnTo>
                <a:cubicBezTo>
                  <a:pt x="4852" y="3284"/>
                  <a:pt x="4859" y="3283"/>
                  <a:pt x="4867" y="3283"/>
                </a:cubicBezTo>
                <a:lnTo>
                  <a:pt x="4867" y="3283"/>
                </a:lnTo>
                <a:cubicBezTo>
                  <a:pt x="4874" y="3282"/>
                  <a:pt x="4882" y="3281"/>
                  <a:pt x="4889" y="3280"/>
                </a:cubicBezTo>
                <a:lnTo>
                  <a:pt x="4889" y="3280"/>
                </a:lnTo>
                <a:cubicBezTo>
                  <a:pt x="4896" y="3280"/>
                  <a:pt x="4903" y="3279"/>
                  <a:pt x="4911" y="3278"/>
                </a:cubicBezTo>
                <a:lnTo>
                  <a:pt x="4911" y="3278"/>
                </a:lnTo>
                <a:cubicBezTo>
                  <a:pt x="4919" y="3278"/>
                  <a:pt x="4927" y="3277"/>
                  <a:pt x="4936" y="3276"/>
                </a:cubicBezTo>
                <a:lnTo>
                  <a:pt x="4936" y="3276"/>
                </a:lnTo>
                <a:cubicBezTo>
                  <a:pt x="4941" y="3276"/>
                  <a:pt x="4947" y="3275"/>
                  <a:pt x="4953" y="3275"/>
                </a:cubicBezTo>
                <a:lnTo>
                  <a:pt x="4953" y="3275"/>
                </a:lnTo>
                <a:cubicBezTo>
                  <a:pt x="4961" y="3274"/>
                  <a:pt x="4969" y="3273"/>
                  <a:pt x="4978" y="3273"/>
                </a:cubicBezTo>
                <a:lnTo>
                  <a:pt x="4978" y="3273"/>
                </a:lnTo>
                <a:cubicBezTo>
                  <a:pt x="4986" y="3272"/>
                  <a:pt x="4995" y="3271"/>
                  <a:pt x="5003" y="3270"/>
                </a:cubicBezTo>
                <a:lnTo>
                  <a:pt x="5003" y="3270"/>
                </a:lnTo>
                <a:cubicBezTo>
                  <a:pt x="5007" y="3270"/>
                  <a:pt x="5012" y="3270"/>
                  <a:pt x="5016" y="3269"/>
                </a:cubicBezTo>
                <a:lnTo>
                  <a:pt x="5016" y="3269"/>
                </a:lnTo>
                <a:cubicBezTo>
                  <a:pt x="5025" y="3268"/>
                  <a:pt x="5034" y="3267"/>
                  <a:pt x="5044" y="3266"/>
                </a:cubicBezTo>
                <a:lnTo>
                  <a:pt x="5044" y="3266"/>
                </a:lnTo>
                <a:cubicBezTo>
                  <a:pt x="5053" y="3265"/>
                  <a:pt x="5061" y="3264"/>
                  <a:pt x="5070" y="3264"/>
                </a:cubicBezTo>
                <a:lnTo>
                  <a:pt x="5070" y="3264"/>
                </a:lnTo>
                <a:cubicBezTo>
                  <a:pt x="5073" y="3263"/>
                  <a:pt x="5076" y="3263"/>
                  <a:pt x="5078" y="3263"/>
                </a:cubicBezTo>
                <a:lnTo>
                  <a:pt x="5078" y="3263"/>
                </a:lnTo>
                <a:cubicBezTo>
                  <a:pt x="5089" y="3262"/>
                  <a:pt x="5099" y="3261"/>
                  <a:pt x="5110" y="3260"/>
                </a:cubicBezTo>
                <a:lnTo>
                  <a:pt x="5110" y="3260"/>
                </a:lnTo>
                <a:cubicBezTo>
                  <a:pt x="5118" y="3258"/>
                  <a:pt x="5127" y="3258"/>
                  <a:pt x="5135" y="3257"/>
                </a:cubicBezTo>
                <a:lnTo>
                  <a:pt x="5135" y="3257"/>
                </a:lnTo>
                <a:cubicBezTo>
                  <a:pt x="5137" y="3257"/>
                  <a:pt x="5138" y="3257"/>
                  <a:pt x="5140" y="3256"/>
                </a:cubicBezTo>
                <a:lnTo>
                  <a:pt x="5140" y="3256"/>
                </a:lnTo>
                <a:cubicBezTo>
                  <a:pt x="5141" y="3256"/>
                  <a:pt x="5141" y="3256"/>
                  <a:pt x="5141" y="3256"/>
                </a:cubicBezTo>
                <a:lnTo>
                  <a:pt x="5141" y="3256"/>
                </a:lnTo>
                <a:cubicBezTo>
                  <a:pt x="5155" y="3255"/>
                  <a:pt x="5168" y="3253"/>
                  <a:pt x="5182" y="3252"/>
                </a:cubicBezTo>
                <a:lnTo>
                  <a:pt x="5182" y="3252"/>
                </a:lnTo>
                <a:cubicBezTo>
                  <a:pt x="5187" y="3251"/>
                  <a:pt x="5192" y="3251"/>
                  <a:pt x="5198" y="3250"/>
                </a:cubicBezTo>
                <a:lnTo>
                  <a:pt x="5198" y="3250"/>
                </a:lnTo>
                <a:cubicBezTo>
                  <a:pt x="5199" y="3250"/>
                  <a:pt x="5200" y="3250"/>
                  <a:pt x="5200" y="3250"/>
                </a:cubicBezTo>
                <a:lnTo>
                  <a:pt x="5200" y="3250"/>
                </a:lnTo>
                <a:cubicBezTo>
                  <a:pt x="5207" y="3249"/>
                  <a:pt x="5214" y="3248"/>
                  <a:pt x="5220" y="3247"/>
                </a:cubicBezTo>
                <a:lnTo>
                  <a:pt x="5220" y="3247"/>
                </a:lnTo>
                <a:cubicBezTo>
                  <a:pt x="5234" y="3245"/>
                  <a:pt x="5247" y="3244"/>
                  <a:pt x="5259" y="3243"/>
                </a:cubicBezTo>
                <a:lnTo>
                  <a:pt x="5259" y="3243"/>
                </a:lnTo>
                <a:cubicBezTo>
                  <a:pt x="5260" y="3243"/>
                  <a:pt x="5262" y="3243"/>
                  <a:pt x="5263" y="3242"/>
                </a:cubicBezTo>
                <a:lnTo>
                  <a:pt x="5263" y="3242"/>
                </a:lnTo>
                <a:cubicBezTo>
                  <a:pt x="5270" y="3241"/>
                  <a:pt x="5278" y="3240"/>
                  <a:pt x="5285" y="3240"/>
                </a:cubicBezTo>
                <a:lnTo>
                  <a:pt x="5285" y="3240"/>
                </a:lnTo>
                <a:cubicBezTo>
                  <a:pt x="5296" y="3238"/>
                  <a:pt x="5308" y="3237"/>
                  <a:pt x="5319" y="3235"/>
                </a:cubicBezTo>
                <a:lnTo>
                  <a:pt x="5319" y="3235"/>
                </a:lnTo>
                <a:cubicBezTo>
                  <a:pt x="5321" y="3235"/>
                  <a:pt x="5323" y="3235"/>
                  <a:pt x="5325" y="3234"/>
                </a:cubicBezTo>
                <a:lnTo>
                  <a:pt x="5325" y="3234"/>
                </a:lnTo>
                <a:cubicBezTo>
                  <a:pt x="5332" y="3234"/>
                  <a:pt x="5339" y="3233"/>
                  <a:pt x="5347" y="3231"/>
                </a:cubicBezTo>
                <a:lnTo>
                  <a:pt x="5347" y="3231"/>
                </a:lnTo>
                <a:cubicBezTo>
                  <a:pt x="5357" y="3230"/>
                  <a:pt x="5368" y="3229"/>
                  <a:pt x="5378" y="3227"/>
                </a:cubicBezTo>
                <a:lnTo>
                  <a:pt x="5378" y="3227"/>
                </a:lnTo>
                <a:cubicBezTo>
                  <a:pt x="5380" y="3227"/>
                  <a:pt x="5383" y="3227"/>
                  <a:pt x="5386" y="3227"/>
                </a:cubicBezTo>
                <a:lnTo>
                  <a:pt x="5386" y="3227"/>
                </a:lnTo>
                <a:cubicBezTo>
                  <a:pt x="5393" y="3225"/>
                  <a:pt x="5401" y="3224"/>
                  <a:pt x="5408" y="3223"/>
                </a:cubicBezTo>
                <a:lnTo>
                  <a:pt x="5408" y="3223"/>
                </a:lnTo>
                <a:cubicBezTo>
                  <a:pt x="5417" y="3222"/>
                  <a:pt x="5426" y="3221"/>
                  <a:pt x="5434" y="3220"/>
                </a:cubicBezTo>
                <a:lnTo>
                  <a:pt x="5434" y="3220"/>
                </a:lnTo>
                <a:cubicBezTo>
                  <a:pt x="5439" y="3219"/>
                  <a:pt x="5443" y="3218"/>
                  <a:pt x="5447" y="3218"/>
                </a:cubicBezTo>
                <a:lnTo>
                  <a:pt x="5447" y="3218"/>
                </a:lnTo>
                <a:cubicBezTo>
                  <a:pt x="5454" y="3217"/>
                  <a:pt x="5460" y="3216"/>
                  <a:pt x="5467" y="3215"/>
                </a:cubicBezTo>
                <a:lnTo>
                  <a:pt x="5467" y="3215"/>
                </a:lnTo>
                <a:cubicBezTo>
                  <a:pt x="5475" y="3214"/>
                  <a:pt x="5483" y="3213"/>
                  <a:pt x="5491" y="3212"/>
                </a:cubicBezTo>
                <a:lnTo>
                  <a:pt x="5491" y="3212"/>
                </a:lnTo>
                <a:cubicBezTo>
                  <a:pt x="5495" y="3211"/>
                  <a:pt x="5501" y="3210"/>
                  <a:pt x="5506" y="3209"/>
                </a:cubicBezTo>
                <a:lnTo>
                  <a:pt x="5506" y="3209"/>
                </a:lnTo>
                <a:cubicBezTo>
                  <a:pt x="5512" y="3208"/>
                  <a:pt x="5519" y="3207"/>
                  <a:pt x="5525" y="3206"/>
                </a:cubicBezTo>
                <a:lnTo>
                  <a:pt x="5525" y="3206"/>
                </a:lnTo>
                <a:cubicBezTo>
                  <a:pt x="5532" y="3205"/>
                  <a:pt x="5539" y="3204"/>
                  <a:pt x="5545" y="3203"/>
                </a:cubicBezTo>
                <a:lnTo>
                  <a:pt x="5545" y="3203"/>
                </a:lnTo>
                <a:cubicBezTo>
                  <a:pt x="5552" y="3202"/>
                  <a:pt x="5558" y="3202"/>
                  <a:pt x="5564" y="3200"/>
                </a:cubicBezTo>
                <a:lnTo>
                  <a:pt x="5564" y="3200"/>
                </a:lnTo>
                <a:cubicBezTo>
                  <a:pt x="5570" y="3199"/>
                  <a:pt x="5576" y="3199"/>
                  <a:pt x="5582" y="3197"/>
                </a:cubicBezTo>
                <a:lnTo>
                  <a:pt x="5582" y="3197"/>
                </a:lnTo>
                <a:cubicBezTo>
                  <a:pt x="5588" y="3196"/>
                  <a:pt x="5594" y="3195"/>
                  <a:pt x="5600" y="3194"/>
                </a:cubicBezTo>
                <a:lnTo>
                  <a:pt x="5600" y="3194"/>
                </a:lnTo>
                <a:cubicBezTo>
                  <a:pt x="5607" y="3193"/>
                  <a:pt x="5614" y="3192"/>
                  <a:pt x="5621" y="3191"/>
                </a:cubicBezTo>
                <a:lnTo>
                  <a:pt x="5621" y="3191"/>
                </a:lnTo>
                <a:cubicBezTo>
                  <a:pt x="5625" y="3190"/>
                  <a:pt x="5629" y="3190"/>
                  <a:pt x="5633" y="3189"/>
                </a:cubicBezTo>
                <a:lnTo>
                  <a:pt x="5633" y="3189"/>
                </a:lnTo>
                <a:cubicBezTo>
                  <a:pt x="5635" y="3189"/>
                  <a:pt x="5636" y="3189"/>
                  <a:pt x="5637" y="3189"/>
                </a:cubicBezTo>
                <a:lnTo>
                  <a:pt x="5637" y="3189"/>
                </a:lnTo>
                <a:cubicBezTo>
                  <a:pt x="5642" y="3187"/>
                  <a:pt x="5648" y="3187"/>
                  <a:pt x="5653" y="3185"/>
                </a:cubicBezTo>
                <a:lnTo>
                  <a:pt x="5653" y="3185"/>
                </a:lnTo>
                <a:cubicBezTo>
                  <a:pt x="5662" y="3184"/>
                  <a:pt x="5670" y="3183"/>
                  <a:pt x="5678" y="3181"/>
                </a:cubicBezTo>
                <a:lnTo>
                  <a:pt x="5678" y="3181"/>
                </a:lnTo>
                <a:cubicBezTo>
                  <a:pt x="5687" y="3180"/>
                  <a:pt x="5696" y="3178"/>
                  <a:pt x="5705" y="3176"/>
                </a:cubicBezTo>
                <a:lnTo>
                  <a:pt x="5705" y="3176"/>
                </a:lnTo>
                <a:cubicBezTo>
                  <a:pt x="5710" y="3175"/>
                  <a:pt x="5716" y="3174"/>
                  <a:pt x="5722" y="3173"/>
                </a:cubicBezTo>
                <a:lnTo>
                  <a:pt x="5722" y="3173"/>
                </a:lnTo>
                <a:cubicBezTo>
                  <a:pt x="5724" y="3173"/>
                  <a:pt x="5727" y="3172"/>
                  <a:pt x="5730" y="3172"/>
                </a:cubicBezTo>
                <a:lnTo>
                  <a:pt x="5730" y="3172"/>
                </a:lnTo>
                <a:cubicBezTo>
                  <a:pt x="5739" y="3170"/>
                  <a:pt x="5747" y="3169"/>
                  <a:pt x="5756" y="3167"/>
                </a:cubicBezTo>
                <a:lnTo>
                  <a:pt x="5756" y="3167"/>
                </a:lnTo>
                <a:cubicBezTo>
                  <a:pt x="5764" y="3165"/>
                  <a:pt x="5772" y="3164"/>
                  <a:pt x="5780" y="3162"/>
                </a:cubicBezTo>
                <a:lnTo>
                  <a:pt x="5780" y="3162"/>
                </a:lnTo>
                <a:cubicBezTo>
                  <a:pt x="5788" y="3161"/>
                  <a:pt x="5797" y="3159"/>
                  <a:pt x="5806" y="3157"/>
                </a:cubicBezTo>
                <a:lnTo>
                  <a:pt x="5806" y="3157"/>
                </a:lnTo>
                <a:cubicBezTo>
                  <a:pt x="5808" y="3157"/>
                  <a:pt x="5812" y="3156"/>
                  <a:pt x="5815" y="3155"/>
                </a:cubicBezTo>
                <a:lnTo>
                  <a:pt x="5815" y="3155"/>
                </a:lnTo>
                <a:cubicBezTo>
                  <a:pt x="5820" y="3154"/>
                  <a:pt x="5825" y="3153"/>
                  <a:pt x="5830" y="3153"/>
                </a:cubicBezTo>
                <a:lnTo>
                  <a:pt x="5830" y="3153"/>
                </a:lnTo>
                <a:cubicBezTo>
                  <a:pt x="5838" y="3151"/>
                  <a:pt x="5847" y="3149"/>
                  <a:pt x="5855" y="3148"/>
                </a:cubicBezTo>
                <a:lnTo>
                  <a:pt x="5855" y="3148"/>
                </a:lnTo>
                <a:cubicBezTo>
                  <a:pt x="5863" y="3147"/>
                  <a:pt x="5871" y="3145"/>
                  <a:pt x="5878" y="3144"/>
                </a:cubicBezTo>
                <a:lnTo>
                  <a:pt x="5878" y="3144"/>
                </a:lnTo>
                <a:cubicBezTo>
                  <a:pt x="5883" y="3143"/>
                  <a:pt x="5888" y="3141"/>
                  <a:pt x="5893" y="3140"/>
                </a:cubicBezTo>
                <a:lnTo>
                  <a:pt x="5893" y="3140"/>
                </a:lnTo>
                <a:cubicBezTo>
                  <a:pt x="5896" y="3140"/>
                  <a:pt x="5899" y="3139"/>
                  <a:pt x="5903" y="3138"/>
                </a:cubicBezTo>
                <a:lnTo>
                  <a:pt x="5903" y="3138"/>
                </a:lnTo>
                <a:lnTo>
                  <a:pt x="5903" y="3138"/>
                </a:lnTo>
                <a:lnTo>
                  <a:pt x="5903" y="3138"/>
                </a:lnTo>
                <a:cubicBezTo>
                  <a:pt x="5911" y="3137"/>
                  <a:pt x="5918" y="3135"/>
                  <a:pt x="5925" y="3133"/>
                </a:cubicBezTo>
                <a:lnTo>
                  <a:pt x="5925" y="3133"/>
                </a:lnTo>
                <a:cubicBezTo>
                  <a:pt x="5934" y="3131"/>
                  <a:pt x="5942" y="3130"/>
                  <a:pt x="5950" y="3128"/>
                </a:cubicBezTo>
                <a:lnTo>
                  <a:pt x="5950" y="3128"/>
                </a:lnTo>
                <a:cubicBezTo>
                  <a:pt x="5957" y="3126"/>
                  <a:pt x="5965" y="3124"/>
                  <a:pt x="5972" y="3123"/>
                </a:cubicBezTo>
                <a:lnTo>
                  <a:pt x="5972" y="3123"/>
                </a:lnTo>
                <a:cubicBezTo>
                  <a:pt x="5980" y="3121"/>
                  <a:pt x="5988" y="3119"/>
                  <a:pt x="5996" y="3117"/>
                </a:cubicBezTo>
                <a:lnTo>
                  <a:pt x="5996" y="3117"/>
                </a:lnTo>
                <a:cubicBezTo>
                  <a:pt x="6003" y="3115"/>
                  <a:pt x="6010" y="3114"/>
                  <a:pt x="6016" y="3112"/>
                </a:cubicBezTo>
                <a:lnTo>
                  <a:pt x="6016" y="3112"/>
                </a:lnTo>
                <a:cubicBezTo>
                  <a:pt x="6020" y="3111"/>
                  <a:pt x="6025" y="3110"/>
                  <a:pt x="6028" y="3109"/>
                </a:cubicBezTo>
                <a:lnTo>
                  <a:pt x="6028" y="3109"/>
                </a:lnTo>
                <a:cubicBezTo>
                  <a:pt x="6033" y="3108"/>
                  <a:pt x="6038" y="3107"/>
                  <a:pt x="6042" y="3105"/>
                </a:cubicBezTo>
                <a:lnTo>
                  <a:pt x="6042" y="3105"/>
                </a:lnTo>
                <a:cubicBezTo>
                  <a:pt x="6048" y="3104"/>
                  <a:pt x="6055" y="3103"/>
                  <a:pt x="6060" y="3101"/>
                </a:cubicBezTo>
                <a:lnTo>
                  <a:pt x="6060" y="3101"/>
                </a:lnTo>
                <a:cubicBezTo>
                  <a:pt x="6067" y="3100"/>
                  <a:pt x="6073" y="3098"/>
                  <a:pt x="6079" y="3096"/>
                </a:cubicBezTo>
                <a:lnTo>
                  <a:pt x="6079" y="3096"/>
                </a:lnTo>
                <a:cubicBezTo>
                  <a:pt x="6084" y="3095"/>
                  <a:pt x="6088" y="3094"/>
                  <a:pt x="6093" y="3093"/>
                </a:cubicBezTo>
                <a:lnTo>
                  <a:pt x="6093" y="3093"/>
                </a:lnTo>
                <a:cubicBezTo>
                  <a:pt x="6096" y="3091"/>
                  <a:pt x="6100" y="3091"/>
                  <a:pt x="6103" y="3090"/>
                </a:cubicBezTo>
                <a:lnTo>
                  <a:pt x="6103" y="3090"/>
                </a:lnTo>
                <a:cubicBezTo>
                  <a:pt x="6111" y="3087"/>
                  <a:pt x="6120" y="3085"/>
                  <a:pt x="6129" y="3083"/>
                </a:cubicBezTo>
                <a:lnTo>
                  <a:pt x="6129" y="3083"/>
                </a:lnTo>
                <a:cubicBezTo>
                  <a:pt x="6130" y="3082"/>
                  <a:pt x="6133" y="3082"/>
                  <a:pt x="6134" y="3082"/>
                </a:cubicBezTo>
                <a:lnTo>
                  <a:pt x="6134" y="3082"/>
                </a:lnTo>
                <a:cubicBezTo>
                  <a:pt x="6137" y="3080"/>
                  <a:pt x="6139" y="3080"/>
                  <a:pt x="6141" y="3079"/>
                </a:cubicBezTo>
                <a:lnTo>
                  <a:pt x="6141" y="3079"/>
                </a:lnTo>
                <a:cubicBezTo>
                  <a:pt x="6142" y="3079"/>
                  <a:pt x="6143" y="3079"/>
                  <a:pt x="6144" y="3079"/>
                </a:cubicBezTo>
                <a:lnTo>
                  <a:pt x="6144" y="3079"/>
                </a:lnTo>
                <a:cubicBezTo>
                  <a:pt x="6157" y="3075"/>
                  <a:pt x="6171" y="3071"/>
                  <a:pt x="6184" y="3067"/>
                </a:cubicBezTo>
                <a:lnTo>
                  <a:pt x="6184" y="3067"/>
                </a:lnTo>
                <a:cubicBezTo>
                  <a:pt x="6185" y="3067"/>
                  <a:pt x="6187" y="3066"/>
                  <a:pt x="6189" y="3065"/>
                </a:cubicBezTo>
                <a:lnTo>
                  <a:pt x="6189" y="3065"/>
                </a:lnTo>
                <a:cubicBezTo>
                  <a:pt x="6189" y="3065"/>
                  <a:pt x="6190" y="3065"/>
                  <a:pt x="6191" y="3065"/>
                </a:cubicBezTo>
                <a:lnTo>
                  <a:pt x="6191" y="3065"/>
                </a:lnTo>
                <a:cubicBezTo>
                  <a:pt x="6194" y="3064"/>
                  <a:pt x="6197" y="3063"/>
                  <a:pt x="6200" y="3062"/>
                </a:cubicBezTo>
                <a:lnTo>
                  <a:pt x="6200" y="3062"/>
                </a:lnTo>
                <a:cubicBezTo>
                  <a:pt x="6208" y="3060"/>
                  <a:pt x="6216" y="3057"/>
                  <a:pt x="6222" y="3055"/>
                </a:cubicBezTo>
                <a:lnTo>
                  <a:pt x="6222" y="3055"/>
                </a:lnTo>
                <a:cubicBezTo>
                  <a:pt x="6225" y="3054"/>
                  <a:pt x="6227" y="3054"/>
                  <a:pt x="6230" y="3053"/>
                </a:cubicBezTo>
                <a:lnTo>
                  <a:pt x="6230" y="3053"/>
                </a:lnTo>
                <a:cubicBezTo>
                  <a:pt x="6234" y="3052"/>
                  <a:pt x="6239" y="3050"/>
                  <a:pt x="6242" y="3049"/>
                </a:cubicBezTo>
                <a:lnTo>
                  <a:pt x="6242" y="3049"/>
                </a:lnTo>
                <a:cubicBezTo>
                  <a:pt x="6248" y="3047"/>
                  <a:pt x="6254" y="3045"/>
                  <a:pt x="6260" y="3043"/>
                </a:cubicBezTo>
                <a:lnTo>
                  <a:pt x="6260" y="3043"/>
                </a:lnTo>
                <a:cubicBezTo>
                  <a:pt x="6263" y="3042"/>
                  <a:pt x="6266" y="3042"/>
                  <a:pt x="6270" y="3040"/>
                </a:cubicBezTo>
                <a:lnTo>
                  <a:pt x="6270" y="3040"/>
                </a:lnTo>
                <a:cubicBezTo>
                  <a:pt x="6274" y="3039"/>
                  <a:pt x="6278" y="3037"/>
                  <a:pt x="6282" y="3036"/>
                </a:cubicBezTo>
                <a:lnTo>
                  <a:pt x="6282" y="3036"/>
                </a:lnTo>
                <a:cubicBezTo>
                  <a:pt x="6287" y="3034"/>
                  <a:pt x="6291" y="3033"/>
                  <a:pt x="6296" y="3031"/>
                </a:cubicBezTo>
                <a:lnTo>
                  <a:pt x="6296" y="3031"/>
                </a:lnTo>
                <a:cubicBezTo>
                  <a:pt x="6300" y="3030"/>
                  <a:pt x="6303" y="3029"/>
                  <a:pt x="6308" y="3027"/>
                </a:cubicBezTo>
                <a:lnTo>
                  <a:pt x="6308" y="3027"/>
                </a:lnTo>
                <a:cubicBezTo>
                  <a:pt x="6312" y="3026"/>
                  <a:pt x="6316" y="3024"/>
                  <a:pt x="6320" y="3023"/>
                </a:cubicBezTo>
                <a:lnTo>
                  <a:pt x="6320" y="3023"/>
                </a:lnTo>
                <a:cubicBezTo>
                  <a:pt x="6323" y="3022"/>
                  <a:pt x="6327" y="3020"/>
                  <a:pt x="6331" y="3019"/>
                </a:cubicBezTo>
                <a:lnTo>
                  <a:pt x="6331" y="3019"/>
                </a:lnTo>
                <a:cubicBezTo>
                  <a:pt x="6335" y="3017"/>
                  <a:pt x="6340" y="3016"/>
                  <a:pt x="6345" y="3014"/>
                </a:cubicBezTo>
                <a:lnTo>
                  <a:pt x="6345" y="3014"/>
                </a:lnTo>
                <a:cubicBezTo>
                  <a:pt x="6347" y="3013"/>
                  <a:pt x="6350" y="3012"/>
                  <a:pt x="6352" y="3011"/>
                </a:cubicBezTo>
                <a:lnTo>
                  <a:pt x="6352" y="3011"/>
                </a:lnTo>
                <a:cubicBezTo>
                  <a:pt x="6353" y="3010"/>
                  <a:pt x="6355" y="3010"/>
                  <a:pt x="6356" y="3010"/>
                </a:cubicBezTo>
                <a:lnTo>
                  <a:pt x="6356" y="3010"/>
                </a:lnTo>
                <a:cubicBezTo>
                  <a:pt x="6358" y="3009"/>
                  <a:pt x="6361" y="3007"/>
                  <a:pt x="6364" y="3006"/>
                </a:cubicBezTo>
                <a:lnTo>
                  <a:pt x="6364" y="3006"/>
                </a:lnTo>
                <a:cubicBezTo>
                  <a:pt x="6369" y="3004"/>
                  <a:pt x="6373" y="3003"/>
                  <a:pt x="6378" y="3001"/>
                </a:cubicBezTo>
                <a:lnTo>
                  <a:pt x="6378" y="3001"/>
                </a:lnTo>
                <a:cubicBezTo>
                  <a:pt x="6381" y="2999"/>
                  <a:pt x="6385" y="2998"/>
                  <a:pt x="6389" y="2997"/>
                </a:cubicBezTo>
                <a:lnTo>
                  <a:pt x="6389" y="2997"/>
                </a:lnTo>
                <a:cubicBezTo>
                  <a:pt x="6391" y="2996"/>
                  <a:pt x="6393" y="2994"/>
                  <a:pt x="6396" y="2993"/>
                </a:cubicBezTo>
                <a:lnTo>
                  <a:pt x="6396" y="2993"/>
                </a:lnTo>
                <a:cubicBezTo>
                  <a:pt x="6401" y="2992"/>
                  <a:pt x="6406" y="2990"/>
                  <a:pt x="6411" y="2988"/>
                </a:cubicBezTo>
                <a:lnTo>
                  <a:pt x="6411" y="2988"/>
                </a:lnTo>
                <a:cubicBezTo>
                  <a:pt x="6413" y="2986"/>
                  <a:pt x="6417" y="2985"/>
                  <a:pt x="6420" y="2984"/>
                </a:cubicBezTo>
                <a:lnTo>
                  <a:pt x="6420" y="2984"/>
                </a:lnTo>
                <a:cubicBezTo>
                  <a:pt x="6422" y="2983"/>
                  <a:pt x="6424" y="2982"/>
                  <a:pt x="6427" y="2980"/>
                </a:cubicBezTo>
                <a:lnTo>
                  <a:pt x="6427" y="2980"/>
                </a:lnTo>
                <a:cubicBezTo>
                  <a:pt x="6431" y="2979"/>
                  <a:pt x="6436" y="2977"/>
                  <a:pt x="6441" y="2974"/>
                </a:cubicBezTo>
                <a:lnTo>
                  <a:pt x="6441" y="2974"/>
                </a:lnTo>
                <a:cubicBezTo>
                  <a:pt x="6443" y="2973"/>
                  <a:pt x="6446" y="2972"/>
                  <a:pt x="6449" y="2971"/>
                </a:cubicBezTo>
                <a:lnTo>
                  <a:pt x="6449" y="2971"/>
                </a:lnTo>
                <a:lnTo>
                  <a:pt x="6449" y="2970"/>
                </a:lnTo>
                <a:lnTo>
                  <a:pt x="6449" y="2970"/>
                </a:lnTo>
                <a:cubicBezTo>
                  <a:pt x="6452" y="2970"/>
                  <a:pt x="6454" y="2969"/>
                  <a:pt x="6456" y="2968"/>
                </a:cubicBezTo>
                <a:lnTo>
                  <a:pt x="6456" y="2968"/>
                </a:lnTo>
                <a:cubicBezTo>
                  <a:pt x="6461" y="2966"/>
                  <a:pt x="6464" y="2963"/>
                  <a:pt x="6469" y="2962"/>
                </a:cubicBezTo>
                <a:lnTo>
                  <a:pt x="6469" y="2962"/>
                </a:lnTo>
                <a:cubicBezTo>
                  <a:pt x="6472" y="2960"/>
                  <a:pt x="6475" y="2959"/>
                  <a:pt x="6478" y="2957"/>
                </a:cubicBezTo>
                <a:lnTo>
                  <a:pt x="6478" y="2957"/>
                </a:lnTo>
                <a:lnTo>
                  <a:pt x="6479" y="2957"/>
                </a:lnTo>
                <a:lnTo>
                  <a:pt x="6479" y="2957"/>
                </a:lnTo>
                <a:cubicBezTo>
                  <a:pt x="6481" y="2956"/>
                  <a:pt x="6482" y="2955"/>
                  <a:pt x="6484" y="2954"/>
                </a:cubicBezTo>
                <a:lnTo>
                  <a:pt x="6484" y="2954"/>
                </a:lnTo>
                <a:cubicBezTo>
                  <a:pt x="6488" y="2952"/>
                  <a:pt x="6492" y="2950"/>
                  <a:pt x="6496" y="2948"/>
                </a:cubicBezTo>
                <a:lnTo>
                  <a:pt x="6496" y="2948"/>
                </a:lnTo>
                <a:cubicBezTo>
                  <a:pt x="6499" y="2946"/>
                  <a:pt x="6502" y="2945"/>
                  <a:pt x="6505" y="2943"/>
                </a:cubicBezTo>
                <a:lnTo>
                  <a:pt x="6505" y="2943"/>
                </a:lnTo>
                <a:cubicBezTo>
                  <a:pt x="6507" y="2942"/>
                  <a:pt x="6509" y="2942"/>
                  <a:pt x="6511" y="2941"/>
                </a:cubicBezTo>
                <a:lnTo>
                  <a:pt x="6511" y="2941"/>
                </a:lnTo>
                <a:cubicBezTo>
                  <a:pt x="6514" y="2939"/>
                  <a:pt x="6518" y="2936"/>
                  <a:pt x="6522" y="2935"/>
                </a:cubicBezTo>
                <a:lnTo>
                  <a:pt x="6522" y="2935"/>
                </a:lnTo>
                <a:cubicBezTo>
                  <a:pt x="6524" y="2933"/>
                  <a:pt x="6527" y="2932"/>
                  <a:pt x="6530" y="2930"/>
                </a:cubicBezTo>
                <a:lnTo>
                  <a:pt x="6530" y="2930"/>
                </a:lnTo>
                <a:cubicBezTo>
                  <a:pt x="6532" y="2929"/>
                  <a:pt x="6534" y="2928"/>
                  <a:pt x="6536" y="2926"/>
                </a:cubicBezTo>
                <a:lnTo>
                  <a:pt x="6536" y="2926"/>
                </a:lnTo>
                <a:cubicBezTo>
                  <a:pt x="6539" y="2925"/>
                  <a:pt x="6543" y="2923"/>
                  <a:pt x="6545" y="2921"/>
                </a:cubicBezTo>
                <a:lnTo>
                  <a:pt x="6545" y="2921"/>
                </a:lnTo>
                <a:cubicBezTo>
                  <a:pt x="6548" y="2919"/>
                  <a:pt x="6551" y="2918"/>
                  <a:pt x="6554" y="2916"/>
                </a:cubicBezTo>
                <a:lnTo>
                  <a:pt x="6554" y="2916"/>
                </a:lnTo>
                <a:cubicBezTo>
                  <a:pt x="6556" y="2915"/>
                  <a:pt x="6558" y="2913"/>
                  <a:pt x="6560" y="2912"/>
                </a:cubicBezTo>
                <a:lnTo>
                  <a:pt x="6560" y="2912"/>
                </a:lnTo>
                <a:cubicBezTo>
                  <a:pt x="6563" y="2911"/>
                  <a:pt x="6565" y="2909"/>
                  <a:pt x="6568" y="2907"/>
                </a:cubicBezTo>
                <a:lnTo>
                  <a:pt x="6568" y="2907"/>
                </a:lnTo>
                <a:cubicBezTo>
                  <a:pt x="6571" y="2905"/>
                  <a:pt x="6573" y="2903"/>
                  <a:pt x="6576" y="2902"/>
                </a:cubicBezTo>
                <a:lnTo>
                  <a:pt x="6576" y="2902"/>
                </a:lnTo>
                <a:cubicBezTo>
                  <a:pt x="6577" y="2901"/>
                  <a:pt x="6578" y="2901"/>
                  <a:pt x="6579" y="2900"/>
                </a:cubicBezTo>
                <a:lnTo>
                  <a:pt x="6579" y="2900"/>
                </a:lnTo>
                <a:cubicBezTo>
                  <a:pt x="6580" y="2899"/>
                  <a:pt x="6581" y="2899"/>
                  <a:pt x="6582" y="2898"/>
                </a:cubicBezTo>
                <a:lnTo>
                  <a:pt x="6582" y="2898"/>
                </a:lnTo>
                <a:cubicBezTo>
                  <a:pt x="6584" y="2896"/>
                  <a:pt x="6587" y="2895"/>
                  <a:pt x="6589" y="2893"/>
                </a:cubicBezTo>
                <a:lnTo>
                  <a:pt x="6589" y="2893"/>
                </a:lnTo>
                <a:cubicBezTo>
                  <a:pt x="6592" y="2891"/>
                  <a:pt x="6594" y="2889"/>
                  <a:pt x="6597" y="2887"/>
                </a:cubicBezTo>
                <a:lnTo>
                  <a:pt x="6597" y="2887"/>
                </a:lnTo>
                <a:cubicBezTo>
                  <a:pt x="6600" y="2886"/>
                  <a:pt x="6601" y="2885"/>
                  <a:pt x="6603" y="2883"/>
                </a:cubicBezTo>
                <a:lnTo>
                  <a:pt x="6603" y="2883"/>
                </a:lnTo>
                <a:cubicBezTo>
                  <a:pt x="6605" y="2882"/>
                  <a:pt x="6607" y="2881"/>
                  <a:pt x="6608" y="2879"/>
                </a:cubicBezTo>
                <a:lnTo>
                  <a:pt x="6608" y="2879"/>
                </a:lnTo>
                <a:cubicBezTo>
                  <a:pt x="6611" y="2877"/>
                  <a:pt x="6614" y="2875"/>
                  <a:pt x="6617" y="2872"/>
                </a:cubicBezTo>
                <a:lnTo>
                  <a:pt x="6617" y="2872"/>
                </a:lnTo>
                <a:cubicBezTo>
                  <a:pt x="6619" y="2871"/>
                  <a:pt x="6621" y="2869"/>
                  <a:pt x="6623" y="2868"/>
                </a:cubicBezTo>
                <a:lnTo>
                  <a:pt x="6623" y="2868"/>
                </a:lnTo>
                <a:cubicBezTo>
                  <a:pt x="6624" y="2867"/>
                  <a:pt x="6625" y="2866"/>
                  <a:pt x="6626" y="2865"/>
                </a:cubicBezTo>
                <a:lnTo>
                  <a:pt x="6626" y="2865"/>
                </a:lnTo>
                <a:cubicBezTo>
                  <a:pt x="6629" y="2862"/>
                  <a:pt x="6632" y="2860"/>
                  <a:pt x="6635" y="2857"/>
                </a:cubicBezTo>
                <a:lnTo>
                  <a:pt x="6635" y="2857"/>
                </a:lnTo>
                <a:cubicBezTo>
                  <a:pt x="6637" y="2856"/>
                  <a:pt x="6638" y="2854"/>
                  <a:pt x="6640" y="2852"/>
                </a:cubicBezTo>
                <a:lnTo>
                  <a:pt x="6640" y="2852"/>
                </a:lnTo>
                <a:cubicBezTo>
                  <a:pt x="6641" y="2852"/>
                  <a:pt x="6641" y="2851"/>
                  <a:pt x="6642" y="2851"/>
                </a:cubicBezTo>
                <a:lnTo>
                  <a:pt x="6642" y="2851"/>
                </a:lnTo>
                <a:cubicBezTo>
                  <a:pt x="6645" y="2848"/>
                  <a:pt x="6648" y="2845"/>
                  <a:pt x="6651" y="2842"/>
                </a:cubicBezTo>
                <a:lnTo>
                  <a:pt x="6651" y="2842"/>
                </a:lnTo>
                <a:cubicBezTo>
                  <a:pt x="6651" y="2841"/>
                  <a:pt x="6653" y="2841"/>
                  <a:pt x="6653" y="2840"/>
                </a:cubicBezTo>
                <a:lnTo>
                  <a:pt x="6653" y="2840"/>
                </a:lnTo>
                <a:cubicBezTo>
                  <a:pt x="6654" y="2839"/>
                  <a:pt x="6655" y="2838"/>
                  <a:pt x="6656" y="2837"/>
                </a:cubicBezTo>
                <a:lnTo>
                  <a:pt x="6656" y="2837"/>
                </a:lnTo>
                <a:lnTo>
                  <a:pt x="6656" y="2837"/>
                </a:lnTo>
                <a:cubicBezTo>
                  <a:pt x="6656" y="2837"/>
                  <a:pt x="6657" y="2837"/>
                  <a:pt x="6657" y="2836"/>
                </a:cubicBezTo>
                <a:lnTo>
                  <a:pt x="6657" y="2836"/>
                </a:lnTo>
                <a:cubicBezTo>
                  <a:pt x="6659" y="2833"/>
                  <a:pt x="6662" y="2830"/>
                  <a:pt x="6665" y="2827"/>
                </a:cubicBezTo>
                <a:lnTo>
                  <a:pt x="6665" y="2827"/>
                </a:lnTo>
                <a:cubicBezTo>
                  <a:pt x="6666" y="2825"/>
                  <a:pt x="6668" y="2824"/>
                  <a:pt x="6669" y="2822"/>
                </a:cubicBezTo>
                <a:lnTo>
                  <a:pt x="6669" y="2822"/>
                </a:lnTo>
                <a:lnTo>
                  <a:pt x="6669" y="2822"/>
                </a:lnTo>
                <a:lnTo>
                  <a:pt x="6669" y="2822"/>
                </a:lnTo>
                <a:cubicBezTo>
                  <a:pt x="6672" y="2818"/>
                  <a:pt x="6674" y="2815"/>
                  <a:pt x="6677" y="2812"/>
                </a:cubicBezTo>
                <a:lnTo>
                  <a:pt x="6677" y="2812"/>
                </a:lnTo>
                <a:cubicBezTo>
                  <a:pt x="6678" y="2811"/>
                  <a:pt x="6679" y="2809"/>
                  <a:pt x="6680" y="2807"/>
                </a:cubicBezTo>
                <a:lnTo>
                  <a:pt x="6680" y="2807"/>
                </a:lnTo>
                <a:lnTo>
                  <a:pt x="6681" y="2807"/>
                </a:lnTo>
                <a:lnTo>
                  <a:pt x="6681" y="2807"/>
                </a:lnTo>
                <a:cubicBezTo>
                  <a:pt x="6683" y="2804"/>
                  <a:pt x="6685" y="2799"/>
                  <a:pt x="6687" y="2796"/>
                </a:cubicBezTo>
                <a:lnTo>
                  <a:pt x="6687" y="2796"/>
                </a:lnTo>
                <a:cubicBezTo>
                  <a:pt x="6688" y="2795"/>
                  <a:pt x="6689" y="2794"/>
                  <a:pt x="6690" y="2792"/>
                </a:cubicBezTo>
                <a:lnTo>
                  <a:pt x="6690" y="2792"/>
                </a:lnTo>
                <a:lnTo>
                  <a:pt x="6690" y="2792"/>
                </a:lnTo>
                <a:lnTo>
                  <a:pt x="6690" y="2792"/>
                </a:lnTo>
                <a:cubicBezTo>
                  <a:pt x="6691" y="2791"/>
                  <a:pt x="6691" y="2790"/>
                  <a:pt x="6691" y="2790"/>
                </a:cubicBezTo>
                <a:lnTo>
                  <a:pt x="6691" y="2790"/>
                </a:lnTo>
                <a:cubicBezTo>
                  <a:pt x="6694" y="2786"/>
                  <a:pt x="6696" y="2781"/>
                  <a:pt x="6698" y="2778"/>
                </a:cubicBezTo>
                <a:lnTo>
                  <a:pt x="6698" y="2778"/>
                </a:lnTo>
                <a:cubicBezTo>
                  <a:pt x="6990" y="2140"/>
                  <a:pt x="7283" y="1503"/>
                  <a:pt x="7575" y="865"/>
                </a:cubicBezTo>
                <a:lnTo>
                  <a:pt x="7575" y="865"/>
                </a:lnTo>
                <a:cubicBezTo>
                  <a:pt x="7585" y="845"/>
                  <a:pt x="7590" y="824"/>
                  <a:pt x="7592" y="803"/>
                </a:cubicBezTo>
                <a:lnTo>
                  <a:pt x="7592" y="803"/>
                </a:lnTo>
                <a:cubicBezTo>
                  <a:pt x="7593" y="795"/>
                  <a:pt x="7593" y="788"/>
                  <a:pt x="7592" y="780"/>
                </a:cubicBezTo>
              </a:path>
            </a:pathLst>
          </a:custGeom>
          <a:solidFill>
            <a:schemeClr val="accent2"/>
          </a:solidFill>
          <a:ln w="108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96FD8454-4FB5-7A4C-87A3-C8808AB93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538" y="5190567"/>
            <a:ext cx="7790329" cy="1622611"/>
          </a:xfrm>
          <a:custGeom>
            <a:avLst/>
            <a:gdLst>
              <a:gd name="T0" fmla="*/ 7628 w 7666"/>
              <a:gd name="T1" fmla="*/ 810 h 1595"/>
              <a:gd name="T2" fmla="*/ 7628 w 7666"/>
              <a:gd name="T3" fmla="*/ 810 h 1595"/>
              <a:gd name="T4" fmla="*/ 3766 w 7666"/>
              <a:gd name="T5" fmla="*/ 1586 h 1595"/>
              <a:gd name="T6" fmla="*/ 3766 w 7666"/>
              <a:gd name="T7" fmla="*/ 1586 h 1595"/>
              <a:gd name="T8" fmla="*/ 36 w 7666"/>
              <a:gd name="T9" fmla="*/ 782 h 1595"/>
              <a:gd name="T10" fmla="*/ 36 w 7666"/>
              <a:gd name="T11" fmla="*/ 782 h 1595"/>
              <a:gd name="T12" fmla="*/ 3898 w 7666"/>
              <a:gd name="T13" fmla="*/ 7 h 1595"/>
              <a:gd name="T14" fmla="*/ 3898 w 7666"/>
              <a:gd name="T15" fmla="*/ 7 h 1595"/>
              <a:gd name="T16" fmla="*/ 7628 w 7666"/>
              <a:gd name="T17" fmla="*/ 810 h 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666" h="1595">
                <a:moveTo>
                  <a:pt x="7628" y="810"/>
                </a:moveTo>
                <a:lnTo>
                  <a:pt x="7628" y="810"/>
                </a:lnTo>
                <a:cubicBezTo>
                  <a:pt x="7591" y="1246"/>
                  <a:pt x="5862" y="1594"/>
                  <a:pt x="3766" y="1586"/>
                </a:cubicBezTo>
                <a:lnTo>
                  <a:pt x="3766" y="1586"/>
                </a:lnTo>
                <a:cubicBezTo>
                  <a:pt x="1670" y="1579"/>
                  <a:pt x="0" y="1218"/>
                  <a:pt x="36" y="782"/>
                </a:cubicBezTo>
                <a:lnTo>
                  <a:pt x="36" y="782"/>
                </a:lnTo>
                <a:cubicBezTo>
                  <a:pt x="73" y="347"/>
                  <a:pt x="1802" y="0"/>
                  <a:pt x="3898" y="7"/>
                </a:cubicBezTo>
                <a:lnTo>
                  <a:pt x="3898" y="7"/>
                </a:lnTo>
                <a:cubicBezTo>
                  <a:pt x="5994" y="15"/>
                  <a:pt x="7665" y="374"/>
                  <a:pt x="7628" y="81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F1D29B94-84BE-BD4C-AC7F-69FE2B5CD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2691" y="2671483"/>
            <a:ext cx="9641541" cy="3706904"/>
          </a:xfrm>
          <a:custGeom>
            <a:avLst/>
            <a:gdLst>
              <a:gd name="T0" fmla="*/ 9458 w 9487"/>
              <a:gd name="T1" fmla="*/ 884 h 3647"/>
              <a:gd name="T2" fmla="*/ 9382 w 9487"/>
              <a:gd name="T3" fmla="*/ 784 h 3647"/>
              <a:gd name="T4" fmla="*/ 9227 w 9487"/>
              <a:gd name="T5" fmla="*/ 668 h 3647"/>
              <a:gd name="T6" fmla="*/ 9051 w 9487"/>
              <a:gd name="T7" fmla="*/ 578 h 3647"/>
              <a:gd name="T8" fmla="*/ 8822 w 9487"/>
              <a:gd name="T9" fmla="*/ 487 h 3647"/>
              <a:gd name="T10" fmla="*/ 8585 w 9487"/>
              <a:gd name="T11" fmla="*/ 412 h 3647"/>
              <a:gd name="T12" fmla="*/ 8308 w 9487"/>
              <a:gd name="T13" fmla="*/ 340 h 3647"/>
              <a:gd name="T14" fmla="*/ 7999 w 9487"/>
              <a:gd name="T15" fmla="*/ 273 h 3647"/>
              <a:gd name="T16" fmla="*/ 1515 w 9487"/>
              <a:gd name="T17" fmla="*/ 268 h 3647"/>
              <a:gd name="T18" fmla="*/ 1222 w 9487"/>
              <a:gd name="T19" fmla="*/ 330 h 3647"/>
              <a:gd name="T20" fmla="*/ 894 w 9487"/>
              <a:gd name="T21" fmla="*/ 414 h 3647"/>
              <a:gd name="T22" fmla="*/ 641 w 9487"/>
              <a:gd name="T23" fmla="*/ 495 h 3647"/>
              <a:gd name="T24" fmla="*/ 430 w 9487"/>
              <a:gd name="T25" fmla="*/ 579 h 3647"/>
              <a:gd name="T26" fmla="*/ 269 w 9487"/>
              <a:gd name="T27" fmla="*/ 663 h 3647"/>
              <a:gd name="T28" fmla="*/ 151 w 9487"/>
              <a:gd name="T29" fmla="*/ 743 h 3647"/>
              <a:gd name="T30" fmla="*/ 89 w 9487"/>
              <a:gd name="T31" fmla="*/ 800 h 3647"/>
              <a:gd name="T32" fmla="*/ 23 w 9487"/>
              <a:gd name="T33" fmla="*/ 895 h 3647"/>
              <a:gd name="T34" fmla="*/ 1 w 9487"/>
              <a:gd name="T35" fmla="*/ 996 h 3647"/>
              <a:gd name="T36" fmla="*/ 864 w 9487"/>
              <a:gd name="T37" fmla="*/ 2920 h 3647"/>
              <a:gd name="T38" fmla="*/ 907 w 9487"/>
              <a:gd name="T39" fmla="*/ 2983 h 3647"/>
              <a:gd name="T40" fmla="*/ 954 w 9487"/>
              <a:gd name="T41" fmla="*/ 3029 h 3647"/>
              <a:gd name="T42" fmla="*/ 1020 w 9487"/>
              <a:gd name="T43" fmla="*/ 3077 h 3647"/>
              <a:gd name="T44" fmla="*/ 1098 w 9487"/>
              <a:gd name="T45" fmla="*/ 3125 h 3647"/>
              <a:gd name="T46" fmla="*/ 1206 w 9487"/>
              <a:gd name="T47" fmla="*/ 3178 h 3647"/>
              <a:gd name="T48" fmla="*/ 1325 w 9487"/>
              <a:gd name="T49" fmla="*/ 3226 h 3647"/>
              <a:gd name="T50" fmla="*/ 1472 w 9487"/>
              <a:gd name="T51" fmla="*/ 3277 h 3647"/>
              <a:gd name="T52" fmla="*/ 1623 w 9487"/>
              <a:gd name="T53" fmla="*/ 3322 h 3647"/>
              <a:gd name="T54" fmla="*/ 1771 w 9487"/>
              <a:gd name="T55" fmla="*/ 3360 h 3647"/>
              <a:gd name="T56" fmla="*/ 1949 w 9487"/>
              <a:gd name="T57" fmla="*/ 3401 h 3647"/>
              <a:gd name="T58" fmla="*/ 2148 w 9487"/>
              <a:gd name="T59" fmla="*/ 3441 h 3647"/>
              <a:gd name="T60" fmla="*/ 2354 w 9487"/>
              <a:gd name="T61" fmla="*/ 3477 h 3647"/>
              <a:gd name="T62" fmla="*/ 2578 w 9487"/>
              <a:gd name="T63" fmla="*/ 3510 h 3647"/>
              <a:gd name="T64" fmla="*/ 2778 w 9487"/>
              <a:gd name="T65" fmla="*/ 3536 h 3647"/>
              <a:gd name="T66" fmla="*/ 3008 w 9487"/>
              <a:gd name="T67" fmla="*/ 3562 h 3647"/>
              <a:gd name="T68" fmla="*/ 3197 w 9487"/>
              <a:gd name="T69" fmla="*/ 3580 h 3647"/>
              <a:gd name="T70" fmla="*/ 3428 w 9487"/>
              <a:gd name="T71" fmla="*/ 3599 h 3647"/>
              <a:gd name="T72" fmla="*/ 3686 w 9487"/>
              <a:gd name="T73" fmla="*/ 3617 h 3647"/>
              <a:gd name="T74" fmla="*/ 3915 w 9487"/>
              <a:gd name="T75" fmla="*/ 3628 h 3647"/>
              <a:gd name="T76" fmla="*/ 4251 w 9487"/>
              <a:gd name="T77" fmla="*/ 3640 h 3647"/>
              <a:gd name="T78" fmla="*/ 4545 w 9487"/>
              <a:gd name="T79" fmla="*/ 3645 h 3647"/>
              <a:gd name="T80" fmla="*/ 4920 w 9487"/>
              <a:gd name="T81" fmla="*/ 3646 h 3647"/>
              <a:gd name="T82" fmla="*/ 5203 w 9487"/>
              <a:gd name="T83" fmla="*/ 3641 h 3647"/>
              <a:gd name="T84" fmla="*/ 5487 w 9487"/>
              <a:gd name="T85" fmla="*/ 3632 h 3647"/>
              <a:gd name="T86" fmla="*/ 5767 w 9487"/>
              <a:gd name="T87" fmla="*/ 3618 h 3647"/>
              <a:gd name="T88" fmla="*/ 5991 w 9487"/>
              <a:gd name="T89" fmla="*/ 3604 h 3647"/>
              <a:gd name="T90" fmla="*/ 6266 w 9487"/>
              <a:gd name="T91" fmla="*/ 3582 h 3647"/>
              <a:gd name="T92" fmla="*/ 6533 w 9487"/>
              <a:gd name="T93" fmla="*/ 3556 h 3647"/>
              <a:gd name="T94" fmla="*/ 6781 w 9487"/>
              <a:gd name="T95" fmla="*/ 3527 h 3647"/>
              <a:gd name="T96" fmla="*/ 6976 w 9487"/>
              <a:gd name="T97" fmla="*/ 3500 h 3647"/>
              <a:gd name="T98" fmla="*/ 7202 w 9487"/>
              <a:gd name="T99" fmla="*/ 3465 h 3647"/>
              <a:gd name="T100" fmla="*/ 7383 w 9487"/>
              <a:gd name="T101" fmla="*/ 3433 h 3647"/>
              <a:gd name="T102" fmla="*/ 7547 w 9487"/>
              <a:gd name="T103" fmla="*/ 3399 h 3647"/>
              <a:gd name="T104" fmla="*/ 7749 w 9487"/>
              <a:gd name="T105" fmla="*/ 3352 h 3647"/>
              <a:gd name="T106" fmla="*/ 7938 w 9487"/>
              <a:gd name="T107" fmla="*/ 3300 h 3647"/>
              <a:gd name="T108" fmla="*/ 8052 w 9487"/>
              <a:gd name="T109" fmla="*/ 3265 h 3647"/>
              <a:gd name="T110" fmla="*/ 8180 w 9487"/>
              <a:gd name="T111" fmla="*/ 3219 h 3647"/>
              <a:gd name="T112" fmla="*/ 8294 w 9487"/>
              <a:gd name="T113" fmla="*/ 3172 h 3647"/>
              <a:gd name="T114" fmla="*/ 8390 w 9487"/>
              <a:gd name="T115" fmla="*/ 3124 h 3647"/>
              <a:gd name="T116" fmla="*/ 8471 w 9487"/>
              <a:gd name="T117" fmla="*/ 3074 h 3647"/>
              <a:gd name="T118" fmla="*/ 8549 w 9487"/>
              <a:gd name="T119" fmla="*/ 3014 h 3647"/>
              <a:gd name="T120" fmla="*/ 8588 w 9487"/>
              <a:gd name="T121" fmla="*/ 2972 h 3647"/>
              <a:gd name="T122" fmla="*/ 8990 w 9487"/>
              <a:gd name="T123" fmla="*/ 2119 h 3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9487" h="3647">
                <a:moveTo>
                  <a:pt x="9486" y="985"/>
                </a:moveTo>
                <a:lnTo>
                  <a:pt x="9486" y="985"/>
                </a:lnTo>
                <a:cubicBezTo>
                  <a:pt x="9485" y="984"/>
                  <a:pt x="9485" y="982"/>
                  <a:pt x="9485" y="980"/>
                </a:cubicBezTo>
                <a:lnTo>
                  <a:pt x="9485" y="980"/>
                </a:lnTo>
                <a:cubicBezTo>
                  <a:pt x="9485" y="974"/>
                  <a:pt x="9485" y="966"/>
                  <a:pt x="9484" y="959"/>
                </a:cubicBezTo>
                <a:lnTo>
                  <a:pt x="9484" y="959"/>
                </a:lnTo>
                <a:cubicBezTo>
                  <a:pt x="9483" y="957"/>
                  <a:pt x="9483" y="956"/>
                  <a:pt x="9483" y="955"/>
                </a:cubicBezTo>
                <a:lnTo>
                  <a:pt x="9483" y="955"/>
                </a:lnTo>
                <a:cubicBezTo>
                  <a:pt x="9481" y="947"/>
                  <a:pt x="9480" y="940"/>
                  <a:pt x="9478" y="933"/>
                </a:cubicBezTo>
                <a:lnTo>
                  <a:pt x="9478" y="933"/>
                </a:lnTo>
                <a:cubicBezTo>
                  <a:pt x="9478" y="932"/>
                  <a:pt x="9478" y="932"/>
                  <a:pt x="9478" y="932"/>
                </a:cubicBezTo>
                <a:lnTo>
                  <a:pt x="9478" y="932"/>
                </a:lnTo>
                <a:cubicBezTo>
                  <a:pt x="9475" y="924"/>
                  <a:pt x="9473" y="917"/>
                  <a:pt x="9470" y="909"/>
                </a:cubicBezTo>
                <a:lnTo>
                  <a:pt x="9470" y="909"/>
                </a:lnTo>
                <a:cubicBezTo>
                  <a:pt x="9469" y="908"/>
                  <a:pt x="9469" y="906"/>
                  <a:pt x="9468" y="905"/>
                </a:cubicBezTo>
                <a:lnTo>
                  <a:pt x="9468" y="905"/>
                </a:lnTo>
                <a:cubicBezTo>
                  <a:pt x="9465" y="898"/>
                  <a:pt x="9462" y="891"/>
                  <a:pt x="9458" y="884"/>
                </a:cubicBezTo>
                <a:lnTo>
                  <a:pt x="9458" y="884"/>
                </a:lnTo>
                <a:cubicBezTo>
                  <a:pt x="9458" y="883"/>
                  <a:pt x="9456" y="881"/>
                  <a:pt x="9456" y="879"/>
                </a:cubicBezTo>
                <a:lnTo>
                  <a:pt x="9456" y="879"/>
                </a:lnTo>
                <a:cubicBezTo>
                  <a:pt x="9453" y="873"/>
                  <a:pt x="9448" y="866"/>
                  <a:pt x="9444" y="859"/>
                </a:cubicBezTo>
                <a:lnTo>
                  <a:pt x="9444" y="859"/>
                </a:lnTo>
                <a:cubicBezTo>
                  <a:pt x="9444" y="858"/>
                  <a:pt x="9443" y="858"/>
                  <a:pt x="9443" y="857"/>
                </a:cubicBezTo>
                <a:lnTo>
                  <a:pt x="9443" y="857"/>
                </a:lnTo>
                <a:cubicBezTo>
                  <a:pt x="9438" y="849"/>
                  <a:pt x="9433" y="843"/>
                  <a:pt x="9427" y="835"/>
                </a:cubicBezTo>
                <a:lnTo>
                  <a:pt x="9427" y="835"/>
                </a:lnTo>
                <a:cubicBezTo>
                  <a:pt x="9426" y="834"/>
                  <a:pt x="9425" y="833"/>
                  <a:pt x="9424" y="831"/>
                </a:cubicBezTo>
                <a:lnTo>
                  <a:pt x="9424" y="831"/>
                </a:lnTo>
                <a:cubicBezTo>
                  <a:pt x="9418" y="824"/>
                  <a:pt x="9413" y="816"/>
                  <a:pt x="9407" y="810"/>
                </a:cubicBezTo>
                <a:lnTo>
                  <a:pt x="9407" y="810"/>
                </a:lnTo>
                <a:cubicBezTo>
                  <a:pt x="9405" y="809"/>
                  <a:pt x="9404" y="808"/>
                  <a:pt x="9403" y="806"/>
                </a:cubicBezTo>
                <a:lnTo>
                  <a:pt x="9403" y="806"/>
                </a:lnTo>
                <a:cubicBezTo>
                  <a:pt x="9397" y="800"/>
                  <a:pt x="9391" y="793"/>
                  <a:pt x="9384" y="787"/>
                </a:cubicBezTo>
                <a:lnTo>
                  <a:pt x="9384" y="787"/>
                </a:lnTo>
                <a:cubicBezTo>
                  <a:pt x="9383" y="785"/>
                  <a:pt x="9383" y="785"/>
                  <a:pt x="9382" y="784"/>
                </a:cubicBezTo>
                <a:lnTo>
                  <a:pt x="9382" y="784"/>
                </a:lnTo>
                <a:cubicBezTo>
                  <a:pt x="9374" y="777"/>
                  <a:pt x="9367" y="770"/>
                  <a:pt x="9359" y="763"/>
                </a:cubicBezTo>
                <a:lnTo>
                  <a:pt x="9359" y="763"/>
                </a:lnTo>
                <a:cubicBezTo>
                  <a:pt x="9357" y="762"/>
                  <a:pt x="9355" y="760"/>
                  <a:pt x="9354" y="758"/>
                </a:cubicBezTo>
                <a:lnTo>
                  <a:pt x="9354" y="758"/>
                </a:lnTo>
                <a:cubicBezTo>
                  <a:pt x="9346" y="752"/>
                  <a:pt x="9337" y="745"/>
                  <a:pt x="9329" y="738"/>
                </a:cubicBezTo>
                <a:lnTo>
                  <a:pt x="9329" y="738"/>
                </a:lnTo>
                <a:cubicBezTo>
                  <a:pt x="9328" y="737"/>
                  <a:pt x="9326" y="736"/>
                  <a:pt x="9325" y="735"/>
                </a:cubicBezTo>
                <a:lnTo>
                  <a:pt x="9325" y="735"/>
                </a:lnTo>
                <a:cubicBezTo>
                  <a:pt x="9317" y="729"/>
                  <a:pt x="9308" y="722"/>
                  <a:pt x="9299" y="715"/>
                </a:cubicBezTo>
                <a:lnTo>
                  <a:pt x="9299" y="715"/>
                </a:lnTo>
                <a:cubicBezTo>
                  <a:pt x="9298" y="715"/>
                  <a:pt x="9297" y="714"/>
                  <a:pt x="9295" y="713"/>
                </a:cubicBezTo>
                <a:lnTo>
                  <a:pt x="9295" y="713"/>
                </a:lnTo>
                <a:cubicBezTo>
                  <a:pt x="9286" y="706"/>
                  <a:pt x="9276" y="699"/>
                  <a:pt x="9266" y="693"/>
                </a:cubicBezTo>
                <a:lnTo>
                  <a:pt x="9266" y="693"/>
                </a:lnTo>
                <a:cubicBezTo>
                  <a:pt x="9263" y="692"/>
                  <a:pt x="9261" y="690"/>
                  <a:pt x="9259" y="689"/>
                </a:cubicBezTo>
                <a:lnTo>
                  <a:pt x="9259" y="689"/>
                </a:lnTo>
                <a:cubicBezTo>
                  <a:pt x="9249" y="682"/>
                  <a:pt x="9238" y="675"/>
                  <a:pt x="9227" y="668"/>
                </a:cubicBezTo>
                <a:lnTo>
                  <a:pt x="9227" y="668"/>
                </a:lnTo>
                <a:cubicBezTo>
                  <a:pt x="9226" y="667"/>
                  <a:pt x="9224" y="667"/>
                  <a:pt x="9223" y="666"/>
                </a:cubicBezTo>
                <a:lnTo>
                  <a:pt x="9223" y="666"/>
                </a:lnTo>
                <a:cubicBezTo>
                  <a:pt x="9212" y="660"/>
                  <a:pt x="9202" y="653"/>
                  <a:pt x="9190" y="647"/>
                </a:cubicBezTo>
                <a:lnTo>
                  <a:pt x="9190" y="647"/>
                </a:lnTo>
                <a:cubicBezTo>
                  <a:pt x="9188" y="646"/>
                  <a:pt x="9186" y="645"/>
                  <a:pt x="9184" y="644"/>
                </a:cubicBezTo>
                <a:lnTo>
                  <a:pt x="9184" y="644"/>
                </a:lnTo>
                <a:cubicBezTo>
                  <a:pt x="9173" y="637"/>
                  <a:pt x="9161" y="631"/>
                  <a:pt x="9148" y="624"/>
                </a:cubicBezTo>
                <a:lnTo>
                  <a:pt x="9148" y="624"/>
                </a:lnTo>
                <a:cubicBezTo>
                  <a:pt x="9145" y="623"/>
                  <a:pt x="9143" y="622"/>
                  <a:pt x="9141" y="621"/>
                </a:cubicBezTo>
                <a:lnTo>
                  <a:pt x="9141" y="621"/>
                </a:lnTo>
                <a:cubicBezTo>
                  <a:pt x="9128" y="614"/>
                  <a:pt x="9114" y="608"/>
                  <a:pt x="9101" y="601"/>
                </a:cubicBezTo>
                <a:lnTo>
                  <a:pt x="9101" y="601"/>
                </a:lnTo>
                <a:cubicBezTo>
                  <a:pt x="9100" y="601"/>
                  <a:pt x="9099" y="600"/>
                  <a:pt x="9098" y="599"/>
                </a:cubicBezTo>
                <a:lnTo>
                  <a:pt x="9098" y="599"/>
                </a:lnTo>
                <a:cubicBezTo>
                  <a:pt x="9085" y="593"/>
                  <a:pt x="9072" y="587"/>
                  <a:pt x="9058" y="581"/>
                </a:cubicBezTo>
                <a:lnTo>
                  <a:pt x="9058" y="581"/>
                </a:lnTo>
                <a:cubicBezTo>
                  <a:pt x="9055" y="579"/>
                  <a:pt x="9053" y="579"/>
                  <a:pt x="9051" y="578"/>
                </a:cubicBezTo>
                <a:lnTo>
                  <a:pt x="9051" y="578"/>
                </a:lnTo>
                <a:cubicBezTo>
                  <a:pt x="9037" y="571"/>
                  <a:pt x="9022" y="565"/>
                  <a:pt x="9008" y="559"/>
                </a:cubicBezTo>
                <a:lnTo>
                  <a:pt x="9008" y="559"/>
                </a:lnTo>
                <a:cubicBezTo>
                  <a:pt x="9005" y="558"/>
                  <a:pt x="9002" y="556"/>
                  <a:pt x="8999" y="555"/>
                </a:cubicBezTo>
                <a:lnTo>
                  <a:pt x="8999" y="555"/>
                </a:lnTo>
                <a:cubicBezTo>
                  <a:pt x="8994" y="553"/>
                  <a:pt x="8990" y="551"/>
                  <a:pt x="8985" y="549"/>
                </a:cubicBezTo>
                <a:lnTo>
                  <a:pt x="8985" y="549"/>
                </a:lnTo>
                <a:cubicBezTo>
                  <a:pt x="8980" y="547"/>
                  <a:pt x="8975" y="545"/>
                  <a:pt x="8970" y="543"/>
                </a:cubicBezTo>
                <a:lnTo>
                  <a:pt x="8970" y="543"/>
                </a:lnTo>
                <a:cubicBezTo>
                  <a:pt x="8960" y="539"/>
                  <a:pt x="8950" y="535"/>
                  <a:pt x="8939" y="531"/>
                </a:cubicBezTo>
                <a:lnTo>
                  <a:pt x="8939" y="531"/>
                </a:lnTo>
                <a:cubicBezTo>
                  <a:pt x="8931" y="528"/>
                  <a:pt x="8923" y="524"/>
                  <a:pt x="8914" y="521"/>
                </a:cubicBezTo>
                <a:lnTo>
                  <a:pt x="8914" y="521"/>
                </a:lnTo>
                <a:cubicBezTo>
                  <a:pt x="8903" y="517"/>
                  <a:pt x="8893" y="513"/>
                  <a:pt x="8882" y="509"/>
                </a:cubicBezTo>
                <a:lnTo>
                  <a:pt x="8882" y="509"/>
                </a:lnTo>
                <a:cubicBezTo>
                  <a:pt x="8873" y="505"/>
                  <a:pt x="8865" y="502"/>
                  <a:pt x="8856" y="499"/>
                </a:cubicBezTo>
                <a:lnTo>
                  <a:pt x="8856" y="499"/>
                </a:lnTo>
                <a:cubicBezTo>
                  <a:pt x="8845" y="495"/>
                  <a:pt x="8833" y="491"/>
                  <a:pt x="8822" y="487"/>
                </a:cubicBezTo>
                <a:lnTo>
                  <a:pt x="8822" y="487"/>
                </a:lnTo>
                <a:cubicBezTo>
                  <a:pt x="8813" y="484"/>
                  <a:pt x="8804" y="481"/>
                  <a:pt x="8795" y="478"/>
                </a:cubicBezTo>
                <a:lnTo>
                  <a:pt x="8795" y="478"/>
                </a:lnTo>
                <a:cubicBezTo>
                  <a:pt x="8783" y="474"/>
                  <a:pt x="8770" y="470"/>
                  <a:pt x="8759" y="466"/>
                </a:cubicBezTo>
                <a:lnTo>
                  <a:pt x="8759" y="466"/>
                </a:lnTo>
                <a:cubicBezTo>
                  <a:pt x="8753" y="464"/>
                  <a:pt x="8747" y="462"/>
                  <a:pt x="8741" y="460"/>
                </a:cubicBezTo>
                <a:lnTo>
                  <a:pt x="8741" y="460"/>
                </a:lnTo>
                <a:cubicBezTo>
                  <a:pt x="8738" y="459"/>
                  <a:pt x="8734" y="458"/>
                  <a:pt x="8731" y="457"/>
                </a:cubicBezTo>
                <a:lnTo>
                  <a:pt x="8731" y="457"/>
                </a:lnTo>
                <a:cubicBezTo>
                  <a:pt x="8723" y="454"/>
                  <a:pt x="8715" y="451"/>
                  <a:pt x="8707" y="449"/>
                </a:cubicBezTo>
                <a:lnTo>
                  <a:pt x="8707" y="449"/>
                </a:lnTo>
                <a:cubicBezTo>
                  <a:pt x="8695" y="445"/>
                  <a:pt x="8683" y="441"/>
                  <a:pt x="8671" y="438"/>
                </a:cubicBezTo>
                <a:lnTo>
                  <a:pt x="8671" y="438"/>
                </a:lnTo>
                <a:cubicBezTo>
                  <a:pt x="8663" y="435"/>
                  <a:pt x="8655" y="433"/>
                  <a:pt x="8647" y="431"/>
                </a:cubicBezTo>
                <a:lnTo>
                  <a:pt x="8647" y="431"/>
                </a:lnTo>
                <a:cubicBezTo>
                  <a:pt x="8634" y="427"/>
                  <a:pt x="8621" y="422"/>
                  <a:pt x="8608" y="419"/>
                </a:cubicBezTo>
                <a:lnTo>
                  <a:pt x="8608" y="419"/>
                </a:lnTo>
                <a:cubicBezTo>
                  <a:pt x="8600" y="417"/>
                  <a:pt x="8593" y="414"/>
                  <a:pt x="8585" y="412"/>
                </a:cubicBezTo>
                <a:lnTo>
                  <a:pt x="8585" y="412"/>
                </a:lnTo>
                <a:cubicBezTo>
                  <a:pt x="8570" y="408"/>
                  <a:pt x="8555" y="404"/>
                  <a:pt x="8540" y="400"/>
                </a:cubicBezTo>
                <a:lnTo>
                  <a:pt x="8540" y="400"/>
                </a:lnTo>
                <a:cubicBezTo>
                  <a:pt x="8534" y="398"/>
                  <a:pt x="8527" y="396"/>
                  <a:pt x="8522" y="394"/>
                </a:cubicBezTo>
                <a:lnTo>
                  <a:pt x="8522" y="394"/>
                </a:lnTo>
                <a:cubicBezTo>
                  <a:pt x="8520" y="394"/>
                  <a:pt x="8519" y="394"/>
                  <a:pt x="8519" y="394"/>
                </a:cubicBezTo>
                <a:lnTo>
                  <a:pt x="8519" y="394"/>
                </a:lnTo>
                <a:cubicBezTo>
                  <a:pt x="8499" y="388"/>
                  <a:pt x="8480" y="383"/>
                  <a:pt x="8460" y="378"/>
                </a:cubicBezTo>
                <a:lnTo>
                  <a:pt x="8460" y="378"/>
                </a:lnTo>
                <a:cubicBezTo>
                  <a:pt x="8455" y="377"/>
                  <a:pt x="8449" y="375"/>
                  <a:pt x="8443" y="374"/>
                </a:cubicBezTo>
                <a:lnTo>
                  <a:pt x="8443" y="374"/>
                </a:lnTo>
                <a:cubicBezTo>
                  <a:pt x="8427" y="370"/>
                  <a:pt x="8411" y="366"/>
                  <a:pt x="8394" y="361"/>
                </a:cubicBezTo>
                <a:lnTo>
                  <a:pt x="8394" y="361"/>
                </a:lnTo>
                <a:cubicBezTo>
                  <a:pt x="8388" y="360"/>
                  <a:pt x="8381" y="358"/>
                  <a:pt x="8374" y="356"/>
                </a:cubicBezTo>
                <a:lnTo>
                  <a:pt x="8374" y="356"/>
                </a:lnTo>
                <a:cubicBezTo>
                  <a:pt x="8355" y="351"/>
                  <a:pt x="8335" y="347"/>
                  <a:pt x="8315" y="342"/>
                </a:cubicBezTo>
                <a:lnTo>
                  <a:pt x="8315" y="342"/>
                </a:lnTo>
                <a:cubicBezTo>
                  <a:pt x="8312" y="341"/>
                  <a:pt x="8310" y="341"/>
                  <a:pt x="8308" y="340"/>
                </a:cubicBezTo>
                <a:lnTo>
                  <a:pt x="8308" y="340"/>
                </a:lnTo>
                <a:lnTo>
                  <a:pt x="8307" y="340"/>
                </a:lnTo>
                <a:lnTo>
                  <a:pt x="8307" y="340"/>
                </a:lnTo>
                <a:cubicBezTo>
                  <a:pt x="8307" y="340"/>
                  <a:pt x="8307" y="340"/>
                  <a:pt x="8306" y="340"/>
                </a:cubicBezTo>
                <a:lnTo>
                  <a:pt x="8306" y="340"/>
                </a:lnTo>
                <a:cubicBezTo>
                  <a:pt x="8277" y="333"/>
                  <a:pt x="8247" y="326"/>
                  <a:pt x="8217" y="319"/>
                </a:cubicBezTo>
                <a:lnTo>
                  <a:pt x="8217" y="319"/>
                </a:lnTo>
                <a:cubicBezTo>
                  <a:pt x="8208" y="317"/>
                  <a:pt x="8199" y="315"/>
                  <a:pt x="8189" y="313"/>
                </a:cubicBezTo>
                <a:lnTo>
                  <a:pt x="8189" y="313"/>
                </a:lnTo>
                <a:cubicBezTo>
                  <a:pt x="8166" y="308"/>
                  <a:pt x="8143" y="303"/>
                  <a:pt x="8120" y="299"/>
                </a:cubicBezTo>
                <a:lnTo>
                  <a:pt x="8120" y="299"/>
                </a:lnTo>
                <a:cubicBezTo>
                  <a:pt x="8115" y="297"/>
                  <a:pt x="8109" y="296"/>
                  <a:pt x="8103" y="295"/>
                </a:cubicBezTo>
                <a:lnTo>
                  <a:pt x="8103" y="295"/>
                </a:lnTo>
                <a:cubicBezTo>
                  <a:pt x="8099" y="294"/>
                  <a:pt x="8095" y="293"/>
                  <a:pt x="8090" y="292"/>
                </a:cubicBezTo>
                <a:lnTo>
                  <a:pt x="8090" y="292"/>
                </a:lnTo>
                <a:cubicBezTo>
                  <a:pt x="8068" y="287"/>
                  <a:pt x="8046" y="283"/>
                  <a:pt x="8024" y="279"/>
                </a:cubicBezTo>
                <a:lnTo>
                  <a:pt x="8024" y="279"/>
                </a:lnTo>
                <a:cubicBezTo>
                  <a:pt x="8015" y="277"/>
                  <a:pt x="8007" y="275"/>
                  <a:pt x="7999" y="273"/>
                </a:cubicBezTo>
                <a:lnTo>
                  <a:pt x="7999" y="273"/>
                </a:lnTo>
                <a:cubicBezTo>
                  <a:pt x="7968" y="267"/>
                  <a:pt x="7937" y="262"/>
                  <a:pt x="7905" y="256"/>
                </a:cubicBezTo>
                <a:lnTo>
                  <a:pt x="7905" y="256"/>
                </a:lnTo>
                <a:cubicBezTo>
                  <a:pt x="7904" y="255"/>
                  <a:pt x="7903" y="255"/>
                  <a:pt x="7902" y="255"/>
                </a:cubicBezTo>
                <a:lnTo>
                  <a:pt x="7902" y="255"/>
                </a:lnTo>
                <a:lnTo>
                  <a:pt x="7902" y="255"/>
                </a:lnTo>
                <a:cubicBezTo>
                  <a:pt x="7084" y="103"/>
                  <a:pt x="6009" y="9"/>
                  <a:pt x="4826" y="4"/>
                </a:cubicBezTo>
                <a:lnTo>
                  <a:pt x="4826" y="4"/>
                </a:lnTo>
                <a:cubicBezTo>
                  <a:pt x="3612" y="0"/>
                  <a:pt x="2495" y="91"/>
                  <a:pt x="1643" y="244"/>
                </a:cubicBezTo>
                <a:lnTo>
                  <a:pt x="1643" y="244"/>
                </a:lnTo>
                <a:lnTo>
                  <a:pt x="1643" y="244"/>
                </a:lnTo>
                <a:cubicBezTo>
                  <a:pt x="1639" y="245"/>
                  <a:pt x="1634" y="246"/>
                  <a:pt x="1629" y="247"/>
                </a:cubicBezTo>
                <a:lnTo>
                  <a:pt x="1629" y="247"/>
                </a:lnTo>
                <a:cubicBezTo>
                  <a:pt x="1618" y="249"/>
                  <a:pt x="1606" y="251"/>
                  <a:pt x="1596" y="253"/>
                </a:cubicBezTo>
                <a:lnTo>
                  <a:pt x="1596" y="253"/>
                </a:lnTo>
                <a:cubicBezTo>
                  <a:pt x="1580" y="256"/>
                  <a:pt x="1564" y="259"/>
                  <a:pt x="1548" y="262"/>
                </a:cubicBezTo>
                <a:lnTo>
                  <a:pt x="1548" y="262"/>
                </a:lnTo>
                <a:cubicBezTo>
                  <a:pt x="1537" y="264"/>
                  <a:pt x="1527" y="266"/>
                  <a:pt x="1515" y="268"/>
                </a:cubicBezTo>
                <a:lnTo>
                  <a:pt x="1515" y="268"/>
                </a:lnTo>
                <a:cubicBezTo>
                  <a:pt x="1509" y="269"/>
                  <a:pt x="1502" y="270"/>
                  <a:pt x="1495" y="271"/>
                </a:cubicBezTo>
                <a:lnTo>
                  <a:pt x="1495" y="271"/>
                </a:lnTo>
                <a:cubicBezTo>
                  <a:pt x="1488" y="273"/>
                  <a:pt x="1482" y="275"/>
                  <a:pt x="1474" y="276"/>
                </a:cubicBezTo>
                <a:lnTo>
                  <a:pt x="1474" y="276"/>
                </a:lnTo>
                <a:cubicBezTo>
                  <a:pt x="1458" y="279"/>
                  <a:pt x="1442" y="283"/>
                  <a:pt x="1427" y="286"/>
                </a:cubicBezTo>
                <a:lnTo>
                  <a:pt x="1427" y="286"/>
                </a:lnTo>
                <a:cubicBezTo>
                  <a:pt x="1414" y="288"/>
                  <a:pt x="1402" y="291"/>
                  <a:pt x="1390" y="293"/>
                </a:cubicBezTo>
                <a:lnTo>
                  <a:pt x="1390" y="293"/>
                </a:lnTo>
                <a:cubicBezTo>
                  <a:pt x="1374" y="296"/>
                  <a:pt x="1358" y="300"/>
                  <a:pt x="1343" y="303"/>
                </a:cubicBezTo>
                <a:lnTo>
                  <a:pt x="1343" y="303"/>
                </a:lnTo>
                <a:cubicBezTo>
                  <a:pt x="1336" y="305"/>
                  <a:pt x="1329" y="306"/>
                  <a:pt x="1323" y="307"/>
                </a:cubicBezTo>
                <a:lnTo>
                  <a:pt x="1323" y="307"/>
                </a:lnTo>
                <a:cubicBezTo>
                  <a:pt x="1318" y="309"/>
                  <a:pt x="1313" y="310"/>
                  <a:pt x="1308" y="310"/>
                </a:cubicBezTo>
                <a:lnTo>
                  <a:pt x="1308" y="310"/>
                </a:lnTo>
                <a:cubicBezTo>
                  <a:pt x="1289" y="315"/>
                  <a:pt x="1269" y="319"/>
                  <a:pt x="1250" y="324"/>
                </a:cubicBezTo>
                <a:lnTo>
                  <a:pt x="1250" y="324"/>
                </a:lnTo>
                <a:cubicBezTo>
                  <a:pt x="1240" y="326"/>
                  <a:pt x="1232" y="328"/>
                  <a:pt x="1222" y="330"/>
                </a:cubicBezTo>
                <a:lnTo>
                  <a:pt x="1222" y="330"/>
                </a:lnTo>
                <a:cubicBezTo>
                  <a:pt x="1197" y="336"/>
                  <a:pt x="1172" y="341"/>
                  <a:pt x="1146" y="348"/>
                </a:cubicBezTo>
                <a:lnTo>
                  <a:pt x="1146" y="348"/>
                </a:lnTo>
                <a:cubicBezTo>
                  <a:pt x="1144" y="348"/>
                  <a:pt x="1142" y="348"/>
                  <a:pt x="1140" y="349"/>
                </a:cubicBezTo>
                <a:lnTo>
                  <a:pt x="1140" y="349"/>
                </a:lnTo>
                <a:cubicBezTo>
                  <a:pt x="1139" y="349"/>
                  <a:pt x="1139" y="350"/>
                  <a:pt x="1139" y="350"/>
                </a:cubicBezTo>
                <a:lnTo>
                  <a:pt x="1139" y="350"/>
                </a:lnTo>
                <a:cubicBezTo>
                  <a:pt x="1110" y="357"/>
                  <a:pt x="1082" y="364"/>
                  <a:pt x="1054" y="371"/>
                </a:cubicBezTo>
                <a:lnTo>
                  <a:pt x="1054" y="371"/>
                </a:lnTo>
                <a:cubicBezTo>
                  <a:pt x="1046" y="373"/>
                  <a:pt x="1039" y="375"/>
                  <a:pt x="1031" y="377"/>
                </a:cubicBezTo>
                <a:lnTo>
                  <a:pt x="1031" y="377"/>
                </a:lnTo>
                <a:cubicBezTo>
                  <a:pt x="1011" y="382"/>
                  <a:pt x="992" y="387"/>
                  <a:pt x="972" y="392"/>
                </a:cubicBezTo>
                <a:lnTo>
                  <a:pt x="972" y="392"/>
                </a:lnTo>
                <a:cubicBezTo>
                  <a:pt x="968" y="394"/>
                  <a:pt x="963" y="395"/>
                  <a:pt x="959" y="396"/>
                </a:cubicBezTo>
                <a:lnTo>
                  <a:pt x="959" y="396"/>
                </a:lnTo>
                <a:cubicBezTo>
                  <a:pt x="954" y="397"/>
                  <a:pt x="950" y="398"/>
                  <a:pt x="944" y="400"/>
                </a:cubicBezTo>
                <a:lnTo>
                  <a:pt x="944" y="400"/>
                </a:lnTo>
                <a:cubicBezTo>
                  <a:pt x="927" y="405"/>
                  <a:pt x="911" y="410"/>
                  <a:pt x="894" y="414"/>
                </a:cubicBezTo>
                <a:lnTo>
                  <a:pt x="894" y="414"/>
                </a:lnTo>
                <a:cubicBezTo>
                  <a:pt x="886" y="417"/>
                  <a:pt x="877" y="419"/>
                  <a:pt x="869" y="422"/>
                </a:cubicBezTo>
                <a:lnTo>
                  <a:pt x="869" y="422"/>
                </a:lnTo>
                <a:cubicBezTo>
                  <a:pt x="849" y="428"/>
                  <a:pt x="829" y="434"/>
                  <a:pt x="809" y="440"/>
                </a:cubicBezTo>
                <a:lnTo>
                  <a:pt x="809" y="440"/>
                </a:lnTo>
                <a:cubicBezTo>
                  <a:pt x="806" y="441"/>
                  <a:pt x="802" y="442"/>
                  <a:pt x="798" y="443"/>
                </a:cubicBezTo>
                <a:lnTo>
                  <a:pt x="798" y="443"/>
                </a:lnTo>
                <a:cubicBezTo>
                  <a:pt x="797" y="443"/>
                  <a:pt x="796" y="444"/>
                  <a:pt x="796" y="444"/>
                </a:cubicBezTo>
                <a:lnTo>
                  <a:pt x="796" y="444"/>
                </a:lnTo>
                <a:cubicBezTo>
                  <a:pt x="773" y="451"/>
                  <a:pt x="750" y="458"/>
                  <a:pt x="728" y="465"/>
                </a:cubicBezTo>
                <a:lnTo>
                  <a:pt x="728" y="465"/>
                </a:lnTo>
                <a:cubicBezTo>
                  <a:pt x="724" y="467"/>
                  <a:pt x="720" y="468"/>
                  <a:pt x="715" y="470"/>
                </a:cubicBezTo>
                <a:lnTo>
                  <a:pt x="715" y="470"/>
                </a:lnTo>
                <a:cubicBezTo>
                  <a:pt x="698" y="475"/>
                  <a:pt x="681" y="481"/>
                  <a:pt x="664" y="487"/>
                </a:cubicBezTo>
                <a:lnTo>
                  <a:pt x="664" y="487"/>
                </a:lnTo>
                <a:cubicBezTo>
                  <a:pt x="662" y="488"/>
                  <a:pt x="660" y="488"/>
                  <a:pt x="658" y="489"/>
                </a:cubicBezTo>
                <a:lnTo>
                  <a:pt x="658" y="489"/>
                </a:lnTo>
                <a:cubicBezTo>
                  <a:pt x="652" y="491"/>
                  <a:pt x="647" y="493"/>
                  <a:pt x="641" y="495"/>
                </a:cubicBezTo>
                <a:lnTo>
                  <a:pt x="641" y="495"/>
                </a:lnTo>
                <a:cubicBezTo>
                  <a:pt x="628" y="500"/>
                  <a:pt x="616" y="504"/>
                  <a:pt x="604" y="509"/>
                </a:cubicBezTo>
                <a:lnTo>
                  <a:pt x="604" y="509"/>
                </a:lnTo>
                <a:cubicBezTo>
                  <a:pt x="596" y="512"/>
                  <a:pt x="588" y="515"/>
                  <a:pt x="580" y="518"/>
                </a:cubicBezTo>
                <a:lnTo>
                  <a:pt x="580" y="518"/>
                </a:lnTo>
                <a:cubicBezTo>
                  <a:pt x="569" y="522"/>
                  <a:pt x="557" y="527"/>
                  <a:pt x="546" y="531"/>
                </a:cubicBezTo>
                <a:lnTo>
                  <a:pt x="546" y="531"/>
                </a:lnTo>
                <a:cubicBezTo>
                  <a:pt x="543" y="532"/>
                  <a:pt x="539" y="533"/>
                  <a:pt x="536" y="535"/>
                </a:cubicBezTo>
                <a:lnTo>
                  <a:pt x="536" y="535"/>
                </a:lnTo>
                <a:cubicBezTo>
                  <a:pt x="531" y="537"/>
                  <a:pt x="526" y="539"/>
                  <a:pt x="522" y="541"/>
                </a:cubicBezTo>
                <a:lnTo>
                  <a:pt x="522" y="541"/>
                </a:lnTo>
                <a:cubicBezTo>
                  <a:pt x="512" y="545"/>
                  <a:pt x="502" y="549"/>
                  <a:pt x="493" y="552"/>
                </a:cubicBezTo>
                <a:lnTo>
                  <a:pt x="493" y="552"/>
                </a:lnTo>
                <a:cubicBezTo>
                  <a:pt x="485" y="556"/>
                  <a:pt x="477" y="559"/>
                  <a:pt x="469" y="562"/>
                </a:cubicBezTo>
                <a:lnTo>
                  <a:pt x="469" y="562"/>
                </a:lnTo>
                <a:cubicBezTo>
                  <a:pt x="460" y="566"/>
                  <a:pt x="450" y="571"/>
                  <a:pt x="442" y="575"/>
                </a:cubicBezTo>
                <a:lnTo>
                  <a:pt x="442" y="575"/>
                </a:lnTo>
                <a:cubicBezTo>
                  <a:pt x="438" y="576"/>
                  <a:pt x="434" y="578"/>
                  <a:pt x="430" y="579"/>
                </a:cubicBezTo>
                <a:lnTo>
                  <a:pt x="430" y="579"/>
                </a:lnTo>
                <a:cubicBezTo>
                  <a:pt x="426" y="581"/>
                  <a:pt x="423" y="583"/>
                  <a:pt x="419" y="585"/>
                </a:cubicBezTo>
                <a:lnTo>
                  <a:pt x="419" y="585"/>
                </a:lnTo>
                <a:cubicBezTo>
                  <a:pt x="411" y="589"/>
                  <a:pt x="403" y="592"/>
                  <a:pt x="395" y="596"/>
                </a:cubicBezTo>
                <a:lnTo>
                  <a:pt x="395" y="596"/>
                </a:lnTo>
                <a:cubicBezTo>
                  <a:pt x="388" y="600"/>
                  <a:pt x="380" y="603"/>
                  <a:pt x="372" y="607"/>
                </a:cubicBezTo>
                <a:lnTo>
                  <a:pt x="372" y="607"/>
                </a:lnTo>
                <a:cubicBezTo>
                  <a:pt x="365" y="611"/>
                  <a:pt x="358" y="614"/>
                  <a:pt x="350" y="618"/>
                </a:cubicBezTo>
                <a:lnTo>
                  <a:pt x="350" y="618"/>
                </a:lnTo>
                <a:cubicBezTo>
                  <a:pt x="346" y="620"/>
                  <a:pt x="343" y="622"/>
                  <a:pt x="340" y="623"/>
                </a:cubicBezTo>
                <a:lnTo>
                  <a:pt x="340" y="623"/>
                </a:lnTo>
                <a:cubicBezTo>
                  <a:pt x="336" y="625"/>
                  <a:pt x="333" y="628"/>
                  <a:pt x="329" y="629"/>
                </a:cubicBezTo>
                <a:lnTo>
                  <a:pt x="329" y="629"/>
                </a:lnTo>
                <a:cubicBezTo>
                  <a:pt x="322" y="633"/>
                  <a:pt x="315" y="637"/>
                  <a:pt x="308" y="640"/>
                </a:cubicBezTo>
                <a:lnTo>
                  <a:pt x="308" y="640"/>
                </a:lnTo>
                <a:cubicBezTo>
                  <a:pt x="301" y="644"/>
                  <a:pt x="295" y="648"/>
                  <a:pt x="288" y="652"/>
                </a:cubicBezTo>
                <a:lnTo>
                  <a:pt x="288" y="652"/>
                </a:lnTo>
                <a:cubicBezTo>
                  <a:pt x="281" y="656"/>
                  <a:pt x="275" y="659"/>
                  <a:pt x="269" y="663"/>
                </a:cubicBezTo>
                <a:lnTo>
                  <a:pt x="269" y="663"/>
                </a:lnTo>
                <a:cubicBezTo>
                  <a:pt x="266" y="664"/>
                  <a:pt x="263" y="666"/>
                  <a:pt x="261" y="667"/>
                </a:cubicBezTo>
                <a:lnTo>
                  <a:pt x="261" y="667"/>
                </a:lnTo>
                <a:cubicBezTo>
                  <a:pt x="257" y="670"/>
                  <a:pt x="253" y="672"/>
                  <a:pt x="249" y="674"/>
                </a:cubicBezTo>
                <a:lnTo>
                  <a:pt x="249" y="674"/>
                </a:lnTo>
                <a:cubicBezTo>
                  <a:pt x="244" y="678"/>
                  <a:pt x="238" y="682"/>
                  <a:pt x="233" y="685"/>
                </a:cubicBezTo>
                <a:lnTo>
                  <a:pt x="233" y="685"/>
                </a:lnTo>
                <a:cubicBezTo>
                  <a:pt x="226" y="689"/>
                  <a:pt x="220" y="693"/>
                  <a:pt x="214" y="697"/>
                </a:cubicBezTo>
                <a:lnTo>
                  <a:pt x="214" y="697"/>
                </a:lnTo>
                <a:cubicBezTo>
                  <a:pt x="209" y="700"/>
                  <a:pt x="204" y="704"/>
                  <a:pt x="199" y="707"/>
                </a:cubicBezTo>
                <a:lnTo>
                  <a:pt x="199" y="707"/>
                </a:lnTo>
                <a:cubicBezTo>
                  <a:pt x="197" y="709"/>
                  <a:pt x="195" y="710"/>
                  <a:pt x="193" y="711"/>
                </a:cubicBezTo>
                <a:lnTo>
                  <a:pt x="193" y="711"/>
                </a:lnTo>
                <a:cubicBezTo>
                  <a:pt x="189" y="714"/>
                  <a:pt x="186" y="717"/>
                  <a:pt x="182" y="720"/>
                </a:cubicBezTo>
                <a:lnTo>
                  <a:pt x="182" y="720"/>
                </a:lnTo>
                <a:cubicBezTo>
                  <a:pt x="177" y="723"/>
                  <a:pt x="172" y="727"/>
                  <a:pt x="167" y="730"/>
                </a:cubicBezTo>
                <a:lnTo>
                  <a:pt x="167" y="730"/>
                </a:lnTo>
                <a:cubicBezTo>
                  <a:pt x="162" y="734"/>
                  <a:pt x="157" y="739"/>
                  <a:pt x="151" y="743"/>
                </a:cubicBezTo>
                <a:lnTo>
                  <a:pt x="151" y="743"/>
                </a:lnTo>
                <a:cubicBezTo>
                  <a:pt x="147" y="747"/>
                  <a:pt x="143" y="750"/>
                  <a:pt x="139" y="753"/>
                </a:cubicBezTo>
                <a:lnTo>
                  <a:pt x="139" y="753"/>
                </a:lnTo>
                <a:cubicBezTo>
                  <a:pt x="138" y="754"/>
                  <a:pt x="137" y="754"/>
                  <a:pt x="136" y="755"/>
                </a:cubicBezTo>
                <a:lnTo>
                  <a:pt x="136" y="755"/>
                </a:lnTo>
                <a:lnTo>
                  <a:pt x="136" y="755"/>
                </a:lnTo>
                <a:lnTo>
                  <a:pt x="136" y="755"/>
                </a:lnTo>
                <a:cubicBezTo>
                  <a:pt x="132" y="759"/>
                  <a:pt x="127" y="763"/>
                  <a:pt x="123" y="767"/>
                </a:cubicBezTo>
                <a:lnTo>
                  <a:pt x="123" y="767"/>
                </a:lnTo>
                <a:cubicBezTo>
                  <a:pt x="120" y="770"/>
                  <a:pt x="116" y="773"/>
                  <a:pt x="113" y="776"/>
                </a:cubicBezTo>
                <a:lnTo>
                  <a:pt x="113" y="776"/>
                </a:lnTo>
                <a:cubicBezTo>
                  <a:pt x="107" y="781"/>
                  <a:pt x="102" y="787"/>
                  <a:pt x="96" y="793"/>
                </a:cubicBezTo>
                <a:lnTo>
                  <a:pt x="96" y="793"/>
                </a:lnTo>
                <a:cubicBezTo>
                  <a:pt x="94" y="795"/>
                  <a:pt x="92" y="797"/>
                  <a:pt x="89" y="800"/>
                </a:cubicBezTo>
                <a:lnTo>
                  <a:pt x="89" y="800"/>
                </a:lnTo>
                <a:lnTo>
                  <a:pt x="89" y="800"/>
                </a:lnTo>
                <a:lnTo>
                  <a:pt x="89" y="800"/>
                </a:lnTo>
                <a:lnTo>
                  <a:pt x="89" y="800"/>
                </a:lnTo>
                <a:lnTo>
                  <a:pt x="89" y="800"/>
                </a:lnTo>
                <a:lnTo>
                  <a:pt x="89" y="800"/>
                </a:lnTo>
                <a:cubicBezTo>
                  <a:pt x="82" y="807"/>
                  <a:pt x="75" y="815"/>
                  <a:pt x="69" y="823"/>
                </a:cubicBezTo>
                <a:lnTo>
                  <a:pt x="69" y="823"/>
                </a:lnTo>
                <a:cubicBezTo>
                  <a:pt x="67" y="825"/>
                  <a:pt x="65" y="827"/>
                  <a:pt x="63" y="830"/>
                </a:cubicBezTo>
                <a:lnTo>
                  <a:pt x="63" y="830"/>
                </a:lnTo>
                <a:cubicBezTo>
                  <a:pt x="59" y="835"/>
                  <a:pt x="55" y="840"/>
                  <a:pt x="52" y="845"/>
                </a:cubicBezTo>
                <a:lnTo>
                  <a:pt x="52" y="845"/>
                </a:lnTo>
                <a:cubicBezTo>
                  <a:pt x="51" y="846"/>
                  <a:pt x="51" y="846"/>
                  <a:pt x="51" y="846"/>
                </a:cubicBezTo>
                <a:lnTo>
                  <a:pt x="51" y="846"/>
                </a:lnTo>
                <a:cubicBezTo>
                  <a:pt x="48" y="849"/>
                  <a:pt x="46" y="853"/>
                  <a:pt x="45" y="856"/>
                </a:cubicBezTo>
                <a:lnTo>
                  <a:pt x="45" y="856"/>
                </a:lnTo>
                <a:cubicBezTo>
                  <a:pt x="41" y="861"/>
                  <a:pt x="38" y="865"/>
                  <a:pt x="35" y="871"/>
                </a:cubicBezTo>
                <a:lnTo>
                  <a:pt x="35" y="871"/>
                </a:lnTo>
                <a:cubicBezTo>
                  <a:pt x="33" y="874"/>
                  <a:pt x="32" y="877"/>
                  <a:pt x="30" y="881"/>
                </a:cubicBezTo>
                <a:lnTo>
                  <a:pt x="30" y="881"/>
                </a:lnTo>
                <a:cubicBezTo>
                  <a:pt x="28" y="884"/>
                  <a:pt x="26" y="888"/>
                  <a:pt x="24" y="892"/>
                </a:cubicBezTo>
                <a:lnTo>
                  <a:pt x="24" y="892"/>
                </a:lnTo>
                <a:cubicBezTo>
                  <a:pt x="23" y="892"/>
                  <a:pt x="23" y="894"/>
                  <a:pt x="23" y="895"/>
                </a:cubicBezTo>
                <a:lnTo>
                  <a:pt x="23" y="895"/>
                </a:lnTo>
                <a:cubicBezTo>
                  <a:pt x="21" y="898"/>
                  <a:pt x="20" y="902"/>
                  <a:pt x="18" y="906"/>
                </a:cubicBezTo>
                <a:lnTo>
                  <a:pt x="18" y="906"/>
                </a:lnTo>
                <a:cubicBezTo>
                  <a:pt x="16" y="911"/>
                  <a:pt x="14" y="915"/>
                  <a:pt x="13" y="919"/>
                </a:cubicBezTo>
                <a:lnTo>
                  <a:pt x="13" y="919"/>
                </a:lnTo>
                <a:cubicBezTo>
                  <a:pt x="11" y="923"/>
                  <a:pt x="11" y="927"/>
                  <a:pt x="10" y="931"/>
                </a:cubicBezTo>
                <a:lnTo>
                  <a:pt x="10" y="931"/>
                </a:lnTo>
                <a:cubicBezTo>
                  <a:pt x="8" y="934"/>
                  <a:pt x="7" y="937"/>
                  <a:pt x="7" y="940"/>
                </a:cubicBezTo>
                <a:lnTo>
                  <a:pt x="7" y="940"/>
                </a:lnTo>
                <a:cubicBezTo>
                  <a:pt x="6" y="942"/>
                  <a:pt x="6" y="944"/>
                  <a:pt x="5" y="945"/>
                </a:cubicBezTo>
                <a:lnTo>
                  <a:pt x="5" y="945"/>
                </a:lnTo>
                <a:cubicBezTo>
                  <a:pt x="5" y="947"/>
                  <a:pt x="5" y="949"/>
                  <a:pt x="4" y="950"/>
                </a:cubicBezTo>
                <a:lnTo>
                  <a:pt x="4" y="950"/>
                </a:lnTo>
                <a:cubicBezTo>
                  <a:pt x="3" y="958"/>
                  <a:pt x="2" y="966"/>
                  <a:pt x="1" y="974"/>
                </a:cubicBezTo>
                <a:lnTo>
                  <a:pt x="1" y="974"/>
                </a:lnTo>
                <a:cubicBezTo>
                  <a:pt x="1" y="979"/>
                  <a:pt x="0" y="984"/>
                  <a:pt x="0" y="990"/>
                </a:cubicBezTo>
                <a:lnTo>
                  <a:pt x="0" y="990"/>
                </a:lnTo>
                <a:cubicBezTo>
                  <a:pt x="0" y="992"/>
                  <a:pt x="1" y="994"/>
                  <a:pt x="1" y="996"/>
                </a:cubicBezTo>
                <a:lnTo>
                  <a:pt x="1" y="996"/>
                </a:lnTo>
                <a:cubicBezTo>
                  <a:pt x="1" y="1000"/>
                  <a:pt x="1" y="1004"/>
                  <a:pt x="1" y="1008"/>
                </a:cubicBezTo>
                <a:lnTo>
                  <a:pt x="1" y="1008"/>
                </a:lnTo>
                <a:cubicBezTo>
                  <a:pt x="2" y="1013"/>
                  <a:pt x="2" y="1018"/>
                  <a:pt x="3" y="1023"/>
                </a:cubicBezTo>
                <a:lnTo>
                  <a:pt x="3" y="1023"/>
                </a:lnTo>
                <a:cubicBezTo>
                  <a:pt x="3" y="1027"/>
                  <a:pt x="4" y="1031"/>
                  <a:pt x="5" y="1035"/>
                </a:cubicBezTo>
                <a:lnTo>
                  <a:pt x="5" y="1035"/>
                </a:lnTo>
                <a:cubicBezTo>
                  <a:pt x="6" y="1037"/>
                  <a:pt x="6" y="1039"/>
                  <a:pt x="7" y="1041"/>
                </a:cubicBezTo>
                <a:lnTo>
                  <a:pt x="7" y="1041"/>
                </a:lnTo>
                <a:cubicBezTo>
                  <a:pt x="7" y="1045"/>
                  <a:pt x="8" y="1049"/>
                  <a:pt x="10" y="1052"/>
                </a:cubicBezTo>
                <a:lnTo>
                  <a:pt x="10" y="1052"/>
                </a:lnTo>
                <a:cubicBezTo>
                  <a:pt x="11" y="1055"/>
                  <a:pt x="11" y="1057"/>
                  <a:pt x="12" y="1060"/>
                </a:cubicBezTo>
                <a:lnTo>
                  <a:pt x="12" y="1060"/>
                </a:lnTo>
                <a:cubicBezTo>
                  <a:pt x="15" y="1069"/>
                  <a:pt x="18" y="1077"/>
                  <a:pt x="22" y="1086"/>
                </a:cubicBezTo>
                <a:lnTo>
                  <a:pt x="22" y="1086"/>
                </a:lnTo>
                <a:cubicBezTo>
                  <a:pt x="301" y="1695"/>
                  <a:pt x="581" y="2304"/>
                  <a:pt x="861" y="2913"/>
                </a:cubicBezTo>
                <a:lnTo>
                  <a:pt x="861" y="2913"/>
                </a:lnTo>
                <a:cubicBezTo>
                  <a:pt x="862" y="2916"/>
                  <a:pt x="863" y="2918"/>
                  <a:pt x="864" y="2920"/>
                </a:cubicBezTo>
                <a:lnTo>
                  <a:pt x="864" y="2920"/>
                </a:lnTo>
                <a:cubicBezTo>
                  <a:pt x="865" y="2923"/>
                  <a:pt x="867" y="2926"/>
                  <a:pt x="868" y="2928"/>
                </a:cubicBezTo>
                <a:lnTo>
                  <a:pt x="868" y="2928"/>
                </a:lnTo>
                <a:cubicBezTo>
                  <a:pt x="870" y="2930"/>
                  <a:pt x="871" y="2933"/>
                  <a:pt x="872" y="2935"/>
                </a:cubicBezTo>
                <a:lnTo>
                  <a:pt x="872" y="2935"/>
                </a:lnTo>
                <a:cubicBezTo>
                  <a:pt x="873" y="2938"/>
                  <a:pt x="874" y="2939"/>
                  <a:pt x="876" y="2941"/>
                </a:cubicBezTo>
                <a:lnTo>
                  <a:pt x="876" y="2941"/>
                </a:lnTo>
                <a:cubicBezTo>
                  <a:pt x="877" y="2943"/>
                  <a:pt x="879" y="2946"/>
                  <a:pt x="880" y="2948"/>
                </a:cubicBezTo>
                <a:lnTo>
                  <a:pt x="880" y="2948"/>
                </a:lnTo>
                <a:cubicBezTo>
                  <a:pt x="882" y="2951"/>
                  <a:pt x="884" y="2954"/>
                  <a:pt x="887" y="2957"/>
                </a:cubicBezTo>
                <a:lnTo>
                  <a:pt x="887" y="2957"/>
                </a:lnTo>
                <a:cubicBezTo>
                  <a:pt x="888" y="2959"/>
                  <a:pt x="890" y="2961"/>
                  <a:pt x="891" y="2963"/>
                </a:cubicBezTo>
                <a:lnTo>
                  <a:pt x="891" y="2963"/>
                </a:lnTo>
                <a:cubicBezTo>
                  <a:pt x="892" y="2964"/>
                  <a:pt x="893" y="2966"/>
                  <a:pt x="894" y="2967"/>
                </a:cubicBezTo>
                <a:lnTo>
                  <a:pt x="894" y="2967"/>
                </a:lnTo>
                <a:cubicBezTo>
                  <a:pt x="897" y="2971"/>
                  <a:pt x="900" y="2975"/>
                  <a:pt x="904" y="2979"/>
                </a:cubicBezTo>
                <a:lnTo>
                  <a:pt x="904" y="2979"/>
                </a:lnTo>
                <a:cubicBezTo>
                  <a:pt x="905" y="2980"/>
                  <a:pt x="906" y="2982"/>
                  <a:pt x="907" y="2983"/>
                </a:cubicBezTo>
                <a:lnTo>
                  <a:pt x="907" y="2983"/>
                </a:lnTo>
                <a:cubicBezTo>
                  <a:pt x="908" y="2984"/>
                  <a:pt x="909" y="2984"/>
                  <a:pt x="909" y="2985"/>
                </a:cubicBezTo>
                <a:lnTo>
                  <a:pt x="909" y="2985"/>
                </a:lnTo>
                <a:cubicBezTo>
                  <a:pt x="910" y="2986"/>
                  <a:pt x="910" y="2986"/>
                  <a:pt x="910" y="2987"/>
                </a:cubicBezTo>
                <a:lnTo>
                  <a:pt x="910" y="2987"/>
                </a:lnTo>
                <a:cubicBezTo>
                  <a:pt x="914" y="2991"/>
                  <a:pt x="919" y="2995"/>
                  <a:pt x="923" y="2999"/>
                </a:cubicBezTo>
                <a:lnTo>
                  <a:pt x="923" y="2999"/>
                </a:lnTo>
                <a:cubicBezTo>
                  <a:pt x="924" y="3002"/>
                  <a:pt x="927" y="3003"/>
                  <a:pt x="929" y="3005"/>
                </a:cubicBezTo>
                <a:lnTo>
                  <a:pt x="929" y="3005"/>
                </a:lnTo>
                <a:cubicBezTo>
                  <a:pt x="930" y="3006"/>
                  <a:pt x="930" y="3007"/>
                  <a:pt x="931" y="3007"/>
                </a:cubicBezTo>
                <a:lnTo>
                  <a:pt x="931" y="3007"/>
                </a:lnTo>
                <a:cubicBezTo>
                  <a:pt x="932" y="3009"/>
                  <a:pt x="933" y="3010"/>
                  <a:pt x="934" y="3011"/>
                </a:cubicBezTo>
                <a:lnTo>
                  <a:pt x="934" y="3011"/>
                </a:lnTo>
                <a:cubicBezTo>
                  <a:pt x="938" y="3014"/>
                  <a:pt x="942" y="3017"/>
                  <a:pt x="945" y="3021"/>
                </a:cubicBezTo>
                <a:lnTo>
                  <a:pt x="945" y="3021"/>
                </a:lnTo>
                <a:cubicBezTo>
                  <a:pt x="947" y="3022"/>
                  <a:pt x="948" y="3023"/>
                  <a:pt x="950" y="3025"/>
                </a:cubicBezTo>
                <a:lnTo>
                  <a:pt x="950" y="3025"/>
                </a:lnTo>
                <a:cubicBezTo>
                  <a:pt x="951" y="3026"/>
                  <a:pt x="953" y="3027"/>
                  <a:pt x="954" y="3029"/>
                </a:cubicBezTo>
                <a:lnTo>
                  <a:pt x="954" y="3029"/>
                </a:lnTo>
                <a:cubicBezTo>
                  <a:pt x="957" y="3031"/>
                  <a:pt x="960" y="3033"/>
                  <a:pt x="963" y="3035"/>
                </a:cubicBezTo>
                <a:lnTo>
                  <a:pt x="963" y="3035"/>
                </a:lnTo>
                <a:cubicBezTo>
                  <a:pt x="966" y="3038"/>
                  <a:pt x="969" y="3041"/>
                  <a:pt x="973" y="3044"/>
                </a:cubicBezTo>
                <a:lnTo>
                  <a:pt x="973" y="3044"/>
                </a:lnTo>
                <a:cubicBezTo>
                  <a:pt x="974" y="3045"/>
                  <a:pt x="976" y="3046"/>
                  <a:pt x="978" y="3048"/>
                </a:cubicBezTo>
                <a:lnTo>
                  <a:pt x="978" y="3048"/>
                </a:lnTo>
                <a:cubicBezTo>
                  <a:pt x="979" y="3049"/>
                  <a:pt x="980" y="3049"/>
                  <a:pt x="981" y="3050"/>
                </a:cubicBezTo>
                <a:lnTo>
                  <a:pt x="981" y="3050"/>
                </a:lnTo>
                <a:cubicBezTo>
                  <a:pt x="984" y="3052"/>
                  <a:pt x="987" y="3054"/>
                  <a:pt x="990" y="3057"/>
                </a:cubicBezTo>
                <a:lnTo>
                  <a:pt x="990" y="3057"/>
                </a:lnTo>
                <a:cubicBezTo>
                  <a:pt x="993" y="3058"/>
                  <a:pt x="995" y="3060"/>
                  <a:pt x="997" y="3062"/>
                </a:cubicBezTo>
                <a:lnTo>
                  <a:pt x="997" y="3062"/>
                </a:lnTo>
                <a:cubicBezTo>
                  <a:pt x="1000" y="3064"/>
                  <a:pt x="1004" y="3067"/>
                  <a:pt x="1007" y="3069"/>
                </a:cubicBezTo>
                <a:lnTo>
                  <a:pt x="1007" y="3069"/>
                </a:lnTo>
                <a:cubicBezTo>
                  <a:pt x="1009" y="3070"/>
                  <a:pt x="1011" y="3071"/>
                  <a:pt x="1013" y="3073"/>
                </a:cubicBezTo>
                <a:lnTo>
                  <a:pt x="1013" y="3073"/>
                </a:lnTo>
                <a:cubicBezTo>
                  <a:pt x="1015" y="3074"/>
                  <a:pt x="1017" y="3076"/>
                  <a:pt x="1020" y="3077"/>
                </a:cubicBezTo>
                <a:lnTo>
                  <a:pt x="1020" y="3077"/>
                </a:lnTo>
                <a:cubicBezTo>
                  <a:pt x="1021" y="3078"/>
                  <a:pt x="1023" y="3080"/>
                  <a:pt x="1024" y="3081"/>
                </a:cubicBezTo>
                <a:lnTo>
                  <a:pt x="1024" y="3081"/>
                </a:lnTo>
                <a:cubicBezTo>
                  <a:pt x="1028" y="3083"/>
                  <a:pt x="1032" y="3085"/>
                  <a:pt x="1036" y="3088"/>
                </a:cubicBezTo>
                <a:lnTo>
                  <a:pt x="1036" y="3088"/>
                </a:lnTo>
                <a:cubicBezTo>
                  <a:pt x="1041" y="3091"/>
                  <a:pt x="1046" y="3094"/>
                  <a:pt x="1051" y="3098"/>
                </a:cubicBezTo>
                <a:lnTo>
                  <a:pt x="1055" y="3100"/>
                </a:lnTo>
                <a:lnTo>
                  <a:pt x="1055" y="3100"/>
                </a:lnTo>
                <a:cubicBezTo>
                  <a:pt x="1058" y="3102"/>
                  <a:pt x="1063" y="3104"/>
                  <a:pt x="1066" y="3106"/>
                </a:cubicBezTo>
                <a:lnTo>
                  <a:pt x="1066" y="3106"/>
                </a:lnTo>
                <a:cubicBezTo>
                  <a:pt x="1073" y="3110"/>
                  <a:pt x="1078" y="3114"/>
                  <a:pt x="1084" y="3117"/>
                </a:cubicBezTo>
                <a:lnTo>
                  <a:pt x="1084" y="3117"/>
                </a:lnTo>
                <a:cubicBezTo>
                  <a:pt x="1086" y="3118"/>
                  <a:pt x="1088" y="3119"/>
                  <a:pt x="1090" y="3120"/>
                </a:cubicBezTo>
                <a:lnTo>
                  <a:pt x="1090" y="3120"/>
                </a:lnTo>
                <a:cubicBezTo>
                  <a:pt x="1093" y="3121"/>
                  <a:pt x="1095" y="3123"/>
                  <a:pt x="1098" y="3124"/>
                </a:cubicBezTo>
                <a:lnTo>
                  <a:pt x="1098" y="3124"/>
                </a:lnTo>
                <a:cubicBezTo>
                  <a:pt x="1098" y="3124"/>
                  <a:pt x="1098" y="3124"/>
                  <a:pt x="1098" y="3125"/>
                </a:cubicBezTo>
                <a:lnTo>
                  <a:pt x="1098" y="3125"/>
                </a:lnTo>
                <a:cubicBezTo>
                  <a:pt x="1105" y="3128"/>
                  <a:pt x="1111" y="3131"/>
                  <a:pt x="1118" y="3135"/>
                </a:cubicBezTo>
                <a:lnTo>
                  <a:pt x="1118" y="3135"/>
                </a:lnTo>
                <a:cubicBezTo>
                  <a:pt x="1121" y="3136"/>
                  <a:pt x="1125" y="3138"/>
                  <a:pt x="1128" y="3141"/>
                </a:cubicBezTo>
                <a:lnTo>
                  <a:pt x="1128" y="3141"/>
                </a:lnTo>
                <a:cubicBezTo>
                  <a:pt x="1131" y="3142"/>
                  <a:pt x="1134" y="3143"/>
                  <a:pt x="1136" y="3145"/>
                </a:cubicBezTo>
                <a:lnTo>
                  <a:pt x="1136" y="3145"/>
                </a:lnTo>
                <a:cubicBezTo>
                  <a:pt x="1142" y="3147"/>
                  <a:pt x="1147" y="3150"/>
                  <a:pt x="1152" y="3153"/>
                </a:cubicBezTo>
                <a:lnTo>
                  <a:pt x="1152" y="3153"/>
                </a:lnTo>
                <a:cubicBezTo>
                  <a:pt x="1158" y="3155"/>
                  <a:pt x="1163" y="3158"/>
                  <a:pt x="1168" y="3160"/>
                </a:cubicBezTo>
                <a:lnTo>
                  <a:pt x="1168" y="3160"/>
                </a:lnTo>
                <a:cubicBezTo>
                  <a:pt x="1169" y="3161"/>
                  <a:pt x="1170" y="3161"/>
                  <a:pt x="1171" y="3161"/>
                </a:cubicBezTo>
                <a:lnTo>
                  <a:pt x="1171" y="3161"/>
                </a:lnTo>
                <a:cubicBezTo>
                  <a:pt x="1173" y="3163"/>
                  <a:pt x="1175" y="3164"/>
                  <a:pt x="1177" y="3164"/>
                </a:cubicBezTo>
                <a:lnTo>
                  <a:pt x="1177" y="3164"/>
                </a:lnTo>
                <a:cubicBezTo>
                  <a:pt x="1181" y="3166"/>
                  <a:pt x="1185" y="3168"/>
                  <a:pt x="1189" y="3170"/>
                </a:cubicBezTo>
                <a:lnTo>
                  <a:pt x="1189" y="3170"/>
                </a:lnTo>
                <a:cubicBezTo>
                  <a:pt x="1195" y="3172"/>
                  <a:pt x="1200" y="3175"/>
                  <a:pt x="1206" y="3178"/>
                </a:cubicBezTo>
                <a:lnTo>
                  <a:pt x="1206" y="3178"/>
                </a:lnTo>
                <a:cubicBezTo>
                  <a:pt x="1210" y="3179"/>
                  <a:pt x="1215" y="3182"/>
                  <a:pt x="1219" y="3184"/>
                </a:cubicBezTo>
                <a:lnTo>
                  <a:pt x="1219" y="3184"/>
                </a:lnTo>
                <a:cubicBezTo>
                  <a:pt x="1223" y="3185"/>
                  <a:pt x="1226" y="3186"/>
                  <a:pt x="1230" y="3188"/>
                </a:cubicBezTo>
                <a:lnTo>
                  <a:pt x="1230" y="3188"/>
                </a:lnTo>
                <a:cubicBezTo>
                  <a:pt x="1235" y="3190"/>
                  <a:pt x="1240" y="3192"/>
                  <a:pt x="1246" y="3195"/>
                </a:cubicBezTo>
                <a:lnTo>
                  <a:pt x="1246" y="3195"/>
                </a:lnTo>
                <a:cubicBezTo>
                  <a:pt x="1252" y="3198"/>
                  <a:pt x="1259" y="3200"/>
                  <a:pt x="1265" y="3202"/>
                </a:cubicBezTo>
                <a:lnTo>
                  <a:pt x="1265" y="3202"/>
                </a:lnTo>
                <a:cubicBezTo>
                  <a:pt x="1269" y="3204"/>
                  <a:pt x="1273" y="3206"/>
                  <a:pt x="1276" y="3208"/>
                </a:cubicBezTo>
                <a:lnTo>
                  <a:pt x="1276" y="3208"/>
                </a:lnTo>
                <a:cubicBezTo>
                  <a:pt x="1280" y="3209"/>
                  <a:pt x="1284" y="3210"/>
                  <a:pt x="1287" y="3212"/>
                </a:cubicBezTo>
                <a:lnTo>
                  <a:pt x="1287" y="3212"/>
                </a:lnTo>
                <a:cubicBezTo>
                  <a:pt x="1296" y="3215"/>
                  <a:pt x="1305" y="3218"/>
                  <a:pt x="1313" y="3222"/>
                </a:cubicBezTo>
                <a:lnTo>
                  <a:pt x="1313" y="3222"/>
                </a:lnTo>
                <a:cubicBezTo>
                  <a:pt x="1315" y="3222"/>
                  <a:pt x="1316" y="3223"/>
                  <a:pt x="1317" y="3223"/>
                </a:cubicBezTo>
                <a:lnTo>
                  <a:pt x="1317" y="3223"/>
                </a:lnTo>
                <a:cubicBezTo>
                  <a:pt x="1320" y="3224"/>
                  <a:pt x="1322" y="3225"/>
                  <a:pt x="1325" y="3226"/>
                </a:cubicBezTo>
                <a:lnTo>
                  <a:pt x="1325" y="3226"/>
                </a:lnTo>
                <a:cubicBezTo>
                  <a:pt x="1327" y="3227"/>
                  <a:pt x="1328" y="3227"/>
                  <a:pt x="1331" y="3228"/>
                </a:cubicBezTo>
                <a:lnTo>
                  <a:pt x="1331" y="3228"/>
                </a:lnTo>
                <a:cubicBezTo>
                  <a:pt x="1340" y="3232"/>
                  <a:pt x="1350" y="3235"/>
                  <a:pt x="1359" y="3239"/>
                </a:cubicBezTo>
                <a:lnTo>
                  <a:pt x="1359" y="3239"/>
                </a:lnTo>
                <a:cubicBezTo>
                  <a:pt x="1365" y="3241"/>
                  <a:pt x="1370" y="3243"/>
                  <a:pt x="1376" y="3245"/>
                </a:cubicBezTo>
                <a:lnTo>
                  <a:pt x="1376" y="3245"/>
                </a:lnTo>
                <a:cubicBezTo>
                  <a:pt x="1387" y="3249"/>
                  <a:pt x="1398" y="3253"/>
                  <a:pt x="1410" y="3256"/>
                </a:cubicBezTo>
                <a:lnTo>
                  <a:pt x="1410" y="3256"/>
                </a:lnTo>
                <a:cubicBezTo>
                  <a:pt x="1414" y="3258"/>
                  <a:pt x="1418" y="3259"/>
                  <a:pt x="1422" y="3261"/>
                </a:cubicBezTo>
                <a:lnTo>
                  <a:pt x="1422" y="3261"/>
                </a:lnTo>
                <a:cubicBezTo>
                  <a:pt x="1426" y="3262"/>
                  <a:pt x="1428" y="3263"/>
                  <a:pt x="1432" y="3264"/>
                </a:cubicBezTo>
                <a:lnTo>
                  <a:pt x="1432" y="3264"/>
                </a:lnTo>
                <a:cubicBezTo>
                  <a:pt x="1437" y="3266"/>
                  <a:pt x="1442" y="3267"/>
                  <a:pt x="1448" y="3269"/>
                </a:cubicBezTo>
                <a:lnTo>
                  <a:pt x="1448" y="3269"/>
                </a:lnTo>
                <a:cubicBezTo>
                  <a:pt x="1455" y="3272"/>
                  <a:pt x="1464" y="3275"/>
                  <a:pt x="1471" y="3277"/>
                </a:cubicBezTo>
                <a:lnTo>
                  <a:pt x="1471" y="3277"/>
                </a:lnTo>
                <a:cubicBezTo>
                  <a:pt x="1472" y="3277"/>
                  <a:pt x="1472" y="3277"/>
                  <a:pt x="1472" y="3277"/>
                </a:cubicBezTo>
                <a:lnTo>
                  <a:pt x="1472" y="3277"/>
                </a:lnTo>
                <a:cubicBezTo>
                  <a:pt x="1477" y="3279"/>
                  <a:pt x="1482" y="3280"/>
                  <a:pt x="1487" y="3282"/>
                </a:cubicBezTo>
                <a:lnTo>
                  <a:pt x="1487" y="3282"/>
                </a:lnTo>
                <a:cubicBezTo>
                  <a:pt x="1494" y="3284"/>
                  <a:pt x="1499" y="3286"/>
                  <a:pt x="1506" y="3287"/>
                </a:cubicBezTo>
                <a:lnTo>
                  <a:pt x="1506" y="3287"/>
                </a:lnTo>
                <a:cubicBezTo>
                  <a:pt x="1511" y="3289"/>
                  <a:pt x="1517" y="3291"/>
                  <a:pt x="1522" y="3293"/>
                </a:cubicBezTo>
                <a:lnTo>
                  <a:pt x="1522" y="3293"/>
                </a:lnTo>
                <a:cubicBezTo>
                  <a:pt x="1527" y="3295"/>
                  <a:pt x="1533" y="3296"/>
                  <a:pt x="1538" y="3297"/>
                </a:cubicBezTo>
                <a:lnTo>
                  <a:pt x="1538" y="3297"/>
                </a:lnTo>
                <a:cubicBezTo>
                  <a:pt x="1541" y="3299"/>
                  <a:pt x="1545" y="3300"/>
                  <a:pt x="1548" y="3300"/>
                </a:cubicBezTo>
                <a:lnTo>
                  <a:pt x="1548" y="3300"/>
                </a:lnTo>
                <a:cubicBezTo>
                  <a:pt x="1553" y="3302"/>
                  <a:pt x="1558" y="3304"/>
                  <a:pt x="1563" y="3305"/>
                </a:cubicBezTo>
                <a:lnTo>
                  <a:pt x="1563" y="3305"/>
                </a:lnTo>
                <a:cubicBezTo>
                  <a:pt x="1567" y="3306"/>
                  <a:pt x="1570" y="3307"/>
                  <a:pt x="1574" y="3308"/>
                </a:cubicBezTo>
                <a:lnTo>
                  <a:pt x="1574" y="3308"/>
                </a:lnTo>
                <a:cubicBezTo>
                  <a:pt x="1580" y="3310"/>
                  <a:pt x="1588" y="3312"/>
                  <a:pt x="1594" y="3314"/>
                </a:cubicBezTo>
                <a:lnTo>
                  <a:pt x="1594" y="3314"/>
                </a:lnTo>
                <a:cubicBezTo>
                  <a:pt x="1604" y="3317"/>
                  <a:pt x="1613" y="3319"/>
                  <a:pt x="1623" y="3322"/>
                </a:cubicBezTo>
                <a:lnTo>
                  <a:pt x="1623" y="3322"/>
                </a:lnTo>
                <a:cubicBezTo>
                  <a:pt x="1625" y="3323"/>
                  <a:pt x="1627" y="3323"/>
                  <a:pt x="1629" y="3324"/>
                </a:cubicBezTo>
                <a:lnTo>
                  <a:pt x="1629" y="3324"/>
                </a:lnTo>
                <a:cubicBezTo>
                  <a:pt x="1636" y="3326"/>
                  <a:pt x="1643" y="3327"/>
                  <a:pt x="1650" y="3329"/>
                </a:cubicBezTo>
                <a:lnTo>
                  <a:pt x="1650" y="3329"/>
                </a:lnTo>
                <a:cubicBezTo>
                  <a:pt x="1661" y="3332"/>
                  <a:pt x="1672" y="3336"/>
                  <a:pt x="1683" y="3339"/>
                </a:cubicBezTo>
                <a:lnTo>
                  <a:pt x="1683" y="3339"/>
                </a:lnTo>
                <a:cubicBezTo>
                  <a:pt x="1686" y="3339"/>
                  <a:pt x="1689" y="3340"/>
                  <a:pt x="1692" y="3340"/>
                </a:cubicBezTo>
                <a:lnTo>
                  <a:pt x="1692" y="3340"/>
                </a:lnTo>
                <a:cubicBezTo>
                  <a:pt x="1694" y="3341"/>
                  <a:pt x="1696" y="3342"/>
                  <a:pt x="1698" y="3342"/>
                </a:cubicBezTo>
                <a:lnTo>
                  <a:pt x="1698" y="3342"/>
                </a:lnTo>
                <a:cubicBezTo>
                  <a:pt x="1701" y="3343"/>
                  <a:pt x="1704" y="3344"/>
                  <a:pt x="1707" y="3345"/>
                </a:cubicBezTo>
                <a:lnTo>
                  <a:pt x="1707" y="3345"/>
                </a:lnTo>
                <a:cubicBezTo>
                  <a:pt x="1718" y="3347"/>
                  <a:pt x="1729" y="3350"/>
                  <a:pt x="1740" y="3353"/>
                </a:cubicBezTo>
                <a:lnTo>
                  <a:pt x="1740" y="3353"/>
                </a:lnTo>
                <a:cubicBezTo>
                  <a:pt x="1746" y="3355"/>
                  <a:pt x="1751" y="3356"/>
                  <a:pt x="1757" y="3357"/>
                </a:cubicBezTo>
                <a:lnTo>
                  <a:pt x="1757" y="3357"/>
                </a:lnTo>
                <a:cubicBezTo>
                  <a:pt x="1761" y="3358"/>
                  <a:pt x="1766" y="3359"/>
                  <a:pt x="1771" y="3360"/>
                </a:cubicBezTo>
                <a:lnTo>
                  <a:pt x="1771" y="3360"/>
                </a:lnTo>
                <a:cubicBezTo>
                  <a:pt x="1780" y="3363"/>
                  <a:pt x="1790" y="3365"/>
                  <a:pt x="1800" y="3367"/>
                </a:cubicBezTo>
                <a:lnTo>
                  <a:pt x="1800" y="3367"/>
                </a:lnTo>
                <a:cubicBezTo>
                  <a:pt x="1808" y="3369"/>
                  <a:pt x="1816" y="3371"/>
                  <a:pt x="1824" y="3373"/>
                </a:cubicBezTo>
                <a:lnTo>
                  <a:pt x="1824" y="3373"/>
                </a:lnTo>
                <a:cubicBezTo>
                  <a:pt x="1829" y="3375"/>
                  <a:pt x="1833" y="3376"/>
                  <a:pt x="1838" y="3376"/>
                </a:cubicBezTo>
                <a:lnTo>
                  <a:pt x="1838" y="3376"/>
                </a:lnTo>
                <a:cubicBezTo>
                  <a:pt x="1845" y="3378"/>
                  <a:pt x="1852" y="3380"/>
                  <a:pt x="1860" y="3381"/>
                </a:cubicBezTo>
                <a:lnTo>
                  <a:pt x="1860" y="3381"/>
                </a:lnTo>
                <a:cubicBezTo>
                  <a:pt x="1868" y="3383"/>
                  <a:pt x="1877" y="3386"/>
                  <a:pt x="1886" y="3387"/>
                </a:cubicBezTo>
                <a:lnTo>
                  <a:pt x="1886" y="3387"/>
                </a:lnTo>
                <a:cubicBezTo>
                  <a:pt x="1893" y="3389"/>
                  <a:pt x="1899" y="3390"/>
                  <a:pt x="1906" y="3392"/>
                </a:cubicBezTo>
                <a:lnTo>
                  <a:pt x="1906" y="3392"/>
                </a:lnTo>
                <a:cubicBezTo>
                  <a:pt x="1911" y="3393"/>
                  <a:pt x="1916" y="3395"/>
                  <a:pt x="1921" y="3395"/>
                </a:cubicBezTo>
                <a:lnTo>
                  <a:pt x="1921" y="3395"/>
                </a:lnTo>
                <a:cubicBezTo>
                  <a:pt x="1922" y="3395"/>
                  <a:pt x="1922" y="3396"/>
                  <a:pt x="1922" y="3396"/>
                </a:cubicBezTo>
                <a:lnTo>
                  <a:pt x="1922" y="3396"/>
                </a:lnTo>
                <a:cubicBezTo>
                  <a:pt x="1931" y="3397"/>
                  <a:pt x="1939" y="3399"/>
                  <a:pt x="1949" y="3401"/>
                </a:cubicBezTo>
                <a:lnTo>
                  <a:pt x="1949" y="3401"/>
                </a:lnTo>
                <a:cubicBezTo>
                  <a:pt x="1957" y="3403"/>
                  <a:pt x="1967" y="3405"/>
                  <a:pt x="1976" y="3407"/>
                </a:cubicBezTo>
                <a:lnTo>
                  <a:pt x="1976" y="3407"/>
                </a:lnTo>
                <a:cubicBezTo>
                  <a:pt x="1982" y="3408"/>
                  <a:pt x="1988" y="3410"/>
                  <a:pt x="1994" y="3411"/>
                </a:cubicBezTo>
                <a:lnTo>
                  <a:pt x="1994" y="3411"/>
                </a:lnTo>
                <a:cubicBezTo>
                  <a:pt x="2000" y="3412"/>
                  <a:pt x="2006" y="3413"/>
                  <a:pt x="2012" y="3414"/>
                </a:cubicBezTo>
                <a:lnTo>
                  <a:pt x="2012" y="3414"/>
                </a:lnTo>
                <a:cubicBezTo>
                  <a:pt x="2025" y="3417"/>
                  <a:pt x="2038" y="3420"/>
                  <a:pt x="2051" y="3422"/>
                </a:cubicBezTo>
                <a:lnTo>
                  <a:pt x="2051" y="3422"/>
                </a:lnTo>
                <a:cubicBezTo>
                  <a:pt x="2057" y="3423"/>
                  <a:pt x="2062" y="3424"/>
                  <a:pt x="2068" y="3426"/>
                </a:cubicBezTo>
                <a:lnTo>
                  <a:pt x="2068" y="3426"/>
                </a:lnTo>
                <a:cubicBezTo>
                  <a:pt x="2071" y="3426"/>
                  <a:pt x="2075" y="3427"/>
                  <a:pt x="2078" y="3427"/>
                </a:cubicBezTo>
                <a:lnTo>
                  <a:pt x="2078" y="3427"/>
                </a:lnTo>
                <a:cubicBezTo>
                  <a:pt x="2091" y="3430"/>
                  <a:pt x="2106" y="3433"/>
                  <a:pt x="2120" y="3436"/>
                </a:cubicBezTo>
                <a:lnTo>
                  <a:pt x="2120" y="3436"/>
                </a:lnTo>
                <a:cubicBezTo>
                  <a:pt x="2127" y="3437"/>
                  <a:pt x="2136" y="3438"/>
                  <a:pt x="2144" y="3440"/>
                </a:cubicBezTo>
                <a:lnTo>
                  <a:pt x="2144" y="3440"/>
                </a:lnTo>
                <a:cubicBezTo>
                  <a:pt x="2145" y="3440"/>
                  <a:pt x="2147" y="3441"/>
                  <a:pt x="2148" y="3441"/>
                </a:cubicBezTo>
                <a:lnTo>
                  <a:pt x="2148" y="3441"/>
                </a:lnTo>
                <a:cubicBezTo>
                  <a:pt x="2163" y="3444"/>
                  <a:pt x="2177" y="3446"/>
                  <a:pt x="2192" y="3449"/>
                </a:cubicBezTo>
                <a:lnTo>
                  <a:pt x="2192" y="3449"/>
                </a:lnTo>
                <a:cubicBezTo>
                  <a:pt x="2199" y="3450"/>
                  <a:pt x="2206" y="3451"/>
                  <a:pt x="2213" y="3453"/>
                </a:cubicBezTo>
                <a:lnTo>
                  <a:pt x="2213" y="3453"/>
                </a:lnTo>
                <a:cubicBezTo>
                  <a:pt x="2217" y="3453"/>
                  <a:pt x="2221" y="3454"/>
                  <a:pt x="2225" y="3455"/>
                </a:cubicBezTo>
                <a:lnTo>
                  <a:pt x="2225" y="3455"/>
                </a:lnTo>
                <a:cubicBezTo>
                  <a:pt x="2231" y="3456"/>
                  <a:pt x="2238" y="3457"/>
                  <a:pt x="2245" y="3458"/>
                </a:cubicBezTo>
                <a:lnTo>
                  <a:pt x="2245" y="3458"/>
                </a:lnTo>
                <a:cubicBezTo>
                  <a:pt x="2257" y="3460"/>
                  <a:pt x="2268" y="3463"/>
                  <a:pt x="2280" y="3464"/>
                </a:cubicBezTo>
                <a:lnTo>
                  <a:pt x="2280" y="3464"/>
                </a:lnTo>
                <a:cubicBezTo>
                  <a:pt x="2281" y="3464"/>
                  <a:pt x="2282" y="3464"/>
                  <a:pt x="2282" y="3465"/>
                </a:cubicBezTo>
                <a:lnTo>
                  <a:pt x="2282" y="3465"/>
                </a:lnTo>
                <a:cubicBezTo>
                  <a:pt x="2289" y="3466"/>
                  <a:pt x="2297" y="3467"/>
                  <a:pt x="2303" y="3468"/>
                </a:cubicBezTo>
                <a:lnTo>
                  <a:pt x="2303" y="3468"/>
                </a:lnTo>
                <a:cubicBezTo>
                  <a:pt x="2312" y="3470"/>
                  <a:pt x="2320" y="3471"/>
                  <a:pt x="2329" y="3472"/>
                </a:cubicBezTo>
                <a:lnTo>
                  <a:pt x="2329" y="3472"/>
                </a:lnTo>
                <a:cubicBezTo>
                  <a:pt x="2338" y="3474"/>
                  <a:pt x="2346" y="3476"/>
                  <a:pt x="2354" y="3477"/>
                </a:cubicBezTo>
                <a:lnTo>
                  <a:pt x="2354" y="3477"/>
                </a:lnTo>
                <a:cubicBezTo>
                  <a:pt x="2359" y="3477"/>
                  <a:pt x="2365" y="3478"/>
                  <a:pt x="2370" y="3479"/>
                </a:cubicBezTo>
                <a:lnTo>
                  <a:pt x="2370" y="3479"/>
                </a:lnTo>
                <a:cubicBezTo>
                  <a:pt x="2376" y="3480"/>
                  <a:pt x="2382" y="3481"/>
                  <a:pt x="2387" y="3482"/>
                </a:cubicBezTo>
                <a:lnTo>
                  <a:pt x="2387" y="3482"/>
                </a:lnTo>
                <a:cubicBezTo>
                  <a:pt x="2394" y="3483"/>
                  <a:pt x="2402" y="3484"/>
                  <a:pt x="2410" y="3486"/>
                </a:cubicBezTo>
                <a:lnTo>
                  <a:pt x="2410" y="3486"/>
                </a:lnTo>
                <a:cubicBezTo>
                  <a:pt x="2416" y="3486"/>
                  <a:pt x="2421" y="3487"/>
                  <a:pt x="2426" y="3488"/>
                </a:cubicBezTo>
                <a:lnTo>
                  <a:pt x="2426" y="3488"/>
                </a:lnTo>
                <a:cubicBezTo>
                  <a:pt x="2435" y="3489"/>
                  <a:pt x="2443" y="3491"/>
                  <a:pt x="2452" y="3492"/>
                </a:cubicBezTo>
                <a:lnTo>
                  <a:pt x="2452" y="3492"/>
                </a:lnTo>
                <a:cubicBezTo>
                  <a:pt x="2468" y="3494"/>
                  <a:pt x="2484" y="3497"/>
                  <a:pt x="2500" y="3499"/>
                </a:cubicBezTo>
                <a:lnTo>
                  <a:pt x="2500" y="3499"/>
                </a:lnTo>
                <a:cubicBezTo>
                  <a:pt x="2510" y="3500"/>
                  <a:pt x="2520" y="3502"/>
                  <a:pt x="2529" y="3503"/>
                </a:cubicBezTo>
                <a:lnTo>
                  <a:pt x="2529" y="3503"/>
                </a:lnTo>
                <a:cubicBezTo>
                  <a:pt x="2544" y="3506"/>
                  <a:pt x="2560" y="3508"/>
                  <a:pt x="2575" y="3509"/>
                </a:cubicBezTo>
                <a:lnTo>
                  <a:pt x="2575" y="3509"/>
                </a:lnTo>
                <a:cubicBezTo>
                  <a:pt x="2576" y="3510"/>
                  <a:pt x="2577" y="3510"/>
                  <a:pt x="2578" y="3510"/>
                </a:cubicBezTo>
                <a:lnTo>
                  <a:pt x="2578" y="3510"/>
                </a:lnTo>
                <a:cubicBezTo>
                  <a:pt x="2580" y="3511"/>
                  <a:pt x="2582" y="3511"/>
                  <a:pt x="2584" y="3511"/>
                </a:cubicBezTo>
                <a:lnTo>
                  <a:pt x="2584" y="3511"/>
                </a:lnTo>
                <a:cubicBezTo>
                  <a:pt x="2591" y="3512"/>
                  <a:pt x="2599" y="3513"/>
                  <a:pt x="2606" y="3514"/>
                </a:cubicBezTo>
                <a:lnTo>
                  <a:pt x="2606" y="3514"/>
                </a:lnTo>
                <a:cubicBezTo>
                  <a:pt x="2621" y="3516"/>
                  <a:pt x="2636" y="3518"/>
                  <a:pt x="2651" y="3520"/>
                </a:cubicBezTo>
                <a:lnTo>
                  <a:pt x="2651" y="3520"/>
                </a:lnTo>
                <a:cubicBezTo>
                  <a:pt x="2658" y="3521"/>
                  <a:pt x="2664" y="3522"/>
                  <a:pt x="2671" y="3522"/>
                </a:cubicBezTo>
                <a:lnTo>
                  <a:pt x="2671" y="3522"/>
                </a:lnTo>
                <a:cubicBezTo>
                  <a:pt x="2672" y="3523"/>
                  <a:pt x="2675" y="3523"/>
                  <a:pt x="2676" y="3524"/>
                </a:cubicBezTo>
                <a:lnTo>
                  <a:pt x="2676" y="3524"/>
                </a:lnTo>
                <a:cubicBezTo>
                  <a:pt x="2681" y="3524"/>
                  <a:pt x="2685" y="3524"/>
                  <a:pt x="2688" y="3525"/>
                </a:cubicBezTo>
                <a:lnTo>
                  <a:pt x="2688" y="3525"/>
                </a:lnTo>
                <a:cubicBezTo>
                  <a:pt x="2702" y="3527"/>
                  <a:pt x="2715" y="3528"/>
                  <a:pt x="2729" y="3530"/>
                </a:cubicBezTo>
                <a:lnTo>
                  <a:pt x="2729" y="3530"/>
                </a:lnTo>
                <a:cubicBezTo>
                  <a:pt x="2740" y="3531"/>
                  <a:pt x="2751" y="3533"/>
                  <a:pt x="2762" y="3534"/>
                </a:cubicBezTo>
                <a:lnTo>
                  <a:pt x="2762" y="3534"/>
                </a:lnTo>
                <a:cubicBezTo>
                  <a:pt x="2767" y="3535"/>
                  <a:pt x="2773" y="3535"/>
                  <a:pt x="2778" y="3536"/>
                </a:cubicBezTo>
                <a:lnTo>
                  <a:pt x="2778" y="3536"/>
                </a:lnTo>
                <a:cubicBezTo>
                  <a:pt x="2780" y="3537"/>
                  <a:pt x="2782" y="3537"/>
                  <a:pt x="2784" y="3537"/>
                </a:cubicBezTo>
                <a:lnTo>
                  <a:pt x="2784" y="3537"/>
                </a:lnTo>
                <a:cubicBezTo>
                  <a:pt x="2792" y="3538"/>
                  <a:pt x="2800" y="3539"/>
                  <a:pt x="2808" y="3539"/>
                </a:cubicBezTo>
                <a:lnTo>
                  <a:pt x="2808" y="3539"/>
                </a:lnTo>
                <a:cubicBezTo>
                  <a:pt x="2819" y="3541"/>
                  <a:pt x="2830" y="3542"/>
                  <a:pt x="2842" y="3544"/>
                </a:cubicBezTo>
                <a:lnTo>
                  <a:pt x="2842" y="3544"/>
                </a:lnTo>
                <a:cubicBezTo>
                  <a:pt x="2855" y="3545"/>
                  <a:pt x="2868" y="3547"/>
                  <a:pt x="2881" y="3548"/>
                </a:cubicBezTo>
                <a:lnTo>
                  <a:pt x="2881" y="3548"/>
                </a:lnTo>
                <a:cubicBezTo>
                  <a:pt x="2887" y="3549"/>
                  <a:pt x="2893" y="3549"/>
                  <a:pt x="2898" y="3550"/>
                </a:cubicBezTo>
                <a:lnTo>
                  <a:pt x="2898" y="3550"/>
                </a:lnTo>
                <a:cubicBezTo>
                  <a:pt x="2906" y="3551"/>
                  <a:pt x="2914" y="3552"/>
                  <a:pt x="2922" y="3553"/>
                </a:cubicBezTo>
                <a:lnTo>
                  <a:pt x="2922" y="3553"/>
                </a:lnTo>
                <a:cubicBezTo>
                  <a:pt x="2938" y="3555"/>
                  <a:pt x="2954" y="3557"/>
                  <a:pt x="2969" y="3558"/>
                </a:cubicBezTo>
                <a:lnTo>
                  <a:pt x="2969" y="3558"/>
                </a:lnTo>
                <a:cubicBezTo>
                  <a:pt x="2979" y="3559"/>
                  <a:pt x="2988" y="3560"/>
                  <a:pt x="2998" y="3561"/>
                </a:cubicBezTo>
                <a:lnTo>
                  <a:pt x="2998" y="3561"/>
                </a:lnTo>
                <a:cubicBezTo>
                  <a:pt x="3001" y="3561"/>
                  <a:pt x="3005" y="3562"/>
                  <a:pt x="3008" y="3562"/>
                </a:cubicBezTo>
                <a:lnTo>
                  <a:pt x="3008" y="3562"/>
                </a:lnTo>
                <a:cubicBezTo>
                  <a:pt x="3023" y="3564"/>
                  <a:pt x="3038" y="3565"/>
                  <a:pt x="3052" y="3567"/>
                </a:cubicBezTo>
                <a:lnTo>
                  <a:pt x="3052" y="3567"/>
                </a:lnTo>
                <a:cubicBezTo>
                  <a:pt x="3064" y="3568"/>
                  <a:pt x="3075" y="3569"/>
                  <a:pt x="3086" y="3570"/>
                </a:cubicBezTo>
                <a:lnTo>
                  <a:pt x="3086" y="3570"/>
                </a:lnTo>
                <a:cubicBezTo>
                  <a:pt x="3093" y="3571"/>
                  <a:pt x="3101" y="3571"/>
                  <a:pt x="3109" y="3572"/>
                </a:cubicBezTo>
                <a:lnTo>
                  <a:pt x="3109" y="3572"/>
                </a:lnTo>
                <a:cubicBezTo>
                  <a:pt x="3110" y="3572"/>
                  <a:pt x="3113" y="3572"/>
                  <a:pt x="3115" y="3572"/>
                </a:cubicBezTo>
                <a:lnTo>
                  <a:pt x="3115" y="3572"/>
                </a:lnTo>
                <a:lnTo>
                  <a:pt x="3115" y="3572"/>
                </a:lnTo>
                <a:lnTo>
                  <a:pt x="3115" y="3572"/>
                </a:lnTo>
                <a:cubicBezTo>
                  <a:pt x="3122" y="3573"/>
                  <a:pt x="3129" y="3574"/>
                  <a:pt x="3136" y="3575"/>
                </a:cubicBezTo>
                <a:lnTo>
                  <a:pt x="3136" y="3575"/>
                </a:lnTo>
                <a:cubicBezTo>
                  <a:pt x="3137" y="3575"/>
                  <a:pt x="3137" y="3575"/>
                  <a:pt x="3138" y="3575"/>
                </a:cubicBezTo>
                <a:lnTo>
                  <a:pt x="3138" y="3575"/>
                </a:lnTo>
                <a:cubicBezTo>
                  <a:pt x="3148" y="3576"/>
                  <a:pt x="3159" y="3577"/>
                  <a:pt x="3170" y="3578"/>
                </a:cubicBezTo>
                <a:lnTo>
                  <a:pt x="3170" y="3578"/>
                </a:lnTo>
                <a:cubicBezTo>
                  <a:pt x="3179" y="3579"/>
                  <a:pt x="3188" y="3579"/>
                  <a:pt x="3197" y="3580"/>
                </a:cubicBezTo>
                <a:lnTo>
                  <a:pt x="3197" y="3580"/>
                </a:lnTo>
                <a:cubicBezTo>
                  <a:pt x="3207" y="3581"/>
                  <a:pt x="3218" y="3582"/>
                  <a:pt x="3228" y="3583"/>
                </a:cubicBezTo>
                <a:lnTo>
                  <a:pt x="3228" y="3583"/>
                </a:lnTo>
                <a:cubicBezTo>
                  <a:pt x="3237" y="3583"/>
                  <a:pt x="3246" y="3585"/>
                  <a:pt x="3254" y="3585"/>
                </a:cubicBezTo>
                <a:lnTo>
                  <a:pt x="3254" y="3585"/>
                </a:lnTo>
                <a:cubicBezTo>
                  <a:pt x="3265" y="3587"/>
                  <a:pt x="3277" y="3587"/>
                  <a:pt x="3288" y="3588"/>
                </a:cubicBezTo>
                <a:lnTo>
                  <a:pt x="3288" y="3588"/>
                </a:lnTo>
                <a:cubicBezTo>
                  <a:pt x="3299" y="3589"/>
                  <a:pt x="3310" y="3590"/>
                  <a:pt x="3321" y="3591"/>
                </a:cubicBezTo>
                <a:lnTo>
                  <a:pt x="3321" y="3591"/>
                </a:lnTo>
                <a:lnTo>
                  <a:pt x="3322" y="3591"/>
                </a:lnTo>
                <a:lnTo>
                  <a:pt x="3322" y="3591"/>
                </a:lnTo>
                <a:cubicBezTo>
                  <a:pt x="3328" y="3591"/>
                  <a:pt x="3334" y="3592"/>
                  <a:pt x="3340" y="3592"/>
                </a:cubicBezTo>
                <a:lnTo>
                  <a:pt x="3340" y="3592"/>
                </a:lnTo>
                <a:cubicBezTo>
                  <a:pt x="3354" y="3593"/>
                  <a:pt x="3368" y="3595"/>
                  <a:pt x="3382" y="3596"/>
                </a:cubicBezTo>
                <a:lnTo>
                  <a:pt x="3382" y="3596"/>
                </a:lnTo>
                <a:cubicBezTo>
                  <a:pt x="3392" y="3597"/>
                  <a:pt x="3403" y="3597"/>
                  <a:pt x="3413" y="3598"/>
                </a:cubicBezTo>
                <a:lnTo>
                  <a:pt x="3413" y="3598"/>
                </a:lnTo>
                <a:cubicBezTo>
                  <a:pt x="3418" y="3598"/>
                  <a:pt x="3423" y="3599"/>
                  <a:pt x="3428" y="3599"/>
                </a:cubicBezTo>
                <a:lnTo>
                  <a:pt x="3428" y="3599"/>
                </a:lnTo>
                <a:cubicBezTo>
                  <a:pt x="3431" y="3599"/>
                  <a:pt x="3435" y="3599"/>
                  <a:pt x="3438" y="3600"/>
                </a:cubicBezTo>
                <a:lnTo>
                  <a:pt x="3438" y="3600"/>
                </a:lnTo>
                <a:cubicBezTo>
                  <a:pt x="3453" y="3601"/>
                  <a:pt x="3469" y="3602"/>
                  <a:pt x="3485" y="3603"/>
                </a:cubicBezTo>
                <a:lnTo>
                  <a:pt x="3485" y="3603"/>
                </a:lnTo>
                <a:cubicBezTo>
                  <a:pt x="3491" y="3603"/>
                  <a:pt x="3497" y="3604"/>
                  <a:pt x="3503" y="3605"/>
                </a:cubicBezTo>
                <a:lnTo>
                  <a:pt x="3503" y="3605"/>
                </a:lnTo>
                <a:lnTo>
                  <a:pt x="3504" y="3605"/>
                </a:lnTo>
                <a:lnTo>
                  <a:pt x="3504" y="3605"/>
                </a:lnTo>
                <a:cubicBezTo>
                  <a:pt x="3508" y="3605"/>
                  <a:pt x="3512" y="3605"/>
                  <a:pt x="3515" y="3605"/>
                </a:cubicBezTo>
                <a:lnTo>
                  <a:pt x="3515" y="3605"/>
                </a:lnTo>
                <a:cubicBezTo>
                  <a:pt x="3525" y="3606"/>
                  <a:pt x="3535" y="3607"/>
                  <a:pt x="3544" y="3608"/>
                </a:cubicBezTo>
                <a:lnTo>
                  <a:pt x="3544" y="3608"/>
                </a:lnTo>
                <a:cubicBezTo>
                  <a:pt x="3564" y="3609"/>
                  <a:pt x="3584" y="3610"/>
                  <a:pt x="3603" y="3611"/>
                </a:cubicBezTo>
                <a:lnTo>
                  <a:pt x="3603" y="3611"/>
                </a:lnTo>
                <a:cubicBezTo>
                  <a:pt x="3615" y="3612"/>
                  <a:pt x="3627" y="3613"/>
                  <a:pt x="3638" y="3613"/>
                </a:cubicBezTo>
                <a:lnTo>
                  <a:pt x="3638" y="3613"/>
                </a:lnTo>
                <a:cubicBezTo>
                  <a:pt x="3654" y="3615"/>
                  <a:pt x="3669" y="3615"/>
                  <a:pt x="3686" y="3617"/>
                </a:cubicBezTo>
                <a:lnTo>
                  <a:pt x="3686" y="3617"/>
                </a:lnTo>
                <a:cubicBezTo>
                  <a:pt x="3688" y="3617"/>
                  <a:pt x="3690" y="3617"/>
                  <a:pt x="3693" y="3617"/>
                </a:cubicBezTo>
                <a:lnTo>
                  <a:pt x="3693" y="3617"/>
                </a:lnTo>
                <a:lnTo>
                  <a:pt x="3693" y="3617"/>
                </a:lnTo>
                <a:lnTo>
                  <a:pt x="3693" y="3617"/>
                </a:lnTo>
                <a:cubicBezTo>
                  <a:pt x="3705" y="3618"/>
                  <a:pt x="3718" y="3618"/>
                  <a:pt x="3730" y="3619"/>
                </a:cubicBezTo>
                <a:lnTo>
                  <a:pt x="3730" y="3619"/>
                </a:lnTo>
                <a:cubicBezTo>
                  <a:pt x="3748" y="3620"/>
                  <a:pt x="3765" y="3621"/>
                  <a:pt x="3784" y="3622"/>
                </a:cubicBezTo>
                <a:lnTo>
                  <a:pt x="3784" y="3622"/>
                </a:lnTo>
                <a:cubicBezTo>
                  <a:pt x="3796" y="3622"/>
                  <a:pt x="3809" y="3623"/>
                  <a:pt x="3822" y="3623"/>
                </a:cubicBezTo>
                <a:lnTo>
                  <a:pt x="3822" y="3623"/>
                </a:lnTo>
                <a:cubicBezTo>
                  <a:pt x="3838" y="3625"/>
                  <a:pt x="3854" y="3625"/>
                  <a:pt x="3870" y="3626"/>
                </a:cubicBezTo>
                <a:lnTo>
                  <a:pt x="3870" y="3626"/>
                </a:lnTo>
                <a:cubicBezTo>
                  <a:pt x="3873" y="3626"/>
                  <a:pt x="3875" y="3626"/>
                  <a:pt x="3877" y="3626"/>
                </a:cubicBezTo>
                <a:lnTo>
                  <a:pt x="3877" y="3626"/>
                </a:lnTo>
                <a:cubicBezTo>
                  <a:pt x="3879" y="3626"/>
                  <a:pt x="3880" y="3626"/>
                  <a:pt x="3881" y="3626"/>
                </a:cubicBezTo>
                <a:lnTo>
                  <a:pt x="3881" y="3626"/>
                </a:lnTo>
                <a:cubicBezTo>
                  <a:pt x="3893" y="3627"/>
                  <a:pt x="3903" y="3628"/>
                  <a:pt x="3915" y="3628"/>
                </a:cubicBezTo>
                <a:lnTo>
                  <a:pt x="3915" y="3628"/>
                </a:lnTo>
                <a:cubicBezTo>
                  <a:pt x="3932" y="3629"/>
                  <a:pt x="3950" y="3629"/>
                  <a:pt x="3967" y="3631"/>
                </a:cubicBezTo>
                <a:lnTo>
                  <a:pt x="3967" y="3631"/>
                </a:lnTo>
                <a:cubicBezTo>
                  <a:pt x="3980" y="3631"/>
                  <a:pt x="3994" y="3632"/>
                  <a:pt x="4007" y="3632"/>
                </a:cubicBezTo>
                <a:lnTo>
                  <a:pt x="4007" y="3632"/>
                </a:lnTo>
                <a:cubicBezTo>
                  <a:pt x="4024" y="3633"/>
                  <a:pt x="4041" y="3633"/>
                  <a:pt x="4058" y="3634"/>
                </a:cubicBezTo>
                <a:lnTo>
                  <a:pt x="4058" y="3634"/>
                </a:lnTo>
                <a:cubicBezTo>
                  <a:pt x="4062" y="3634"/>
                  <a:pt x="4067" y="3634"/>
                  <a:pt x="4071" y="3635"/>
                </a:cubicBezTo>
                <a:lnTo>
                  <a:pt x="4071" y="3635"/>
                </a:lnTo>
                <a:cubicBezTo>
                  <a:pt x="4081" y="3635"/>
                  <a:pt x="4091" y="3635"/>
                  <a:pt x="4101" y="3635"/>
                </a:cubicBezTo>
                <a:lnTo>
                  <a:pt x="4101" y="3635"/>
                </a:lnTo>
                <a:cubicBezTo>
                  <a:pt x="4118" y="3636"/>
                  <a:pt x="4136" y="3636"/>
                  <a:pt x="4154" y="3637"/>
                </a:cubicBezTo>
                <a:lnTo>
                  <a:pt x="4154" y="3637"/>
                </a:lnTo>
                <a:cubicBezTo>
                  <a:pt x="4168" y="3638"/>
                  <a:pt x="4181" y="3638"/>
                  <a:pt x="4195" y="3639"/>
                </a:cubicBezTo>
                <a:lnTo>
                  <a:pt x="4195" y="3639"/>
                </a:lnTo>
                <a:cubicBezTo>
                  <a:pt x="4213" y="3639"/>
                  <a:pt x="4232" y="3639"/>
                  <a:pt x="4250" y="3640"/>
                </a:cubicBezTo>
                <a:lnTo>
                  <a:pt x="4250" y="3640"/>
                </a:lnTo>
                <a:cubicBezTo>
                  <a:pt x="4250" y="3640"/>
                  <a:pt x="4250" y="3640"/>
                  <a:pt x="4251" y="3640"/>
                </a:cubicBezTo>
                <a:lnTo>
                  <a:pt x="4251" y="3640"/>
                </a:lnTo>
                <a:cubicBezTo>
                  <a:pt x="4253" y="3640"/>
                  <a:pt x="4256" y="3640"/>
                  <a:pt x="4259" y="3640"/>
                </a:cubicBezTo>
                <a:lnTo>
                  <a:pt x="4259" y="3640"/>
                </a:lnTo>
                <a:cubicBezTo>
                  <a:pt x="4261" y="3640"/>
                  <a:pt x="4262" y="3640"/>
                  <a:pt x="4264" y="3640"/>
                </a:cubicBezTo>
                <a:lnTo>
                  <a:pt x="4264" y="3640"/>
                </a:lnTo>
                <a:cubicBezTo>
                  <a:pt x="4272" y="3640"/>
                  <a:pt x="4281" y="3641"/>
                  <a:pt x="4290" y="3641"/>
                </a:cubicBezTo>
                <a:lnTo>
                  <a:pt x="4290" y="3641"/>
                </a:lnTo>
                <a:cubicBezTo>
                  <a:pt x="4309" y="3642"/>
                  <a:pt x="4327" y="3642"/>
                  <a:pt x="4346" y="3642"/>
                </a:cubicBezTo>
                <a:lnTo>
                  <a:pt x="4346" y="3642"/>
                </a:lnTo>
                <a:cubicBezTo>
                  <a:pt x="4359" y="3642"/>
                  <a:pt x="4372" y="3643"/>
                  <a:pt x="4385" y="3643"/>
                </a:cubicBezTo>
                <a:lnTo>
                  <a:pt x="4385" y="3643"/>
                </a:lnTo>
                <a:cubicBezTo>
                  <a:pt x="4405" y="3643"/>
                  <a:pt x="4424" y="3644"/>
                  <a:pt x="4444" y="3644"/>
                </a:cubicBezTo>
                <a:lnTo>
                  <a:pt x="4444" y="3644"/>
                </a:lnTo>
                <a:cubicBezTo>
                  <a:pt x="4448" y="3644"/>
                  <a:pt x="4452" y="3644"/>
                  <a:pt x="4456" y="3644"/>
                </a:cubicBezTo>
                <a:lnTo>
                  <a:pt x="4456" y="3644"/>
                </a:lnTo>
                <a:cubicBezTo>
                  <a:pt x="4459" y="3645"/>
                  <a:pt x="4463" y="3645"/>
                  <a:pt x="4466" y="3645"/>
                </a:cubicBezTo>
                <a:lnTo>
                  <a:pt x="4481" y="3645"/>
                </a:lnTo>
                <a:lnTo>
                  <a:pt x="4481" y="3645"/>
                </a:lnTo>
                <a:cubicBezTo>
                  <a:pt x="4503" y="3645"/>
                  <a:pt x="4524" y="3645"/>
                  <a:pt x="4545" y="3645"/>
                </a:cubicBezTo>
                <a:lnTo>
                  <a:pt x="4545" y="3645"/>
                </a:lnTo>
                <a:cubicBezTo>
                  <a:pt x="4556" y="3646"/>
                  <a:pt x="4568" y="3646"/>
                  <a:pt x="4578" y="3646"/>
                </a:cubicBezTo>
                <a:lnTo>
                  <a:pt x="4578" y="3646"/>
                </a:lnTo>
                <a:cubicBezTo>
                  <a:pt x="4608" y="3646"/>
                  <a:pt x="4638" y="3646"/>
                  <a:pt x="4669" y="3646"/>
                </a:cubicBezTo>
                <a:lnTo>
                  <a:pt x="4669" y="3646"/>
                </a:lnTo>
                <a:cubicBezTo>
                  <a:pt x="4669" y="3646"/>
                  <a:pt x="4669" y="3646"/>
                  <a:pt x="4670" y="3646"/>
                </a:cubicBezTo>
                <a:lnTo>
                  <a:pt x="4670" y="3646"/>
                </a:lnTo>
                <a:cubicBezTo>
                  <a:pt x="4671" y="3646"/>
                  <a:pt x="4674" y="3646"/>
                  <a:pt x="4676" y="3646"/>
                </a:cubicBezTo>
                <a:lnTo>
                  <a:pt x="4676" y="3646"/>
                </a:lnTo>
                <a:cubicBezTo>
                  <a:pt x="4709" y="3646"/>
                  <a:pt x="4741" y="3646"/>
                  <a:pt x="4773" y="3646"/>
                </a:cubicBezTo>
                <a:lnTo>
                  <a:pt x="4773" y="3646"/>
                </a:lnTo>
                <a:cubicBezTo>
                  <a:pt x="4784" y="3646"/>
                  <a:pt x="4795" y="3646"/>
                  <a:pt x="4806" y="3646"/>
                </a:cubicBezTo>
                <a:lnTo>
                  <a:pt x="4806" y="3646"/>
                </a:lnTo>
                <a:cubicBezTo>
                  <a:pt x="4828" y="3646"/>
                  <a:pt x="4849" y="3646"/>
                  <a:pt x="4870" y="3646"/>
                </a:cubicBezTo>
                <a:lnTo>
                  <a:pt x="4870" y="3646"/>
                </a:lnTo>
                <a:cubicBezTo>
                  <a:pt x="4881" y="3646"/>
                  <a:pt x="4892" y="3646"/>
                  <a:pt x="4903" y="3646"/>
                </a:cubicBezTo>
                <a:lnTo>
                  <a:pt x="4903" y="3646"/>
                </a:lnTo>
                <a:cubicBezTo>
                  <a:pt x="4908" y="3646"/>
                  <a:pt x="4914" y="3646"/>
                  <a:pt x="4920" y="3646"/>
                </a:cubicBezTo>
                <a:lnTo>
                  <a:pt x="4920" y="3646"/>
                </a:lnTo>
                <a:cubicBezTo>
                  <a:pt x="4936" y="3645"/>
                  <a:pt x="4952" y="3645"/>
                  <a:pt x="4968" y="3645"/>
                </a:cubicBezTo>
                <a:lnTo>
                  <a:pt x="4968" y="3645"/>
                </a:lnTo>
                <a:cubicBezTo>
                  <a:pt x="4982" y="3645"/>
                  <a:pt x="4995" y="3645"/>
                  <a:pt x="5009" y="3645"/>
                </a:cubicBezTo>
                <a:lnTo>
                  <a:pt x="5009" y="3645"/>
                </a:lnTo>
                <a:cubicBezTo>
                  <a:pt x="5028" y="3645"/>
                  <a:pt x="5046" y="3644"/>
                  <a:pt x="5064" y="3644"/>
                </a:cubicBezTo>
                <a:lnTo>
                  <a:pt x="5064" y="3644"/>
                </a:lnTo>
                <a:cubicBezTo>
                  <a:pt x="5079" y="3643"/>
                  <a:pt x="5093" y="3643"/>
                  <a:pt x="5107" y="3643"/>
                </a:cubicBezTo>
                <a:lnTo>
                  <a:pt x="5107" y="3643"/>
                </a:lnTo>
                <a:cubicBezTo>
                  <a:pt x="5119" y="3643"/>
                  <a:pt x="5130" y="3642"/>
                  <a:pt x="5143" y="3642"/>
                </a:cubicBezTo>
                <a:lnTo>
                  <a:pt x="5143" y="3642"/>
                </a:lnTo>
                <a:cubicBezTo>
                  <a:pt x="5143" y="3642"/>
                  <a:pt x="5143" y="3642"/>
                  <a:pt x="5144" y="3642"/>
                </a:cubicBezTo>
                <a:lnTo>
                  <a:pt x="5144" y="3642"/>
                </a:lnTo>
                <a:lnTo>
                  <a:pt x="5144" y="3642"/>
                </a:lnTo>
                <a:lnTo>
                  <a:pt x="5144" y="3642"/>
                </a:lnTo>
                <a:cubicBezTo>
                  <a:pt x="5150" y="3642"/>
                  <a:pt x="5155" y="3642"/>
                  <a:pt x="5160" y="3642"/>
                </a:cubicBezTo>
                <a:lnTo>
                  <a:pt x="5160" y="3642"/>
                </a:lnTo>
                <a:cubicBezTo>
                  <a:pt x="5174" y="3642"/>
                  <a:pt x="5189" y="3641"/>
                  <a:pt x="5203" y="3641"/>
                </a:cubicBezTo>
                <a:lnTo>
                  <a:pt x="5203" y="3641"/>
                </a:lnTo>
                <a:cubicBezTo>
                  <a:pt x="5221" y="3640"/>
                  <a:pt x="5238" y="3640"/>
                  <a:pt x="5256" y="3639"/>
                </a:cubicBezTo>
                <a:lnTo>
                  <a:pt x="5256" y="3639"/>
                </a:lnTo>
                <a:cubicBezTo>
                  <a:pt x="5268" y="3639"/>
                  <a:pt x="5280" y="3639"/>
                  <a:pt x="5292" y="3639"/>
                </a:cubicBezTo>
                <a:lnTo>
                  <a:pt x="5292" y="3639"/>
                </a:lnTo>
                <a:cubicBezTo>
                  <a:pt x="5299" y="3638"/>
                  <a:pt x="5305" y="3638"/>
                  <a:pt x="5313" y="3638"/>
                </a:cubicBezTo>
                <a:lnTo>
                  <a:pt x="5313" y="3638"/>
                </a:lnTo>
                <a:cubicBezTo>
                  <a:pt x="5325" y="3638"/>
                  <a:pt x="5338" y="3637"/>
                  <a:pt x="5350" y="3637"/>
                </a:cubicBezTo>
                <a:lnTo>
                  <a:pt x="5350" y="3637"/>
                </a:lnTo>
                <a:cubicBezTo>
                  <a:pt x="5365" y="3636"/>
                  <a:pt x="5379" y="3636"/>
                  <a:pt x="5394" y="3635"/>
                </a:cubicBezTo>
                <a:lnTo>
                  <a:pt x="5394" y="3635"/>
                </a:lnTo>
                <a:cubicBezTo>
                  <a:pt x="5411" y="3635"/>
                  <a:pt x="5427" y="3634"/>
                  <a:pt x="5444" y="3633"/>
                </a:cubicBezTo>
                <a:lnTo>
                  <a:pt x="5444" y="3633"/>
                </a:lnTo>
                <a:cubicBezTo>
                  <a:pt x="5448" y="3633"/>
                  <a:pt x="5452" y="3633"/>
                  <a:pt x="5456" y="3633"/>
                </a:cubicBezTo>
                <a:lnTo>
                  <a:pt x="5456" y="3633"/>
                </a:lnTo>
                <a:cubicBezTo>
                  <a:pt x="5457" y="3633"/>
                  <a:pt x="5459" y="3633"/>
                  <a:pt x="5460" y="3633"/>
                </a:cubicBezTo>
                <a:lnTo>
                  <a:pt x="5460" y="3633"/>
                </a:lnTo>
                <a:cubicBezTo>
                  <a:pt x="5469" y="3632"/>
                  <a:pt x="5478" y="3632"/>
                  <a:pt x="5487" y="3632"/>
                </a:cubicBezTo>
                <a:lnTo>
                  <a:pt x="5487" y="3632"/>
                </a:lnTo>
                <a:cubicBezTo>
                  <a:pt x="5504" y="3631"/>
                  <a:pt x="5521" y="3631"/>
                  <a:pt x="5537" y="3629"/>
                </a:cubicBezTo>
                <a:lnTo>
                  <a:pt x="5537" y="3629"/>
                </a:lnTo>
                <a:cubicBezTo>
                  <a:pt x="5551" y="3629"/>
                  <a:pt x="5566" y="3628"/>
                  <a:pt x="5580" y="3628"/>
                </a:cubicBezTo>
                <a:lnTo>
                  <a:pt x="5580" y="3628"/>
                </a:lnTo>
                <a:cubicBezTo>
                  <a:pt x="5591" y="3627"/>
                  <a:pt x="5601" y="3627"/>
                  <a:pt x="5611" y="3626"/>
                </a:cubicBezTo>
                <a:lnTo>
                  <a:pt x="5611" y="3626"/>
                </a:lnTo>
                <a:cubicBezTo>
                  <a:pt x="5615" y="3626"/>
                  <a:pt x="5618" y="3626"/>
                  <a:pt x="5622" y="3626"/>
                </a:cubicBezTo>
                <a:lnTo>
                  <a:pt x="5622" y="3626"/>
                </a:lnTo>
                <a:cubicBezTo>
                  <a:pt x="5624" y="3626"/>
                  <a:pt x="5627" y="3626"/>
                  <a:pt x="5630" y="3625"/>
                </a:cubicBezTo>
                <a:lnTo>
                  <a:pt x="5630" y="3625"/>
                </a:lnTo>
                <a:cubicBezTo>
                  <a:pt x="5644" y="3625"/>
                  <a:pt x="5658" y="3624"/>
                  <a:pt x="5672" y="3623"/>
                </a:cubicBezTo>
                <a:lnTo>
                  <a:pt x="5672" y="3623"/>
                </a:lnTo>
                <a:cubicBezTo>
                  <a:pt x="5689" y="3622"/>
                  <a:pt x="5705" y="3622"/>
                  <a:pt x="5721" y="3621"/>
                </a:cubicBezTo>
                <a:lnTo>
                  <a:pt x="5721" y="3621"/>
                </a:lnTo>
                <a:cubicBezTo>
                  <a:pt x="5734" y="3620"/>
                  <a:pt x="5747" y="3619"/>
                  <a:pt x="5759" y="3619"/>
                </a:cubicBezTo>
                <a:lnTo>
                  <a:pt x="5759" y="3619"/>
                </a:lnTo>
                <a:cubicBezTo>
                  <a:pt x="5762" y="3619"/>
                  <a:pt x="5764" y="3618"/>
                  <a:pt x="5767" y="3618"/>
                </a:cubicBezTo>
                <a:lnTo>
                  <a:pt x="5767" y="3618"/>
                </a:lnTo>
                <a:cubicBezTo>
                  <a:pt x="5769" y="3618"/>
                  <a:pt x="5772" y="3618"/>
                  <a:pt x="5774" y="3618"/>
                </a:cubicBezTo>
                <a:lnTo>
                  <a:pt x="5774" y="3618"/>
                </a:lnTo>
                <a:cubicBezTo>
                  <a:pt x="5787" y="3617"/>
                  <a:pt x="5800" y="3617"/>
                  <a:pt x="5813" y="3616"/>
                </a:cubicBezTo>
                <a:lnTo>
                  <a:pt x="5813" y="3616"/>
                </a:lnTo>
                <a:cubicBezTo>
                  <a:pt x="5826" y="3615"/>
                  <a:pt x="5839" y="3614"/>
                  <a:pt x="5853" y="3613"/>
                </a:cubicBezTo>
                <a:lnTo>
                  <a:pt x="5853" y="3613"/>
                </a:lnTo>
                <a:cubicBezTo>
                  <a:pt x="5858" y="3613"/>
                  <a:pt x="5863" y="3612"/>
                  <a:pt x="5868" y="3612"/>
                </a:cubicBezTo>
                <a:lnTo>
                  <a:pt x="5868" y="3612"/>
                </a:lnTo>
                <a:cubicBezTo>
                  <a:pt x="5880" y="3612"/>
                  <a:pt x="5891" y="3611"/>
                  <a:pt x="5903" y="3610"/>
                </a:cubicBezTo>
                <a:lnTo>
                  <a:pt x="5903" y="3610"/>
                </a:lnTo>
                <a:cubicBezTo>
                  <a:pt x="5916" y="3609"/>
                  <a:pt x="5930" y="3608"/>
                  <a:pt x="5943" y="3608"/>
                </a:cubicBezTo>
                <a:lnTo>
                  <a:pt x="5943" y="3608"/>
                </a:lnTo>
                <a:cubicBezTo>
                  <a:pt x="5950" y="3607"/>
                  <a:pt x="5956" y="3607"/>
                  <a:pt x="5962" y="3606"/>
                </a:cubicBezTo>
                <a:lnTo>
                  <a:pt x="5962" y="3606"/>
                </a:lnTo>
                <a:cubicBezTo>
                  <a:pt x="5967" y="3606"/>
                  <a:pt x="5971" y="3605"/>
                  <a:pt x="5976" y="3605"/>
                </a:cubicBezTo>
                <a:lnTo>
                  <a:pt x="5976" y="3605"/>
                </a:lnTo>
                <a:cubicBezTo>
                  <a:pt x="5981" y="3605"/>
                  <a:pt x="5986" y="3604"/>
                  <a:pt x="5991" y="3604"/>
                </a:cubicBezTo>
                <a:lnTo>
                  <a:pt x="5991" y="3604"/>
                </a:lnTo>
                <a:cubicBezTo>
                  <a:pt x="6005" y="3603"/>
                  <a:pt x="6018" y="3602"/>
                  <a:pt x="6032" y="3601"/>
                </a:cubicBezTo>
                <a:lnTo>
                  <a:pt x="6032" y="3601"/>
                </a:lnTo>
                <a:cubicBezTo>
                  <a:pt x="6040" y="3601"/>
                  <a:pt x="6047" y="3600"/>
                  <a:pt x="6054" y="3599"/>
                </a:cubicBezTo>
                <a:lnTo>
                  <a:pt x="6054" y="3599"/>
                </a:lnTo>
                <a:cubicBezTo>
                  <a:pt x="6064" y="3599"/>
                  <a:pt x="6073" y="3598"/>
                  <a:pt x="6081" y="3598"/>
                </a:cubicBezTo>
                <a:lnTo>
                  <a:pt x="6081" y="3598"/>
                </a:lnTo>
                <a:cubicBezTo>
                  <a:pt x="6094" y="3597"/>
                  <a:pt x="6106" y="3595"/>
                  <a:pt x="6119" y="3595"/>
                </a:cubicBezTo>
                <a:lnTo>
                  <a:pt x="6119" y="3595"/>
                </a:lnTo>
                <a:cubicBezTo>
                  <a:pt x="6128" y="3594"/>
                  <a:pt x="6137" y="3593"/>
                  <a:pt x="6146" y="3592"/>
                </a:cubicBezTo>
                <a:lnTo>
                  <a:pt x="6146" y="3592"/>
                </a:lnTo>
                <a:cubicBezTo>
                  <a:pt x="6155" y="3592"/>
                  <a:pt x="6165" y="3591"/>
                  <a:pt x="6174" y="3590"/>
                </a:cubicBezTo>
                <a:lnTo>
                  <a:pt x="6174" y="3590"/>
                </a:lnTo>
                <a:cubicBezTo>
                  <a:pt x="6185" y="3589"/>
                  <a:pt x="6195" y="3588"/>
                  <a:pt x="6206" y="3588"/>
                </a:cubicBezTo>
                <a:lnTo>
                  <a:pt x="6206" y="3588"/>
                </a:lnTo>
                <a:cubicBezTo>
                  <a:pt x="6216" y="3587"/>
                  <a:pt x="6226" y="3586"/>
                  <a:pt x="6236" y="3585"/>
                </a:cubicBezTo>
                <a:lnTo>
                  <a:pt x="6236" y="3585"/>
                </a:lnTo>
                <a:cubicBezTo>
                  <a:pt x="6246" y="3584"/>
                  <a:pt x="6256" y="3583"/>
                  <a:pt x="6266" y="3582"/>
                </a:cubicBezTo>
                <a:lnTo>
                  <a:pt x="6266" y="3582"/>
                </a:lnTo>
                <a:cubicBezTo>
                  <a:pt x="6275" y="3582"/>
                  <a:pt x="6283" y="3581"/>
                  <a:pt x="6292" y="3580"/>
                </a:cubicBezTo>
                <a:lnTo>
                  <a:pt x="6292" y="3580"/>
                </a:lnTo>
                <a:cubicBezTo>
                  <a:pt x="6303" y="3579"/>
                  <a:pt x="6315" y="3578"/>
                  <a:pt x="6326" y="3577"/>
                </a:cubicBezTo>
                <a:lnTo>
                  <a:pt x="6326" y="3577"/>
                </a:lnTo>
                <a:cubicBezTo>
                  <a:pt x="6336" y="3576"/>
                  <a:pt x="6346" y="3575"/>
                  <a:pt x="6356" y="3574"/>
                </a:cubicBezTo>
                <a:lnTo>
                  <a:pt x="6356" y="3574"/>
                </a:lnTo>
                <a:cubicBezTo>
                  <a:pt x="6363" y="3573"/>
                  <a:pt x="6369" y="3573"/>
                  <a:pt x="6376" y="3572"/>
                </a:cubicBezTo>
                <a:lnTo>
                  <a:pt x="6376" y="3572"/>
                </a:lnTo>
                <a:cubicBezTo>
                  <a:pt x="6389" y="3571"/>
                  <a:pt x="6402" y="3569"/>
                  <a:pt x="6416" y="3568"/>
                </a:cubicBezTo>
                <a:lnTo>
                  <a:pt x="6416" y="3568"/>
                </a:lnTo>
                <a:cubicBezTo>
                  <a:pt x="6426" y="3567"/>
                  <a:pt x="6436" y="3567"/>
                  <a:pt x="6446" y="3565"/>
                </a:cubicBezTo>
                <a:lnTo>
                  <a:pt x="6446" y="3565"/>
                </a:lnTo>
                <a:cubicBezTo>
                  <a:pt x="6450" y="3565"/>
                  <a:pt x="6455" y="3564"/>
                  <a:pt x="6459" y="3564"/>
                </a:cubicBezTo>
                <a:lnTo>
                  <a:pt x="6459" y="3564"/>
                </a:lnTo>
                <a:cubicBezTo>
                  <a:pt x="6475" y="3562"/>
                  <a:pt x="6492" y="3561"/>
                  <a:pt x="6508" y="3559"/>
                </a:cubicBezTo>
                <a:lnTo>
                  <a:pt x="6508" y="3559"/>
                </a:lnTo>
                <a:cubicBezTo>
                  <a:pt x="6517" y="3558"/>
                  <a:pt x="6525" y="3557"/>
                  <a:pt x="6533" y="3556"/>
                </a:cubicBezTo>
                <a:lnTo>
                  <a:pt x="6533" y="3556"/>
                </a:lnTo>
                <a:cubicBezTo>
                  <a:pt x="6536" y="3556"/>
                  <a:pt x="6539" y="3555"/>
                  <a:pt x="6542" y="3555"/>
                </a:cubicBezTo>
                <a:lnTo>
                  <a:pt x="6542" y="3555"/>
                </a:lnTo>
                <a:cubicBezTo>
                  <a:pt x="6543" y="3555"/>
                  <a:pt x="6544" y="3555"/>
                  <a:pt x="6545" y="3555"/>
                </a:cubicBezTo>
                <a:lnTo>
                  <a:pt x="6545" y="3555"/>
                </a:lnTo>
                <a:cubicBezTo>
                  <a:pt x="6569" y="3552"/>
                  <a:pt x="6592" y="3549"/>
                  <a:pt x="6614" y="3547"/>
                </a:cubicBezTo>
                <a:lnTo>
                  <a:pt x="6614" y="3547"/>
                </a:lnTo>
                <a:cubicBezTo>
                  <a:pt x="6616" y="3547"/>
                  <a:pt x="6616" y="3547"/>
                  <a:pt x="6618" y="3547"/>
                </a:cubicBezTo>
                <a:lnTo>
                  <a:pt x="6618" y="3547"/>
                </a:lnTo>
                <a:cubicBezTo>
                  <a:pt x="6619" y="3547"/>
                  <a:pt x="6621" y="3547"/>
                  <a:pt x="6623" y="3546"/>
                </a:cubicBezTo>
                <a:lnTo>
                  <a:pt x="6623" y="3546"/>
                </a:lnTo>
                <a:cubicBezTo>
                  <a:pt x="6631" y="3545"/>
                  <a:pt x="6639" y="3544"/>
                  <a:pt x="6648" y="3543"/>
                </a:cubicBezTo>
                <a:lnTo>
                  <a:pt x="6648" y="3543"/>
                </a:lnTo>
                <a:cubicBezTo>
                  <a:pt x="6666" y="3541"/>
                  <a:pt x="6684" y="3539"/>
                  <a:pt x="6703" y="3537"/>
                </a:cubicBezTo>
                <a:lnTo>
                  <a:pt x="6703" y="3537"/>
                </a:lnTo>
                <a:cubicBezTo>
                  <a:pt x="6713" y="3535"/>
                  <a:pt x="6723" y="3534"/>
                  <a:pt x="6733" y="3533"/>
                </a:cubicBezTo>
                <a:lnTo>
                  <a:pt x="6733" y="3533"/>
                </a:lnTo>
                <a:cubicBezTo>
                  <a:pt x="6750" y="3531"/>
                  <a:pt x="6765" y="3529"/>
                  <a:pt x="6781" y="3527"/>
                </a:cubicBezTo>
                <a:lnTo>
                  <a:pt x="6781" y="3527"/>
                </a:lnTo>
                <a:cubicBezTo>
                  <a:pt x="6784" y="3527"/>
                  <a:pt x="6787" y="3526"/>
                  <a:pt x="6790" y="3526"/>
                </a:cubicBezTo>
                <a:lnTo>
                  <a:pt x="6790" y="3526"/>
                </a:lnTo>
                <a:cubicBezTo>
                  <a:pt x="6796" y="3525"/>
                  <a:pt x="6801" y="3524"/>
                  <a:pt x="6807" y="3524"/>
                </a:cubicBezTo>
                <a:lnTo>
                  <a:pt x="6807" y="3524"/>
                </a:lnTo>
                <a:cubicBezTo>
                  <a:pt x="6809" y="3524"/>
                  <a:pt x="6811" y="3523"/>
                  <a:pt x="6814" y="3523"/>
                </a:cubicBezTo>
                <a:lnTo>
                  <a:pt x="6814" y="3523"/>
                </a:lnTo>
                <a:cubicBezTo>
                  <a:pt x="6829" y="3521"/>
                  <a:pt x="6844" y="3519"/>
                  <a:pt x="6860" y="3517"/>
                </a:cubicBezTo>
                <a:lnTo>
                  <a:pt x="6860" y="3517"/>
                </a:lnTo>
                <a:cubicBezTo>
                  <a:pt x="6864" y="3516"/>
                  <a:pt x="6868" y="3516"/>
                  <a:pt x="6873" y="3515"/>
                </a:cubicBezTo>
                <a:lnTo>
                  <a:pt x="6873" y="3515"/>
                </a:lnTo>
                <a:cubicBezTo>
                  <a:pt x="6881" y="3514"/>
                  <a:pt x="6888" y="3513"/>
                  <a:pt x="6895" y="3512"/>
                </a:cubicBezTo>
                <a:lnTo>
                  <a:pt x="6895" y="3512"/>
                </a:lnTo>
                <a:cubicBezTo>
                  <a:pt x="6909" y="3510"/>
                  <a:pt x="6922" y="3508"/>
                  <a:pt x="6936" y="3506"/>
                </a:cubicBezTo>
                <a:lnTo>
                  <a:pt x="6936" y="3506"/>
                </a:lnTo>
                <a:cubicBezTo>
                  <a:pt x="6942" y="3506"/>
                  <a:pt x="6947" y="3504"/>
                  <a:pt x="6954" y="3504"/>
                </a:cubicBezTo>
                <a:lnTo>
                  <a:pt x="6954" y="3504"/>
                </a:lnTo>
                <a:cubicBezTo>
                  <a:pt x="6961" y="3502"/>
                  <a:pt x="6969" y="3501"/>
                  <a:pt x="6976" y="3500"/>
                </a:cubicBezTo>
                <a:lnTo>
                  <a:pt x="6976" y="3500"/>
                </a:lnTo>
                <a:cubicBezTo>
                  <a:pt x="6987" y="3499"/>
                  <a:pt x="6999" y="3497"/>
                  <a:pt x="7011" y="3496"/>
                </a:cubicBezTo>
                <a:lnTo>
                  <a:pt x="7011" y="3496"/>
                </a:lnTo>
                <a:cubicBezTo>
                  <a:pt x="7018" y="3494"/>
                  <a:pt x="7026" y="3493"/>
                  <a:pt x="7033" y="3492"/>
                </a:cubicBezTo>
                <a:lnTo>
                  <a:pt x="7033" y="3492"/>
                </a:lnTo>
                <a:cubicBezTo>
                  <a:pt x="7040" y="3491"/>
                  <a:pt x="7047" y="3489"/>
                  <a:pt x="7055" y="3489"/>
                </a:cubicBezTo>
                <a:lnTo>
                  <a:pt x="7055" y="3489"/>
                </a:lnTo>
                <a:cubicBezTo>
                  <a:pt x="7064" y="3487"/>
                  <a:pt x="7074" y="3486"/>
                  <a:pt x="7084" y="3484"/>
                </a:cubicBezTo>
                <a:lnTo>
                  <a:pt x="7084" y="3484"/>
                </a:lnTo>
                <a:cubicBezTo>
                  <a:pt x="7094" y="3482"/>
                  <a:pt x="7103" y="3481"/>
                  <a:pt x="7111" y="3480"/>
                </a:cubicBezTo>
                <a:lnTo>
                  <a:pt x="7111" y="3480"/>
                </a:lnTo>
                <a:cubicBezTo>
                  <a:pt x="7118" y="3479"/>
                  <a:pt x="7125" y="3478"/>
                  <a:pt x="7131" y="3477"/>
                </a:cubicBezTo>
                <a:lnTo>
                  <a:pt x="7131" y="3477"/>
                </a:lnTo>
                <a:cubicBezTo>
                  <a:pt x="7139" y="3476"/>
                  <a:pt x="7148" y="3474"/>
                  <a:pt x="7157" y="3472"/>
                </a:cubicBezTo>
                <a:lnTo>
                  <a:pt x="7157" y="3472"/>
                </a:lnTo>
                <a:cubicBezTo>
                  <a:pt x="7167" y="3471"/>
                  <a:pt x="7178" y="3469"/>
                  <a:pt x="7188" y="3467"/>
                </a:cubicBezTo>
                <a:lnTo>
                  <a:pt x="7188" y="3467"/>
                </a:lnTo>
                <a:cubicBezTo>
                  <a:pt x="7193" y="3467"/>
                  <a:pt x="7198" y="3466"/>
                  <a:pt x="7202" y="3465"/>
                </a:cubicBezTo>
                <a:lnTo>
                  <a:pt x="7202" y="3465"/>
                </a:lnTo>
                <a:cubicBezTo>
                  <a:pt x="7204" y="3465"/>
                  <a:pt x="7205" y="3464"/>
                  <a:pt x="7207" y="3464"/>
                </a:cubicBezTo>
                <a:lnTo>
                  <a:pt x="7207" y="3464"/>
                </a:lnTo>
                <a:cubicBezTo>
                  <a:pt x="7214" y="3463"/>
                  <a:pt x="7221" y="3462"/>
                  <a:pt x="7228" y="3460"/>
                </a:cubicBezTo>
                <a:lnTo>
                  <a:pt x="7228" y="3460"/>
                </a:lnTo>
                <a:cubicBezTo>
                  <a:pt x="7237" y="3459"/>
                  <a:pt x="7245" y="3458"/>
                  <a:pt x="7252" y="3456"/>
                </a:cubicBezTo>
                <a:lnTo>
                  <a:pt x="7252" y="3456"/>
                </a:lnTo>
                <a:cubicBezTo>
                  <a:pt x="7259" y="3455"/>
                  <a:pt x="7265" y="3454"/>
                  <a:pt x="7272" y="3453"/>
                </a:cubicBezTo>
                <a:lnTo>
                  <a:pt x="7272" y="3453"/>
                </a:lnTo>
                <a:cubicBezTo>
                  <a:pt x="7280" y="3451"/>
                  <a:pt x="7289" y="3450"/>
                  <a:pt x="7298" y="3448"/>
                </a:cubicBezTo>
                <a:lnTo>
                  <a:pt x="7298" y="3448"/>
                </a:lnTo>
                <a:cubicBezTo>
                  <a:pt x="7305" y="3447"/>
                  <a:pt x="7312" y="3446"/>
                  <a:pt x="7319" y="3444"/>
                </a:cubicBezTo>
                <a:lnTo>
                  <a:pt x="7319" y="3444"/>
                </a:lnTo>
                <a:cubicBezTo>
                  <a:pt x="7325" y="3443"/>
                  <a:pt x="7330" y="3443"/>
                  <a:pt x="7336" y="3441"/>
                </a:cubicBezTo>
                <a:lnTo>
                  <a:pt x="7336" y="3441"/>
                </a:lnTo>
                <a:cubicBezTo>
                  <a:pt x="7345" y="3440"/>
                  <a:pt x="7354" y="3438"/>
                  <a:pt x="7363" y="3436"/>
                </a:cubicBezTo>
                <a:lnTo>
                  <a:pt x="7363" y="3436"/>
                </a:lnTo>
                <a:cubicBezTo>
                  <a:pt x="7370" y="3435"/>
                  <a:pt x="7377" y="3434"/>
                  <a:pt x="7383" y="3433"/>
                </a:cubicBezTo>
                <a:lnTo>
                  <a:pt x="7383" y="3433"/>
                </a:lnTo>
                <a:cubicBezTo>
                  <a:pt x="7385" y="3432"/>
                  <a:pt x="7387" y="3431"/>
                  <a:pt x="7388" y="3431"/>
                </a:cubicBezTo>
                <a:lnTo>
                  <a:pt x="7388" y="3431"/>
                </a:lnTo>
                <a:cubicBezTo>
                  <a:pt x="7392" y="3431"/>
                  <a:pt x="7396" y="3430"/>
                  <a:pt x="7399" y="3429"/>
                </a:cubicBezTo>
                <a:lnTo>
                  <a:pt x="7399" y="3429"/>
                </a:lnTo>
                <a:cubicBezTo>
                  <a:pt x="7408" y="3427"/>
                  <a:pt x="7417" y="3426"/>
                  <a:pt x="7426" y="3424"/>
                </a:cubicBezTo>
                <a:lnTo>
                  <a:pt x="7426" y="3424"/>
                </a:lnTo>
                <a:cubicBezTo>
                  <a:pt x="7433" y="3423"/>
                  <a:pt x="7440" y="3421"/>
                  <a:pt x="7447" y="3420"/>
                </a:cubicBezTo>
                <a:lnTo>
                  <a:pt x="7447" y="3420"/>
                </a:lnTo>
                <a:cubicBezTo>
                  <a:pt x="7453" y="3418"/>
                  <a:pt x="7458" y="3418"/>
                  <a:pt x="7464" y="3417"/>
                </a:cubicBezTo>
                <a:lnTo>
                  <a:pt x="7464" y="3417"/>
                </a:lnTo>
                <a:cubicBezTo>
                  <a:pt x="7471" y="3415"/>
                  <a:pt x="7479" y="3413"/>
                  <a:pt x="7487" y="3412"/>
                </a:cubicBezTo>
                <a:lnTo>
                  <a:pt x="7487" y="3412"/>
                </a:lnTo>
                <a:cubicBezTo>
                  <a:pt x="7494" y="3410"/>
                  <a:pt x="7502" y="3408"/>
                  <a:pt x="7509" y="3407"/>
                </a:cubicBezTo>
                <a:lnTo>
                  <a:pt x="7509" y="3407"/>
                </a:lnTo>
                <a:cubicBezTo>
                  <a:pt x="7515" y="3406"/>
                  <a:pt x="7522" y="3405"/>
                  <a:pt x="7529" y="3403"/>
                </a:cubicBezTo>
                <a:lnTo>
                  <a:pt x="7529" y="3403"/>
                </a:lnTo>
                <a:cubicBezTo>
                  <a:pt x="7535" y="3402"/>
                  <a:pt x="7541" y="3400"/>
                  <a:pt x="7547" y="3399"/>
                </a:cubicBezTo>
                <a:lnTo>
                  <a:pt x="7547" y="3399"/>
                </a:lnTo>
                <a:cubicBezTo>
                  <a:pt x="7555" y="3397"/>
                  <a:pt x="7562" y="3396"/>
                  <a:pt x="7570" y="3394"/>
                </a:cubicBezTo>
                <a:lnTo>
                  <a:pt x="7570" y="3394"/>
                </a:lnTo>
                <a:cubicBezTo>
                  <a:pt x="7578" y="3393"/>
                  <a:pt x="7585" y="3391"/>
                  <a:pt x="7592" y="3389"/>
                </a:cubicBezTo>
                <a:lnTo>
                  <a:pt x="7592" y="3389"/>
                </a:lnTo>
                <a:cubicBezTo>
                  <a:pt x="7596" y="3388"/>
                  <a:pt x="7601" y="3387"/>
                  <a:pt x="7605" y="3386"/>
                </a:cubicBezTo>
                <a:lnTo>
                  <a:pt x="7605" y="3386"/>
                </a:lnTo>
                <a:cubicBezTo>
                  <a:pt x="7614" y="3385"/>
                  <a:pt x="7622" y="3383"/>
                  <a:pt x="7631" y="3380"/>
                </a:cubicBezTo>
                <a:lnTo>
                  <a:pt x="7631" y="3380"/>
                </a:lnTo>
                <a:cubicBezTo>
                  <a:pt x="7638" y="3378"/>
                  <a:pt x="7646" y="3377"/>
                  <a:pt x="7653" y="3375"/>
                </a:cubicBezTo>
                <a:lnTo>
                  <a:pt x="7653" y="3375"/>
                </a:lnTo>
                <a:cubicBezTo>
                  <a:pt x="7665" y="3373"/>
                  <a:pt x="7676" y="3370"/>
                  <a:pt x="7688" y="3367"/>
                </a:cubicBezTo>
                <a:lnTo>
                  <a:pt x="7688" y="3367"/>
                </a:lnTo>
                <a:cubicBezTo>
                  <a:pt x="7697" y="3365"/>
                  <a:pt x="7705" y="3363"/>
                  <a:pt x="7714" y="3361"/>
                </a:cubicBezTo>
                <a:lnTo>
                  <a:pt x="7714" y="3361"/>
                </a:lnTo>
                <a:cubicBezTo>
                  <a:pt x="7719" y="3360"/>
                  <a:pt x="7725" y="3358"/>
                  <a:pt x="7731" y="3357"/>
                </a:cubicBezTo>
                <a:lnTo>
                  <a:pt x="7731" y="3357"/>
                </a:lnTo>
                <a:cubicBezTo>
                  <a:pt x="7737" y="3355"/>
                  <a:pt x="7743" y="3354"/>
                  <a:pt x="7749" y="3352"/>
                </a:cubicBezTo>
                <a:lnTo>
                  <a:pt x="7749" y="3352"/>
                </a:lnTo>
                <a:cubicBezTo>
                  <a:pt x="7757" y="3350"/>
                  <a:pt x="7764" y="3348"/>
                  <a:pt x="7772" y="3346"/>
                </a:cubicBezTo>
                <a:lnTo>
                  <a:pt x="7772" y="3346"/>
                </a:lnTo>
                <a:cubicBezTo>
                  <a:pt x="7781" y="3344"/>
                  <a:pt x="7790" y="3342"/>
                  <a:pt x="7798" y="3340"/>
                </a:cubicBezTo>
                <a:lnTo>
                  <a:pt x="7798" y="3340"/>
                </a:lnTo>
                <a:cubicBezTo>
                  <a:pt x="7804" y="3338"/>
                  <a:pt x="7811" y="3336"/>
                  <a:pt x="7817" y="3335"/>
                </a:cubicBezTo>
                <a:lnTo>
                  <a:pt x="7817" y="3335"/>
                </a:lnTo>
                <a:cubicBezTo>
                  <a:pt x="7821" y="3333"/>
                  <a:pt x="7825" y="3333"/>
                  <a:pt x="7829" y="3332"/>
                </a:cubicBezTo>
                <a:lnTo>
                  <a:pt x="7829" y="3332"/>
                </a:lnTo>
                <a:cubicBezTo>
                  <a:pt x="7843" y="3327"/>
                  <a:pt x="7857" y="3324"/>
                  <a:pt x="7871" y="3320"/>
                </a:cubicBezTo>
                <a:lnTo>
                  <a:pt x="7871" y="3320"/>
                </a:lnTo>
                <a:lnTo>
                  <a:pt x="7871" y="3320"/>
                </a:lnTo>
                <a:lnTo>
                  <a:pt x="7871" y="3320"/>
                </a:lnTo>
                <a:cubicBezTo>
                  <a:pt x="7874" y="3319"/>
                  <a:pt x="7878" y="3318"/>
                  <a:pt x="7881" y="3317"/>
                </a:cubicBezTo>
                <a:lnTo>
                  <a:pt x="7881" y="3317"/>
                </a:lnTo>
                <a:cubicBezTo>
                  <a:pt x="7883" y="3317"/>
                  <a:pt x="7883" y="3316"/>
                  <a:pt x="7884" y="3316"/>
                </a:cubicBezTo>
                <a:lnTo>
                  <a:pt x="7884" y="3316"/>
                </a:lnTo>
                <a:cubicBezTo>
                  <a:pt x="7903" y="3311"/>
                  <a:pt x="7921" y="3306"/>
                  <a:pt x="7938" y="3300"/>
                </a:cubicBezTo>
                <a:lnTo>
                  <a:pt x="7938" y="3300"/>
                </a:lnTo>
                <a:cubicBezTo>
                  <a:pt x="7939" y="3300"/>
                  <a:pt x="7941" y="3300"/>
                  <a:pt x="7943" y="3299"/>
                </a:cubicBezTo>
                <a:lnTo>
                  <a:pt x="7943" y="3299"/>
                </a:lnTo>
                <a:cubicBezTo>
                  <a:pt x="7943" y="3299"/>
                  <a:pt x="7943" y="3299"/>
                  <a:pt x="7944" y="3299"/>
                </a:cubicBezTo>
                <a:lnTo>
                  <a:pt x="7944" y="3299"/>
                </a:lnTo>
                <a:cubicBezTo>
                  <a:pt x="7945" y="3299"/>
                  <a:pt x="7946" y="3298"/>
                  <a:pt x="7947" y="3298"/>
                </a:cubicBezTo>
                <a:lnTo>
                  <a:pt x="7947" y="3298"/>
                </a:lnTo>
                <a:cubicBezTo>
                  <a:pt x="7952" y="3296"/>
                  <a:pt x="7957" y="3295"/>
                  <a:pt x="7961" y="3294"/>
                </a:cubicBezTo>
                <a:lnTo>
                  <a:pt x="7961" y="3294"/>
                </a:lnTo>
                <a:cubicBezTo>
                  <a:pt x="7971" y="3291"/>
                  <a:pt x="7981" y="3288"/>
                  <a:pt x="7990" y="3285"/>
                </a:cubicBezTo>
                <a:lnTo>
                  <a:pt x="7990" y="3285"/>
                </a:lnTo>
                <a:cubicBezTo>
                  <a:pt x="7993" y="3284"/>
                  <a:pt x="7995" y="3284"/>
                  <a:pt x="7998" y="3282"/>
                </a:cubicBezTo>
                <a:lnTo>
                  <a:pt x="7998" y="3282"/>
                </a:lnTo>
                <a:cubicBezTo>
                  <a:pt x="8005" y="3280"/>
                  <a:pt x="8011" y="3278"/>
                  <a:pt x="8018" y="3276"/>
                </a:cubicBezTo>
                <a:lnTo>
                  <a:pt x="8018" y="3276"/>
                </a:lnTo>
                <a:cubicBezTo>
                  <a:pt x="8025" y="3274"/>
                  <a:pt x="8033" y="3271"/>
                  <a:pt x="8040" y="3269"/>
                </a:cubicBezTo>
                <a:lnTo>
                  <a:pt x="8040" y="3269"/>
                </a:lnTo>
                <a:cubicBezTo>
                  <a:pt x="8044" y="3267"/>
                  <a:pt x="8048" y="3266"/>
                  <a:pt x="8052" y="3265"/>
                </a:cubicBezTo>
                <a:lnTo>
                  <a:pt x="8052" y="3265"/>
                </a:lnTo>
                <a:cubicBezTo>
                  <a:pt x="8058" y="3263"/>
                  <a:pt x="8064" y="3261"/>
                  <a:pt x="8070" y="3259"/>
                </a:cubicBezTo>
                <a:lnTo>
                  <a:pt x="8070" y="3259"/>
                </a:lnTo>
                <a:cubicBezTo>
                  <a:pt x="8076" y="3257"/>
                  <a:pt x="8082" y="3255"/>
                  <a:pt x="8088" y="3253"/>
                </a:cubicBezTo>
                <a:lnTo>
                  <a:pt x="8088" y="3253"/>
                </a:lnTo>
                <a:cubicBezTo>
                  <a:pt x="8093" y="3251"/>
                  <a:pt x="8098" y="3249"/>
                  <a:pt x="8103" y="3247"/>
                </a:cubicBezTo>
                <a:lnTo>
                  <a:pt x="8103" y="3247"/>
                </a:lnTo>
                <a:cubicBezTo>
                  <a:pt x="8109" y="3245"/>
                  <a:pt x="8115" y="3244"/>
                  <a:pt x="8120" y="3241"/>
                </a:cubicBezTo>
                <a:lnTo>
                  <a:pt x="8120" y="3241"/>
                </a:lnTo>
                <a:cubicBezTo>
                  <a:pt x="8125" y="3239"/>
                  <a:pt x="8130" y="3237"/>
                  <a:pt x="8135" y="3236"/>
                </a:cubicBezTo>
                <a:lnTo>
                  <a:pt x="8135" y="3236"/>
                </a:lnTo>
                <a:cubicBezTo>
                  <a:pt x="8141" y="3234"/>
                  <a:pt x="8146" y="3232"/>
                  <a:pt x="8152" y="3229"/>
                </a:cubicBezTo>
                <a:lnTo>
                  <a:pt x="8152" y="3229"/>
                </a:lnTo>
                <a:cubicBezTo>
                  <a:pt x="8156" y="3228"/>
                  <a:pt x="8160" y="3227"/>
                  <a:pt x="8164" y="3225"/>
                </a:cubicBezTo>
                <a:lnTo>
                  <a:pt x="8164" y="3225"/>
                </a:lnTo>
                <a:cubicBezTo>
                  <a:pt x="8165" y="3225"/>
                  <a:pt x="8167" y="3224"/>
                  <a:pt x="8169" y="3224"/>
                </a:cubicBezTo>
                <a:lnTo>
                  <a:pt x="8169" y="3224"/>
                </a:lnTo>
                <a:cubicBezTo>
                  <a:pt x="8172" y="3222"/>
                  <a:pt x="8176" y="3221"/>
                  <a:pt x="8180" y="3219"/>
                </a:cubicBezTo>
                <a:lnTo>
                  <a:pt x="8180" y="3219"/>
                </a:lnTo>
                <a:cubicBezTo>
                  <a:pt x="8186" y="3217"/>
                  <a:pt x="8191" y="3215"/>
                  <a:pt x="8197" y="3212"/>
                </a:cubicBezTo>
                <a:lnTo>
                  <a:pt x="8197" y="3212"/>
                </a:lnTo>
                <a:cubicBezTo>
                  <a:pt x="8202" y="3211"/>
                  <a:pt x="8207" y="3208"/>
                  <a:pt x="8212" y="3206"/>
                </a:cubicBezTo>
                <a:lnTo>
                  <a:pt x="8212" y="3206"/>
                </a:lnTo>
                <a:cubicBezTo>
                  <a:pt x="8216" y="3205"/>
                  <a:pt x="8219" y="3204"/>
                  <a:pt x="8222" y="3202"/>
                </a:cubicBezTo>
                <a:lnTo>
                  <a:pt x="8222" y="3202"/>
                </a:lnTo>
                <a:cubicBezTo>
                  <a:pt x="8229" y="3200"/>
                  <a:pt x="8234" y="3197"/>
                  <a:pt x="8240" y="3195"/>
                </a:cubicBezTo>
                <a:lnTo>
                  <a:pt x="8240" y="3195"/>
                </a:lnTo>
                <a:cubicBezTo>
                  <a:pt x="8245" y="3193"/>
                  <a:pt x="8250" y="3191"/>
                  <a:pt x="8254" y="3189"/>
                </a:cubicBezTo>
                <a:lnTo>
                  <a:pt x="8254" y="3189"/>
                </a:lnTo>
                <a:cubicBezTo>
                  <a:pt x="8257" y="3188"/>
                  <a:pt x="8260" y="3186"/>
                  <a:pt x="8263" y="3185"/>
                </a:cubicBezTo>
                <a:lnTo>
                  <a:pt x="8263" y="3185"/>
                </a:lnTo>
                <a:cubicBezTo>
                  <a:pt x="8269" y="3182"/>
                  <a:pt x="8275" y="3180"/>
                  <a:pt x="8281" y="3177"/>
                </a:cubicBezTo>
                <a:lnTo>
                  <a:pt x="8281" y="3177"/>
                </a:lnTo>
                <a:cubicBezTo>
                  <a:pt x="8285" y="3175"/>
                  <a:pt x="8289" y="3174"/>
                  <a:pt x="8292" y="3172"/>
                </a:cubicBezTo>
                <a:lnTo>
                  <a:pt x="8292" y="3172"/>
                </a:lnTo>
                <a:cubicBezTo>
                  <a:pt x="8292" y="3172"/>
                  <a:pt x="8293" y="3172"/>
                  <a:pt x="8294" y="3172"/>
                </a:cubicBezTo>
                <a:lnTo>
                  <a:pt x="8294" y="3172"/>
                </a:lnTo>
                <a:cubicBezTo>
                  <a:pt x="8297" y="3170"/>
                  <a:pt x="8300" y="3169"/>
                  <a:pt x="8302" y="3168"/>
                </a:cubicBezTo>
                <a:lnTo>
                  <a:pt x="8302" y="3168"/>
                </a:lnTo>
                <a:cubicBezTo>
                  <a:pt x="8308" y="3165"/>
                  <a:pt x="8314" y="3163"/>
                  <a:pt x="8319" y="3159"/>
                </a:cubicBezTo>
                <a:lnTo>
                  <a:pt x="8319" y="3159"/>
                </a:lnTo>
                <a:cubicBezTo>
                  <a:pt x="8323" y="3158"/>
                  <a:pt x="8328" y="3155"/>
                  <a:pt x="8332" y="3154"/>
                </a:cubicBezTo>
                <a:lnTo>
                  <a:pt x="8332" y="3154"/>
                </a:lnTo>
                <a:lnTo>
                  <a:pt x="8332" y="3153"/>
                </a:lnTo>
                <a:lnTo>
                  <a:pt x="8332" y="3153"/>
                </a:lnTo>
                <a:cubicBezTo>
                  <a:pt x="8335" y="3152"/>
                  <a:pt x="8337" y="3151"/>
                  <a:pt x="8340" y="3150"/>
                </a:cubicBezTo>
                <a:lnTo>
                  <a:pt x="8340" y="3150"/>
                </a:lnTo>
                <a:cubicBezTo>
                  <a:pt x="8345" y="3147"/>
                  <a:pt x="8350" y="3144"/>
                  <a:pt x="8355" y="3142"/>
                </a:cubicBezTo>
                <a:lnTo>
                  <a:pt x="8355" y="3142"/>
                </a:lnTo>
                <a:cubicBezTo>
                  <a:pt x="8360" y="3140"/>
                  <a:pt x="8363" y="3138"/>
                  <a:pt x="8368" y="3135"/>
                </a:cubicBezTo>
                <a:lnTo>
                  <a:pt x="8368" y="3135"/>
                </a:lnTo>
                <a:cubicBezTo>
                  <a:pt x="8371" y="3134"/>
                  <a:pt x="8373" y="3133"/>
                  <a:pt x="8376" y="3131"/>
                </a:cubicBezTo>
                <a:lnTo>
                  <a:pt x="8376" y="3131"/>
                </a:lnTo>
                <a:cubicBezTo>
                  <a:pt x="8381" y="3128"/>
                  <a:pt x="8385" y="3126"/>
                  <a:pt x="8390" y="3124"/>
                </a:cubicBezTo>
                <a:lnTo>
                  <a:pt x="8390" y="3124"/>
                </a:lnTo>
                <a:cubicBezTo>
                  <a:pt x="8393" y="3121"/>
                  <a:pt x="8398" y="3120"/>
                  <a:pt x="8401" y="3117"/>
                </a:cubicBezTo>
                <a:lnTo>
                  <a:pt x="8401" y="3117"/>
                </a:lnTo>
                <a:cubicBezTo>
                  <a:pt x="8404" y="3115"/>
                  <a:pt x="8407" y="3114"/>
                  <a:pt x="8410" y="3113"/>
                </a:cubicBezTo>
                <a:lnTo>
                  <a:pt x="8410" y="3113"/>
                </a:lnTo>
                <a:cubicBezTo>
                  <a:pt x="8414" y="3110"/>
                  <a:pt x="8418" y="3108"/>
                  <a:pt x="8422" y="3105"/>
                </a:cubicBezTo>
                <a:lnTo>
                  <a:pt x="8422" y="3105"/>
                </a:lnTo>
                <a:cubicBezTo>
                  <a:pt x="8426" y="3103"/>
                  <a:pt x="8429" y="3101"/>
                  <a:pt x="8433" y="3099"/>
                </a:cubicBezTo>
                <a:lnTo>
                  <a:pt x="8433" y="3099"/>
                </a:lnTo>
                <a:cubicBezTo>
                  <a:pt x="8436" y="3097"/>
                  <a:pt x="8439" y="3095"/>
                  <a:pt x="8442" y="3093"/>
                </a:cubicBezTo>
                <a:lnTo>
                  <a:pt x="8442" y="3093"/>
                </a:lnTo>
                <a:cubicBezTo>
                  <a:pt x="8445" y="3091"/>
                  <a:pt x="8449" y="3089"/>
                  <a:pt x="8452" y="3087"/>
                </a:cubicBezTo>
                <a:lnTo>
                  <a:pt x="8452" y="3087"/>
                </a:lnTo>
                <a:cubicBezTo>
                  <a:pt x="8456" y="3084"/>
                  <a:pt x="8459" y="3083"/>
                  <a:pt x="8463" y="3080"/>
                </a:cubicBezTo>
                <a:lnTo>
                  <a:pt x="8463" y="3080"/>
                </a:lnTo>
                <a:cubicBezTo>
                  <a:pt x="8464" y="3079"/>
                  <a:pt x="8466" y="3078"/>
                  <a:pt x="8467" y="3077"/>
                </a:cubicBezTo>
                <a:lnTo>
                  <a:pt x="8467" y="3077"/>
                </a:lnTo>
                <a:cubicBezTo>
                  <a:pt x="8469" y="3076"/>
                  <a:pt x="8470" y="3075"/>
                  <a:pt x="8471" y="3074"/>
                </a:cubicBezTo>
                <a:lnTo>
                  <a:pt x="8471" y="3074"/>
                </a:lnTo>
                <a:cubicBezTo>
                  <a:pt x="8474" y="3073"/>
                  <a:pt x="8477" y="3070"/>
                  <a:pt x="8480" y="3068"/>
                </a:cubicBezTo>
                <a:lnTo>
                  <a:pt x="8480" y="3068"/>
                </a:lnTo>
                <a:cubicBezTo>
                  <a:pt x="8484" y="3065"/>
                  <a:pt x="8487" y="3063"/>
                  <a:pt x="8491" y="3060"/>
                </a:cubicBezTo>
                <a:lnTo>
                  <a:pt x="8491" y="3060"/>
                </a:lnTo>
                <a:cubicBezTo>
                  <a:pt x="8494" y="3058"/>
                  <a:pt x="8497" y="3056"/>
                  <a:pt x="8499" y="3054"/>
                </a:cubicBezTo>
                <a:lnTo>
                  <a:pt x="8499" y="3054"/>
                </a:lnTo>
                <a:cubicBezTo>
                  <a:pt x="8502" y="3053"/>
                  <a:pt x="8504" y="3051"/>
                  <a:pt x="8506" y="3050"/>
                </a:cubicBezTo>
                <a:lnTo>
                  <a:pt x="8506" y="3050"/>
                </a:lnTo>
                <a:cubicBezTo>
                  <a:pt x="8510" y="3046"/>
                  <a:pt x="8514" y="3043"/>
                  <a:pt x="8517" y="3040"/>
                </a:cubicBezTo>
                <a:lnTo>
                  <a:pt x="8517" y="3040"/>
                </a:lnTo>
                <a:cubicBezTo>
                  <a:pt x="8520" y="3038"/>
                  <a:pt x="8523" y="3036"/>
                  <a:pt x="8525" y="3034"/>
                </a:cubicBezTo>
                <a:lnTo>
                  <a:pt x="8525" y="3034"/>
                </a:lnTo>
                <a:cubicBezTo>
                  <a:pt x="8527" y="3033"/>
                  <a:pt x="8528" y="3031"/>
                  <a:pt x="8530" y="3030"/>
                </a:cubicBezTo>
                <a:lnTo>
                  <a:pt x="8530" y="3030"/>
                </a:lnTo>
                <a:cubicBezTo>
                  <a:pt x="8534" y="3027"/>
                  <a:pt x="8538" y="3023"/>
                  <a:pt x="8542" y="3020"/>
                </a:cubicBezTo>
                <a:lnTo>
                  <a:pt x="8542" y="3020"/>
                </a:lnTo>
                <a:cubicBezTo>
                  <a:pt x="8544" y="3018"/>
                  <a:pt x="8546" y="3015"/>
                  <a:pt x="8549" y="3014"/>
                </a:cubicBezTo>
                <a:lnTo>
                  <a:pt x="8549" y="3014"/>
                </a:lnTo>
                <a:cubicBezTo>
                  <a:pt x="8550" y="3013"/>
                  <a:pt x="8550" y="3012"/>
                  <a:pt x="8552" y="3011"/>
                </a:cubicBezTo>
                <a:lnTo>
                  <a:pt x="8552" y="3011"/>
                </a:lnTo>
                <a:cubicBezTo>
                  <a:pt x="8555" y="3007"/>
                  <a:pt x="8559" y="3004"/>
                  <a:pt x="8563" y="3000"/>
                </a:cubicBezTo>
                <a:lnTo>
                  <a:pt x="8563" y="3000"/>
                </a:lnTo>
                <a:cubicBezTo>
                  <a:pt x="8564" y="2998"/>
                  <a:pt x="8567" y="2996"/>
                  <a:pt x="8568" y="2994"/>
                </a:cubicBezTo>
                <a:lnTo>
                  <a:pt x="8568" y="2994"/>
                </a:lnTo>
                <a:cubicBezTo>
                  <a:pt x="8569" y="2994"/>
                  <a:pt x="8569" y="2993"/>
                  <a:pt x="8569" y="2993"/>
                </a:cubicBezTo>
                <a:lnTo>
                  <a:pt x="8569" y="2993"/>
                </a:lnTo>
                <a:cubicBezTo>
                  <a:pt x="8570" y="2993"/>
                  <a:pt x="8570" y="2993"/>
                  <a:pt x="8570" y="2993"/>
                </a:cubicBezTo>
                <a:lnTo>
                  <a:pt x="8570" y="2993"/>
                </a:lnTo>
                <a:cubicBezTo>
                  <a:pt x="8570" y="2993"/>
                  <a:pt x="8570" y="2992"/>
                  <a:pt x="8571" y="2992"/>
                </a:cubicBezTo>
                <a:lnTo>
                  <a:pt x="8571" y="2992"/>
                </a:lnTo>
                <a:cubicBezTo>
                  <a:pt x="8574" y="2988"/>
                  <a:pt x="8577" y="2984"/>
                  <a:pt x="8581" y="2980"/>
                </a:cubicBezTo>
                <a:lnTo>
                  <a:pt x="8581" y="2980"/>
                </a:lnTo>
                <a:cubicBezTo>
                  <a:pt x="8583" y="2978"/>
                  <a:pt x="8585" y="2976"/>
                  <a:pt x="8587" y="2973"/>
                </a:cubicBezTo>
                <a:lnTo>
                  <a:pt x="8587" y="2973"/>
                </a:lnTo>
                <a:cubicBezTo>
                  <a:pt x="8587" y="2973"/>
                  <a:pt x="8587" y="2973"/>
                  <a:pt x="8588" y="2972"/>
                </a:cubicBezTo>
                <a:lnTo>
                  <a:pt x="8588" y="2972"/>
                </a:lnTo>
                <a:cubicBezTo>
                  <a:pt x="8591" y="2968"/>
                  <a:pt x="8594" y="2964"/>
                  <a:pt x="8597" y="2960"/>
                </a:cubicBezTo>
                <a:lnTo>
                  <a:pt x="8597" y="2960"/>
                </a:lnTo>
                <a:cubicBezTo>
                  <a:pt x="8598" y="2958"/>
                  <a:pt x="8601" y="2956"/>
                  <a:pt x="8602" y="2953"/>
                </a:cubicBezTo>
                <a:lnTo>
                  <a:pt x="8602" y="2953"/>
                </a:lnTo>
                <a:cubicBezTo>
                  <a:pt x="8603" y="2953"/>
                  <a:pt x="8603" y="2953"/>
                  <a:pt x="8603" y="2953"/>
                </a:cubicBezTo>
                <a:lnTo>
                  <a:pt x="8603" y="2953"/>
                </a:lnTo>
                <a:cubicBezTo>
                  <a:pt x="8605" y="2948"/>
                  <a:pt x="8608" y="2944"/>
                  <a:pt x="8611" y="2939"/>
                </a:cubicBezTo>
                <a:lnTo>
                  <a:pt x="8611" y="2939"/>
                </a:lnTo>
                <a:cubicBezTo>
                  <a:pt x="8613" y="2938"/>
                  <a:pt x="8614" y="2935"/>
                  <a:pt x="8615" y="2933"/>
                </a:cubicBezTo>
                <a:lnTo>
                  <a:pt x="8615" y="2933"/>
                </a:lnTo>
                <a:lnTo>
                  <a:pt x="8615" y="2933"/>
                </a:lnTo>
                <a:lnTo>
                  <a:pt x="8615" y="2933"/>
                </a:lnTo>
                <a:cubicBezTo>
                  <a:pt x="8616" y="2931"/>
                  <a:pt x="8617" y="2929"/>
                  <a:pt x="8618" y="2928"/>
                </a:cubicBezTo>
                <a:lnTo>
                  <a:pt x="8618" y="2928"/>
                </a:lnTo>
                <a:cubicBezTo>
                  <a:pt x="8620" y="2923"/>
                  <a:pt x="8623" y="2918"/>
                  <a:pt x="8625" y="2913"/>
                </a:cubicBezTo>
                <a:lnTo>
                  <a:pt x="8990" y="2119"/>
                </a:lnTo>
                <a:lnTo>
                  <a:pt x="8990" y="2119"/>
                </a:lnTo>
                <a:cubicBezTo>
                  <a:pt x="9008" y="2079"/>
                  <a:pt x="9026" y="2039"/>
                  <a:pt x="9045" y="1999"/>
                </a:cubicBezTo>
                <a:lnTo>
                  <a:pt x="9100" y="1879"/>
                </a:lnTo>
                <a:lnTo>
                  <a:pt x="9100" y="1879"/>
                </a:lnTo>
                <a:cubicBezTo>
                  <a:pt x="9228" y="1600"/>
                  <a:pt x="9354" y="1325"/>
                  <a:pt x="9464" y="1085"/>
                </a:cubicBezTo>
                <a:lnTo>
                  <a:pt x="9464" y="1085"/>
                </a:lnTo>
                <a:cubicBezTo>
                  <a:pt x="9476" y="1060"/>
                  <a:pt x="9483" y="1034"/>
                  <a:pt x="9485" y="1007"/>
                </a:cubicBezTo>
                <a:lnTo>
                  <a:pt x="9485" y="1007"/>
                </a:lnTo>
                <a:cubicBezTo>
                  <a:pt x="9486" y="1000"/>
                  <a:pt x="9486" y="993"/>
                  <a:pt x="9486" y="98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7">
            <a:extLst>
              <a:ext uri="{FF2B5EF4-FFF2-40B4-BE49-F238E27FC236}">
                <a16:creationId xmlns:a16="http://schemas.microsoft.com/office/drawing/2014/main" id="{E96A9839-E286-A841-BEDF-1B82E4168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7865" y="2667000"/>
            <a:ext cx="9735670" cy="2026024"/>
          </a:xfrm>
          <a:custGeom>
            <a:avLst/>
            <a:gdLst>
              <a:gd name="T0" fmla="*/ 9530 w 9577"/>
              <a:gd name="T1" fmla="*/ 1013 h 1992"/>
              <a:gd name="T2" fmla="*/ 9530 w 9577"/>
              <a:gd name="T3" fmla="*/ 1013 h 1992"/>
              <a:gd name="T4" fmla="*/ 4706 w 9577"/>
              <a:gd name="T5" fmla="*/ 1982 h 1992"/>
              <a:gd name="T6" fmla="*/ 4706 w 9577"/>
              <a:gd name="T7" fmla="*/ 1982 h 1992"/>
              <a:gd name="T8" fmla="*/ 46 w 9577"/>
              <a:gd name="T9" fmla="*/ 979 h 1992"/>
              <a:gd name="T10" fmla="*/ 46 w 9577"/>
              <a:gd name="T11" fmla="*/ 979 h 1992"/>
              <a:gd name="T12" fmla="*/ 4871 w 9577"/>
              <a:gd name="T13" fmla="*/ 9 h 1992"/>
              <a:gd name="T14" fmla="*/ 4871 w 9577"/>
              <a:gd name="T15" fmla="*/ 9 h 1992"/>
              <a:gd name="T16" fmla="*/ 9530 w 9577"/>
              <a:gd name="T17" fmla="*/ 1013 h 1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577" h="1992">
                <a:moveTo>
                  <a:pt x="9530" y="1013"/>
                </a:moveTo>
                <a:lnTo>
                  <a:pt x="9530" y="1013"/>
                </a:lnTo>
                <a:cubicBezTo>
                  <a:pt x="9485" y="1558"/>
                  <a:pt x="7324" y="1991"/>
                  <a:pt x="4706" y="1982"/>
                </a:cubicBezTo>
                <a:lnTo>
                  <a:pt x="4706" y="1982"/>
                </a:lnTo>
                <a:cubicBezTo>
                  <a:pt x="2087" y="1972"/>
                  <a:pt x="0" y="1523"/>
                  <a:pt x="46" y="979"/>
                </a:cubicBezTo>
                <a:lnTo>
                  <a:pt x="46" y="979"/>
                </a:lnTo>
                <a:cubicBezTo>
                  <a:pt x="92" y="434"/>
                  <a:pt x="2252" y="0"/>
                  <a:pt x="4871" y="9"/>
                </a:cubicBezTo>
                <a:lnTo>
                  <a:pt x="4871" y="9"/>
                </a:lnTo>
                <a:cubicBezTo>
                  <a:pt x="7489" y="19"/>
                  <a:pt x="9576" y="468"/>
                  <a:pt x="9530" y="1013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1">
            <a:extLst>
              <a:ext uri="{FF2B5EF4-FFF2-40B4-BE49-F238E27FC236}">
                <a16:creationId xmlns:a16="http://schemas.microsoft.com/office/drawing/2014/main" id="{7F17AEC3-4018-6641-8F1C-A8818DE69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774" y="4939555"/>
            <a:ext cx="224117" cy="259977"/>
          </a:xfrm>
          <a:custGeom>
            <a:avLst/>
            <a:gdLst>
              <a:gd name="T0" fmla="*/ 0 w 222"/>
              <a:gd name="T1" fmla="*/ 0 h 256"/>
              <a:gd name="T2" fmla="*/ 221 w 222"/>
              <a:gd name="T3" fmla="*/ 128 h 256"/>
              <a:gd name="T4" fmla="*/ 0 w 222"/>
              <a:gd name="T5" fmla="*/ 255 h 256"/>
              <a:gd name="T6" fmla="*/ 0 w 222"/>
              <a:gd name="T7" fmla="*/ 0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" h="256">
                <a:moveTo>
                  <a:pt x="0" y="0"/>
                </a:moveTo>
                <a:lnTo>
                  <a:pt x="221" y="128"/>
                </a:lnTo>
                <a:lnTo>
                  <a:pt x="0" y="255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2">
            <a:extLst>
              <a:ext uri="{FF2B5EF4-FFF2-40B4-BE49-F238E27FC236}">
                <a16:creationId xmlns:a16="http://schemas.microsoft.com/office/drawing/2014/main" id="{962836E3-8D85-5941-A9A6-B216A0760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774" y="7239000"/>
            <a:ext cx="224117" cy="259977"/>
          </a:xfrm>
          <a:custGeom>
            <a:avLst/>
            <a:gdLst>
              <a:gd name="T0" fmla="*/ 0 w 222"/>
              <a:gd name="T1" fmla="*/ 0 h 256"/>
              <a:gd name="T2" fmla="*/ 221 w 222"/>
              <a:gd name="T3" fmla="*/ 127 h 256"/>
              <a:gd name="T4" fmla="*/ 0 w 222"/>
              <a:gd name="T5" fmla="*/ 255 h 256"/>
              <a:gd name="T6" fmla="*/ 0 w 222"/>
              <a:gd name="T7" fmla="*/ 0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" h="256">
                <a:moveTo>
                  <a:pt x="0" y="0"/>
                </a:moveTo>
                <a:lnTo>
                  <a:pt x="221" y="127"/>
                </a:lnTo>
                <a:lnTo>
                  <a:pt x="0" y="25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3">
            <a:extLst>
              <a:ext uri="{FF2B5EF4-FFF2-40B4-BE49-F238E27FC236}">
                <a16:creationId xmlns:a16="http://schemas.microsoft.com/office/drawing/2014/main" id="{4EC88AAA-B925-B842-8014-88E22C4D7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774" y="9462247"/>
            <a:ext cx="224117" cy="259977"/>
          </a:xfrm>
          <a:custGeom>
            <a:avLst/>
            <a:gdLst>
              <a:gd name="T0" fmla="*/ 0 w 222"/>
              <a:gd name="T1" fmla="*/ 0 h 256"/>
              <a:gd name="T2" fmla="*/ 221 w 222"/>
              <a:gd name="T3" fmla="*/ 127 h 256"/>
              <a:gd name="T4" fmla="*/ 0 w 222"/>
              <a:gd name="T5" fmla="*/ 255 h 256"/>
              <a:gd name="T6" fmla="*/ 0 w 222"/>
              <a:gd name="T7" fmla="*/ 0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" h="256">
                <a:moveTo>
                  <a:pt x="0" y="0"/>
                </a:moveTo>
                <a:lnTo>
                  <a:pt x="221" y="127"/>
                </a:lnTo>
                <a:lnTo>
                  <a:pt x="0" y="255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6">
            <a:extLst>
              <a:ext uri="{FF2B5EF4-FFF2-40B4-BE49-F238E27FC236}">
                <a16:creationId xmlns:a16="http://schemas.microsoft.com/office/drawing/2014/main" id="{E7414257-3BEC-4340-B2A3-80411365B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774" y="11811000"/>
            <a:ext cx="224117" cy="259977"/>
          </a:xfrm>
          <a:custGeom>
            <a:avLst/>
            <a:gdLst>
              <a:gd name="T0" fmla="*/ 0 w 222"/>
              <a:gd name="T1" fmla="*/ 0 h 256"/>
              <a:gd name="T2" fmla="*/ 221 w 222"/>
              <a:gd name="T3" fmla="*/ 127 h 256"/>
              <a:gd name="T4" fmla="*/ 0 w 222"/>
              <a:gd name="T5" fmla="*/ 255 h 256"/>
              <a:gd name="T6" fmla="*/ 0 w 222"/>
              <a:gd name="T7" fmla="*/ 0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2" h="256">
                <a:moveTo>
                  <a:pt x="0" y="0"/>
                </a:moveTo>
                <a:lnTo>
                  <a:pt x="221" y="127"/>
                </a:lnTo>
                <a:lnTo>
                  <a:pt x="0" y="25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7EA70A-5A7F-B64F-9F95-339BA46703EF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0A7C3C-FE61-B54C-B836-4B0DF21C88B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56CFFD0-D5C5-154F-910C-8021BA33098A}"/>
              </a:ext>
            </a:extLst>
          </p:cNvPr>
          <p:cNvSpPr txBox="1"/>
          <p:nvPr/>
        </p:nvSpPr>
        <p:spPr>
          <a:xfrm>
            <a:off x="3236655" y="477715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299FF9-323E-0A46-8D23-2D372133A269}"/>
              </a:ext>
            </a:extLst>
          </p:cNvPr>
          <p:cNvSpPr txBox="1"/>
          <p:nvPr/>
        </p:nvSpPr>
        <p:spPr>
          <a:xfrm>
            <a:off x="3150091" y="707651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F0B6EC6-92E3-2245-BAD5-82C7F273BDDE}"/>
              </a:ext>
            </a:extLst>
          </p:cNvPr>
          <p:cNvSpPr txBox="1"/>
          <p:nvPr/>
        </p:nvSpPr>
        <p:spPr>
          <a:xfrm>
            <a:off x="3140473" y="9299847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C523F72-85E8-8748-8E29-A036CFE71ADD}"/>
              </a:ext>
            </a:extLst>
          </p:cNvPr>
          <p:cNvSpPr txBox="1"/>
          <p:nvPr/>
        </p:nvSpPr>
        <p:spPr>
          <a:xfrm>
            <a:off x="3114825" y="11646364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A9F021D-4FF3-6745-BB77-D054962DC075}"/>
              </a:ext>
            </a:extLst>
          </p:cNvPr>
          <p:cNvSpPr txBox="1">
            <a:spLocks/>
          </p:cNvSpPr>
          <p:nvPr/>
        </p:nvSpPr>
        <p:spPr>
          <a:xfrm>
            <a:off x="16426815" y="4524902"/>
            <a:ext cx="643001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64CA9B61-BE02-6F4A-97CD-BC12AA6120E6}"/>
              </a:ext>
            </a:extLst>
          </p:cNvPr>
          <p:cNvSpPr txBox="1">
            <a:spLocks/>
          </p:cNvSpPr>
          <p:nvPr/>
        </p:nvSpPr>
        <p:spPr>
          <a:xfrm>
            <a:off x="16426815" y="6821281"/>
            <a:ext cx="643001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98D7C35B-106E-744F-A180-10EDCF991B18}"/>
              </a:ext>
            </a:extLst>
          </p:cNvPr>
          <p:cNvSpPr txBox="1">
            <a:spLocks/>
          </p:cNvSpPr>
          <p:nvPr/>
        </p:nvSpPr>
        <p:spPr>
          <a:xfrm>
            <a:off x="16426815" y="9044616"/>
            <a:ext cx="643001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BEF8873-3207-DB41-985A-995E9F963529}"/>
              </a:ext>
            </a:extLst>
          </p:cNvPr>
          <p:cNvSpPr txBox="1">
            <a:spLocks/>
          </p:cNvSpPr>
          <p:nvPr/>
        </p:nvSpPr>
        <p:spPr>
          <a:xfrm>
            <a:off x="16426815" y="11391133"/>
            <a:ext cx="643001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2BB1156-CB00-E34D-A1D5-7AB3C26C9A03}"/>
              </a:ext>
            </a:extLst>
          </p:cNvPr>
          <p:cNvSpPr txBox="1"/>
          <p:nvPr/>
        </p:nvSpPr>
        <p:spPr>
          <a:xfrm>
            <a:off x="10006801" y="522666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7874568-6DB3-C94B-9FE4-918E5B288BE0}"/>
              </a:ext>
            </a:extLst>
          </p:cNvPr>
          <p:cNvSpPr txBox="1"/>
          <p:nvPr/>
        </p:nvSpPr>
        <p:spPr>
          <a:xfrm>
            <a:off x="9963519" y="742057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4A33E72-949A-FD45-9A3D-EB16E1E2F454}"/>
              </a:ext>
            </a:extLst>
          </p:cNvPr>
          <p:cNvSpPr txBox="1"/>
          <p:nvPr/>
        </p:nvSpPr>
        <p:spPr>
          <a:xfrm>
            <a:off x="9958710" y="9592234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3F8C7A6-7307-3B45-BCD2-6C70A1BF7B14}"/>
              </a:ext>
            </a:extLst>
          </p:cNvPr>
          <p:cNvSpPr txBox="1"/>
          <p:nvPr/>
        </p:nvSpPr>
        <p:spPr>
          <a:xfrm>
            <a:off x="9945886" y="11646364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176645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89AFEF09-AA30-4449-95B8-E97E14D1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9030" y="11944292"/>
            <a:ext cx="6035040" cy="91791"/>
          </a:xfrm>
          <a:custGeom>
            <a:avLst/>
            <a:gdLst>
              <a:gd name="T0" fmla="*/ 0 w 6521"/>
              <a:gd name="T1" fmla="*/ 125 h 126"/>
              <a:gd name="T2" fmla="*/ 6520 w 6521"/>
              <a:gd name="T3" fmla="*/ 125 h 126"/>
              <a:gd name="T4" fmla="*/ 6520 w 6521"/>
              <a:gd name="T5" fmla="*/ 0 h 126"/>
              <a:gd name="T6" fmla="*/ 0 w 6521"/>
              <a:gd name="T7" fmla="*/ 0 h 126"/>
              <a:gd name="T8" fmla="*/ 0 w 6521"/>
              <a:gd name="T9" fmla="*/ 125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21" h="126">
                <a:moveTo>
                  <a:pt x="0" y="125"/>
                </a:moveTo>
                <a:lnTo>
                  <a:pt x="6520" y="125"/>
                </a:lnTo>
                <a:lnTo>
                  <a:pt x="6520" y="0"/>
                </a:lnTo>
                <a:lnTo>
                  <a:pt x="0" y="0"/>
                </a:lnTo>
                <a:lnTo>
                  <a:pt x="0" y="125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D35F89CC-DE39-B24C-9672-E0365D210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263" y="10016665"/>
            <a:ext cx="15619126" cy="91793"/>
          </a:xfrm>
          <a:custGeom>
            <a:avLst/>
            <a:gdLst>
              <a:gd name="T0" fmla="*/ 0 w 16546"/>
              <a:gd name="T1" fmla="*/ 126 h 127"/>
              <a:gd name="T2" fmla="*/ 16545 w 16546"/>
              <a:gd name="T3" fmla="*/ 126 h 127"/>
              <a:gd name="T4" fmla="*/ 16545 w 16546"/>
              <a:gd name="T5" fmla="*/ 0 h 127"/>
              <a:gd name="T6" fmla="*/ 0 w 16546"/>
              <a:gd name="T7" fmla="*/ 0 h 127"/>
              <a:gd name="T8" fmla="*/ 0 w 16546"/>
              <a:gd name="T9" fmla="*/ 126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546" h="127">
                <a:moveTo>
                  <a:pt x="0" y="126"/>
                </a:moveTo>
                <a:lnTo>
                  <a:pt x="16545" y="126"/>
                </a:lnTo>
                <a:lnTo>
                  <a:pt x="16545" y="0"/>
                </a:lnTo>
                <a:lnTo>
                  <a:pt x="0" y="0"/>
                </a:lnTo>
                <a:lnTo>
                  <a:pt x="0" y="12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B428CF4F-B547-5844-A22D-2F5C4208B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263" y="8089042"/>
            <a:ext cx="15619126" cy="91791"/>
          </a:xfrm>
          <a:custGeom>
            <a:avLst/>
            <a:gdLst>
              <a:gd name="T0" fmla="*/ 0 w 16546"/>
              <a:gd name="T1" fmla="*/ 126 h 127"/>
              <a:gd name="T2" fmla="*/ 16545 w 16546"/>
              <a:gd name="T3" fmla="*/ 126 h 127"/>
              <a:gd name="T4" fmla="*/ 16545 w 16546"/>
              <a:gd name="T5" fmla="*/ 0 h 127"/>
              <a:gd name="T6" fmla="*/ 0 w 16546"/>
              <a:gd name="T7" fmla="*/ 0 h 127"/>
              <a:gd name="T8" fmla="*/ 0 w 16546"/>
              <a:gd name="T9" fmla="*/ 126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546" h="127">
                <a:moveTo>
                  <a:pt x="0" y="126"/>
                </a:moveTo>
                <a:lnTo>
                  <a:pt x="16545" y="126"/>
                </a:lnTo>
                <a:lnTo>
                  <a:pt x="16545" y="0"/>
                </a:lnTo>
                <a:lnTo>
                  <a:pt x="0" y="0"/>
                </a:lnTo>
                <a:lnTo>
                  <a:pt x="0" y="126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18691A0E-1065-7A4C-B055-E6A777B91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263" y="6161414"/>
            <a:ext cx="15619126" cy="91793"/>
          </a:xfrm>
          <a:custGeom>
            <a:avLst/>
            <a:gdLst>
              <a:gd name="T0" fmla="*/ 0 w 16546"/>
              <a:gd name="T1" fmla="*/ 125 h 126"/>
              <a:gd name="T2" fmla="*/ 16545 w 16546"/>
              <a:gd name="T3" fmla="*/ 125 h 126"/>
              <a:gd name="T4" fmla="*/ 16545 w 16546"/>
              <a:gd name="T5" fmla="*/ 0 h 126"/>
              <a:gd name="T6" fmla="*/ 0 w 16546"/>
              <a:gd name="T7" fmla="*/ 0 h 126"/>
              <a:gd name="T8" fmla="*/ 0 w 16546"/>
              <a:gd name="T9" fmla="*/ 125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546" h="126">
                <a:moveTo>
                  <a:pt x="0" y="125"/>
                </a:moveTo>
                <a:lnTo>
                  <a:pt x="16545" y="125"/>
                </a:lnTo>
                <a:lnTo>
                  <a:pt x="16545" y="0"/>
                </a:lnTo>
                <a:lnTo>
                  <a:pt x="0" y="0"/>
                </a:lnTo>
                <a:lnTo>
                  <a:pt x="0" y="125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19">
            <a:extLst>
              <a:ext uri="{FF2B5EF4-FFF2-40B4-BE49-F238E27FC236}">
                <a16:creationId xmlns:a16="http://schemas.microsoft.com/office/drawing/2014/main" id="{844EBFFD-CC51-FD4F-9987-96BCDC8FD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5603940"/>
            <a:ext cx="3280189" cy="1196457"/>
          </a:xfrm>
          <a:prstGeom prst="homePlate">
            <a:avLst>
              <a:gd name="adj" fmla="val 32134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19">
            <a:extLst>
              <a:ext uri="{FF2B5EF4-FFF2-40B4-BE49-F238E27FC236}">
                <a16:creationId xmlns:a16="http://schemas.microsoft.com/office/drawing/2014/main" id="{0C1F9B61-B91C-2B41-9184-A3B206A41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7535125"/>
            <a:ext cx="3280189" cy="1196457"/>
          </a:xfrm>
          <a:prstGeom prst="homePlate">
            <a:avLst>
              <a:gd name="adj" fmla="val 32134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19">
            <a:extLst>
              <a:ext uri="{FF2B5EF4-FFF2-40B4-BE49-F238E27FC236}">
                <a16:creationId xmlns:a16="http://schemas.microsoft.com/office/drawing/2014/main" id="{4F0DF554-1F0C-A141-B2E2-8CF6411FC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9461168"/>
            <a:ext cx="3280189" cy="1196457"/>
          </a:xfrm>
          <a:prstGeom prst="homePlate">
            <a:avLst>
              <a:gd name="adj" fmla="val 32134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19">
            <a:extLst>
              <a:ext uri="{FF2B5EF4-FFF2-40B4-BE49-F238E27FC236}">
                <a16:creationId xmlns:a16="http://schemas.microsoft.com/office/drawing/2014/main" id="{191033F5-F600-0E41-BCC9-01853DBF3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1390375"/>
            <a:ext cx="3280189" cy="1196457"/>
          </a:xfrm>
          <a:prstGeom prst="homePlate">
            <a:avLst>
              <a:gd name="adj" fmla="val 32134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861502C-CF9B-D54A-934A-BB9B4235A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1527" y="11944292"/>
            <a:ext cx="6217920" cy="91791"/>
          </a:xfrm>
          <a:custGeom>
            <a:avLst/>
            <a:gdLst>
              <a:gd name="T0" fmla="*/ 0 w 6522"/>
              <a:gd name="T1" fmla="*/ 125 h 126"/>
              <a:gd name="T2" fmla="*/ 6521 w 6522"/>
              <a:gd name="T3" fmla="*/ 125 h 126"/>
              <a:gd name="T4" fmla="*/ 6521 w 6522"/>
              <a:gd name="T5" fmla="*/ 0 h 126"/>
              <a:gd name="T6" fmla="*/ 0 w 6522"/>
              <a:gd name="T7" fmla="*/ 0 h 126"/>
              <a:gd name="T8" fmla="*/ 0 w 6522"/>
              <a:gd name="T9" fmla="*/ 125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22" h="126">
                <a:moveTo>
                  <a:pt x="0" y="125"/>
                </a:moveTo>
                <a:lnTo>
                  <a:pt x="6521" y="125"/>
                </a:lnTo>
                <a:lnTo>
                  <a:pt x="6521" y="0"/>
                </a:lnTo>
                <a:lnTo>
                  <a:pt x="0" y="0"/>
                </a:lnTo>
                <a:lnTo>
                  <a:pt x="0" y="125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9E83323-1BEA-F445-80CC-775ADD382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7059" y="11026376"/>
            <a:ext cx="4703532" cy="1927624"/>
          </a:xfrm>
          <a:custGeom>
            <a:avLst/>
            <a:gdLst>
              <a:gd name="T0" fmla="*/ 6551 w 6552"/>
              <a:gd name="T1" fmla="*/ 0 h 2687"/>
              <a:gd name="T2" fmla="*/ 5691 w 6552"/>
              <a:gd name="T3" fmla="*/ 2686 h 2687"/>
              <a:gd name="T4" fmla="*/ 4363 w 6552"/>
              <a:gd name="T5" fmla="*/ 2686 h 2687"/>
              <a:gd name="T6" fmla="*/ 4363 w 6552"/>
              <a:gd name="T7" fmla="*/ 2686 h 2687"/>
              <a:gd name="T8" fmla="*/ 4224 w 6552"/>
              <a:gd name="T9" fmla="*/ 383 h 2687"/>
              <a:gd name="T10" fmla="*/ 2327 w 6552"/>
              <a:gd name="T11" fmla="*/ 383 h 2687"/>
              <a:gd name="T12" fmla="*/ 2187 w 6552"/>
              <a:gd name="T13" fmla="*/ 2686 h 2687"/>
              <a:gd name="T14" fmla="*/ 2187 w 6552"/>
              <a:gd name="T15" fmla="*/ 2686 h 2687"/>
              <a:gd name="T16" fmla="*/ 860 w 6552"/>
              <a:gd name="T17" fmla="*/ 2686 h 2687"/>
              <a:gd name="T18" fmla="*/ 0 w 6552"/>
              <a:gd name="T19" fmla="*/ 0 h 2687"/>
              <a:gd name="T20" fmla="*/ 6551 w 6552"/>
              <a:gd name="T21" fmla="*/ 0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552" h="2687">
                <a:moveTo>
                  <a:pt x="6551" y="0"/>
                </a:moveTo>
                <a:lnTo>
                  <a:pt x="5691" y="2686"/>
                </a:lnTo>
                <a:lnTo>
                  <a:pt x="4363" y="2686"/>
                </a:lnTo>
                <a:lnTo>
                  <a:pt x="4363" y="2686"/>
                </a:lnTo>
                <a:lnTo>
                  <a:pt x="4224" y="383"/>
                </a:lnTo>
                <a:lnTo>
                  <a:pt x="2327" y="383"/>
                </a:lnTo>
                <a:lnTo>
                  <a:pt x="2187" y="2686"/>
                </a:lnTo>
                <a:lnTo>
                  <a:pt x="2187" y="2686"/>
                </a:lnTo>
                <a:lnTo>
                  <a:pt x="860" y="2686"/>
                </a:lnTo>
                <a:lnTo>
                  <a:pt x="0" y="0"/>
                </a:lnTo>
                <a:lnTo>
                  <a:pt x="6551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42B35D0-3A9D-5449-A3B9-F63AB5955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9839" y="9095585"/>
            <a:ext cx="5937972" cy="1927624"/>
          </a:xfrm>
          <a:custGeom>
            <a:avLst/>
            <a:gdLst>
              <a:gd name="T0" fmla="*/ 8270 w 8271"/>
              <a:gd name="T1" fmla="*/ 0 h 2687"/>
              <a:gd name="T2" fmla="*/ 7411 w 8271"/>
              <a:gd name="T3" fmla="*/ 2686 h 2687"/>
              <a:gd name="T4" fmla="*/ 860 w 8271"/>
              <a:gd name="T5" fmla="*/ 2686 h 2687"/>
              <a:gd name="T6" fmla="*/ 0 w 8271"/>
              <a:gd name="T7" fmla="*/ 0 h 2687"/>
              <a:gd name="T8" fmla="*/ 8270 w 8271"/>
              <a:gd name="T9" fmla="*/ 0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71" h="2687">
                <a:moveTo>
                  <a:pt x="8270" y="0"/>
                </a:moveTo>
                <a:lnTo>
                  <a:pt x="7411" y="2686"/>
                </a:lnTo>
                <a:lnTo>
                  <a:pt x="860" y="2686"/>
                </a:lnTo>
                <a:lnTo>
                  <a:pt x="0" y="0"/>
                </a:lnTo>
                <a:lnTo>
                  <a:pt x="827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406107B5-BC1D-3945-8BF3-1733227BC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5786" y="7167958"/>
            <a:ext cx="7172412" cy="1927626"/>
          </a:xfrm>
          <a:custGeom>
            <a:avLst/>
            <a:gdLst>
              <a:gd name="T0" fmla="*/ 9990 w 9991"/>
              <a:gd name="T1" fmla="*/ 0 h 2687"/>
              <a:gd name="T2" fmla="*/ 9129 w 9991"/>
              <a:gd name="T3" fmla="*/ 2686 h 2687"/>
              <a:gd name="T4" fmla="*/ 859 w 9991"/>
              <a:gd name="T5" fmla="*/ 2686 h 2687"/>
              <a:gd name="T6" fmla="*/ 0 w 9991"/>
              <a:gd name="T7" fmla="*/ 0 h 2687"/>
              <a:gd name="T8" fmla="*/ 9990 w 9991"/>
              <a:gd name="T9" fmla="*/ 0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991" h="2687">
                <a:moveTo>
                  <a:pt x="9990" y="0"/>
                </a:moveTo>
                <a:lnTo>
                  <a:pt x="9129" y="2686"/>
                </a:lnTo>
                <a:lnTo>
                  <a:pt x="859" y="2686"/>
                </a:lnTo>
                <a:lnTo>
                  <a:pt x="0" y="0"/>
                </a:lnTo>
                <a:lnTo>
                  <a:pt x="999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0AFC80E1-5084-FC46-92A9-7B65ED919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8564" y="5240335"/>
            <a:ext cx="8406852" cy="1927624"/>
          </a:xfrm>
          <a:custGeom>
            <a:avLst/>
            <a:gdLst>
              <a:gd name="T0" fmla="*/ 11710 w 11711"/>
              <a:gd name="T1" fmla="*/ 0 h 2686"/>
              <a:gd name="T2" fmla="*/ 10850 w 11711"/>
              <a:gd name="T3" fmla="*/ 2685 h 2686"/>
              <a:gd name="T4" fmla="*/ 860 w 11711"/>
              <a:gd name="T5" fmla="*/ 2685 h 2686"/>
              <a:gd name="T6" fmla="*/ 0 w 11711"/>
              <a:gd name="T7" fmla="*/ 0 h 2686"/>
              <a:gd name="T8" fmla="*/ 11710 w 11711"/>
              <a:gd name="T9" fmla="*/ 0 h 2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711" h="2686">
                <a:moveTo>
                  <a:pt x="11710" y="0"/>
                </a:moveTo>
                <a:lnTo>
                  <a:pt x="10850" y="2685"/>
                </a:lnTo>
                <a:lnTo>
                  <a:pt x="860" y="2685"/>
                </a:lnTo>
                <a:lnTo>
                  <a:pt x="0" y="0"/>
                </a:lnTo>
                <a:lnTo>
                  <a:pt x="1171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1B1B2DEA-F3BF-1F43-B624-329F3ED17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263" y="4230623"/>
            <a:ext cx="15619126" cy="91793"/>
          </a:xfrm>
          <a:custGeom>
            <a:avLst/>
            <a:gdLst>
              <a:gd name="T0" fmla="*/ 0 w 16546"/>
              <a:gd name="T1" fmla="*/ 126 h 127"/>
              <a:gd name="T2" fmla="*/ 16545 w 16546"/>
              <a:gd name="T3" fmla="*/ 126 h 127"/>
              <a:gd name="T4" fmla="*/ 16545 w 16546"/>
              <a:gd name="T5" fmla="*/ 0 h 127"/>
              <a:gd name="T6" fmla="*/ 0 w 16546"/>
              <a:gd name="T7" fmla="*/ 0 h 127"/>
              <a:gd name="T8" fmla="*/ 0 w 16546"/>
              <a:gd name="T9" fmla="*/ 126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546" h="127">
                <a:moveTo>
                  <a:pt x="0" y="126"/>
                </a:moveTo>
                <a:lnTo>
                  <a:pt x="16545" y="126"/>
                </a:lnTo>
                <a:lnTo>
                  <a:pt x="16545" y="0"/>
                </a:lnTo>
                <a:lnTo>
                  <a:pt x="0" y="0"/>
                </a:lnTo>
                <a:lnTo>
                  <a:pt x="0" y="12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8AE48871-37E1-204B-8E1D-B1D4DF675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679875"/>
            <a:ext cx="3280189" cy="1196457"/>
          </a:xfrm>
          <a:prstGeom prst="homePlate">
            <a:avLst>
              <a:gd name="adj" fmla="val 32134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0F2AB5AC-F460-4D41-A5B1-6157F3972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917" y="3891945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085D5E25-91C2-FC47-8C5F-F8738CA58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917" y="5819569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C00CD3EB-CB17-D145-9676-BDD5D41E5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917" y="7747195"/>
            <a:ext cx="234227" cy="769150"/>
          </a:xfrm>
          <a:custGeom>
            <a:avLst/>
            <a:gdLst>
              <a:gd name="T0" fmla="*/ 0 w 327"/>
              <a:gd name="T1" fmla="*/ 0 h 1073"/>
              <a:gd name="T2" fmla="*/ 0 w 327"/>
              <a:gd name="T3" fmla="*/ 1072 h 1073"/>
              <a:gd name="T4" fmla="*/ 326 w 327"/>
              <a:gd name="T5" fmla="*/ 536 h 1073"/>
              <a:gd name="T6" fmla="*/ 0 w 327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3">
                <a:moveTo>
                  <a:pt x="0" y="0"/>
                </a:moveTo>
                <a:lnTo>
                  <a:pt x="0" y="1072"/>
                </a:lnTo>
                <a:lnTo>
                  <a:pt x="326" y="53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3DC0CC22-2573-2E4F-8E82-E1484298E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917" y="9674822"/>
            <a:ext cx="234227" cy="769152"/>
          </a:xfrm>
          <a:custGeom>
            <a:avLst/>
            <a:gdLst>
              <a:gd name="T0" fmla="*/ 0 w 327"/>
              <a:gd name="T1" fmla="*/ 0 h 1073"/>
              <a:gd name="T2" fmla="*/ 0 w 327"/>
              <a:gd name="T3" fmla="*/ 1072 h 1073"/>
              <a:gd name="T4" fmla="*/ 326 w 327"/>
              <a:gd name="T5" fmla="*/ 536 h 1073"/>
              <a:gd name="T6" fmla="*/ 0 w 327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3">
                <a:moveTo>
                  <a:pt x="0" y="0"/>
                </a:moveTo>
                <a:lnTo>
                  <a:pt x="0" y="1072"/>
                </a:lnTo>
                <a:lnTo>
                  <a:pt x="326" y="53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302340F3-9E31-E747-89B2-06BC69163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917" y="11605611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CC33C23A-004E-6C46-8ACF-42AC54970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8179" y="3312708"/>
            <a:ext cx="9641291" cy="1930790"/>
          </a:xfrm>
          <a:custGeom>
            <a:avLst/>
            <a:gdLst>
              <a:gd name="T0" fmla="*/ 0 w 13432"/>
              <a:gd name="T1" fmla="*/ 0 h 2688"/>
              <a:gd name="T2" fmla="*/ 13431 w 13432"/>
              <a:gd name="T3" fmla="*/ 0 h 2688"/>
              <a:gd name="T4" fmla="*/ 12571 w 13432"/>
              <a:gd name="T5" fmla="*/ 2687 h 2688"/>
              <a:gd name="T6" fmla="*/ 861 w 13432"/>
              <a:gd name="T7" fmla="*/ 2687 h 2688"/>
              <a:gd name="T8" fmla="*/ 0 w 13432"/>
              <a:gd name="T9" fmla="*/ 0 h 2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32" h="2688">
                <a:moveTo>
                  <a:pt x="0" y="0"/>
                </a:moveTo>
                <a:lnTo>
                  <a:pt x="13431" y="0"/>
                </a:lnTo>
                <a:lnTo>
                  <a:pt x="12571" y="2687"/>
                </a:lnTo>
                <a:lnTo>
                  <a:pt x="861" y="268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0BFBABE3-08B0-3745-87DC-01DEB186C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4510" y="2667000"/>
            <a:ext cx="9631797" cy="648873"/>
          </a:xfrm>
          <a:custGeom>
            <a:avLst/>
            <a:gdLst>
              <a:gd name="T0" fmla="*/ 6709 w 13420"/>
              <a:gd name="T1" fmla="*/ 0 h 902"/>
              <a:gd name="T2" fmla="*/ 6709 w 13420"/>
              <a:gd name="T3" fmla="*/ 0 h 902"/>
              <a:gd name="T4" fmla="*/ 13419 w 13420"/>
              <a:gd name="T5" fmla="*/ 901 h 902"/>
              <a:gd name="T6" fmla="*/ 0 w 13420"/>
              <a:gd name="T7" fmla="*/ 901 h 902"/>
              <a:gd name="T8" fmla="*/ 0 w 13420"/>
              <a:gd name="T9" fmla="*/ 901 h 902"/>
              <a:gd name="T10" fmla="*/ 6709 w 13420"/>
              <a:gd name="T11" fmla="*/ 0 h 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420" h="902">
                <a:moveTo>
                  <a:pt x="6709" y="0"/>
                </a:moveTo>
                <a:lnTo>
                  <a:pt x="6709" y="0"/>
                </a:lnTo>
                <a:cubicBezTo>
                  <a:pt x="10415" y="0"/>
                  <a:pt x="13419" y="403"/>
                  <a:pt x="13419" y="901"/>
                </a:cubicBezTo>
                <a:lnTo>
                  <a:pt x="0" y="901"/>
                </a:lnTo>
                <a:lnTo>
                  <a:pt x="0" y="901"/>
                </a:lnTo>
                <a:cubicBezTo>
                  <a:pt x="0" y="403"/>
                  <a:pt x="3003" y="0"/>
                  <a:pt x="6709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28B797AF-3084-B046-B31C-56FDF94BE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6019" y="2901229"/>
            <a:ext cx="3788780" cy="1680738"/>
          </a:xfrm>
          <a:custGeom>
            <a:avLst/>
            <a:gdLst>
              <a:gd name="T0" fmla="*/ 0 w 5277"/>
              <a:gd name="T1" fmla="*/ 0 h 2343"/>
              <a:gd name="T2" fmla="*/ 5276 w 5277"/>
              <a:gd name="T3" fmla="*/ 0 h 2343"/>
              <a:gd name="T4" fmla="*/ 4939 w 5277"/>
              <a:gd name="T5" fmla="*/ 2342 h 2343"/>
              <a:gd name="T6" fmla="*/ 339 w 5277"/>
              <a:gd name="T7" fmla="*/ 2342 h 2343"/>
              <a:gd name="T8" fmla="*/ 0 w 5277"/>
              <a:gd name="T9" fmla="*/ 0 h 2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7" h="2343">
                <a:moveTo>
                  <a:pt x="0" y="0"/>
                </a:moveTo>
                <a:lnTo>
                  <a:pt x="5276" y="0"/>
                </a:lnTo>
                <a:lnTo>
                  <a:pt x="4939" y="2342"/>
                </a:lnTo>
                <a:lnTo>
                  <a:pt x="339" y="2342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5E5D9B65-BC25-4344-A619-DAE4047A5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7478" y="2901227"/>
            <a:ext cx="522262" cy="2342271"/>
          </a:xfrm>
          <a:custGeom>
            <a:avLst/>
            <a:gdLst>
              <a:gd name="T0" fmla="*/ 0 w 727"/>
              <a:gd name="T1" fmla="*/ 573 h 3261"/>
              <a:gd name="T2" fmla="*/ 387 w 727"/>
              <a:gd name="T3" fmla="*/ 0 h 3261"/>
              <a:gd name="T4" fmla="*/ 726 w 727"/>
              <a:gd name="T5" fmla="*/ 2342 h 3261"/>
              <a:gd name="T6" fmla="*/ 387 w 727"/>
              <a:gd name="T7" fmla="*/ 3260 h 3261"/>
              <a:gd name="T8" fmla="*/ 0 w 727"/>
              <a:gd name="T9" fmla="*/ 573 h 3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7" h="3261">
                <a:moveTo>
                  <a:pt x="0" y="573"/>
                </a:moveTo>
                <a:lnTo>
                  <a:pt x="387" y="0"/>
                </a:lnTo>
                <a:lnTo>
                  <a:pt x="726" y="2342"/>
                </a:lnTo>
                <a:lnTo>
                  <a:pt x="387" y="3260"/>
                </a:lnTo>
                <a:lnTo>
                  <a:pt x="0" y="57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6E78CED3-1FD8-604E-B441-4BA482BC6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1077" y="2901227"/>
            <a:ext cx="522262" cy="2342271"/>
          </a:xfrm>
          <a:custGeom>
            <a:avLst/>
            <a:gdLst>
              <a:gd name="T0" fmla="*/ 725 w 726"/>
              <a:gd name="T1" fmla="*/ 573 h 3261"/>
              <a:gd name="T2" fmla="*/ 337 w 726"/>
              <a:gd name="T3" fmla="*/ 0 h 3261"/>
              <a:gd name="T4" fmla="*/ 0 w 726"/>
              <a:gd name="T5" fmla="*/ 2342 h 3261"/>
              <a:gd name="T6" fmla="*/ 337 w 726"/>
              <a:gd name="T7" fmla="*/ 3260 h 3261"/>
              <a:gd name="T8" fmla="*/ 725 w 726"/>
              <a:gd name="T9" fmla="*/ 573 h 3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6" h="3261">
                <a:moveTo>
                  <a:pt x="725" y="573"/>
                </a:moveTo>
                <a:lnTo>
                  <a:pt x="337" y="0"/>
                </a:lnTo>
                <a:lnTo>
                  <a:pt x="0" y="2342"/>
                </a:lnTo>
                <a:lnTo>
                  <a:pt x="337" y="3260"/>
                </a:lnTo>
                <a:lnTo>
                  <a:pt x="725" y="57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1">
            <a:extLst>
              <a:ext uri="{FF2B5EF4-FFF2-40B4-BE49-F238E27FC236}">
                <a16:creationId xmlns:a16="http://schemas.microsoft.com/office/drawing/2014/main" id="{EDE9A507-3320-8941-9515-31C329D9F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39741" y="4581967"/>
            <a:ext cx="3301336" cy="1674406"/>
          </a:xfrm>
          <a:custGeom>
            <a:avLst/>
            <a:gdLst>
              <a:gd name="T0" fmla="*/ 4600 w 4601"/>
              <a:gd name="T1" fmla="*/ 0 h 2333"/>
              <a:gd name="T2" fmla="*/ 4261 w 4601"/>
              <a:gd name="T3" fmla="*/ 2332 h 2333"/>
              <a:gd name="T4" fmla="*/ 337 w 4601"/>
              <a:gd name="T5" fmla="*/ 2332 h 2333"/>
              <a:gd name="T6" fmla="*/ 0 w 4601"/>
              <a:gd name="T7" fmla="*/ 0 h 2333"/>
              <a:gd name="T8" fmla="*/ 4600 w 4601"/>
              <a:gd name="T9" fmla="*/ 0 h 2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01" h="2333">
                <a:moveTo>
                  <a:pt x="4600" y="0"/>
                </a:moveTo>
                <a:lnTo>
                  <a:pt x="4261" y="2332"/>
                </a:lnTo>
                <a:lnTo>
                  <a:pt x="337" y="2332"/>
                </a:lnTo>
                <a:lnTo>
                  <a:pt x="0" y="0"/>
                </a:lnTo>
                <a:lnTo>
                  <a:pt x="460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222A7F05-E64F-D848-AB73-FFF079929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7352" y="4581967"/>
            <a:ext cx="484281" cy="2585992"/>
          </a:xfrm>
          <a:custGeom>
            <a:avLst/>
            <a:gdLst>
              <a:gd name="T0" fmla="*/ 675 w 676"/>
              <a:gd name="T1" fmla="*/ 918 h 3604"/>
              <a:gd name="T2" fmla="*/ 338 w 676"/>
              <a:gd name="T3" fmla="*/ 0 h 3604"/>
              <a:gd name="T4" fmla="*/ 0 w 676"/>
              <a:gd name="T5" fmla="*/ 2336 h 3604"/>
              <a:gd name="T6" fmla="*/ 288 w 676"/>
              <a:gd name="T7" fmla="*/ 3603 h 3604"/>
              <a:gd name="T8" fmla="*/ 675 w 676"/>
              <a:gd name="T9" fmla="*/ 918 h 3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6" h="3604">
                <a:moveTo>
                  <a:pt x="675" y="918"/>
                </a:moveTo>
                <a:lnTo>
                  <a:pt x="338" y="0"/>
                </a:lnTo>
                <a:lnTo>
                  <a:pt x="0" y="2336"/>
                </a:lnTo>
                <a:lnTo>
                  <a:pt x="288" y="3603"/>
                </a:lnTo>
                <a:lnTo>
                  <a:pt x="675" y="91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028F8695-7E26-F843-BD62-81045D283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6019" y="4581967"/>
            <a:ext cx="487446" cy="2585992"/>
          </a:xfrm>
          <a:custGeom>
            <a:avLst/>
            <a:gdLst>
              <a:gd name="T0" fmla="*/ 0 w 677"/>
              <a:gd name="T1" fmla="*/ 918 h 3604"/>
              <a:gd name="T2" fmla="*/ 339 w 677"/>
              <a:gd name="T3" fmla="*/ 0 h 3604"/>
              <a:gd name="T4" fmla="*/ 676 w 677"/>
              <a:gd name="T5" fmla="*/ 2332 h 3604"/>
              <a:gd name="T6" fmla="*/ 388 w 677"/>
              <a:gd name="T7" fmla="*/ 3603 h 3604"/>
              <a:gd name="T8" fmla="*/ 0 w 677"/>
              <a:gd name="T9" fmla="*/ 918 h 3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7" h="3604">
                <a:moveTo>
                  <a:pt x="0" y="918"/>
                </a:moveTo>
                <a:lnTo>
                  <a:pt x="339" y="0"/>
                </a:lnTo>
                <a:lnTo>
                  <a:pt x="676" y="2332"/>
                </a:lnTo>
                <a:lnTo>
                  <a:pt x="388" y="3603"/>
                </a:lnTo>
                <a:lnTo>
                  <a:pt x="0" y="91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4416F65D-CFDB-244E-9701-CE36E66B6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4559" y="6256372"/>
            <a:ext cx="449463" cy="2842377"/>
          </a:xfrm>
          <a:custGeom>
            <a:avLst/>
            <a:gdLst>
              <a:gd name="T0" fmla="*/ 0 w 627"/>
              <a:gd name="T1" fmla="*/ 1271 h 3958"/>
              <a:gd name="T2" fmla="*/ 288 w 627"/>
              <a:gd name="T3" fmla="*/ 0 h 3958"/>
              <a:gd name="T4" fmla="*/ 626 w 627"/>
              <a:gd name="T5" fmla="*/ 2341 h 3958"/>
              <a:gd name="T6" fmla="*/ 388 w 627"/>
              <a:gd name="T7" fmla="*/ 3957 h 3958"/>
              <a:gd name="T8" fmla="*/ 0 w 627"/>
              <a:gd name="T9" fmla="*/ 1271 h 3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7" h="3958">
                <a:moveTo>
                  <a:pt x="0" y="1271"/>
                </a:moveTo>
                <a:lnTo>
                  <a:pt x="288" y="0"/>
                </a:lnTo>
                <a:lnTo>
                  <a:pt x="626" y="2341"/>
                </a:lnTo>
                <a:lnTo>
                  <a:pt x="388" y="3957"/>
                </a:lnTo>
                <a:lnTo>
                  <a:pt x="0" y="127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5">
            <a:extLst>
              <a:ext uri="{FF2B5EF4-FFF2-40B4-BE49-F238E27FC236}">
                <a16:creationId xmlns:a16="http://schemas.microsoft.com/office/drawing/2014/main" id="{17BC6FEF-E32B-5B42-AB8F-EF1D8E35A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6795" y="6256372"/>
            <a:ext cx="449463" cy="2842377"/>
          </a:xfrm>
          <a:custGeom>
            <a:avLst/>
            <a:gdLst>
              <a:gd name="T0" fmla="*/ 626 w 627"/>
              <a:gd name="T1" fmla="*/ 1271 h 3958"/>
              <a:gd name="T2" fmla="*/ 337 w 627"/>
              <a:gd name="T3" fmla="*/ 0 h 3958"/>
              <a:gd name="T4" fmla="*/ 0 w 627"/>
              <a:gd name="T5" fmla="*/ 2341 h 3958"/>
              <a:gd name="T6" fmla="*/ 238 w 627"/>
              <a:gd name="T7" fmla="*/ 3957 h 3958"/>
              <a:gd name="T8" fmla="*/ 626 w 627"/>
              <a:gd name="T9" fmla="*/ 1271 h 3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27" h="3958">
                <a:moveTo>
                  <a:pt x="626" y="1271"/>
                </a:moveTo>
                <a:lnTo>
                  <a:pt x="337" y="0"/>
                </a:lnTo>
                <a:lnTo>
                  <a:pt x="0" y="2341"/>
                </a:lnTo>
                <a:lnTo>
                  <a:pt x="238" y="3957"/>
                </a:lnTo>
                <a:lnTo>
                  <a:pt x="626" y="127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6">
            <a:extLst>
              <a:ext uri="{FF2B5EF4-FFF2-40B4-BE49-F238E27FC236}">
                <a16:creationId xmlns:a16="http://schemas.microsoft.com/office/drawing/2014/main" id="{95F9A6EB-4389-A442-B866-F8CD4B2C5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0298" y="6256372"/>
            <a:ext cx="2817055" cy="1680738"/>
          </a:xfrm>
          <a:custGeom>
            <a:avLst/>
            <a:gdLst>
              <a:gd name="T0" fmla="*/ 0 w 3925"/>
              <a:gd name="T1" fmla="*/ 0 h 2342"/>
              <a:gd name="T2" fmla="*/ 338 w 3925"/>
              <a:gd name="T3" fmla="*/ 2341 h 2342"/>
              <a:gd name="T4" fmla="*/ 3587 w 3925"/>
              <a:gd name="T5" fmla="*/ 2341 h 2342"/>
              <a:gd name="T6" fmla="*/ 3924 w 3925"/>
              <a:gd name="T7" fmla="*/ 0 h 2342"/>
              <a:gd name="T8" fmla="*/ 0 w 3925"/>
              <a:gd name="T9" fmla="*/ 0 h 23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2342">
                <a:moveTo>
                  <a:pt x="0" y="0"/>
                </a:moveTo>
                <a:lnTo>
                  <a:pt x="338" y="2341"/>
                </a:lnTo>
                <a:lnTo>
                  <a:pt x="3587" y="2341"/>
                </a:lnTo>
                <a:lnTo>
                  <a:pt x="3924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7">
            <a:extLst>
              <a:ext uri="{FF2B5EF4-FFF2-40B4-BE49-F238E27FC236}">
                <a16:creationId xmlns:a16="http://schemas.microsoft.com/office/drawing/2014/main" id="{69516DD5-8A11-6449-BF3B-7C568396A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3098" y="7937109"/>
            <a:ext cx="414644" cy="3089265"/>
          </a:xfrm>
          <a:custGeom>
            <a:avLst/>
            <a:gdLst>
              <a:gd name="T0" fmla="*/ 0 w 577"/>
              <a:gd name="T1" fmla="*/ 1616 h 4303"/>
              <a:gd name="T2" fmla="*/ 238 w 577"/>
              <a:gd name="T3" fmla="*/ 0 h 4303"/>
              <a:gd name="T4" fmla="*/ 576 w 577"/>
              <a:gd name="T5" fmla="*/ 2342 h 4303"/>
              <a:gd name="T6" fmla="*/ 387 w 577"/>
              <a:gd name="T7" fmla="*/ 4302 h 4303"/>
              <a:gd name="T8" fmla="*/ 0 w 577"/>
              <a:gd name="T9" fmla="*/ 1616 h 4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7" h="4303">
                <a:moveTo>
                  <a:pt x="0" y="1616"/>
                </a:moveTo>
                <a:lnTo>
                  <a:pt x="238" y="0"/>
                </a:lnTo>
                <a:lnTo>
                  <a:pt x="576" y="2342"/>
                </a:lnTo>
                <a:lnTo>
                  <a:pt x="387" y="4302"/>
                </a:lnTo>
                <a:lnTo>
                  <a:pt x="0" y="161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8">
            <a:extLst>
              <a:ext uri="{FF2B5EF4-FFF2-40B4-BE49-F238E27FC236}">
                <a16:creationId xmlns:a16="http://schemas.microsoft.com/office/drawing/2014/main" id="{1592C0F7-1EDC-EB43-AA46-A3B139CE3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3072" y="7937109"/>
            <a:ext cx="414644" cy="3089265"/>
          </a:xfrm>
          <a:custGeom>
            <a:avLst/>
            <a:gdLst>
              <a:gd name="T0" fmla="*/ 577 w 578"/>
              <a:gd name="T1" fmla="*/ 1616 h 4303"/>
              <a:gd name="T2" fmla="*/ 338 w 578"/>
              <a:gd name="T3" fmla="*/ 0 h 4303"/>
              <a:gd name="T4" fmla="*/ 0 w 578"/>
              <a:gd name="T5" fmla="*/ 2342 h 4303"/>
              <a:gd name="T6" fmla="*/ 189 w 578"/>
              <a:gd name="T7" fmla="*/ 4302 h 4303"/>
              <a:gd name="T8" fmla="*/ 577 w 578"/>
              <a:gd name="T9" fmla="*/ 1616 h 4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8" h="4303">
                <a:moveTo>
                  <a:pt x="577" y="1616"/>
                </a:moveTo>
                <a:lnTo>
                  <a:pt x="338" y="0"/>
                </a:lnTo>
                <a:lnTo>
                  <a:pt x="0" y="2342"/>
                </a:lnTo>
                <a:lnTo>
                  <a:pt x="189" y="4302"/>
                </a:lnTo>
                <a:lnTo>
                  <a:pt x="577" y="161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9">
            <a:extLst>
              <a:ext uri="{FF2B5EF4-FFF2-40B4-BE49-F238E27FC236}">
                <a16:creationId xmlns:a16="http://schemas.microsoft.com/office/drawing/2014/main" id="{4339463C-B476-B14D-936A-9B5F048F3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4022" y="7937109"/>
            <a:ext cx="2332774" cy="1680737"/>
          </a:xfrm>
          <a:custGeom>
            <a:avLst/>
            <a:gdLst>
              <a:gd name="T0" fmla="*/ 0 w 3250"/>
              <a:gd name="T1" fmla="*/ 0 h 2343"/>
              <a:gd name="T2" fmla="*/ 338 w 3250"/>
              <a:gd name="T3" fmla="*/ 2342 h 2343"/>
              <a:gd name="T4" fmla="*/ 2911 w 3250"/>
              <a:gd name="T5" fmla="*/ 2342 h 2343"/>
              <a:gd name="T6" fmla="*/ 3249 w 3250"/>
              <a:gd name="T7" fmla="*/ 0 h 2343"/>
              <a:gd name="T8" fmla="*/ 0 w 3250"/>
              <a:gd name="T9" fmla="*/ 0 h 2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50" h="2343">
                <a:moveTo>
                  <a:pt x="0" y="0"/>
                </a:moveTo>
                <a:lnTo>
                  <a:pt x="338" y="2342"/>
                </a:lnTo>
                <a:lnTo>
                  <a:pt x="2911" y="2342"/>
                </a:lnTo>
                <a:lnTo>
                  <a:pt x="3249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0">
            <a:extLst>
              <a:ext uri="{FF2B5EF4-FFF2-40B4-BE49-F238E27FC236}">
                <a16:creationId xmlns:a16="http://schemas.microsoft.com/office/drawing/2014/main" id="{D29ADEF8-2DC7-5D45-9D75-B345911A1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9410" y="9617847"/>
            <a:ext cx="386602" cy="3336153"/>
          </a:xfrm>
          <a:custGeom>
            <a:avLst/>
            <a:gdLst>
              <a:gd name="T0" fmla="*/ 527 w 528"/>
              <a:gd name="T1" fmla="*/ 1960 h 4647"/>
              <a:gd name="T2" fmla="*/ 338 w 528"/>
              <a:gd name="T3" fmla="*/ 0 h 4647"/>
              <a:gd name="T4" fmla="*/ 0 w 528"/>
              <a:gd name="T5" fmla="*/ 2343 h 4647"/>
              <a:gd name="T6" fmla="*/ 139 w 528"/>
              <a:gd name="T7" fmla="*/ 4646 h 4647"/>
              <a:gd name="T8" fmla="*/ 527 w 528"/>
              <a:gd name="T9" fmla="*/ 1960 h 4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8" h="4647">
                <a:moveTo>
                  <a:pt x="527" y="1960"/>
                </a:moveTo>
                <a:lnTo>
                  <a:pt x="338" y="0"/>
                </a:lnTo>
                <a:lnTo>
                  <a:pt x="0" y="2343"/>
                </a:lnTo>
                <a:lnTo>
                  <a:pt x="139" y="4646"/>
                </a:lnTo>
                <a:lnTo>
                  <a:pt x="527" y="196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1">
            <a:extLst>
              <a:ext uri="{FF2B5EF4-FFF2-40B4-BE49-F238E27FC236}">
                <a16:creationId xmlns:a16="http://schemas.microsoft.com/office/drawing/2014/main" id="{1F24605C-416B-1F4C-ABD4-00D5556E1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1639" y="9617847"/>
            <a:ext cx="379827" cy="3336153"/>
          </a:xfrm>
          <a:custGeom>
            <a:avLst/>
            <a:gdLst>
              <a:gd name="T0" fmla="*/ 0 w 528"/>
              <a:gd name="T1" fmla="*/ 1960 h 4647"/>
              <a:gd name="T2" fmla="*/ 189 w 528"/>
              <a:gd name="T3" fmla="*/ 0 h 4647"/>
              <a:gd name="T4" fmla="*/ 527 w 528"/>
              <a:gd name="T5" fmla="*/ 2343 h 4647"/>
              <a:gd name="T6" fmla="*/ 387 w 528"/>
              <a:gd name="T7" fmla="*/ 4646 h 4647"/>
              <a:gd name="T8" fmla="*/ 0 w 528"/>
              <a:gd name="T9" fmla="*/ 1960 h 4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8" h="4647">
                <a:moveTo>
                  <a:pt x="0" y="1960"/>
                </a:moveTo>
                <a:lnTo>
                  <a:pt x="189" y="0"/>
                </a:lnTo>
                <a:lnTo>
                  <a:pt x="527" y="2343"/>
                </a:lnTo>
                <a:lnTo>
                  <a:pt x="387" y="4646"/>
                </a:lnTo>
                <a:lnTo>
                  <a:pt x="0" y="196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2">
            <a:extLst>
              <a:ext uri="{FF2B5EF4-FFF2-40B4-BE49-F238E27FC236}">
                <a16:creationId xmlns:a16="http://schemas.microsoft.com/office/drawing/2014/main" id="{FFE67888-A124-0E40-BC03-63C0882AE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64578" y="9617846"/>
            <a:ext cx="1848495" cy="1683903"/>
          </a:xfrm>
          <a:custGeom>
            <a:avLst/>
            <a:gdLst>
              <a:gd name="T0" fmla="*/ 0 w 2574"/>
              <a:gd name="T1" fmla="*/ 0 h 2344"/>
              <a:gd name="T2" fmla="*/ 338 w 2574"/>
              <a:gd name="T3" fmla="*/ 2343 h 2344"/>
              <a:gd name="T4" fmla="*/ 2235 w 2574"/>
              <a:gd name="T5" fmla="*/ 2343 h 2344"/>
              <a:gd name="T6" fmla="*/ 2573 w 2574"/>
              <a:gd name="T7" fmla="*/ 0 h 2344"/>
              <a:gd name="T8" fmla="*/ 0 w 2574"/>
              <a:gd name="T9" fmla="*/ 0 h 2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74" h="2344">
                <a:moveTo>
                  <a:pt x="0" y="0"/>
                </a:moveTo>
                <a:lnTo>
                  <a:pt x="338" y="2343"/>
                </a:lnTo>
                <a:lnTo>
                  <a:pt x="2235" y="2343"/>
                </a:lnTo>
                <a:lnTo>
                  <a:pt x="2573" y="0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52B5F8F-0BB0-B043-AD91-9CC53951592D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2B7E5ED-8AD3-A944-938A-F5877D28BCD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0" name="Freeform 19">
            <a:extLst>
              <a:ext uri="{FF2B5EF4-FFF2-40B4-BE49-F238E27FC236}">
                <a16:creationId xmlns:a16="http://schemas.microsoft.com/office/drawing/2014/main" id="{F51B013A-7A41-4D40-B76C-4F292B5104E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142408" y="3550099"/>
            <a:ext cx="5714416" cy="1456006"/>
          </a:xfrm>
          <a:prstGeom prst="homePlate">
            <a:avLst>
              <a:gd name="adj" fmla="val 32134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21">
            <a:extLst>
              <a:ext uri="{FF2B5EF4-FFF2-40B4-BE49-F238E27FC236}">
                <a16:creationId xmlns:a16="http://schemas.microsoft.com/office/drawing/2014/main" id="{1662EA7A-4B9D-B94C-9F0B-29E8AF5100B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427279" y="3891946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19">
            <a:extLst>
              <a:ext uri="{FF2B5EF4-FFF2-40B4-BE49-F238E27FC236}">
                <a16:creationId xmlns:a16="http://schemas.microsoft.com/office/drawing/2014/main" id="{117B218A-6877-9A42-8C46-2940F3BE542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142408" y="5474164"/>
            <a:ext cx="5714416" cy="1456006"/>
          </a:xfrm>
          <a:prstGeom prst="homePlate">
            <a:avLst>
              <a:gd name="adj" fmla="val 32134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22">
            <a:extLst>
              <a:ext uri="{FF2B5EF4-FFF2-40B4-BE49-F238E27FC236}">
                <a16:creationId xmlns:a16="http://schemas.microsoft.com/office/drawing/2014/main" id="{17C4EF7E-068A-8748-9CA7-CC3F533DFDB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427279" y="5812452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19">
            <a:extLst>
              <a:ext uri="{FF2B5EF4-FFF2-40B4-BE49-F238E27FC236}">
                <a16:creationId xmlns:a16="http://schemas.microsoft.com/office/drawing/2014/main" id="{5576D165-F397-5142-9AD7-92D9F63FF62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142408" y="7405349"/>
            <a:ext cx="5714416" cy="1456006"/>
          </a:xfrm>
          <a:prstGeom prst="homePlate">
            <a:avLst>
              <a:gd name="adj" fmla="val 32134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23">
            <a:extLst>
              <a:ext uri="{FF2B5EF4-FFF2-40B4-BE49-F238E27FC236}">
                <a16:creationId xmlns:a16="http://schemas.microsoft.com/office/drawing/2014/main" id="{793AF86B-E347-984A-B4B2-CC03500C89E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427279" y="7750362"/>
            <a:ext cx="234227" cy="769150"/>
          </a:xfrm>
          <a:custGeom>
            <a:avLst/>
            <a:gdLst>
              <a:gd name="T0" fmla="*/ 0 w 327"/>
              <a:gd name="T1" fmla="*/ 0 h 1073"/>
              <a:gd name="T2" fmla="*/ 0 w 327"/>
              <a:gd name="T3" fmla="*/ 1072 h 1073"/>
              <a:gd name="T4" fmla="*/ 326 w 327"/>
              <a:gd name="T5" fmla="*/ 536 h 1073"/>
              <a:gd name="T6" fmla="*/ 0 w 327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3">
                <a:moveTo>
                  <a:pt x="0" y="0"/>
                </a:moveTo>
                <a:lnTo>
                  <a:pt x="0" y="1072"/>
                </a:lnTo>
                <a:lnTo>
                  <a:pt x="326" y="53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19">
            <a:extLst>
              <a:ext uri="{FF2B5EF4-FFF2-40B4-BE49-F238E27FC236}">
                <a16:creationId xmlns:a16="http://schemas.microsoft.com/office/drawing/2014/main" id="{9EC7BABD-BC75-E942-9694-14A13369A28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142408" y="9331392"/>
            <a:ext cx="5714416" cy="1456006"/>
          </a:xfrm>
          <a:prstGeom prst="homePlate">
            <a:avLst>
              <a:gd name="adj" fmla="val 32134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24">
            <a:extLst>
              <a:ext uri="{FF2B5EF4-FFF2-40B4-BE49-F238E27FC236}">
                <a16:creationId xmlns:a16="http://schemas.microsoft.com/office/drawing/2014/main" id="{47E214AF-DE07-D749-96DD-46C3ED47E83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427279" y="9674819"/>
            <a:ext cx="234227" cy="769152"/>
          </a:xfrm>
          <a:custGeom>
            <a:avLst/>
            <a:gdLst>
              <a:gd name="T0" fmla="*/ 0 w 327"/>
              <a:gd name="T1" fmla="*/ 0 h 1073"/>
              <a:gd name="T2" fmla="*/ 0 w 327"/>
              <a:gd name="T3" fmla="*/ 1072 h 1073"/>
              <a:gd name="T4" fmla="*/ 326 w 327"/>
              <a:gd name="T5" fmla="*/ 536 h 1073"/>
              <a:gd name="T6" fmla="*/ 0 w 327"/>
              <a:gd name="T7" fmla="*/ 0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3">
                <a:moveTo>
                  <a:pt x="0" y="0"/>
                </a:moveTo>
                <a:lnTo>
                  <a:pt x="0" y="1072"/>
                </a:lnTo>
                <a:lnTo>
                  <a:pt x="326" y="53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19">
            <a:extLst>
              <a:ext uri="{FF2B5EF4-FFF2-40B4-BE49-F238E27FC236}">
                <a16:creationId xmlns:a16="http://schemas.microsoft.com/office/drawing/2014/main" id="{12881E98-06CC-1340-AEBD-5F33ECBC56A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142408" y="11260599"/>
            <a:ext cx="5714416" cy="1456006"/>
          </a:xfrm>
          <a:prstGeom prst="homePlate">
            <a:avLst>
              <a:gd name="adj" fmla="val 32134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25">
            <a:extLst>
              <a:ext uri="{FF2B5EF4-FFF2-40B4-BE49-F238E27FC236}">
                <a16:creationId xmlns:a16="http://schemas.microsoft.com/office/drawing/2014/main" id="{38719375-13A6-664D-960B-E98D75FA137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427279" y="11599280"/>
            <a:ext cx="234227" cy="772316"/>
          </a:xfrm>
          <a:custGeom>
            <a:avLst/>
            <a:gdLst>
              <a:gd name="T0" fmla="*/ 0 w 327"/>
              <a:gd name="T1" fmla="*/ 0 h 1074"/>
              <a:gd name="T2" fmla="*/ 0 w 327"/>
              <a:gd name="T3" fmla="*/ 1073 h 1074"/>
              <a:gd name="T4" fmla="*/ 326 w 327"/>
              <a:gd name="T5" fmla="*/ 537 h 1074"/>
              <a:gd name="T6" fmla="*/ 0 w 327"/>
              <a:gd name="T7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" h="1074">
                <a:moveTo>
                  <a:pt x="0" y="0"/>
                </a:moveTo>
                <a:lnTo>
                  <a:pt x="0" y="1073"/>
                </a:lnTo>
                <a:lnTo>
                  <a:pt x="326" y="53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Shape 2526">
            <a:extLst>
              <a:ext uri="{FF2B5EF4-FFF2-40B4-BE49-F238E27FC236}">
                <a16:creationId xmlns:a16="http://schemas.microsoft.com/office/drawing/2014/main" id="{BA9FE42E-7AA4-E747-8417-6015B1332AC6}"/>
              </a:ext>
            </a:extLst>
          </p:cNvPr>
          <p:cNvSpPr>
            <a:spLocks noChangeAspect="1"/>
          </p:cNvSpPr>
          <p:nvPr/>
        </p:nvSpPr>
        <p:spPr>
          <a:xfrm>
            <a:off x="9860359" y="9643163"/>
            <a:ext cx="832464" cy="832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591">
            <a:extLst>
              <a:ext uri="{FF2B5EF4-FFF2-40B4-BE49-F238E27FC236}">
                <a16:creationId xmlns:a16="http://schemas.microsoft.com/office/drawing/2014/main" id="{C372C96D-F783-B141-9EDB-6CB534959FE6}"/>
              </a:ext>
            </a:extLst>
          </p:cNvPr>
          <p:cNvSpPr>
            <a:spLocks noChangeAspect="1"/>
          </p:cNvSpPr>
          <p:nvPr/>
        </p:nvSpPr>
        <p:spPr>
          <a:xfrm>
            <a:off x="9362989" y="7640725"/>
            <a:ext cx="982090" cy="982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616">
            <a:extLst>
              <a:ext uri="{FF2B5EF4-FFF2-40B4-BE49-F238E27FC236}">
                <a16:creationId xmlns:a16="http://schemas.microsoft.com/office/drawing/2014/main" id="{2DBA225E-261A-6B4D-872C-11C67D152EC3}"/>
              </a:ext>
            </a:extLst>
          </p:cNvPr>
          <p:cNvSpPr>
            <a:spLocks noChangeAspect="1"/>
          </p:cNvSpPr>
          <p:nvPr/>
        </p:nvSpPr>
        <p:spPr>
          <a:xfrm>
            <a:off x="8399217" y="3770081"/>
            <a:ext cx="1130822" cy="10282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630">
            <a:extLst>
              <a:ext uri="{FF2B5EF4-FFF2-40B4-BE49-F238E27FC236}">
                <a16:creationId xmlns:a16="http://schemas.microsoft.com/office/drawing/2014/main" id="{044D1713-6E41-D849-9DA1-708C333848B1}"/>
              </a:ext>
            </a:extLst>
          </p:cNvPr>
          <p:cNvSpPr>
            <a:spLocks noChangeAspect="1"/>
          </p:cNvSpPr>
          <p:nvPr/>
        </p:nvSpPr>
        <p:spPr>
          <a:xfrm>
            <a:off x="9146253" y="5765327"/>
            <a:ext cx="535712" cy="982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559">
            <a:extLst>
              <a:ext uri="{FF2B5EF4-FFF2-40B4-BE49-F238E27FC236}">
                <a16:creationId xmlns:a16="http://schemas.microsoft.com/office/drawing/2014/main" id="{FF30CC64-119B-C842-A82F-3D6EA5AB1600}"/>
              </a:ext>
            </a:extLst>
          </p:cNvPr>
          <p:cNvSpPr>
            <a:spLocks noChangeAspect="1"/>
          </p:cNvSpPr>
          <p:nvPr/>
        </p:nvSpPr>
        <p:spPr>
          <a:xfrm>
            <a:off x="10368464" y="11706100"/>
            <a:ext cx="682826" cy="5586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5600"/>
                </a:moveTo>
                <a:lnTo>
                  <a:pt x="982" y="15600"/>
                </a:lnTo>
                <a:lnTo>
                  <a:pt x="982" y="1200"/>
                </a:lnTo>
                <a:lnTo>
                  <a:pt x="16691" y="1200"/>
                </a:lnTo>
                <a:lnTo>
                  <a:pt x="16691" y="3000"/>
                </a:lnTo>
                <a:cubicBezTo>
                  <a:pt x="16691" y="3332"/>
                  <a:pt x="16911" y="3600"/>
                  <a:pt x="17182" y="3600"/>
                </a:cubicBezTo>
                <a:cubicBezTo>
                  <a:pt x="17453" y="3600"/>
                  <a:pt x="17673" y="3332"/>
                  <a:pt x="17673" y="3000"/>
                </a:cubicBezTo>
                <a:lnTo>
                  <a:pt x="17673" y="1200"/>
                </a:lnTo>
                <a:cubicBezTo>
                  <a:pt x="17673" y="538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5600"/>
                </a:lnTo>
                <a:cubicBezTo>
                  <a:pt x="0" y="16262"/>
                  <a:pt x="440" y="16800"/>
                  <a:pt x="982" y="16800"/>
                </a:cubicBezTo>
                <a:lnTo>
                  <a:pt x="2455" y="16800"/>
                </a:lnTo>
                <a:cubicBezTo>
                  <a:pt x="2725" y="16800"/>
                  <a:pt x="2945" y="16532"/>
                  <a:pt x="2945" y="16200"/>
                </a:cubicBezTo>
                <a:cubicBezTo>
                  <a:pt x="2945" y="15869"/>
                  <a:pt x="2725" y="15600"/>
                  <a:pt x="2455" y="15600"/>
                </a:cubicBezTo>
                <a:moveTo>
                  <a:pt x="20618" y="20400"/>
                </a:moveTo>
                <a:lnTo>
                  <a:pt x="4909" y="20400"/>
                </a:lnTo>
                <a:lnTo>
                  <a:pt x="4909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4909" y="4800"/>
                </a:lnTo>
                <a:cubicBezTo>
                  <a:pt x="4367" y="4800"/>
                  <a:pt x="3927" y="5338"/>
                  <a:pt x="3927" y="6000"/>
                </a:cubicBezTo>
                <a:lnTo>
                  <a:pt x="3927" y="20400"/>
                </a:lnTo>
                <a:cubicBezTo>
                  <a:pt x="3927" y="21062"/>
                  <a:pt x="4367" y="21600"/>
                  <a:pt x="4909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9C3637-A1F3-C049-A596-BDDC30AA23D2}"/>
              </a:ext>
            </a:extLst>
          </p:cNvPr>
          <p:cNvSpPr txBox="1"/>
          <p:nvPr/>
        </p:nvSpPr>
        <p:spPr>
          <a:xfrm>
            <a:off x="15193983" y="3709213"/>
            <a:ext cx="490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43FE743-69A7-E044-98A7-2975F5CB21FB}"/>
              </a:ext>
            </a:extLst>
          </p:cNvPr>
          <p:cNvSpPr txBox="1"/>
          <p:nvPr/>
        </p:nvSpPr>
        <p:spPr>
          <a:xfrm>
            <a:off x="14646608" y="5654574"/>
            <a:ext cx="67037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45AEC15-1A3E-2B4E-BF6F-8EF51F7AF212}"/>
              </a:ext>
            </a:extLst>
          </p:cNvPr>
          <p:cNvSpPr txBox="1"/>
          <p:nvPr/>
        </p:nvSpPr>
        <p:spPr>
          <a:xfrm>
            <a:off x="14178580" y="7577772"/>
            <a:ext cx="69121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C46E7D0-AAB9-A54F-8432-65D515DAEBF3}"/>
              </a:ext>
            </a:extLst>
          </p:cNvPr>
          <p:cNvSpPr txBox="1"/>
          <p:nvPr/>
        </p:nvSpPr>
        <p:spPr>
          <a:xfrm>
            <a:off x="13694523" y="9510629"/>
            <a:ext cx="74411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DBD1F5A-54CD-3C46-B136-5556E7F2875F}"/>
              </a:ext>
            </a:extLst>
          </p:cNvPr>
          <p:cNvSpPr txBox="1"/>
          <p:nvPr/>
        </p:nvSpPr>
        <p:spPr>
          <a:xfrm>
            <a:off x="13244128" y="11431440"/>
            <a:ext cx="72968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6FD2971-543D-6D41-8EFC-171058020236}"/>
              </a:ext>
            </a:extLst>
          </p:cNvPr>
          <p:cNvSpPr txBox="1"/>
          <p:nvPr/>
        </p:nvSpPr>
        <p:spPr>
          <a:xfrm>
            <a:off x="2439333" y="398413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0267CCD-0768-7844-94B2-7BCDC8CFCE7B}"/>
              </a:ext>
            </a:extLst>
          </p:cNvPr>
          <p:cNvSpPr txBox="1"/>
          <p:nvPr/>
        </p:nvSpPr>
        <p:spPr>
          <a:xfrm>
            <a:off x="2352769" y="591333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607F6DF-9438-6C46-A760-60C88DCAF866}"/>
              </a:ext>
            </a:extLst>
          </p:cNvPr>
          <p:cNvSpPr txBox="1"/>
          <p:nvPr/>
        </p:nvSpPr>
        <p:spPr>
          <a:xfrm>
            <a:off x="2343151" y="7839382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73377CC-95A4-ED43-BCB9-E10DBE2F8D7B}"/>
              </a:ext>
            </a:extLst>
          </p:cNvPr>
          <p:cNvSpPr txBox="1"/>
          <p:nvPr/>
        </p:nvSpPr>
        <p:spPr>
          <a:xfrm>
            <a:off x="2317503" y="9762781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E037A06-EA6A-A340-BE24-9609579B0328}"/>
              </a:ext>
            </a:extLst>
          </p:cNvPr>
          <p:cNvSpPr txBox="1"/>
          <p:nvPr/>
        </p:nvSpPr>
        <p:spPr>
          <a:xfrm>
            <a:off x="2323915" y="11697599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66AAC0A5-F804-1842-A7E4-5D91459C56BD}"/>
              </a:ext>
            </a:extLst>
          </p:cNvPr>
          <p:cNvSpPr txBox="1">
            <a:spLocks/>
          </p:cNvSpPr>
          <p:nvPr/>
        </p:nvSpPr>
        <p:spPr>
          <a:xfrm>
            <a:off x="17925819" y="3736599"/>
            <a:ext cx="47904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31E25F39-9715-4C42-8C05-BD67CEE5DC8C}"/>
              </a:ext>
            </a:extLst>
          </p:cNvPr>
          <p:cNvSpPr txBox="1">
            <a:spLocks/>
          </p:cNvSpPr>
          <p:nvPr/>
        </p:nvSpPr>
        <p:spPr>
          <a:xfrm>
            <a:off x="17925819" y="5649196"/>
            <a:ext cx="47904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C79AC4E8-C1EB-954F-A98B-480798CB5B3D}"/>
              </a:ext>
            </a:extLst>
          </p:cNvPr>
          <p:cNvSpPr txBox="1">
            <a:spLocks/>
          </p:cNvSpPr>
          <p:nvPr/>
        </p:nvSpPr>
        <p:spPr>
          <a:xfrm>
            <a:off x="17925819" y="7590532"/>
            <a:ext cx="47904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0141A056-F0AD-B947-87E8-A398E6B17D46}"/>
              </a:ext>
            </a:extLst>
          </p:cNvPr>
          <p:cNvSpPr txBox="1">
            <a:spLocks/>
          </p:cNvSpPr>
          <p:nvPr/>
        </p:nvSpPr>
        <p:spPr>
          <a:xfrm>
            <a:off x="17925819" y="9514943"/>
            <a:ext cx="47904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ACE58A35-8F19-D54E-89AB-3CBC199FD985}"/>
              </a:ext>
            </a:extLst>
          </p:cNvPr>
          <p:cNvSpPr txBox="1">
            <a:spLocks/>
          </p:cNvSpPr>
          <p:nvPr/>
        </p:nvSpPr>
        <p:spPr>
          <a:xfrm>
            <a:off x="17925819" y="11437820"/>
            <a:ext cx="47904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</p:spTree>
    <p:extLst>
      <p:ext uri="{BB962C8B-B14F-4D97-AF65-F5344CB8AC3E}">
        <p14:creationId xmlns:p14="http://schemas.microsoft.com/office/powerpoint/2010/main" val="1536611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8C187B-D76A-6546-AB26-8DCF2B6D36D3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037845-C3C5-B64C-BE29-6DCCD32EAA5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1E561266-6059-3A43-971C-0C6678199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306" y="3330388"/>
            <a:ext cx="9777342" cy="1832446"/>
          </a:xfrm>
          <a:custGeom>
            <a:avLst/>
            <a:gdLst>
              <a:gd name="T0" fmla="*/ 9359 w 10023"/>
              <a:gd name="T1" fmla="*/ 1877 h 1878"/>
              <a:gd name="T2" fmla="*/ 664 w 10023"/>
              <a:gd name="T3" fmla="*/ 1877 h 1878"/>
              <a:gd name="T4" fmla="*/ 0 w 10023"/>
              <a:gd name="T5" fmla="*/ 0 h 1878"/>
              <a:gd name="T6" fmla="*/ 10022 w 10023"/>
              <a:gd name="T7" fmla="*/ 0 h 1878"/>
              <a:gd name="T8" fmla="*/ 9359 w 10023"/>
              <a:gd name="T9" fmla="*/ 1877 h 1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23" h="1878">
                <a:moveTo>
                  <a:pt x="9359" y="1877"/>
                </a:moveTo>
                <a:lnTo>
                  <a:pt x="664" y="1877"/>
                </a:lnTo>
                <a:lnTo>
                  <a:pt x="0" y="0"/>
                </a:lnTo>
                <a:lnTo>
                  <a:pt x="10022" y="0"/>
                </a:lnTo>
                <a:lnTo>
                  <a:pt x="9359" y="187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068D00C1-B9B5-7546-B6BB-53BE27ED7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306" y="3330387"/>
            <a:ext cx="9777342" cy="688242"/>
          </a:xfrm>
          <a:custGeom>
            <a:avLst/>
            <a:gdLst>
              <a:gd name="T0" fmla="*/ 5012 w 10023"/>
              <a:gd name="T1" fmla="*/ 169 h 706"/>
              <a:gd name="T2" fmla="*/ 5012 w 10023"/>
              <a:gd name="T3" fmla="*/ 169 h 706"/>
              <a:gd name="T4" fmla="*/ 9773 w 10023"/>
              <a:gd name="T5" fmla="*/ 705 h 706"/>
              <a:gd name="T6" fmla="*/ 10022 w 10023"/>
              <a:gd name="T7" fmla="*/ 0 h 706"/>
              <a:gd name="T8" fmla="*/ 0 w 10023"/>
              <a:gd name="T9" fmla="*/ 0 h 706"/>
              <a:gd name="T10" fmla="*/ 249 w 10023"/>
              <a:gd name="T11" fmla="*/ 705 h 706"/>
              <a:gd name="T12" fmla="*/ 249 w 10023"/>
              <a:gd name="T13" fmla="*/ 705 h 706"/>
              <a:gd name="T14" fmla="*/ 5012 w 10023"/>
              <a:gd name="T15" fmla="*/ 169 h 7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23" h="706">
                <a:moveTo>
                  <a:pt x="5012" y="169"/>
                </a:moveTo>
                <a:lnTo>
                  <a:pt x="5012" y="169"/>
                </a:lnTo>
                <a:cubicBezTo>
                  <a:pt x="6894" y="169"/>
                  <a:pt x="8590" y="375"/>
                  <a:pt x="9773" y="705"/>
                </a:cubicBezTo>
                <a:lnTo>
                  <a:pt x="10022" y="0"/>
                </a:lnTo>
                <a:lnTo>
                  <a:pt x="0" y="0"/>
                </a:lnTo>
                <a:lnTo>
                  <a:pt x="249" y="705"/>
                </a:lnTo>
                <a:lnTo>
                  <a:pt x="249" y="705"/>
                </a:lnTo>
                <a:cubicBezTo>
                  <a:pt x="1433" y="375"/>
                  <a:pt x="3128" y="169"/>
                  <a:pt x="5012" y="169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B00E0EDA-BC29-F948-B0DD-9B102BFE1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889" y="5158534"/>
            <a:ext cx="7587872" cy="1832446"/>
          </a:xfrm>
          <a:custGeom>
            <a:avLst/>
            <a:gdLst>
              <a:gd name="T0" fmla="*/ 7114 w 7779"/>
              <a:gd name="T1" fmla="*/ 1876 h 1877"/>
              <a:gd name="T2" fmla="*/ 664 w 7779"/>
              <a:gd name="T3" fmla="*/ 1876 h 1877"/>
              <a:gd name="T4" fmla="*/ 0 w 7779"/>
              <a:gd name="T5" fmla="*/ 0 h 1877"/>
              <a:gd name="T6" fmla="*/ 7778 w 7779"/>
              <a:gd name="T7" fmla="*/ 0 h 1877"/>
              <a:gd name="T8" fmla="*/ 7114 w 7779"/>
              <a:gd name="T9" fmla="*/ 1876 h 1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79" h="1877">
                <a:moveTo>
                  <a:pt x="7114" y="1876"/>
                </a:moveTo>
                <a:lnTo>
                  <a:pt x="664" y="1876"/>
                </a:lnTo>
                <a:lnTo>
                  <a:pt x="0" y="0"/>
                </a:lnTo>
                <a:lnTo>
                  <a:pt x="7778" y="0"/>
                </a:lnTo>
                <a:lnTo>
                  <a:pt x="7114" y="187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C93A94B6-8ADA-2C41-8A82-0210C4FBC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889" y="5158533"/>
            <a:ext cx="7587872" cy="589306"/>
          </a:xfrm>
          <a:custGeom>
            <a:avLst/>
            <a:gdLst>
              <a:gd name="T0" fmla="*/ 3890 w 7779"/>
              <a:gd name="T1" fmla="*/ 308 h 602"/>
              <a:gd name="T2" fmla="*/ 3890 w 7779"/>
              <a:gd name="T3" fmla="*/ 308 h 602"/>
              <a:gd name="T4" fmla="*/ 7565 w 7779"/>
              <a:gd name="T5" fmla="*/ 601 h 602"/>
              <a:gd name="T6" fmla="*/ 7778 w 7779"/>
              <a:gd name="T7" fmla="*/ 0 h 602"/>
              <a:gd name="T8" fmla="*/ 0 w 7779"/>
              <a:gd name="T9" fmla="*/ 0 h 602"/>
              <a:gd name="T10" fmla="*/ 213 w 7779"/>
              <a:gd name="T11" fmla="*/ 601 h 602"/>
              <a:gd name="T12" fmla="*/ 213 w 7779"/>
              <a:gd name="T13" fmla="*/ 601 h 602"/>
              <a:gd name="T14" fmla="*/ 3890 w 7779"/>
              <a:gd name="T15" fmla="*/ 308 h 6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779" h="602">
                <a:moveTo>
                  <a:pt x="3890" y="308"/>
                </a:moveTo>
                <a:lnTo>
                  <a:pt x="3890" y="308"/>
                </a:lnTo>
                <a:cubicBezTo>
                  <a:pt x="5254" y="308"/>
                  <a:pt x="6520" y="416"/>
                  <a:pt x="7565" y="601"/>
                </a:cubicBezTo>
                <a:lnTo>
                  <a:pt x="7778" y="0"/>
                </a:lnTo>
                <a:lnTo>
                  <a:pt x="0" y="0"/>
                </a:lnTo>
                <a:lnTo>
                  <a:pt x="213" y="601"/>
                </a:lnTo>
                <a:lnTo>
                  <a:pt x="213" y="601"/>
                </a:lnTo>
                <a:cubicBezTo>
                  <a:pt x="1257" y="416"/>
                  <a:pt x="2524" y="308"/>
                  <a:pt x="3890" y="30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41EEFE25-06DD-314D-B237-4310399C9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4348" y="6990979"/>
            <a:ext cx="5548954" cy="1832446"/>
          </a:xfrm>
          <a:custGeom>
            <a:avLst/>
            <a:gdLst>
              <a:gd name="T0" fmla="*/ 5024 w 5689"/>
              <a:gd name="T1" fmla="*/ 1876 h 1877"/>
              <a:gd name="T2" fmla="*/ 664 w 5689"/>
              <a:gd name="T3" fmla="*/ 1876 h 1877"/>
              <a:gd name="T4" fmla="*/ 0 w 5689"/>
              <a:gd name="T5" fmla="*/ 0 h 1877"/>
              <a:gd name="T6" fmla="*/ 5688 w 5689"/>
              <a:gd name="T7" fmla="*/ 0 h 1877"/>
              <a:gd name="T8" fmla="*/ 5024 w 5689"/>
              <a:gd name="T9" fmla="*/ 1876 h 1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89" h="1877">
                <a:moveTo>
                  <a:pt x="5024" y="1876"/>
                </a:moveTo>
                <a:lnTo>
                  <a:pt x="664" y="1876"/>
                </a:lnTo>
                <a:lnTo>
                  <a:pt x="0" y="0"/>
                </a:lnTo>
                <a:lnTo>
                  <a:pt x="5688" y="0"/>
                </a:lnTo>
                <a:lnTo>
                  <a:pt x="5024" y="187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9671D4E8-5273-FA46-8848-B1BDD5BA5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4348" y="6990978"/>
            <a:ext cx="5548954" cy="464564"/>
          </a:xfrm>
          <a:custGeom>
            <a:avLst/>
            <a:gdLst>
              <a:gd name="T0" fmla="*/ 2845 w 5689"/>
              <a:gd name="T1" fmla="*/ 327 h 477"/>
              <a:gd name="T2" fmla="*/ 2845 w 5689"/>
              <a:gd name="T3" fmla="*/ 327 h 477"/>
              <a:gd name="T4" fmla="*/ 5520 w 5689"/>
              <a:gd name="T5" fmla="*/ 476 h 477"/>
              <a:gd name="T6" fmla="*/ 5688 w 5689"/>
              <a:gd name="T7" fmla="*/ 0 h 477"/>
              <a:gd name="T8" fmla="*/ 0 w 5689"/>
              <a:gd name="T9" fmla="*/ 0 h 477"/>
              <a:gd name="T10" fmla="*/ 168 w 5689"/>
              <a:gd name="T11" fmla="*/ 476 h 477"/>
              <a:gd name="T12" fmla="*/ 168 w 5689"/>
              <a:gd name="T13" fmla="*/ 476 h 477"/>
              <a:gd name="T14" fmla="*/ 2845 w 5689"/>
              <a:gd name="T15" fmla="*/ 327 h 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689" h="477">
                <a:moveTo>
                  <a:pt x="2845" y="327"/>
                </a:moveTo>
                <a:lnTo>
                  <a:pt x="2845" y="327"/>
                </a:lnTo>
                <a:cubicBezTo>
                  <a:pt x="3798" y="327"/>
                  <a:pt x="4704" y="380"/>
                  <a:pt x="5520" y="476"/>
                </a:cubicBezTo>
                <a:lnTo>
                  <a:pt x="5688" y="0"/>
                </a:lnTo>
                <a:lnTo>
                  <a:pt x="0" y="0"/>
                </a:lnTo>
                <a:lnTo>
                  <a:pt x="168" y="476"/>
                </a:lnTo>
                <a:lnTo>
                  <a:pt x="168" y="476"/>
                </a:lnTo>
                <a:cubicBezTo>
                  <a:pt x="984" y="380"/>
                  <a:pt x="1890" y="327"/>
                  <a:pt x="2845" y="327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6D0572DC-1CA5-924B-BB08-F08B54AEE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6821" y="8819123"/>
            <a:ext cx="3424006" cy="1832446"/>
          </a:xfrm>
          <a:custGeom>
            <a:avLst/>
            <a:gdLst>
              <a:gd name="T0" fmla="*/ 2847 w 3512"/>
              <a:gd name="T1" fmla="*/ 1876 h 1877"/>
              <a:gd name="T2" fmla="*/ 663 w 3512"/>
              <a:gd name="T3" fmla="*/ 1876 h 1877"/>
              <a:gd name="T4" fmla="*/ 0 w 3512"/>
              <a:gd name="T5" fmla="*/ 0 h 1877"/>
              <a:gd name="T6" fmla="*/ 3511 w 3512"/>
              <a:gd name="T7" fmla="*/ 0 h 1877"/>
              <a:gd name="T8" fmla="*/ 2847 w 3512"/>
              <a:gd name="T9" fmla="*/ 1876 h 1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12" h="1877">
                <a:moveTo>
                  <a:pt x="2847" y="1876"/>
                </a:moveTo>
                <a:lnTo>
                  <a:pt x="663" y="1876"/>
                </a:lnTo>
                <a:lnTo>
                  <a:pt x="0" y="0"/>
                </a:lnTo>
                <a:lnTo>
                  <a:pt x="3511" y="0"/>
                </a:lnTo>
                <a:lnTo>
                  <a:pt x="2847" y="187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F2C59D3D-ADFD-2847-A073-EB2194497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6821" y="8819123"/>
            <a:ext cx="3424006" cy="374233"/>
          </a:xfrm>
          <a:custGeom>
            <a:avLst/>
            <a:gdLst>
              <a:gd name="T0" fmla="*/ 1756 w 3512"/>
              <a:gd name="T1" fmla="*/ 331 h 385"/>
              <a:gd name="T2" fmla="*/ 1756 w 3512"/>
              <a:gd name="T3" fmla="*/ 331 h 385"/>
              <a:gd name="T4" fmla="*/ 3374 w 3512"/>
              <a:gd name="T5" fmla="*/ 384 h 385"/>
              <a:gd name="T6" fmla="*/ 3511 w 3512"/>
              <a:gd name="T7" fmla="*/ 0 h 385"/>
              <a:gd name="T8" fmla="*/ 0 w 3512"/>
              <a:gd name="T9" fmla="*/ 0 h 385"/>
              <a:gd name="T10" fmla="*/ 135 w 3512"/>
              <a:gd name="T11" fmla="*/ 384 h 385"/>
              <a:gd name="T12" fmla="*/ 135 w 3512"/>
              <a:gd name="T13" fmla="*/ 384 h 385"/>
              <a:gd name="T14" fmla="*/ 1756 w 3512"/>
              <a:gd name="T15" fmla="*/ 331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12" h="385">
                <a:moveTo>
                  <a:pt x="1756" y="331"/>
                </a:moveTo>
                <a:lnTo>
                  <a:pt x="1756" y="331"/>
                </a:lnTo>
                <a:cubicBezTo>
                  <a:pt x="2314" y="331"/>
                  <a:pt x="2857" y="349"/>
                  <a:pt x="3374" y="384"/>
                </a:cubicBezTo>
                <a:lnTo>
                  <a:pt x="3511" y="0"/>
                </a:lnTo>
                <a:lnTo>
                  <a:pt x="0" y="0"/>
                </a:lnTo>
                <a:lnTo>
                  <a:pt x="135" y="384"/>
                </a:lnTo>
                <a:lnTo>
                  <a:pt x="135" y="384"/>
                </a:lnTo>
                <a:cubicBezTo>
                  <a:pt x="653" y="349"/>
                  <a:pt x="1196" y="331"/>
                  <a:pt x="1756" y="33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6049F3E7-D47B-8344-AF2A-538723704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83377" y="10647268"/>
            <a:ext cx="1410898" cy="1625973"/>
          </a:xfrm>
          <a:custGeom>
            <a:avLst/>
            <a:gdLst>
              <a:gd name="T0" fmla="*/ 1446 w 1447"/>
              <a:gd name="T1" fmla="*/ 783 h 1665"/>
              <a:gd name="T2" fmla="*/ 0 w 1447"/>
              <a:gd name="T3" fmla="*/ 1664 h 1665"/>
              <a:gd name="T4" fmla="*/ 0 w 1447"/>
              <a:gd name="T5" fmla="*/ 0 h 1665"/>
              <a:gd name="T6" fmla="*/ 1446 w 1447"/>
              <a:gd name="T7" fmla="*/ 0 h 1665"/>
              <a:gd name="T8" fmla="*/ 1446 w 1447"/>
              <a:gd name="T9" fmla="*/ 783 h 1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7" h="1665">
                <a:moveTo>
                  <a:pt x="1446" y="783"/>
                </a:moveTo>
                <a:lnTo>
                  <a:pt x="0" y="1664"/>
                </a:lnTo>
                <a:lnTo>
                  <a:pt x="0" y="0"/>
                </a:lnTo>
                <a:lnTo>
                  <a:pt x="1446" y="0"/>
                </a:lnTo>
                <a:lnTo>
                  <a:pt x="1446" y="78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B8B3B551-0C56-1E45-822C-7005C2E25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83377" y="10647268"/>
            <a:ext cx="1410898" cy="314010"/>
          </a:xfrm>
          <a:custGeom>
            <a:avLst/>
            <a:gdLst>
              <a:gd name="T0" fmla="*/ 724 w 1447"/>
              <a:gd name="T1" fmla="*/ 313 h 324"/>
              <a:gd name="T2" fmla="*/ 724 w 1447"/>
              <a:gd name="T3" fmla="*/ 313 h 324"/>
              <a:gd name="T4" fmla="*/ 1446 w 1447"/>
              <a:gd name="T5" fmla="*/ 323 h 324"/>
              <a:gd name="T6" fmla="*/ 1446 w 1447"/>
              <a:gd name="T7" fmla="*/ 0 h 324"/>
              <a:gd name="T8" fmla="*/ 0 w 1447"/>
              <a:gd name="T9" fmla="*/ 0 h 324"/>
              <a:gd name="T10" fmla="*/ 0 w 1447"/>
              <a:gd name="T11" fmla="*/ 323 h 324"/>
              <a:gd name="T12" fmla="*/ 0 w 1447"/>
              <a:gd name="T13" fmla="*/ 323 h 324"/>
              <a:gd name="T14" fmla="*/ 724 w 1447"/>
              <a:gd name="T15" fmla="*/ 313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47" h="324">
                <a:moveTo>
                  <a:pt x="724" y="313"/>
                </a:moveTo>
                <a:lnTo>
                  <a:pt x="724" y="313"/>
                </a:lnTo>
                <a:cubicBezTo>
                  <a:pt x="968" y="313"/>
                  <a:pt x="1208" y="316"/>
                  <a:pt x="1446" y="323"/>
                </a:cubicBezTo>
                <a:lnTo>
                  <a:pt x="1446" y="0"/>
                </a:lnTo>
                <a:lnTo>
                  <a:pt x="0" y="0"/>
                </a:lnTo>
                <a:lnTo>
                  <a:pt x="0" y="323"/>
                </a:lnTo>
                <a:lnTo>
                  <a:pt x="0" y="323"/>
                </a:lnTo>
                <a:cubicBezTo>
                  <a:pt x="238" y="316"/>
                  <a:pt x="479" y="313"/>
                  <a:pt x="724" y="313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B1DBD9-E2D2-1443-A2CE-D86E754410ED}"/>
              </a:ext>
            </a:extLst>
          </p:cNvPr>
          <p:cNvSpPr txBox="1"/>
          <p:nvPr/>
        </p:nvSpPr>
        <p:spPr>
          <a:xfrm>
            <a:off x="17932246" y="334669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065532A-7C5E-BE43-9504-E24D8CE67133}"/>
              </a:ext>
            </a:extLst>
          </p:cNvPr>
          <p:cNvSpPr txBox="1">
            <a:spLocks/>
          </p:cNvSpPr>
          <p:nvPr/>
        </p:nvSpPr>
        <p:spPr>
          <a:xfrm>
            <a:off x="17932247" y="4051293"/>
            <a:ext cx="4924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F95B55D-E652-CA4D-AA9E-A5BD989EA9E0}"/>
              </a:ext>
            </a:extLst>
          </p:cNvPr>
          <p:cNvSpPr txBox="1"/>
          <p:nvPr/>
        </p:nvSpPr>
        <p:spPr>
          <a:xfrm>
            <a:off x="17932246" y="703457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6AB0BA4D-E021-5A41-A6E0-9059B031D36F}"/>
              </a:ext>
            </a:extLst>
          </p:cNvPr>
          <p:cNvSpPr txBox="1">
            <a:spLocks/>
          </p:cNvSpPr>
          <p:nvPr/>
        </p:nvSpPr>
        <p:spPr>
          <a:xfrm>
            <a:off x="17932247" y="7739177"/>
            <a:ext cx="4924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C59C4B5-75B2-2D43-B8AB-68FB1A4280C7}"/>
              </a:ext>
            </a:extLst>
          </p:cNvPr>
          <p:cNvSpPr txBox="1"/>
          <p:nvPr/>
        </p:nvSpPr>
        <p:spPr>
          <a:xfrm>
            <a:off x="4785975" y="517483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F567DA7-D713-8446-8683-2E6D86062066}"/>
              </a:ext>
            </a:extLst>
          </p:cNvPr>
          <p:cNvSpPr txBox="1">
            <a:spLocks/>
          </p:cNvSpPr>
          <p:nvPr/>
        </p:nvSpPr>
        <p:spPr>
          <a:xfrm>
            <a:off x="1520826" y="5879439"/>
            <a:ext cx="4924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C198214-0FC7-F146-8BDB-AAA795A052AB}"/>
              </a:ext>
            </a:extLst>
          </p:cNvPr>
          <p:cNvSpPr txBox="1"/>
          <p:nvPr/>
        </p:nvSpPr>
        <p:spPr>
          <a:xfrm>
            <a:off x="4750709" y="8847431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86DD3E6-BB24-1946-BAB6-005CC2C1CA62}"/>
              </a:ext>
            </a:extLst>
          </p:cNvPr>
          <p:cNvSpPr txBox="1">
            <a:spLocks/>
          </p:cNvSpPr>
          <p:nvPr/>
        </p:nvSpPr>
        <p:spPr>
          <a:xfrm>
            <a:off x="1520826" y="9552032"/>
            <a:ext cx="4924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B9DEDE5-069B-D648-B4A0-B182292BAE51}"/>
              </a:ext>
            </a:extLst>
          </p:cNvPr>
          <p:cNvSpPr txBox="1"/>
          <p:nvPr/>
        </p:nvSpPr>
        <p:spPr>
          <a:xfrm>
            <a:off x="17932246" y="1057500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257CE511-6143-7A41-A20F-D6BCD8F951B0}"/>
              </a:ext>
            </a:extLst>
          </p:cNvPr>
          <p:cNvSpPr txBox="1">
            <a:spLocks/>
          </p:cNvSpPr>
          <p:nvPr/>
        </p:nvSpPr>
        <p:spPr>
          <a:xfrm>
            <a:off x="17932247" y="11279605"/>
            <a:ext cx="4924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12DE282-356E-964C-8526-1AA3915B1097}"/>
              </a:ext>
            </a:extLst>
          </p:cNvPr>
          <p:cNvCxnSpPr/>
          <p:nvPr/>
        </p:nvCxnSpPr>
        <p:spPr>
          <a:xfrm>
            <a:off x="6803328" y="6074757"/>
            <a:ext cx="2260600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547DD4F-0707-024F-BF29-D1018CB5BACE}"/>
              </a:ext>
            </a:extLst>
          </p:cNvPr>
          <p:cNvCxnSpPr>
            <a:cxnSpLocks/>
          </p:cNvCxnSpPr>
          <p:nvPr/>
        </p:nvCxnSpPr>
        <p:spPr>
          <a:xfrm>
            <a:off x="6803328" y="9735346"/>
            <a:ext cx="4347272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A0FC782-4EBF-D544-BFEB-45FE0E5FE34D}"/>
              </a:ext>
            </a:extLst>
          </p:cNvPr>
          <p:cNvCxnSpPr>
            <a:cxnSpLocks/>
          </p:cNvCxnSpPr>
          <p:nvPr/>
        </p:nvCxnSpPr>
        <p:spPr>
          <a:xfrm>
            <a:off x="16205200" y="4246611"/>
            <a:ext cx="1247302" cy="0"/>
          </a:xfrm>
          <a:prstGeom prst="line">
            <a:avLst/>
          </a:prstGeom>
          <a:ln w="38100">
            <a:solidFill>
              <a:schemeClr val="accent1">
                <a:lumMod val="50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9835E1D-468D-B94A-8691-5C9E4E8948E0}"/>
              </a:ext>
            </a:extLst>
          </p:cNvPr>
          <p:cNvCxnSpPr>
            <a:cxnSpLocks/>
          </p:cNvCxnSpPr>
          <p:nvPr/>
        </p:nvCxnSpPr>
        <p:spPr>
          <a:xfrm>
            <a:off x="14224000" y="7907202"/>
            <a:ext cx="3228502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F3C4365-25F4-0A4E-8F1A-1B4CBFB515E1}"/>
              </a:ext>
            </a:extLst>
          </p:cNvPr>
          <p:cNvCxnSpPr>
            <a:cxnSpLocks/>
          </p:cNvCxnSpPr>
          <p:nvPr/>
        </p:nvCxnSpPr>
        <p:spPr>
          <a:xfrm>
            <a:off x="12332970" y="11438535"/>
            <a:ext cx="5119532" cy="0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hape 2748">
            <a:extLst>
              <a:ext uri="{FF2B5EF4-FFF2-40B4-BE49-F238E27FC236}">
                <a16:creationId xmlns:a16="http://schemas.microsoft.com/office/drawing/2014/main" id="{52246CB2-7E96-094D-A176-31E5142B65F6}"/>
              </a:ext>
            </a:extLst>
          </p:cNvPr>
          <p:cNvSpPr>
            <a:spLocks noChangeAspect="1"/>
          </p:cNvSpPr>
          <p:nvPr/>
        </p:nvSpPr>
        <p:spPr>
          <a:xfrm>
            <a:off x="11770923" y="3832007"/>
            <a:ext cx="835806" cy="8358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775">
            <a:extLst>
              <a:ext uri="{FF2B5EF4-FFF2-40B4-BE49-F238E27FC236}">
                <a16:creationId xmlns:a16="http://schemas.microsoft.com/office/drawing/2014/main" id="{7E85FFD7-E8F6-BC4E-8B9D-A9F15C2221C5}"/>
              </a:ext>
            </a:extLst>
          </p:cNvPr>
          <p:cNvSpPr>
            <a:spLocks noChangeAspect="1"/>
          </p:cNvSpPr>
          <p:nvPr/>
        </p:nvSpPr>
        <p:spPr>
          <a:xfrm>
            <a:off x="11770922" y="10975674"/>
            <a:ext cx="835808" cy="6078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781">
            <a:extLst>
              <a:ext uri="{FF2B5EF4-FFF2-40B4-BE49-F238E27FC236}">
                <a16:creationId xmlns:a16="http://schemas.microsoft.com/office/drawing/2014/main" id="{813EDB43-51BB-5444-86B4-10C71FDB33FF}"/>
              </a:ext>
            </a:extLst>
          </p:cNvPr>
          <p:cNvSpPr>
            <a:spLocks noChangeAspect="1"/>
          </p:cNvSpPr>
          <p:nvPr/>
        </p:nvSpPr>
        <p:spPr>
          <a:xfrm>
            <a:off x="11770923" y="7493599"/>
            <a:ext cx="835806" cy="8358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783">
            <a:extLst>
              <a:ext uri="{FF2B5EF4-FFF2-40B4-BE49-F238E27FC236}">
                <a16:creationId xmlns:a16="http://schemas.microsoft.com/office/drawing/2014/main" id="{C20ABEEE-79A2-7D49-9BFD-95128EDA8B66}"/>
              </a:ext>
            </a:extLst>
          </p:cNvPr>
          <p:cNvSpPr>
            <a:spLocks noChangeAspect="1"/>
          </p:cNvSpPr>
          <p:nvPr/>
        </p:nvSpPr>
        <p:spPr>
          <a:xfrm>
            <a:off x="11770923" y="9409148"/>
            <a:ext cx="835806" cy="7218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785">
            <a:extLst>
              <a:ext uri="{FF2B5EF4-FFF2-40B4-BE49-F238E27FC236}">
                <a16:creationId xmlns:a16="http://schemas.microsoft.com/office/drawing/2014/main" id="{9D5D7706-28B0-2245-8BAC-F0C54AF64B20}"/>
              </a:ext>
            </a:extLst>
          </p:cNvPr>
          <p:cNvSpPr>
            <a:spLocks noChangeAspect="1"/>
          </p:cNvSpPr>
          <p:nvPr/>
        </p:nvSpPr>
        <p:spPr>
          <a:xfrm>
            <a:off x="11770923" y="5726587"/>
            <a:ext cx="835806" cy="683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026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02B333-0536-3148-B701-2403FB910CEB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58D6AA-D9FB-7742-8BA3-7EB4992F1A0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CEE4C66-B86A-F04E-A177-1E8F42FCCACE}"/>
              </a:ext>
            </a:extLst>
          </p:cNvPr>
          <p:cNvGrpSpPr/>
          <p:nvPr/>
        </p:nvGrpSpPr>
        <p:grpSpPr>
          <a:xfrm>
            <a:off x="2628361" y="2733775"/>
            <a:ext cx="11295753" cy="2559423"/>
            <a:chOff x="3277672" y="2854285"/>
            <a:chExt cx="11428946" cy="2348581"/>
          </a:xfrm>
        </p:grpSpPr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5003BB50-F64E-894D-BED7-82B4600E3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7672" y="2854285"/>
              <a:ext cx="11428946" cy="2348581"/>
            </a:xfrm>
            <a:custGeom>
              <a:avLst/>
              <a:gdLst>
                <a:gd name="T0" fmla="*/ 12359 w 12360"/>
                <a:gd name="T1" fmla="*/ 2539 h 2540"/>
                <a:gd name="T2" fmla="*/ 0 w 12360"/>
                <a:gd name="T3" fmla="*/ 2539 h 2540"/>
                <a:gd name="T4" fmla="*/ 0 w 12360"/>
                <a:gd name="T5" fmla="*/ 0 h 2540"/>
                <a:gd name="T6" fmla="*/ 12359 w 12360"/>
                <a:gd name="T7" fmla="*/ 0 h 2540"/>
                <a:gd name="T8" fmla="*/ 12359 w 12360"/>
                <a:gd name="T9" fmla="*/ 2539 h 2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60" h="2540">
                  <a:moveTo>
                    <a:pt x="12359" y="2539"/>
                  </a:moveTo>
                  <a:lnTo>
                    <a:pt x="0" y="2539"/>
                  </a:lnTo>
                  <a:lnTo>
                    <a:pt x="0" y="0"/>
                  </a:lnTo>
                  <a:lnTo>
                    <a:pt x="12359" y="0"/>
                  </a:lnTo>
                  <a:lnTo>
                    <a:pt x="12359" y="253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C1A170DF-9729-4A49-A59F-E42C03AFD1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7673" y="2854285"/>
              <a:ext cx="5732821" cy="2336350"/>
            </a:xfrm>
            <a:custGeom>
              <a:avLst/>
              <a:gdLst>
                <a:gd name="T0" fmla="*/ 6200 w 6201"/>
                <a:gd name="T1" fmla="*/ 2526 h 2527"/>
                <a:gd name="T2" fmla="*/ 0 w 6201"/>
                <a:gd name="T3" fmla="*/ 2526 h 2527"/>
                <a:gd name="T4" fmla="*/ 0 w 6201"/>
                <a:gd name="T5" fmla="*/ 0 h 2527"/>
                <a:gd name="T6" fmla="*/ 6200 w 6201"/>
                <a:gd name="T7" fmla="*/ 0 h 2527"/>
                <a:gd name="T8" fmla="*/ 6200 w 6201"/>
                <a:gd name="T9" fmla="*/ 2526 h 2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01" h="2527">
                  <a:moveTo>
                    <a:pt x="6200" y="2526"/>
                  </a:moveTo>
                  <a:lnTo>
                    <a:pt x="0" y="2526"/>
                  </a:lnTo>
                  <a:lnTo>
                    <a:pt x="0" y="0"/>
                  </a:lnTo>
                  <a:lnTo>
                    <a:pt x="6200" y="0"/>
                  </a:lnTo>
                  <a:lnTo>
                    <a:pt x="6200" y="2526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2563480F-93E4-C24D-B6C2-A4FE3179A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4369" y="2890983"/>
              <a:ext cx="11184304" cy="566757"/>
            </a:xfrm>
            <a:custGeom>
              <a:avLst/>
              <a:gdLst>
                <a:gd name="T0" fmla="*/ 12095 w 12096"/>
                <a:gd name="T1" fmla="*/ 0 h 611"/>
                <a:gd name="T2" fmla="*/ 0 w 12096"/>
                <a:gd name="T3" fmla="*/ 0 h 611"/>
                <a:gd name="T4" fmla="*/ 6140 w 12096"/>
                <a:gd name="T5" fmla="*/ 610 h 611"/>
                <a:gd name="T6" fmla="*/ 12095 w 12096"/>
                <a:gd name="T7" fmla="*/ 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96" h="611">
                  <a:moveTo>
                    <a:pt x="12095" y="0"/>
                  </a:moveTo>
                  <a:lnTo>
                    <a:pt x="0" y="0"/>
                  </a:lnTo>
                  <a:lnTo>
                    <a:pt x="6140" y="610"/>
                  </a:lnTo>
                  <a:lnTo>
                    <a:pt x="12095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541ABB2-D457-584C-9CE1-A6144360C308}"/>
              </a:ext>
            </a:extLst>
          </p:cNvPr>
          <p:cNvGrpSpPr/>
          <p:nvPr/>
        </p:nvGrpSpPr>
        <p:grpSpPr>
          <a:xfrm>
            <a:off x="3208663" y="5300810"/>
            <a:ext cx="10151267" cy="2559423"/>
            <a:chOff x="3864817" y="5451589"/>
            <a:chExt cx="10270965" cy="2348581"/>
          </a:xfrm>
        </p:grpSpPr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1B6E80F-5B17-0640-8B9F-5544B9E90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4817" y="5451589"/>
              <a:ext cx="10270965" cy="2348581"/>
            </a:xfrm>
            <a:custGeom>
              <a:avLst/>
              <a:gdLst>
                <a:gd name="T0" fmla="*/ 11108 w 11109"/>
                <a:gd name="T1" fmla="*/ 2540 h 2541"/>
                <a:gd name="T2" fmla="*/ 0 w 11109"/>
                <a:gd name="T3" fmla="*/ 2540 h 2541"/>
                <a:gd name="T4" fmla="*/ 0 w 11109"/>
                <a:gd name="T5" fmla="*/ 0 h 2541"/>
                <a:gd name="T6" fmla="*/ 11108 w 11109"/>
                <a:gd name="T7" fmla="*/ 0 h 2541"/>
                <a:gd name="T8" fmla="*/ 11108 w 11109"/>
                <a:gd name="T9" fmla="*/ 2540 h 2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09" h="2541">
                  <a:moveTo>
                    <a:pt x="11108" y="2540"/>
                  </a:moveTo>
                  <a:lnTo>
                    <a:pt x="0" y="2540"/>
                  </a:lnTo>
                  <a:lnTo>
                    <a:pt x="0" y="0"/>
                  </a:lnTo>
                  <a:lnTo>
                    <a:pt x="11108" y="0"/>
                  </a:lnTo>
                  <a:lnTo>
                    <a:pt x="11108" y="254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20C8E44C-BD8D-7248-8132-3FB080308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8260" y="5451589"/>
              <a:ext cx="5137522" cy="2348581"/>
            </a:xfrm>
            <a:custGeom>
              <a:avLst/>
              <a:gdLst>
                <a:gd name="T0" fmla="*/ 5554 w 5555"/>
                <a:gd name="T1" fmla="*/ 2540 h 2541"/>
                <a:gd name="T2" fmla="*/ 0 w 5555"/>
                <a:gd name="T3" fmla="*/ 2540 h 2541"/>
                <a:gd name="T4" fmla="*/ 0 w 5555"/>
                <a:gd name="T5" fmla="*/ 0 h 2541"/>
                <a:gd name="T6" fmla="*/ 5554 w 5555"/>
                <a:gd name="T7" fmla="*/ 0 h 2541"/>
                <a:gd name="T8" fmla="*/ 5554 w 5555"/>
                <a:gd name="T9" fmla="*/ 2540 h 2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55" h="2541">
                  <a:moveTo>
                    <a:pt x="5554" y="2540"/>
                  </a:moveTo>
                  <a:lnTo>
                    <a:pt x="0" y="2540"/>
                  </a:lnTo>
                  <a:lnTo>
                    <a:pt x="0" y="0"/>
                  </a:lnTo>
                  <a:lnTo>
                    <a:pt x="5554" y="0"/>
                  </a:lnTo>
                  <a:lnTo>
                    <a:pt x="5554" y="254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98FF4530-B59A-0D4A-BA24-4492AA365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4131" y="5496440"/>
              <a:ext cx="10095638" cy="452592"/>
            </a:xfrm>
            <a:custGeom>
              <a:avLst/>
              <a:gdLst>
                <a:gd name="T0" fmla="*/ 10916 w 10917"/>
                <a:gd name="T1" fmla="*/ 0 h 490"/>
                <a:gd name="T2" fmla="*/ 0 w 10917"/>
                <a:gd name="T3" fmla="*/ 0 h 490"/>
                <a:gd name="T4" fmla="*/ 5458 w 10917"/>
                <a:gd name="T5" fmla="*/ 489 h 490"/>
                <a:gd name="T6" fmla="*/ 10916 w 10917"/>
                <a:gd name="T7" fmla="*/ 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17" h="490">
                  <a:moveTo>
                    <a:pt x="10916" y="0"/>
                  </a:moveTo>
                  <a:lnTo>
                    <a:pt x="0" y="0"/>
                  </a:lnTo>
                  <a:lnTo>
                    <a:pt x="5458" y="489"/>
                  </a:lnTo>
                  <a:lnTo>
                    <a:pt x="10916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6C82DB5-9640-E145-908D-4D381F7DA963}"/>
              </a:ext>
            </a:extLst>
          </p:cNvPr>
          <p:cNvGrpSpPr/>
          <p:nvPr/>
        </p:nvGrpSpPr>
        <p:grpSpPr>
          <a:xfrm>
            <a:off x="3865533" y="7855755"/>
            <a:ext cx="8833497" cy="2559423"/>
            <a:chOff x="4529432" y="8036660"/>
            <a:chExt cx="8937657" cy="2348581"/>
          </a:xfrm>
        </p:grpSpPr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8707AE53-49F1-6C4B-970E-9CD711E011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9432" y="8036660"/>
              <a:ext cx="8937657" cy="2348581"/>
            </a:xfrm>
            <a:custGeom>
              <a:avLst/>
              <a:gdLst>
                <a:gd name="T0" fmla="*/ 9667 w 9668"/>
                <a:gd name="T1" fmla="*/ 2539 h 2540"/>
                <a:gd name="T2" fmla="*/ 0 w 9668"/>
                <a:gd name="T3" fmla="*/ 2539 h 2540"/>
                <a:gd name="T4" fmla="*/ 0 w 9668"/>
                <a:gd name="T5" fmla="*/ 0 h 2540"/>
                <a:gd name="T6" fmla="*/ 9667 w 9668"/>
                <a:gd name="T7" fmla="*/ 0 h 2540"/>
                <a:gd name="T8" fmla="*/ 9667 w 9668"/>
                <a:gd name="T9" fmla="*/ 2539 h 2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8" h="2540">
                  <a:moveTo>
                    <a:pt x="9667" y="2539"/>
                  </a:moveTo>
                  <a:lnTo>
                    <a:pt x="0" y="2539"/>
                  </a:lnTo>
                  <a:lnTo>
                    <a:pt x="0" y="0"/>
                  </a:lnTo>
                  <a:lnTo>
                    <a:pt x="9667" y="0"/>
                  </a:lnTo>
                  <a:lnTo>
                    <a:pt x="9667" y="2539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DA8570C6-378B-B54A-809D-8CDF3BEC3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8260" y="8036660"/>
              <a:ext cx="4468828" cy="2348581"/>
            </a:xfrm>
            <a:custGeom>
              <a:avLst/>
              <a:gdLst>
                <a:gd name="T0" fmla="*/ 4834 w 4835"/>
                <a:gd name="T1" fmla="*/ 2539 h 2540"/>
                <a:gd name="T2" fmla="*/ 0 w 4835"/>
                <a:gd name="T3" fmla="*/ 2539 h 2540"/>
                <a:gd name="T4" fmla="*/ 0 w 4835"/>
                <a:gd name="T5" fmla="*/ 0 h 2540"/>
                <a:gd name="T6" fmla="*/ 4834 w 4835"/>
                <a:gd name="T7" fmla="*/ 0 h 2540"/>
                <a:gd name="T8" fmla="*/ 4834 w 4835"/>
                <a:gd name="T9" fmla="*/ 2539 h 2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35" h="2540">
                  <a:moveTo>
                    <a:pt x="4834" y="2539"/>
                  </a:moveTo>
                  <a:lnTo>
                    <a:pt x="0" y="2539"/>
                  </a:lnTo>
                  <a:lnTo>
                    <a:pt x="0" y="0"/>
                  </a:lnTo>
                  <a:lnTo>
                    <a:pt x="4834" y="0"/>
                  </a:lnTo>
                  <a:lnTo>
                    <a:pt x="4834" y="253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03CE1EBC-6C00-B74A-A131-DFA9F519A1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1666" y="8101898"/>
              <a:ext cx="8925423" cy="432204"/>
            </a:xfrm>
            <a:custGeom>
              <a:avLst/>
              <a:gdLst>
                <a:gd name="T0" fmla="*/ 9654 w 9655"/>
                <a:gd name="T1" fmla="*/ 0 h 467"/>
                <a:gd name="T2" fmla="*/ 0 w 9655"/>
                <a:gd name="T3" fmla="*/ 0 h 467"/>
                <a:gd name="T4" fmla="*/ 4801 w 9655"/>
                <a:gd name="T5" fmla="*/ 466 h 467"/>
                <a:gd name="T6" fmla="*/ 9654 w 9655"/>
                <a:gd name="T7" fmla="*/ 0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55" h="467">
                  <a:moveTo>
                    <a:pt x="9654" y="0"/>
                  </a:moveTo>
                  <a:lnTo>
                    <a:pt x="0" y="0"/>
                  </a:lnTo>
                  <a:lnTo>
                    <a:pt x="4801" y="466"/>
                  </a:lnTo>
                  <a:lnTo>
                    <a:pt x="9654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" name="Freeform 1">
            <a:extLst>
              <a:ext uri="{FF2B5EF4-FFF2-40B4-BE49-F238E27FC236}">
                <a16:creationId xmlns:a16="http://schemas.microsoft.com/office/drawing/2014/main" id="{FC883FC1-651A-BA42-8CEB-60CE93D2B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6814" y="2932656"/>
            <a:ext cx="6351088" cy="2167378"/>
          </a:xfrm>
          <a:prstGeom prst="wedgeRoundRectCallout">
            <a:avLst>
              <a:gd name="adj1" fmla="val -62956"/>
              <a:gd name="adj2" fmla="val -21406"/>
              <a:gd name="adj3" fmla="val 16667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4AAD89A-85A9-B848-B694-B15172472E6E}"/>
              </a:ext>
            </a:extLst>
          </p:cNvPr>
          <p:cNvGrpSpPr/>
          <p:nvPr/>
        </p:nvGrpSpPr>
        <p:grpSpPr>
          <a:xfrm>
            <a:off x="5022110" y="10394577"/>
            <a:ext cx="6520346" cy="2559423"/>
            <a:chOff x="5699647" y="10605419"/>
            <a:chExt cx="6597230" cy="2348581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23583A09-36CC-B546-8BB4-63900A373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9647" y="10605419"/>
              <a:ext cx="6597230" cy="2348581"/>
            </a:xfrm>
            <a:custGeom>
              <a:avLst/>
              <a:gdLst>
                <a:gd name="T0" fmla="*/ 7134 w 7135"/>
                <a:gd name="T1" fmla="*/ 2540 h 2541"/>
                <a:gd name="T2" fmla="*/ 0 w 7135"/>
                <a:gd name="T3" fmla="*/ 2540 h 2541"/>
                <a:gd name="T4" fmla="*/ 0 w 7135"/>
                <a:gd name="T5" fmla="*/ 0 h 2541"/>
                <a:gd name="T6" fmla="*/ 7134 w 7135"/>
                <a:gd name="T7" fmla="*/ 0 h 2541"/>
                <a:gd name="T8" fmla="*/ 7134 w 7135"/>
                <a:gd name="T9" fmla="*/ 2540 h 2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35" h="2541">
                  <a:moveTo>
                    <a:pt x="7134" y="2540"/>
                  </a:moveTo>
                  <a:lnTo>
                    <a:pt x="0" y="2540"/>
                  </a:lnTo>
                  <a:lnTo>
                    <a:pt x="0" y="0"/>
                  </a:lnTo>
                  <a:lnTo>
                    <a:pt x="7134" y="0"/>
                  </a:lnTo>
                  <a:lnTo>
                    <a:pt x="7134" y="254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2795DC3-BD11-A84D-8B9E-7A87C9138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98260" y="10605419"/>
              <a:ext cx="3298617" cy="2348581"/>
            </a:xfrm>
            <a:custGeom>
              <a:avLst/>
              <a:gdLst>
                <a:gd name="T0" fmla="*/ 3567 w 3568"/>
                <a:gd name="T1" fmla="*/ 2540 h 2541"/>
                <a:gd name="T2" fmla="*/ 0 w 3568"/>
                <a:gd name="T3" fmla="*/ 2540 h 2541"/>
                <a:gd name="T4" fmla="*/ 0 w 3568"/>
                <a:gd name="T5" fmla="*/ 0 h 2541"/>
                <a:gd name="T6" fmla="*/ 3567 w 3568"/>
                <a:gd name="T7" fmla="*/ 0 h 2541"/>
                <a:gd name="T8" fmla="*/ 3567 w 3568"/>
                <a:gd name="T9" fmla="*/ 2540 h 2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68" h="2541">
                  <a:moveTo>
                    <a:pt x="3567" y="2540"/>
                  </a:moveTo>
                  <a:lnTo>
                    <a:pt x="0" y="2540"/>
                  </a:lnTo>
                  <a:lnTo>
                    <a:pt x="0" y="0"/>
                  </a:lnTo>
                  <a:lnTo>
                    <a:pt x="3567" y="0"/>
                  </a:lnTo>
                  <a:lnTo>
                    <a:pt x="3567" y="254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D94EBB3E-71FC-F847-8B51-6D0D8F582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4884" y="10682889"/>
              <a:ext cx="6503448" cy="456669"/>
            </a:xfrm>
            <a:custGeom>
              <a:avLst/>
              <a:gdLst>
                <a:gd name="T0" fmla="*/ 7034 w 7035"/>
                <a:gd name="T1" fmla="*/ 0 h 493"/>
                <a:gd name="T2" fmla="*/ 0 w 7035"/>
                <a:gd name="T3" fmla="*/ 0 h 493"/>
                <a:gd name="T4" fmla="*/ 3517 w 7035"/>
                <a:gd name="T5" fmla="*/ 492 h 493"/>
                <a:gd name="T6" fmla="*/ 7034 w 7035"/>
                <a:gd name="T7" fmla="*/ 0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35" h="493">
                  <a:moveTo>
                    <a:pt x="7034" y="0"/>
                  </a:moveTo>
                  <a:lnTo>
                    <a:pt x="0" y="0"/>
                  </a:lnTo>
                  <a:lnTo>
                    <a:pt x="3517" y="492"/>
                  </a:lnTo>
                  <a:lnTo>
                    <a:pt x="7034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7" name="Freeform 1">
            <a:extLst>
              <a:ext uri="{FF2B5EF4-FFF2-40B4-BE49-F238E27FC236}">
                <a16:creationId xmlns:a16="http://schemas.microsoft.com/office/drawing/2014/main" id="{2E5D8CCA-54D4-7048-899E-117EF9366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6814" y="5496832"/>
            <a:ext cx="6351088" cy="2167378"/>
          </a:xfrm>
          <a:prstGeom prst="wedgeRoundRectCallout">
            <a:avLst>
              <a:gd name="adj1" fmla="val -62956"/>
              <a:gd name="adj2" fmla="val -21406"/>
              <a:gd name="adj3" fmla="val 16667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1">
            <a:extLst>
              <a:ext uri="{FF2B5EF4-FFF2-40B4-BE49-F238E27FC236}">
                <a16:creationId xmlns:a16="http://schemas.microsoft.com/office/drawing/2014/main" id="{779176AD-AAF6-4144-8DF7-D9875C550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6814" y="8051777"/>
            <a:ext cx="6351088" cy="2167378"/>
          </a:xfrm>
          <a:prstGeom prst="wedgeRoundRectCallout">
            <a:avLst>
              <a:gd name="adj1" fmla="val -62956"/>
              <a:gd name="adj2" fmla="val -21406"/>
              <a:gd name="adj3" fmla="val 16667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1">
            <a:extLst>
              <a:ext uri="{FF2B5EF4-FFF2-40B4-BE49-F238E27FC236}">
                <a16:creationId xmlns:a16="http://schemas.microsoft.com/office/drawing/2014/main" id="{8EAE127F-212B-534E-BC9A-858B87A60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6814" y="10590599"/>
            <a:ext cx="6351088" cy="2167378"/>
          </a:xfrm>
          <a:prstGeom prst="wedgeRoundRectCallout">
            <a:avLst>
              <a:gd name="adj1" fmla="val -62956"/>
              <a:gd name="adj2" fmla="val -21406"/>
              <a:gd name="adj3" fmla="val 16667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9E611B2-7DF3-004D-B20A-D83C0984F4AF}"/>
              </a:ext>
            </a:extLst>
          </p:cNvPr>
          <p:cNvSpPr txBox="1"/>
          <p:nvPr/>
        </p:nvSpPr>
        <p:spPr>
          <a:xfrm>
            <a:off x="7489804" y="4042323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F1956E4-28E9-BE48-BAF6-28EFC214E187}"/>
              </a:ext>
            </a:extLst>
          </p:cNvPr>
          <p:cNvSpPr txBox="1"/>
          <p:nvPr/>
        </p:nvSpPr>
        <p:spPr>
          <a:xfrm>
            <a:off x="7446522" y="6556945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7D73B05-E1B6-634F-BEC5-C8086C48EB14}"/>
              </a:ext>
            </a:extLst>
          </p:cNvPr>
          <p:cNvSpPr txBox="1"/>
          <p:nvPr/>
        </p:nvSpPr>
        <p:spPr>
          <a:xfrm>
            <a:off x="7441713" y="9094133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B956A17-3CFF-4A41-B1EE-A4245BB0ABD0}"/>
              </a:ext>
            </a:extLst>
          </p:cNvPr>
          <p:cNvSpPr txBox="1"/>
          <p:nvPr/>
        </p:nvSpPr>
        <p:spPr>
          <a:xfrm>
            <a:off x="7428889" y="11672946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621B9-3899-3E4C-82EA-95367EA97E0D}"/>
              </a:ext>
            </a:extLst>
          </p:cNvPr>
          <p:cNvSpPr txBox="1"/>
          <p:nvPr/>
        </p:nvSpPr>
        <p:spPr>
          <a:xfrm>
            <a:off x="16103655" y="317115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C6A0862-D99A-964B-A63C-0B6703BD0941}"/>
              </a:ext>
            </a:extLst>
          </p:cNvPr>
          <p:cNvSpPr txBox="1">
            <a:spLocks/>
          </p:cNvSpPr>
          <p:nvPr/>
        </p:nvSpPr>
        <p:spPr>
          <a:xfrm>
            <a:off x="16103656" y="3760581"/>
            <a:ext cx="53771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0EC296B-F47D-7243-AB74-52A18AD9178F}"/>
              </a:ext>
            </a:extLst>
          </p:cNvPr>
          <p:cNvSpPr txBox="1"/>
          <p:nvPr/>
        </p:nvSpPr>
        <p:spPr>
          <a:xfrm>
            <a:off x="16103655" y="572774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8015E8F-A83E-0D42-A260-BB723AB70914}"/>
              </a:ext>
            </a:extLst>
          </p:cNvPr>
          <p:cNvSpPr txBox="1">
            <a:spLocks/>
          </p:cNvSpPr>
          <p:nvPr/>
        </p:nvSpPr>
        <p:spPr>
          <a:xfrm>
            <a:off x="16103656" y="6317169"/>
            <a:ext cx="53771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6F67082-F1AE-8F41-877B-6EEBE5FB9B80}"/>
              </a:ext>
            </a:extLst>
          </p:cNvPr>
          <p:cNvSpPr txBox="1"/>
          <p:nvPr/>
        </p:nvSpPr>
        <p:spPr>
          <a:xfrm>
            <a:off x="16103655" y="829313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3D23CC2F-E5A1-B746-800A-8F6708F8A617}"/>
              </a:ext>
            </a:extLst>
          </p:cNvPr>
          <p:cNvSpPr txBox="1">
            <a:spLocks/>
          </p:cNvSpPr>
          <p:nvPr/>
        </p:nvSpPr>
        <p:spPr>
          <a:xfrm>
            <a:off x="16103656" y="8882561"/>
            <a:ext cx="53771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E9F59FC-854F-FD4F-A920-6C72D498E0F9}"/>
              </a:ext>
            </a:extLst>
          </p:cNvPr>
          <p:cNvSpPr txBox="1"/>
          <p:nvPr/>
        </p:nvSpPr>
        <p:spPr>
          <a:xfrm>
            <a:off x="16103655" y="1083061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6A95AA2-F2EB-864E-B786-B873F122543C}"/>
              </a:ext>
            </a:extLst>
          </p:cNvPr>
          <p:cNvSpPr txBox="1">
            <a:spLocks/>
          </p:cNvSpPr>
          <p:nvPr/>
        </p:nvSpPr>
        <p:spPr>
          <a:xfrm>
            <a:off x="16103656" y="11420041"/>
            <a:ext cx="53771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544545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4094AC88-2CB0-594F-9F0F-9DA593C8B7F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6689880" y="4132012"/>
            <a:ext cx="3199950" cy="1778307"/>
          </a:xfrm>
          <a:custGeom>
            <a:avLst/>
            <a:gdLst>
              <a:gd name="T0" fmla="*/ 709 w 3989"/>
              <a:gd name="T1" fmla="*/ 0 h 2420"/>
              <a:gd name="T2" fmla="*/ 3988 w 3989"/>
              <a:gd name="T3" fmla="*/ 0 h 2420"/>
              <a:gd name="T4" fmla="*/ 3279 w 3989"/>
              <a:gd name="T5" fmla="*/ 2419 h 2420"/>
              <a:gd name="T6" fmla="*/ 0 w 3989"/>
              <a:gd name="T7" fmla="*/ 2419 h 2420"/>
              <a:gd name="T8" fmla="*/ 1126 w 3989"/>
              <a:gd name="T9" fmla="*/ 1243 h 2420"/>
              <a:gd name="T10" fmla="*/ 709 w 3989"/>
              <a:gd name="T11" fmla="*/ 0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9" h="2420">
                <a:moveTo>
                  <a:pt x="709" y="0"/>
                </a:moveTo>
                <a:lnTo>
                  <a:pt x="3988" y="0"/>
                </a:lnTo>
                <a:lnTo>
                  <a:pt x="3279" y="2419"/>
                </a:lnTo>
                <a:lnTo>
                  <a:pt x="0" y="2419"/>
                </a:lnTo>
                <a:lnTo>
                  <a:pt x="1126" y="1243"/>
                </a:lnTo>
                <a:lnTo>
                  <a:pt x="709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85068F28-27BF-4341-8703-F7160804D16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157811" y="2700298"/>
            <a:ext cx="7697467" cy="1778308"/>
          </a:xfrm>
          <a:custGeom>
            <a:avLst/>
            <a:gdLst>
              <a:gd name="connsiteX0" fmla="*/ 1609527 w 7697467"/>
              <a:gd name="connsiteY0" fmla="*/ 0 h 1778308"/>
              <a:gd name="connsiteX1" fmla="*/ 6565349 w 7697467"/>
              <a:gd name="connsiteY1" fmla="*/ 0 h 1778308"/>
              <a:gd name="connsiteX2" fmla="*/ 7697467 w 7697467"/>
              <a:gd name="connsiteY2" fmla="*/ 763496 h 1778308"/>
              <a:gd name="connsiteX3" fmla="*/ 7137823 w 7697467"/>
              <a:gd name="connsiteY3" fmla="*/ 1777572 h 1778308"/>
              <a:gd name="connsiteX4" fmla="*/ 3353750 w 7697467"/>
              <a:gd name="connsiteY4" fmla="*/ 1777572 h 1778308"/>
              <a:gd name="connsiteX5" fmla="*/ 3353750 w 7697467"/>
              <a:gd name="connsiteY5" fmla="*/ 1778308 h 1778308"/>
              <a:gd name="connsiteX6" fmla="*/ 0 w 7697467"/>
              <a:gd name="connsiteY6" fmla="*/ 1778308 h 1778308"/>
              <a:gd name="connsiteX7" fmla="*/ 0 w 7697467"/>
              <a:gd name="connsiteY7" fmla="*/ 4 h 1778308"/>
              <a:gd name="connsiteX8" fmla="*/ 1609527 w 7697467"/>
              <a:gd name="connsiteY8" fmla="*/ 4 h 1778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97467" h="1778308">
                <a:moveTo>
                  <a:pt x="1609527" y="0"/>
                </a:moveTo>
                <a:lnTo>
                  <a:pt x="6565349" y="0"/>
                </a:lnTo>
                <a:lnTo>
                  <a:pt x="7697467" y="763496"/>
                </a:lnTo>
                <a:lnTo>
                  <a:pt x="7137823" y="1777572"/>
                </a:lnTo>
                <a:lnTo>
                  <a:pt x="3353750" y="1777572"/>
                </a:lnTo>
                <a:lnTo>
                  <a:pt x="3353750" y="1778308"/>
                </a:lnTo>
                <a:lnTo>
                  <a:pt x="0" y="1778308"/>
                </a:lnTo>
                <a:lnTo>
                  <a:pt x="0" y="4"/>
                </a:lnTo>
                <a:lnTo>
                  <a:pt x="1609527" y="4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CE33C403-3D35-C54D-A28A-9AA402213EE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363938" y="2700297"/>
            <a:ext cx="5497697" cy="2575142"/>
          </a:xfrm>
          <a:custGeom>
            <a:avLst/>
            <a:gdLst>
              <a:gd name="T0" fmla="*/ 0 w 4824"/>
              <a:gd name="T1" fmla="*/ 3503 h 3504"/>
              <a:gd name="T2" fmla="*/ 4823 w 4824"/>
              <a:gd name="T3" fmla="*/ 2365 h 3504"/>
              <a:gd name="T4" fmla="*/ 4108 w 4824"/>
              <a:gd name="T5" fmla="*/ 0 h 3504"/>
              <a:gd name="T6" fmla="*/ 0 w 4824"/>
              <a:gd name="T7" fmla="*/ 1084 h 3504"/>
              <a:gd name="T8" fmla="*/ 0 w 4824"/>
              <a:gd name="T9" fmla="*/ 3503 h 35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24" h="3504">
                <a:moveTo>
                  <a:pt x="0" y="3503"/>
                </a:moveTo>
                <a:lnTo>
                  <a:pt x="4823" y="2365"/>
                </a:lnTo>
                <a:lnTo>
                  <a:pt x="4108" y="0"/>
                </a:lnTo>
                <a:lnTo>
                  <a:pt x="0" y="1084"/>
                </a:lnTo>
                <a:lnTo>
                  <a:pt x="0" y="3503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BB47ED5-4C82-7C4F-80FA-4B5AB28C375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448242" y="9807042"/>
            <a:ext cx="3797508" cy="1778307"/>
          </a:xfrm>
          <a:custGeom>
            <a:avLst/>
            <a:gdLst>
              <a:gd name="T0" fmla="*/ 0 w 4736"/>
              <a:gd name="T1" fmla="*/ 2420 h 2421"/>
              <a:gd name="T2" fmla="*/ 4037 w 4736"/>
              <a:gd name="T3" fmla="*/ 2420 h 2421"/>
              <a:gd name="T4" fmla="*/ 4735 w 4736"/>
              <a:gd name="T5" fmla="*/ 1039 h 2421"/>
              <a:gd name="T6" fmla="*/ 3322 w 4736"/>
              <a:gd name="T7" fmla="*/ 0 h 2421"/>
              <a:gd name="T8" fmla="*/ 0 w 4736"/>
              <a:gd name="T9" fmla="*/ 0 h 2421"/>
              <a:gd name="T10" fmla="*/ 0 w 4736"/>
              <a:gd name="T11" fmla="*/ 2420 h 2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36" h="2421">
                <a:moveTo>
                  <a:pt x="0" y="2420"/>
                </a:moveTo>
                <a:lnTo>
                  <a:pt x="4037" y="2420"/>
                </a:lnTo>
                <a:lnTo>
                  <a:pt x="4735" y="1039"/>
                </a:lnTo>
                <a:lnTo>
                  <a:pt x="3322" y="0"/>
                </a:lnTo>
                <a:lnTo>
                  <a:pt x="0" y="0"/>
                </a:lnTo>
                <a:lnTo>
                  <a:pt x="0" y="242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FD13D5B8-31C4-3B49-935A-894176B51E2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861635" y="9461185"/>
            <a:ext cx="5320377" cy="1779190"/>
          </a:xfrm>
          <a:custGeom>
            <a:avLst/>
            <a:gdLst>
              <a:gd name="connsiteX0" fmla="*/ 1966627 w 5320377"/>
              <a:gd name="connsiteY0" fmla="*/ 0 h 1779190"/>
              <a:gd name="connsiteX1" fmla="*/ 5320377 w 5320377"/>
              <a:gd name="connsiteY1" fmla="*/ 0 h 1779190"/>
              <a:gd name="connsiteX2" fmla="*/ 5320377 w 5320377"/>
              <a:gd name="connsiteY2" fmla="*/ 1778304 h 1779190"/>
              <a:gd name="connsiteX3" fmla="*/ 2627625 w 5320377"/>
              <a:gd name="connsiteY3" fmla="*/ 1778304 h 1779190"/>
              <a:gd name="connsiteX4" fmla="*/ 2627342 w 5320377"/>
              <a:gd name="connsiteY4" fmla="*/ 1779190 h 1779190"/>
              <a:gd name="connsiteX5" fmla="*/ 0 w 5320377"/>
              <a:gd name="connsiteY5" fmla="*/ 1779190 h 1779190"/>
              <a:gd name="connsiteX6" fmla="*/ 892880 w 5320377"/>
              <a:gd name="connsiteY6" fmla="*/ 942212 h 1779190"/>
              <a:gd name="connsiteX7" fmla="*/ 567468 w 5320377"/>
              <a:gd name="connsiteY7" fmla="*/ 1621 h 1779190"/>
              <a:gd name="connsiteX8" fmla="*/ 1966627 w 5320377"/>
              <a:gd name="connsiteY8" fmla="*/ 1621 h 177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20377" h="1779190">
                <a:moveTo>
                  <a:pt x="1966627" y="0"/>
                </a:moveTo>
                <a:lnTo>
                  <a:pt x="5320377" y="0"/>
                </a:lnTo>
                <a:lnTo>
                  <a:pt x="5320377" y="1778304"/>
                </a:lnTo>
                <a:lnTo>
                  <a:pt x="2627625" y="1778304"/>
                </a:lnTo>
                <a:lnTo>
                  <a:pt x="2627342" y="1779190"/>
                </a:lnTo>
                <a:lnTo>
                  <a:pt x="0" y="1779190"/>
                </a:lnTo>
                <a:lnTo>
                  <a:pt x="892880" y="942212"/>
                </a:lnTo>
                <a:lnTo>
                  <a:pt x="567468" y="1621"/>
                </a:lnTo>
                <a:lnTo>
                  <a:pt x="1966627" y="1621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23E1DE3-1C3D-C443-89A7-6B47A3D1967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875434" y="8031975"/>
            <a:ext cx="4370318" cy="1778307"/>
          </a:xfrm>
          <a:custGeom>
            <a:avLst/>
            <a:gdLst>
              <a:gd name="T0" fmla="*/ 0 w 5450"/>
              <a:gd name="T1" fmla="*/ 0 h 2419"/>
              <a:gd name="T2" fmla="*/ 4037 w 5450"/>
              <a:gd name="T3" fmla="*/ 0 h 2419"/>
              <a:gd name="T4" fmla="*/ 5449 w 5450"/>
              <a:gd name="T5" fmla="*/ 1038 h 2419"/>
              <a:gd name="T6" fmla="*/ 4751 w 5450"/>
              <a:gd name="T7" fmla="*/ 2418 h 2419"/>
              <a:gd name="T8" fmla="*/ 0 w 5450"/>
              <a:gd name="T9" fmla="*/ 2417 h 2419"/>
              <a:gd name="T10" fmla="*/ 0 w 5450"/>
              <a:gd name="T11" fmla="*/ 0 h 2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450" h="2419">
                <a:moveTo>
                  <a:pt x="0" y="0"/>
                </a:moveTo>
                <a:lnTo>
                  <a:pt x="4037" y="0"/>
                </a:lnTo>
                <a:lnTo>
                  <a:pt x="5449" y="1038"/>
                </a:lnTo>
                <a:lnTo>
                  <a:pt x="4751" y="2418"/>
                </a:lnTo>
                <a:lnTo>
                  <a:pt x="0" y="2417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1AFD03B-C852-2D43-8913-5BDC1BEDA40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554872" y="7685385"/>
            <a:ext cx="3196412" cy="1778304"/>
          </a:xfrm>
          <a:custGeom>
            <a:avLst/>
            <a:gdLst>
              <a:gd name="T0" fmla="*/ 709 w 3988"/>
              <a:gd name="T1" fmla="*/ 0 h 2419"/>
              <a:gd name="T2" fmla="*/ 3987 w 3988"/>
              <a:gd name="T3" fmla="*/ 0 h 2419"/>
              <a:gd name="T4" fmla="*/ 3279 w 3988"/>
              <a:gd name="T5" fmla="*/ 2418 h 2419"/>
              <a:gd name="T6" fmla="*/ 0 w 3988"/>
              <a:gd name="T7" fmla="*/ 2418 h 2419"/>
              <a:gd name="T8" fmla="*/ 1125 w 3988"/>
              <a:gd name="T9" fmla="*/ 1242 h 2419"/>
              <a:gd name="T10" fmla="*/ 709 w 3988"/>
              <a:gd name="T11" fmla="*/ 0 h 2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8" h="2419">
                <a:moveTo>
                  <a:pt x="709" y="0"/>
                </a:moveTo>
                <a:lnTo>
                  <a:pt x="3987" y="0"/>
                </a:lnTo>
                <a:lnTo>
                  <a:pt x="3279" y="2418"/>
                </a:lnTo>
                <a:lnTo>
                  <a:pt x="0" y="2418"/>
                </a:lnTo>
                <a:lnTo>
                  <a:pt x="1125" y="1242"/>
                </a:lnTo>
                <a:lnTo>
                  <a:pt x="709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D3577EED-0DFE-F347-8DFA-7A40CB8733A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302625" y="6256909"/>
            <a:ext cx="4943125" cy="1778307"/>
          </a:xfrm>
          <a:custGeom>
            <a:avLst/>
            <a:gdLst>
              <a:gd name="T0" fmla="*/ 0 w 6165"/>
              <a:gd name="T1" fmla="*/ 2419 h 2420"/>
              <a:gd name="T2" fmla="*/ 5466 w 6165"/>
              <a:gd name="T3" fmla="*/ 2419 h 2420"/>
              <a:gd name="T4" fmla="*/ 6164 w 6165"/>
              <a:gd name="T5" fmla="*/ 1039 h 2420"/>
              <a:gd name="T6" fmla="*/ 4751 w 6165"/>
              <a:gd name="T7" fmla="*/ 0 h 2420"/>
              <a:gd name="T8" fmla="*/ 0 w 6165"/>
              <a:gd name="T9" fmla="*/ 0 h 2420"/>
              <a:gd name="T10" fmla="*/ 0 w 6165"/>
              <a:gd name="T11" fmla="*/ 2419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165" h="2420">
                <a:moveTo>
                  <a:pt x="0" y="2419"/>
                </a:moveTo>
                <a:lnTo>
                  <a:pt x="5466" y="2419"/>
                </a:lnTo>
                <a:lnTo>
                  <a:pt x="6164" y="1039"/>
                </a:lnTo>
                <a:lnTo>
                  <a:pt x="4751" y="0"/>
                </a:lnTo>
                <a:lnTo>
                  <a:pt x="0" y="0"/>
                </a:lnTo>
                <a:lnTo>
                  <a:pt x="0" y="241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D3699D9A-8467-FA47-B799-65A17FAB3EA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6120608" y="5907079"/>
            <a:ext cx="3199948" cy="1778307"/>
          </a:xfrm>
          <a:custGeom>
            <a:avLst/>
            <a:gdLst>
              <a:gd name="T0" fmla="*/ 0 w 3989"/>
              <a:gd name="T1" fmla="*/ 2419 h 2420"/>
              <a:gd name="T2" fmla="*/ 3279 w 3989"/>
              <a:gd name="T3" fmla="*/ 2419 h 2420"/>
              <a:gd name="T4" fmla="*/ 3988 w 3989"/>
              <a:gd name="T5" fmla="*/ 0 h 2420"/>
              <a:gd name="T6" fmla="*/ 709 w 3989"/>
              <a:gd name="T7" fmla="*/ 0 h 2420"/>
              <a:gd name="T8" fmla="*/ 1114 w 3989"/>
              <a:gd name="T9" fmla="*/ 1279 h 2420"/>
              <a:gd name="T10" fmla="*/ 0 w 3989"/>
              <a:gd name="T11" fmla="*/ 2419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9" h="2420">
                <a:moveTo>
                  <a:pt x="0" y="2419"/>
                </a:moveTo>
                <a:lnTo>
                  <a:pt x="3279" y="2419"/>
                </a:lnTo>
                <a:lnTo>
                  <a:pt x="3988" y="0"/>
                </a:lnTo>
                <a:lnTo>
                  <a:pt x="709" y="0"/>
                </a:lnTo>
                <a:lnTo>
                  <a:pt x="1114" y="1279"/>
                </a:lnTo>
                <a:lnTo>
                  <a:pt x="0" y="241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11A90F8A-D98A-7542-9EB3-BE108C4A653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729819" y="4478604"/>
            <a:ext cx="5515933" cy="1778304"/>
          </a:xfrm>
          <a:custGeom>
            <a:avLst/>
            <a:gdLst>
              <a:gd name="T0" fmla="*/ 0 w 6879"/>
              <a:gd name="T1" fmla="*/ 0 h 2421"/>
              <a:gd name="T2" fmla="*/ 5466 w 6879"/>
              <a:gd name="T3" fmla="*/ 0 h 2421"/>
              <a:gd name="T4" fmla="*/ 6878 w 6879"/>
              <a:gd name="T5" fmla="*/ 1040 h 2421"/>
              <a:gd name="T6" fmla="*/ 6181 w 6879"/>
              <a:gd name="T7" fmla="*/ 2420 h 2421"/>
              <a:gd name="T8" fmla="*/ 0 w 6879"/>
              <a:gd name="T9" fmla="*/ 2420 h 2421"/>
              <a:gd name="T10" fmla="*/ 0 w 6879"/>
              <a:gd name="T11" fmla="*/ 0 h 2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879" h="2421">
                <a:moveTo>
                  <a:pt x="0" y="0"/>
                </a:moveTo>
                <a:lnTo>
                  <a:pt x="5466" y="0"/>
                </a:lnTo>
                <a:lnTo>
                  <a:pt x="6878" y="1040"/>
                </a:lnTo>
                <a:lnTo>
                  <a:pt x="6181" y="2420"/>
                </a:lnTo>
                <a:lnTo>
                  <a:pt x="0" y="242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753F3C94-44D3-9A44-9AB7-F661609B587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363938" y="3536004"/>
            <a:ext cx="10998930" cy="1778307"/>
          </a:xfrm>
          <a:custGeom>
            <a:avLst/>
            <a:gdLst>
              <a:gd name="T0" fmla="*/ 0 w 9646"/>
              <a:gd name="T1" fmla="*/ 2420 h 2421"/>
              <a:gd name="T2" fmla="*/ 9645 w 9646"/>
              <a:gd name="T3" fmla="*/ 2420 h 2421"/>
              <a:gd name="T4" fmla="*/ 8930 w 9646"/>
              <a:gd name="T5" fmla="*/ 0 h 2421"/>
              <a:gd name="T6" fmla="*/ 715 w 9646"/>
              <a:gd name="T7" fmla="*/ 0 h 2421"/>
              <a:gd name="T8" fmla="*/ 0 w 9646"/>
              <a:gd name="T9" fmla="*/ 2420 h 2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46" h="2421">
                <a:moveTo>
                  <a:pt x="0" y="2420"/>
                </a:moveTo>
                <a:lnTo>
                  <a:pt x="9645" y="2420"/>
                </a:lnTo>
                <a:lnTo>
                  <a:pt x="8930" y="0"/>
                </a:lnTo>
                <a:lnTo>
                  <a:pt x="715" y="0"/>
                </a:lnTo>
                <a:lnTo>
                  <a:pt x="0" y="242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0E00BDD0-D0E3-134D-80F2-B06906F578C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178674" y="5314310"/>
            <a:ext cx="9369458" cy="1778304"/>
          </a:xfrm>
          <a:custGeom>
            <a:avLst/>
            <a:gdLst>
              <a:gd name="T0" fmla="*/ 714 w 8216"/>
              <a:gd name="T1" fmla="*/ 0 h 2420"/>
              <a:gd name="T2" fmla="*/ 7500 w 8216"/>
              <a:gd name="T3" fmla="*/ 0 h 2420"/>
              <a:gd name="T4" fmla="*/ 8215 w 8216"/>
              <a:gd name="T5" fmla="*/ 2419 h 2420"/>
              <a:gd name="T6" fmla="*/ 0 w 8216"/>
              <a:gd name="T7" fmla="*/ 2419 h 2420"/>
              <a:gd name="T8" fmla="*/ 714 w 8216"/>
              <a:gd name="T9" fmla="*/ 0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16" h="2420">
                <a:moveTo>
                  <a:pt x="714" y="0"/>
                </a:moveTo>
                <a:lnTo>
                  <a:pt x="7500" y="0"/>
                </a:lnTo>
                <a:lnTo>
                  <a:pt x="8215" y="2419"/>
                </a:lnTo>
                <a:lnTo>
                  <a:pt x="0" y="2419"/>
                </a:lnTo>
                <a:lnTo>
                  <a:pt x="714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6BA657AA-A453-F248-AD64-2F36A8678DD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993409" y="7092615"/>
            <a:ext cx="7739988" cy="1775067"/>
          </a:xfrm>
          <a:custGeom>
            <a:avLst/>
            <a:gdLst>
              <a:gd name="T0" fmla="*/ 0 w 6787"/>
              <a:gd name="T1" fmla="*/ 2417 h 2418"/>
              <a:gd name="T2" fmla="*/ 6786 w 6787"/>
              <a:gd name="T3" fmla="*/ 2417 h 2418"/>
              <a:gd name="T4" fmla="*/ 6072 w 6787"/>
              <a:gd name="T5" fmla="*/ 0 h 2418"/>
              <a:gd name="T6" fmla="*/ 715 w 6787"/>
              <a:gd name="T7" fmla="*/ 0 h 2418"/>
              <a:gd name="T8" fmla="*/ 0 w 6787"/>
              <a:gd name="T9" fmla="*/ 2417 h 2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87" h="2418">
                <a:moveTo>
                  <a:pt x="0" y="2417"/>
                </a:moveTo>
                <a:lnTo>
                  <a:pt x="6786" y="2417"/>
                </a:lnTo>
                <a:lnTo>
                  <a:pt x="6072" y="0"/>
                </a:lnTo>
                <a:lnTo>
                  <a:pt x="715" y="0"/>
                </a:lnTo>
                <a:lnTo>
                  <a:pt x="0" y="241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ACDB0665-0037-CB44-8039-E00E95DC68F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808145" y="8867681"/>
            <a:ext cx="6110516" cy="1778307"/>
          </a:xfrm>
          <a:custGeom>
            <a:avLst/>
            <a:gdLst>
              <a:gd name="T0" fmla="*/ 714 w 5358"/>
              <a:gd name="T1" fmla="*/ 0 h 2421"/>
              <a:gd name="T2" fmla="*/ 4642 w 5358"/>
              <a:gd name="T3" fmla="*/ 0 h 2421"/>
              <a:gd name="T4" fmla="*/ 5357 w 5358"/>
              <a:gd name="T5" fmla="*/ 2420 h 2421"/>
              <a:gd name="T6" fmla="*/ 0 w 5358"/>
              <a:gd name="T7" fmla="*/ 2420 h 2421"/>
              <a:gd name="T8" fmla="*/ 714 w 5358"/>
              <a:gd name="T9" fmla="*/ 0 h 2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58" h="2421">
                <a:moveTo>
                  <a:pt x="714" y="0"/>
                </a:moveTo>
                <a:lnTo>
                  <a:pt x="4642" y="0"/>
                </a:lnTo>
                <a:lnTo>
                  <a:pt x="5357" y="2420"/>
                </a:lnTo>
                <a:lnTo>
                  <a:pt x="0" y="2420"/>
                </a:lnTo>
                <a:lnTo>
                  <a:pt x="71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377E4837-7649-9F48-B52C-4BC2894D2DF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861635" y="11238758"/>
            <a:ext cx="4754639" cy="1778304"/>
          </a:xfrm>
          <a:custGeom>
            <a:avLst/>
            <a:gdLst>
              <a:gd name="connsiteX0" fmla="*/ 568412 w 4754639"/>
              <a:gd name="connsiteY0" fmla="*/ 0 h 1778304"/>
              <a:gd name="connsiteX1" fmla="*/ 1400889 w 4754639"/>
              <a:gd name="connsiteY1" fmla="*/ 0 h 1778304"/>
              <a:gd name="connsiteX2" fmla="*/ 3195610 w 4754639"/>
              <a:gd name="connsiteY2" fmla="*/ 0 h 1778304"/>
              <a:gd name="connsiteX3" fmla="*/ 4754639 w 4754639"/>
              <a:gd name="connsiteY3" fmla="*/ 0 h 1778304"/>
              <a:gd name="connsiteX4" fmla="*/ 4754639 w 4754639"/>
              <a:gd name="connsiteY4" fmla="*/ 1778304 h 1778304"/>
              <a:gd name="connsiteX5" fmla="*/ 1400889 w 4754639"/>
              <a:gd name="connsiteY5" fmla="*/ 1778304 h 1778304"/>
              <a:gd name="connsiteX6" fmla="*/ 1400889 w 4754639"/>
              <a:gd name="connsiteY6" fmla="*/ 1777572 h 1778304"/>
              <a:gd name="connsiteX7" fmla="*/ 0 w 4754639"/>
              <a:gd name="connsiteY7" fmla="*/ 1777572 h 1778304"/>
              <a:gd name="connsiteX8" fmla="*/ 901922 w 4754639"/>
              <a:gd name="connsiteY8" fmla="*/ 913403 h 1778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54639" h="1778304">
                <a:moveTo>
                  <a:pt x="568412" y="0"/>
                </a:moveTo>
                <a:lnTo>
                  <a:pt x="1400889" y="0"/>
                </a:lnTo>
                <a:lnTo>
                  <a:pt x="3195610" y="0"/>
                </a:lnTo>
                <a:lnTo>
                  <a:pt x="4754639" y="0"/>
                </a:lnTo>
                <a:lnTo>
                  <a:pt x="4754639" y="1778304"/>
                </a:lnTo>
                <a:lnTo>
                  <a:pt x="1400889" y="1778304"/>
                </a:lnTo>
                <a:lnTo>
                  <a:pt x="1400889" y="1777572"/>
                </a:lnTo>
                <a:lnTo>
                  <a:pt x="0" y="1777572"/>
                </a:lnTo>
                <a:lnTo>
                  <a:pt x="901922" y="913403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FD20DB96-C203-B341-AF76-A9CE34F6353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865172" y="10645988"/>
            <a:ext cx="2238754" cy="2371074"/>
          </a:xfrm>
          <a:custGeom>
            <a:avLst/>
            <a:gdLst>
              <a:gd name="T0" fmla="*/ 715 w 1963"/>
              <a:gd name="T1" fmla="*/ 809 h 3229"/>
              <a:gd name="T2" fmla="*/ 1962 w 1963"/>
              <a:gd name="T3" fmla="*/ 0 h 3229"/>
              <a:gd name="T4" fmla="*/ 1962 w 1963"/>
              <a:gd name="T5" fmla="*/ 2419 h 3229"/>
              <a:gd name="T6" fmla="*/ 0 w 1963"/>
              <a:gd name="T7" fmla="*/ 3228 h 3229"/>
              <a:gd name="T8" fmla="*/ 715 w 1963"/>
              <a:gd name="T9" fmla="*/ 809 h 3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63" h="3229">
                <a:moveTo>
                  <a:pt x="715" y="809"/>
                </a:moveTo>
                <a:lnTo>
                  <a:pt x="1962" y="0"/>
                </a:lnTo>
                <a:lnTo>
                  <a:pt x="1962" y="2419"/>
                </a:lnTo>
                <a:lnTo>
                  <a:pt x="0" y="3228"/>
                </a:lnTo>
                <a:lnTo>
                  <a:pt x="715" y="809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612D5A60-945C-6540-A611-28FC37E0B12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0622880" y="10642748"/>
            <a:ext cx="4481046" cy="1778307"/>
          </a:xfrm>
          <a:custGeom>
            <a:avLst/>
            <a:gdLst>
              <a:gd name="T0" fmla="*/ 0 w 3929"/>
              <a:gd name="T1" fmla="*/ 2419 h 2420"/>
              <a:gd name="T2" fmla="*/ 3928 w 3929"/>
              <a:gd name="T3" fmla="*/ 2419 h 2420"/>
              <a:gd name="T4" fmla="*/ 3214 w 3929"/>
              <a:gd name="T5" fmla="*/ 0 h 2420"/>
              <a:gd name="T6" fmla="*/ 715 w 3929"/>
              <a:gd name="T7" fmla="*/ 0 h 2420"/>
              <a:gd name="T8" fmla="*/ 0 w 3929"/>
              <a:gd name="T9" fmla="*/ 2419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9" h="2420">
                <a:moveTo>
                  <a:pt x="0" y="2419"/>
                </a:moveTo>
                <a:lnTo>
                  <a:pt x="3928" y="2419"/>
                </a:lnTo>
                <a:lnTo>
                  <a:pt x="3214" y="0"/>
                </a:lnTo>
                <a:lnTo>
                  <a:pt x="715" y="0"/>
                </a:lnTo>
                <a:lnTo>
                  <a:pt x="0" y="241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D3729BC-C2CF-2344-BC22-245343ED253A}"/>
              </a:ext>
            </a:extLst>
          </p:cNvPr>
          <p:cNvSpPr txBox="1"/>
          <p:nvPr/>
        </p:nvSpPr>
        <p:spPr>
          <a:xfrm>
            <a:off x="1520825" y="482419"/>
            <a:ext cx="706475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Funnel Diagram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5E0537A-9FFA-1C45-A319-C4E62B80777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39741E3-2E48-B546-B8F0-38663EFDB8BF}"/>
              </a:ext>
            </a:extLst>
          </p:cNvPr>
          <p:cNvSpPr txBox="1"/>
          <p:nvPr/>
        </p:nvSpPr>
        <p:spPr>
          <a:xfrm>
            <a:off x="18144251" y="4474543"/>
            <a:ext cx="490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A31C97D-A805-5045-B55D-E4C78236407B}"/>
              </a:ext>
            </a:extLst>
          </p:cNvPr>
          <p:cNvSpPr txBox="1"/>
          <p:nvPr/>
        </p:nvSpPr>
        <p:spPr>
          <a:xfrm>
            <a:off x="17466876" y="6251673"/>
            <a:ext cx="67037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FE2D45C-C891-8B4F-937D-A8ECA86EFCC6}"/>
              </a:ext>
            </a:extLst>
          </p:cNvPr>
          <p:cNvSpPr txBox="1"/>
          <p:nvPr/>
        </p:nvSpPr>
        <p:spPr>
          <a:xfrm>
            <a:off x="16868851" y="8033137"/>
            <a:ext cx="69121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A3B25D4-FF93-354F-BA53-AEEE0BABE261}"/>
              </a:ext>
            </a:extLst>
          </p:cNvPr>
          <p:cNvSpPr txBox="1"/>
          <p:nvPr/>
        </p:nvSpPr>
        <p:spPr>
          <a:xfrm>
            <a:off x="16254797" y="9811598"/>
            <a:ext cx="74411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639FEC2-B750-5844-8FD9-C2600906C728}"/>
              </a:ext>
            </a:extLst>
          </p:cNvPr>
          <p:cNvSpPr txBox="1"/>
          <p:nvPr/>
        </p:nvSpPr>
        <p:spPr>
          <a:xfrm>
            <a:off x="15674405" y="11586741"/>
            <a:ext cx="72968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63" name="Shape 2798">
            <a:extLst>
              <a:ext uri="{FF2B5EF4-FFF2-40B4-BE49-F238E27FC236}">
                <a16:creationId xmlns:a16="http://schemas.microsoft.com/office/drawing/2014/main" id="{AE75F0B6-2D37-D440-9636-B09BCF721229}"/>
              </a:ext>
            </a:extLst>
          </p:cNvPr>
          <p:cNvSpPr>
            <a:spLocks noChangeAspect="1"/>
          </p:cNvSpPr>
          <p:nvPr/>
        </p:nvSpPr>
        <p:spPr>
          <a:xfrm>
            <a:off x="6723111" y="5143959"/>
            <a:ext cx="820588" cy="4475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45">
            <a:extLst>
              <a:ext uri="{FF2B5EF4-FFF2-40B4-BE49-F238E27FC236}">
                <a16:creationId xmlns:a16="http://schemas.microsoft.com/office/drawing/2014/main" id="{12D6CE61-A699-3F40-B0FB-CF6BA91FF445}"/>
              </a:ext>
            </a:extLst>
          </p:cNvPr>
          <p:cNvSpPr>
            <a:spLocks noChangeAspect="1"/>
          </p:cNvSpPr>
          <p:nvPr/>
        </p:nvSpPr>
        <p:spPr>
          <a:xfrm>
            <a:off x="8798901" y="10291246"/>
            <a:ext cx="820588" cy="820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91">
            <a:extLst>
              <a:ext uri="{FF2B5EF4-FFF2-40B4-BE49-F238E27FC236}">
                <a16:creationId xmlns:a16="http://schemas.microsoft.com/office/drawing/2014/main" id="{77C80802-33CC-2C48-BB9C-4854D50D4788}"/>
              </a:ext>
            </a:extLst>
          </p:cNvPr>
          <p:cNvSpPr>
            <a:spLocks noChangeAspect="1"/>
          </p:cNvSpPr>
          <p:nvPr/>
        </p:nvSpPr>
        <p:spPr>
          <a:xfrm>
            <a:off x="8106971" y="8510834"/>
            <a:ext cx="820588" cy="820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606">
            <a:extLst>
              <a:ext uri="{FF2B5EF4-FFF2-40B4-BE49-F238E27FC236}">
                <a16:creationId xmlns:a16="http://schemas.microsoft.com/office/drawing/2014/main" id="{2DC366E7-E124-944C-A81D-CC1A94B77A29}"/>
              </a:ext>
            </a:extLst>
          </p:cNvPr>
          <p:cNvSpPr>
            <a:spLocks noChangeAspect="1"/>
          </p:cNvSpPr>
          <p:nvPr/>
        </p:nvSpPr>
        <p:spPr>
          <a:xfrm>
            <a:off x="6031181" y="3179156"/>
            <a:ext cx="820588" cy="820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614">
            <a:extLst>
              <a:ext uri="{FF2B5EF4-FFF2-40B4-BE49-F238E27FC236}">
                <a16:creationId xmlns:a16="http://schemas.microsoft.com/office/drawing/2014/main" id="{8E886027-4376-8B46-A589-85C1B525CA4C}"/>
              </a:ext>
            </a:extLst>
          </p:cNvPr>
          <p:cNvSpPr>
            <a:spLocks noChangeAspect="1"/>
          </p:cNvSpPr>
          <p:nvPr/>
        </p:nvSpPr>
        <p:spPr>
          <a:xfrm>
            <a:off x="7415041" y="6735769"/>
            <a:ext cx="820588" cy="820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CDF959E1-3EF5-7240-BE77-04E1FF19CDF9}"/>
              </a:ext>
            </a:extLst>
          </p:cNvPr>
          <p:cNvSpPr txBox="1">
            <a:spLocks/>
          </p:cNvSpPr>
          <p:nvPr/>
        </p:nvSpPr>
        <p:spPr>
          <a:xfrm>
            <a:off x="10166724" y="7438472"/>
            <a:ext cx="537710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E441A9E0-A51C-C84C-8327-EBE63AE6FCAB}"/>
              </a:ext>
            </a:extLst>
          </p:cNvPr>
          <p:cNvSpPr txBox="1">
            <a:spLocks/>
          </p:cNvSpPr>
          <p:nvPr/>
        </p:nvSpPr>
        <p:spPr>
          <a:xfrm>
            <a:off x="9791895" y="5664701"/>
            <a:ext cx="612676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F94329FC-00C3-9A46-8AAE-518E71C0A651}"/>
              </a:ext>
            </a:extLst>
          </p:cNvPr>
          <p:cNvSpPr txBox="1">
            <a:spLocks/>
          </p:cNvSpPr>
          <p:nvPr/>
        </p:nvSpPr>
        <p:spPr>
          <a:xfrm>
            <a:off x="9292898" y="3873303"/>
            <a:ext cx="712476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7392B8BB-BACC-474F-89A2-5CC08378E8BE}"/>
              </a:ext>
            </a:extLst>
          </p:cNvPr>
          <p:cNvSpPr txBox="1">
            <a:spLocks/>
          </p:cNvSpPr>
          <p:nvPr/>
        </p:nvSpPr>
        <p:spPr>
          <a:xfrm>
            <a:off x="10724956" y="9210297"/>
            <a:ext cx="426064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F98F6860-8CD9-1E41-8BE5-92DCDC5B2128}"/>
              </a:ext>
            </a:extLst>
          </p:cNvPr>
          <p:cNvSpPr txBox="1">
            <a:spLocks/>
          </p:cNvSpPr>
          <p:nvPr/>
        </p:nvSpPr>
        <p:spPr>
          <a:xfrm>
            <a:off x="11423056" y="10984284"/>
            <a:ext cx="286444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19781729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41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3DBEA2"/>
      </a:accent1>
      <a:accent2>
        <a:srgbClr val="3EBAEC"/>
      </a:accent2>
      <a:accent3>
        <a:srgbClr val="198AD6"/>
      </a:accent3>
      <a:accent4>
        <a:srgbClr val="13417F"/>
      </a:accent4>
      <a:accent5>
        <a:srgbClr val="606CE4"/>
      </a:accent5>
      <a:accent6>
        <a:srgbClr val="B1B7BD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69893</TotalTime>
  <Words>1664</Words>
  <Application>Microsoft Macintosh PowerPoint</Application>
  <PresentationFormat>Custom</PresentationFormat>
  <Paragraphs>272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8475</cp:revision>
  <cp:lastPrinted>2019-08-21T17:56:17Z</cp:lastPrinted>
  <dcterms:created xsi:type="dcterms:W3CDTF">2014-11-12T21:47:38Z</dcterms:created>
  <dcterms:modified xsi:type="dcterms:W3CDTF">2019-10-22T03:24:29Z</dcterms:modified>
  <cp:category/>
</cp:coreProperties>
</file>