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64" r:id="rId2"/>
    <p:sldId id="3465" r:id="rId3"/>
    <p:sldId id="3466" r:id="rId4"/>
    <p:sldId id="3467" r:id="rId5"/>
    <p:sldId id="3468" r:id="rId6"/>
    <p:sldId id="3472" r:id="rId7"/>
    <p:sldId id="3473" r:id="rId8"/>
    <p:sldId id="3474" r:id="rId9"/>
    <p:sldId id="3475" r:id="rId10"/>
    <p:sldId id="3476" r:id="rId11"/>
    <p:sldId id="3477" r:id="rId12"/>
    <p:sldId id="3478" r:id="rId13"/>
    <p:sldId id="3479" r:id="rId14"/>
    <p:sldId id="3480" r:id="rId15"/>
    <p:sldId id="3481" r:id="rId16"/>
    <p:sldId id="3482" r:id="rId17"/>
    <p:sldId id="3483" r:id="rId18"/>
    <p:sldId id="3484" r:id="rId19"/>
    <p:sldId id="3485" r:id="rId20"/>
    <p:sldId id="3486" r:id="rId21"/>
    <p:sldId id="3487" r:id="rId22"/>
    <p:sldId id="3488" r:id="rId23"/>
    <p:sldId id="3489" r:id="rId24"/>
    <p:sldId id="3490" r:id="rId25"/>
    <p:sldId id="3491" r:id="rId26"/>
    <p:sldId id="3492" r:id="rId27"/>
    <p:sldId id="3493" r:id="rId28"/>
    <p:sldId id="3494" r:id="rId29"/>
    <p:sldId id="3495" r:id="rId30"/>
    <p:sldId id="3496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иния">
            <a:extLst>
              <a:ext uri="{FF2B5EF4-FFF2-40B4-BE49-F238E27FC236}">
                <a16:creationId xmlns:a16="http://schemas.microsoft.com/office/drawing/2014/main" id="{6AD1713F-739D-8E40-B61B-8F0EBA53AE24}"/>
              </a:ext>
            </a:extLst>
          </p:cNvPr>
          <p:cNvSpPr/>
          <p:nvPr/>
        </p:nvSpPr>
        <p:spPr>
          <a:xfrm flipH="1">
            <a:off x="5183787" y="2857427"/>
            <a:ext cx="9025647" cy="4496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4" name="Линия">
            <a:extLst>
              <a:ext uri="{FF2B5EF4-FFF2-40B4-BE49-F238E27FC236}">
                <a16:creationId xmlns:a16="http://schemas.microsoft.com/office/drawing/2014/main" id="{3E3CDDCD-FD5D-8F47-A4F3-BBCD5A9A68FE}"/>
              </a:ext>
            </a:extLst>
          </p:cNvPr>
          <p:cNvSpPr/>
          <p:nvPr/>
        </p:nvSpPr>
        <p:spPr>
          <a:xfrm flipH="1">
            <a:off x="9278116" y="3973485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5" name="Линия">
            <a:extLst>
              <a:ext uri="{FF2B5EF4-FFF2-40B4-BE49-F238E27FC236}">
                <a16:creationId xmlns:a16="http://schemas.microsoft.com/office/drawing/2014/main" id="{E0EBF833-5147-0440-8B6C-DA0FF68A1BB4}"/>
              </a:ext>
            </a:extLst>
          </p:cNvPr>
          <p:cNvSpPr/>
          <p:nvPr/>
        </p:nvSpPr>
        <p:spPr>
          <a:xfrm flipH="1">
            <a:off x="6452540" y="3951233"/>
            <a:ext cx="12769180" cy="3594715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6" name="Shape 49">
            <a:extLst>
              <a:ext uri="{FF2B5EF4-FFF2-40B4-BE49-F238E27FC236}">
                <a16:creationId xmlns:a16="http://schemas.microsoft.com/office/drawing/2014/main" id="{4069AF2F-89E2-A149-8E43-77ED5998F3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3724" y="7742836"/>
            <a:ext cx="13771325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48">
            <a:extLst>
              <a:ext uri="{FF2B5EF4-FFF2-40B4-BE49-F238E27FC236}">
                <a16:creationId xmlns:a16="http://schemas.microsoft.com/office/drawing/2014/main" id="{88940711-C4DA-4A41-9C17-D7981B8796DA}"/>
              </a:ext>
            </a:extLst>
          </p:cNvPr>
          <p:cNvSpPr>
            <a:spLocks/>
          </p:cNvSpPr>
          <p:nvPr/>
        </p:nvSpPr>
        <p:spPr bwMode="auto">
          <a:xfrm flipH="1">
            <a:off x="19706063" y="4478116"/>
            <a:ext cx="3120410" cy="6529440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" name="Линия">
            <a:extLst>
              <a:ext uri="{FF2B5EF4-FFF2-40B4-BE49-F238E27FC236}">
                <a16:creationId xmlns:a16="http://schemas.microsoft.com/office/drawing/2014/main" id="{E9D3D077-7FD8-BF4F-B887-52D3EC6957DE}"/>
              </a:ext>
            </a:extLst>
          </p:cNvPr>
          <p:cNvSpPr/>
          <p:nvPr/>
        </p:nvSpPr>
        <p:spPr>
          <a:xfrm flipH="1">
            <a:off x="8730814" y="505144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9" name="Линия">
            <a:extLst>
              <a:ext uri="{FF2B5EF4-FFF2-40B4-BE49-F238E27FC236}">
                <a16:creationId xmlns:a16="http://schemas.microsoft.com/office/drawing/2014/main" id="{3A373102-A4B5-074A-81C5-1CAC9AB76706}"/>
              </a:ext>
            </a:extLst>
          </p:cNvPr>
          <p:cNvSpPr/>
          <p:nvPr/>
        </p:nvSpPr>
        <p:spPr>
          <a:xfrm flipH="1">
            <a:off x="8163848" y="618838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0" name="Линия">
            <a:extLst>
              <a:ext uri="{FF2B5EF4-FFF2-40B4-BE49-F238E27FC236}">
                <a16:creationId xmlns:a16="http://schemas.microsoft.com/office/drawing/2014/main" id="{F4863AA1-1A60-BE40-AB6F-78E6BF962928}"/>
              </a:ext>
            </a:extLst>
          </p:cNvPr>
          <p:cNvSpPr/>
          <p:nvPr/>
        </p:nvSpPr>
        <p:spPr>
          <a:xfrm flipH="1">
            <a:off x="14307542" y="504539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1" name="Линия">
            <a:extLst>
              <a:ext uri="{FF2B5EF4-FFF2-40B4-BE49-F238E27FC236}">
                <a16:creationId xmlns:a16="http://schemas.microsoft.com/office/drawing/2014/main" id="{E811B770-79C9-AF48-A0B7-658B1EAA820D}"/>
              </a:ext>
            </a:extLst>
          </p:cNvPr>
          <p:cNvSpPr/>
          <p:nvPr/>
        </p:nvSpPr>
        <p:spPr>
          <a:xfrm flipH="1">
            <a:off x="13720651" y="618233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2" name="Линия">
            <a:extLst>
              <a:ext uri="{FF2B5EF4-FFF2-40B4-BE49-F238E27FC236}">
                <a16:creationId xmlns:a16="http://schemas.microsoft.com/office/drawing/2014/main" id="{A2844366-7328-4641-AC3D-7226EB6FCC7D}"/>
              </a:ext>
            </a:extLst>
          </p:cNvPr>
          <p:cNvSpPr/>
          <p:nvPr/>
        </p:nvSpPr>
        <p:spPr>
          <a:xfrm flipH="1" flipV="1">
            <a:off x="6461973" y="7913357"/>
            <a:ext cx="12769180" cy="3594020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3" name="Линия">
            <a:extLst>
              <a:ext uri="{FF2B5EF4-FFF2-40B4-BE49-F238E27FC236}">
                <a16:creationId xmlns:a16="http://schemas.microsoft.com/office/drawing/2014/main" id="{4FEECDE0-2BC3-C24A-855F-A604D3C07024}"/>
              </a:ext>
            </a:extLst>
          </p:cNvPr>
          <p:cNvSpPr/>
          <p:nvPr/>
        </p:nvSpPr>
        <p:spPr>
          <a:xfrm flipH="1" flipV="1">
            <a:off x="5189043" y="8109311"/>
            <a:ext cx="9025647" cy="4496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4" name="Линия">
            <a:extLst>
              <a:ext uri="{FF2B5EF4-FFF2-40B4-BE49-F238E27FC236}">
                <a16:creationId xmlns:a16="http://schemas.microsoft.com/office/drawing/2014/main" id="{68E45A01-526A-024F-98D1-FD775BA2BC21}"/>
              </a:ext>
            </a:extLst>
          </p:cNvPr>
          <p:cNvSpPr/>
          <p:nvPr/>
        </p:nvSpPr>
        <p:spPr>
          <a:xfrm flipH="1" flipV="1">
            <a:off x="9278116" y="11178817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5" name="Линия">
            <a:extLst>
              <a:ext uri="{FF2B5EF4-FFF2-40B4-BE49-F238E27FC236}">
                <a16:creationId xmlns:a16="http://schemas.microsoft.com/office/drawing/2014/main" id="{CE126BFA-3A30-E643-BA54-548C864B617B}"/>
              </a:ext>
            </a:extLst>
          </p:cNvPr>
          <p:cNvSpPr/>
          <p:nvPr/>
        </p:nvSpPr>
        <p:spPr>
          <a:xfrm flipH="1" flipV="1">
            <a:off x="8718345" y="10025733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6" name="Линия">
            <a:extLst>
              <a:ext uri="{FF2B5EF4-FFF2-40B4-BE49-F238E27FC236}">
                <a16:creationId xmlns:a16="http://schemas.microsoft.com/office/drawing/2014/main" id="{9695003B-2564-CD48-A2CF-F53B65A064DD}"/>
              </a:ext>
            </a:extLst>
          </p:cNvPr>
          <p:cNvSpPr/>
          <p:nvPr/>
        </p:nvSpPr>
        <p:spPr>
          <a:xfrm flipH="1" flipV="1">
            <a:off x="8164964" y="8961369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7" name="Линия">
            <a:extLst>
              <a:ext uri="{FF2B5EF4-FFF2-40B4-BE49-F238E27FC236}">
                <a16:creationId xmlns:a16="http://schemas.microsoft.com/office/drawing/2014/main" id="{B0CEA884-FFA0-6044-9CC7-B2F176CF5661}"/>
              </a:ext>
            </a:extLst>
          </p:cNvPr>
          <p:cNvSpPr/>
          <p:nvPr/>
        </p:nvSpPr>
        <p:spPr>
          <a:xfrm flipH="1" flipV="1">
            <a:off x="14286456" y="10020612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8" name="Линия">
            <a:extLst>
              <a:ext uri="{FF2B5EF4-FFF2-40B4-BE49-F238E27FC236}">
                <a16:creationId xmlns:a16="http://schemas.microsoft.com/office/drawing/2014/main" id="{FEDFF300-C37B-B54B-965E-5671B725E604}"/>
              </a:ext>
            </a:extLst>
          </p:cNvPr>
          <p:cNvSpPr/>
          <p:nvPr/>
        </p:nvSpPr>
        <p:spPr>
          <a:xfrm flipH="1" flipV="1">
            <a:off x="13732552" y="8956248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9" name="Shape 47">
            <a:extLst>
              <a:ext uri="{FF2B5EF4-FFF2-40B4-BE49-F238E27FC236}">
                <a16:creationId xmlns:a16="http://schemas.microsoft.com/office/drawing/2014/main" id="{4E2D34E5-1D3F-5742-A851-7AAAB8B2FC5C}"/>
              </a:ext>
            </a:extLst>
          </p:cNvPr>
          <p:cNvSpPr>
            <a:spLocks/>
          </p:cNvSpPr>
          <p:nvPr/>
        </p:nvSpPr>
        <p:spPr bwMode="auto">
          <a:xfrm flipH="1">
            <a:off x="1551177" y="4633486"/>
            <a:ext cx="5051199" cy="6218701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0" name="Oval 66">
            <a:extLst>
              <a:ext uri="{FF2B5EF4-FFF2-40B4-BE49-F238E27FC236}">
                <a16:creationId xmlns:a16="http://schemas.microsoft.com/office/drawing/2014/main" id="{4F298582-CD3C-E147-951F-A08C35CDB33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36714" y="3786821"/>
            <a:ext cx="339222" cy="33915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1" name="Oval 66">
            <a:extLst>
              <a:ext uri="{FF2B5EF4-FFF2-40B4-BE49-F238E27FC236}">
                <a16:creationId xmlns:a16="http://schemas.microsoft.com/office/drawing/2014/main" id="{11EED200-E677-5C4B-9E65-90F34B5ED1F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86603" y="4873584"/>
            <a:ext cx="339222" cy="33915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2" name="Oval 66">
            <a:extLst>
              <a:ext uri="{FF2B5EF4-FFF2-40B4-BE49-F238E27FC236}">
                <a16:creationId xmlns:a16="http://schemas.microsoft.com/office/drawing/2014/main" id="{55531C80-8B38-5D40-9411-684CD408515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27691" y="6013145"/>
            <a:ext cx="339222" cy="33915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3" name="Oval 66">
            <a:extLst>
              <a:ext uri="{FF2B5EF4-FFF2-40B4-BE49-F238E27FC236}">
                <a16:creationId xmlns:a16="http://schemas.microsoft.com/office/drawing/2014/main" id="{66961E85-5937-144B-A074-0EBF5E64DF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14489" y="9097440"/>
            <a:ext cx="339222" cy="33915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4" name="Oval 66">
            <a:extLst>
              <a:ext uri="{FF2B5EF4-FFF2-40B4-BE49-F238E27FC236}">
                <a16:creationId xmlns:a16="http://schemas.microsoft.com/office/drawing/2014/main" id="{F94CDC81-2B1F-D949-8C83-C07B6C5743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82203" y="10149004"/>
            <a:ext cx="339222" cy="33915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FD33D98-3F2A-704C-AEE2-3CED37663D8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32313" y="11314965"/>
            <a:ext cx="339222" cy="33915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6" name="Oval 66">
            <a:extLst>
              <a:ext uri="{FF2B5EF4-FFF2-40B4-BE49-F238E27FC236}">
                <a16:creationId xmlns:a16="http://schemas.microsoft.com/office/drawing/2014/main" id="{9AE37F2D-8E98-1B46-A341-D9FBCA27E6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53716" y="10166605"/>
            <a:ext cx="339222" cy="339158"/>
          </a:xfrm>
          <a:prstGeom prst="ellipse">
            <a:avLst/>
          </a:prstGeom>
          <a:solidFill>
            <a:schemeClr val="accent4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7" name="Oval 66">
            <a:extLst>
              <a:ext uri="{FF2B5EF4-FFF2-40B4-BE49-F238E27FC236}">
                <a16:creationId xmlns:a16="http://schemas.microsoft.com/office/drawing/2014/main" id="{A4D09108-E26F-6E4B-81D6-361794245F0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94804" y="9079843"/>
            <a:ext cx="339222" cy="339158"/>
          </a:xfrm>
          <a:prstGeom prst="ellipse">
            <a:avLst/>
          </a:prstGeom>
          <a:solidFill>
            <a:schemeClr val="accent4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8" name="Oval 66">
            <a:extLst>
              <a:ext uri="{FF2B5EF4-FFF2-40B4-BE49-F238E27FC236}">
                <a16:creationId xmlns:a16="http://schemas.microsoft.com/office/drawing/2014/main" id="{11BCAB98-3F36-BF42-B3F5-6183335DE0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80122" y="4860385"/>
            <a:ext cx="339222" cy="339158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9" name="Oval 66">
            <a:extLst>
              <a:ext uri="{FF2B5EF4-FFF2-40B4-BE49-F238E27FC236}">
                <a16:creationId xmlns:a16="http://schemas.microsoft.com/office/drawing/2014/main" id="{7576474C-9D4B-0545-BFC2-F52CCA5036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77202" y="6008747"/>
            <a:ext cx="339222" cy="339158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0" name="Shape 135">
            <a:extLst>
              <a:ext uri="{FF2B5EF4-FFF2-40B4-BE49-F238E27FC236}">
                <a16:creationId xmlns:a16="http://schemas.microsoft.com/office/drawing/2014/main" id="{019434F5-3112-7D42-A3EB-A31DC99021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04782" y="2459214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1" name="Shape 135">
            <a:extLst>
              <a:ext uri="{FF2B5EF4-FFF2-40B4-BE49-F238E27FC236}">
                <a16:creationId xmlns:a16="http://schemas.microsoft.com/office/drawing/2014/main" id="{04F25396-7C6B-C748-9D5A-2C9B0DE4094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220226" y="3569596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Shape 135">
            <a:extLst>
              <a:ext uri="{FF2B5EF4-FFF2-40B4-BE49-F238E27FC236}">
                <a16:creationId xmlns:a16="http://schemas.microsoft.com/office/drawing/2014/main" id="{32B29C15-63DE-9A44-8761-F233179D219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220226" y="11131550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3" name="Shape 135">
            <a:extLst>
              <a:ext uri="{FF2B5EF4-FFF2-40B4-BE49-F238E27FC236}">
                <a16:creationId xmlns:a16="http://schemas.microsoft.com/office/drawing/2014/main" id="{24E20A2C-9D27-C242-9A6D-429A1CEAB17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04782" y="12225723"/>
            <a:ext cx="3389164" cy="728277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1786A9-E377-FC42-90B3-C3B462208B0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788905-DD10-784F-80D9-2882B98DE9D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327F82D5-1E59-134F-B2E0-168E6A006E1A}"/>
              </a:ext>
            </a:extLst>
          </p:cNvPr>
          <p:cNvSpPr txBox="1">
            <a:spLocks/>
          </p:cNvSpPr>
          <p:nvPr/>
        </p:nvSpPr>
        <p:spPr>
          <a:xfrm>
            <a:off x="8365054" y="62379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E2B26AD-09E0-B145-B7B6-541768390874}"/>
              </a:ext>
            </a:extLst>
          </p:cNvPr>
          <p:cNvSpPr txBox="1">
            <a:spLocks/>
          </p:cNvSpPr>
          <p:nvPr/>
        </p:nvSpPr>
        <p:spPr>
          <a:xfrm>
            <a:off x="9482654" y="40209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8BD5AE8-4FAD-F648-B9D1-C86EEC508D45}"/>
              </a:ext>
            </a:extLst>
          </p:cNvPr>
          <p:cNvSpPr txBox="1">
            <a:spLocks/>
          </p:cNvSpPr>
          <p:nvPr/>
        </p:nvSpPr>
        <p:spPr>
          <a:xfrm>
            <a:off x="8923854" y="512943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A4F6F7B-DD4C-BE46-896E-C763C0A22FF6}"/>
              </a:ext>
            </a:extLst>
          </p:cNvPr>
          <p:cNvSpPr txBox="1">
            <a:spLocks/>
          </p:cNvSpPr>
          <p:nvPr/>
        </p:nvSpPr>
        <p:spPr>
          <a:xfrm>
            <a:off x="8365054" y="864616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4B547CB-984C-9444-B0E8-96F15FEFF3C3}"/>
              </a:ext>
            </a:extLst>
          </p:cNvPr>
          <p:cNvSpPr txBox="1">
            <a:spLocks/>
          </p:cNvSpPr>
          <p:nvPr/>
        </p:nvSpPr>
        <p:spPr>
          <a:xfrm>
            <a:off x="8923854" y="972347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FDA8DD54-8A5C-F545-B05E-7A3E753EF643}"/>
              </a:ext>
            </a:extLst>
          </p:cNvPr>
          <p:cNvSpPr txBox="1">
            <a:spLocks/>
          </p:cNvSpPr>
          <p:nvPr/>
        </p:nvSpPr>
        <p:spPr>
          <a:xfrm>
            <a:off x="9482654" y="1088035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9C0B25D-311B-3045-9434-55E3F3F71640}"/>
              </a:ext>
            </a:extLst>
          </p:cNvPr>
          <p:cNvSpPr txBox="1"/>
          <p:nvPr/>
        </p:nvSpPr>
        <p:spPr>
          <a:xfrm>
            <a:off x="11779695" y="2530965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F0A3D79-628E-A44B-9FDF-3FB68CADD833}"/>
              </a:ext>
            </a:extLst>
          </p:cNvPr>
          <p:cNvSpPr txBox="1"/>
          <p:nvPr/>
        </p:nvSpPr>
        <p:spPr>
          <a:xfrm>
            <a:off x="11736413" y="12297474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3A62AC-00CA-7142-A1F3-648A4EA29C40}"/>
              </a:ext>
            </a:extLst>
          </p:cNvPr>
          <p:cNvSpPr txBox="1"/>
          <p:nvPr/>
        </p:nvSpPr>
        <p:spPr>
          <a:xfrm>
            <a:off x="16847048" y="3641347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DB5AC5-71C3-2B4C-8DCD-6230A5B54788}"/>
              </a:ext>
            </a:extLst>
          </p:cNvPr>
          <p:cNvSpPr txBox="1"/>
          <p:nvPr/>
        </p:nvSpPr>
        <p:spPr>
          <a:xfrm>
            <a:off x="16834224" y="11203301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FBD5049-18A3-8F4F-BD45-53F3160FEA67}"/>
              </a:ext>
            </a:extLst>
          </p:cNvPr>
          <p:cNvSpPr txBox="1">
            <a:spLocks/>
          </p:cNvSpPr>
          <p:nvPr/>
        </p:nvSpPr>
        <p:spPr>
          <a:xfrm>
            <a:off x="14518944" y="51224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E80CED5-F4FC-4240-9F9C-15A480B18C3F}"/>
              </a:ext>
            </a:extLst>
          </p:cNvPr>
          <p:cNvSpPr txBox="1">
            <a:spLocks/>
          </p:cNvSpPr>
          <p:nvPr/>
        </p:nvSpPr>
        <p:spPr>
          <a:xfrm>
            <a:off x="14518944" y="970001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E76D026-15AA-FC4F-8F82-5CB591FE8FF9}"/>
              </a:ext>
            </a:extLst>
          </p:cNvPr>
          <p:cNvSpPr txBox="1">
            <a:spLocks/>
          </p:cNvSpPr>
          <p:nvPr/>
        </p:nvSpPr>
        <p:spPr>
          <a:xfrm>
            <a:off x="13978615" y="622759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59504919-E771-9B47-926D-D6BCC2CA8FE9}"/>
              </a:ext>
            </a:extLst>
          </p:cNvPr>
          <p:cNvSpPr txBox="1">
            <a:spLocks/>
          </p:cNvSpPr>
          <p:nvPr/>
        </p:nvSpPr>
        <p:spPr>
          <a:xfrm>
            <a:off x="13978615" y="86377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3838323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1312F5-DD46-3545-82AF-0C7DCF7ED4BE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15909F-DF9E-324B-8D81-56BCA665EA7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Shape 47">
            <a:extLst>
              <a:ext uri="{FF2B5EF4-FFF2-40B4-BE49-F238E27FC236}">
                <a16:creationId xmlns:a16="http://schemas.microsoft.com/office/drawing/2014/main" id="{81ABE67E-8D00-C94A-AAB2-9BF49A98E9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5846" y="7829552"/>
            <a:ext cx="12026287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4" name="Shape 64">
            <a:extLst>
              <a:ext uri="{FF2B5EF4-FFF2-40B4-BE49-F238E27FC236}">
                <a16:creationId xmlns:a16="http://schemas.microsoft.com/office/drawing/2014/main" id="{B89FDB81-0C82-7543-8D96-DA45FB574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5103" y="7135365"/>
            <a:ext cx="1384298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82CC9EC-F189-6549-8C4E-7444360F0387}"/>
              </a:ext>
            </a:extLst>
          </p:cNvPr>
          <p:cNvSpPr txBox="1">
            <a:spLocks/>
          </p:cNvSpPr>
          <p:nvPr/>
        </p:nvSpPr>
        <p:spPr>
          <a:xfrm>
            <a:off x="5539191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60430B5-8C54-454F-8330-4E5467ACF114}"/>
              </a:ext>
            </a:extLst>
          </p:cNvPr>
          <p:cNvSpPr txBox="1">
            <a:spLocks/>
          </p:cNvSpPr>
          <p:nvPr/>
        </p:nvSpPr>
        <p:spPr>
          <a:xfrm>
            <a:off x="15189089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7" name="Shape 2526">
            <a:extLst>
              <a:ext uri="{FF2B5EF4-FFF2-40B4-BE49-F238E27FC236}">
                <a16:creationId xmlns:a16="http://schemas.microsoft.com/office/drawing/2014/main" id="{B1802924-21D5-894A-BBFD-84C1663ECF6B}"/>
              </a:ext>
            </a:extLst>
          </p:cNvPr>
          <p:cNvSpPr>
            <a:spLocks noChangeAspect="1"/>
          </p:cNvSpPr>
          <p:nvPr/>
        </p:nvSpPr>
        <p:spPr>
          <a:xfrm>
            <a:off x="18625095" y="7414077"/>
            <a:ext cx="827114" cy="82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Shape 49">
            <a:extLst>
              <a:ext uri="{FF2B5EF4-FFF2-40B4-BE49-F238E27FC236}">
                <a16:creationId xmlns:a16="http://schemas.microsoft.com/office/drawing/2014/main" id="{6997A781-491D-6047-A9B7-CA2B9CB38B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07146" y="7901534"/>
            <a:ext cx="3121952" cy="345822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5" name="Shape 65">
            <a:extLst>
              <a:ext uri="{FF2B5EF4-FFF2-40B4-BE49-F238E27FC236}">
                <a16:creationId xmlns:a16="http://schemas.microsoft.com/office/drawing/2014/main" id="{10085644-4F10-034B-A805-C1B89C31A5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07071" y="4279741"/>
            <a:ext cx="3235363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6" name="Shape 66">
            <a:extLst>
              <a:ext uri="{FF2B5EF4-FFF2-40B4-BE49-F238E27FC236}">
                <a16:creationId xmlns:a16="http://schemas.microsoft.com/office/drawing/2014/main" id="{CA96A1C2-66DF-6F43-8F28-712979F8D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15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7" name="Shape 71">
            <a:extLst>
              <a:ext uri="{FF2B5EF4-FFF2-40B4-BE49-F238E27FC236}">
                <a16:creationId xmlns:a16="http://schemas.microsoft.com/office/drawing/2014/main" id="{1A33DAE9-76D8-4D45-BCC5-FB650805A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4444" y="11042569"/>
            <a:ext cx="1334257" cy="1334488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1" name="Shape 83">
            <a:extLst>
              <a:ext uri="{FF2B5EF4-FFF2-40B4-BE49-F238E27FC236}">
                <a16:creationId xmlns:a16="http://schemas.microsoft.com/office/drawing/2014/main" id="{0133B137-407A-3F46-BCB5-5393AB7FF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7730" y="3221525"/>
            <a:ext cx="1334257" cy="1334485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2" name="Shape 86">
            <a:extLst>
              <a:ext uri="{FF2B5EF4-FFF2-40B4-BE49-F238E27FC236}">
                <a16:creationId xmlns:a16="http://schemas.microsoft.com/office/drawing/2014/main" id="{3C686EE1-B521-7145-9A4A-CB5071AB5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561" y="5232020"/>
            <a:ext cx="414905" cy="4149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3" name="Shape 89">
            <a:extLst>
              <a:ext uri="{FF2B5EF4-FFF2-40B4-BE49-F238E27FC236}">
                <a16:creationId xmlns:a16="http://schemas.microsoft.com/office/drawing/2014/main" id="{31B15748-5FF5-5047-A322-619130682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7928" y="6361202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Shape 104">
            <a:extLst>
              <a:ext uri="{FF2B5EF4-FFF2-40B4-BE49-F238E27FC236}">
                <a16:creationId xmlns:a16="http://schemas.microsoft.com/office/drawing/2014/main" id="{49E67744-40F6-F840-A248-672150907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8068" y="9990513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Shape 107">
            <a:extLst>
              <a:ext uri="{FF2B5EF4-FFF2-40B4-BE49-F238E27FC236}">
                <a16:creationId xmlns:a16="http://schemas.microsoft.com/office/drawing/2014/main" id="{CE5496E9-060B-6C4B-A2B8-A0CC34381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710" y="8873374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5D039A-2EF6-0349-9B99-F60A5BCDC0BC}"/>
              </a:ext>
            </a:extLst>
          </p:cNvPr>
          <p:cNvSpPr txBox="1"/>
          <p:nvPr/>
        </p:nvSpPr>
        <p:spPr>
          <a:xfrm>
            <a:off x="2599437" y="3388179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C0E8E5-560E-6E4B-8E25-EC3A7CFA8083}"/>
              </a:ext>
            </a:extLst>
          </p:cNvPr>
          <p:cNvSpPr txBox="1"/>
          <p:nvPr/>
        </p:nvSpPr>
        <p:spPr>
          <a:xfrm>
            <a:off x="2566384" y="11209224"/>
            <a:ext cx="67037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D709E61C-FC40-C743-8B4C-085FDE864059}"/>
              </a:ext>
            </a:extLst>
          </p:cNvPr>
          <p:cNvSpPr txBox="1">
            <a:spLocks/>
          </p:cNvSpPr>
          <p:nvPr/>
        </p:nvSpPr>
        <p:spPr>
          <a:xfrm>
            <a:off x="4519012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0BBBEEDB-F335-504F-8B9F-54897D28D122}"/>
              </a:ext>
            </a:extLst>
          </p:cNvPr>
          <p:cNvSpPr txBox="1">
            <a:spLocks/>
          </p:cNvSpPr>
          <p:nvPr/>
        </p:nvSpPr>
        <p:spPr>
          <a:xfrm>
            <a:off x="5531498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8B7C5CF8-979F-5B4D-8B40-D7CD2527C744}"/>
              </a:ext>
            </a:extLst>
          </p:cNvPr>
          <p:cNvSpPr txBox="1">
            <a:spLocks/>
          </p:cNvSpPr>
          <p:nvPr/>
        </p:nvSpPr>
        <p:spPr>
          <a:xfrm>
            <a:off x="4640802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3FC16B3-67EF-1543-B4A1-3677E5E82877}"/>
              </a:ext>
            </a:extLst>
          </p:cNvPr>
          <p:cNvSpPr txBox="1"/>
          <p:nvPr/>
        </p:nvSpPr>
        <p:spPr>
          <a:xfrm>
            <a:off x="3811514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313D3E4-81F5-9245-8C0E-E00F7AD145B1}"/>
              </a:ext>
            </a:extLst>
          </p:cNvPr>
          <p:cNvSpPr txBox="1"/>
          <p:nvPr/>
        </p:nvSpPr>
        <p:spPr>
          <a:xfrm>
            <a:off x="3791139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6" name="Shape 48">
            <a:extLst>
              <a:ext uri="{FF2B5EF4-FFF2-40B4-BE49-F238E27FC236}">
                <a16:creationId xmlns:a16="http://schemas.microsoft.com/office/drawing/2014/main" id="{9D452FB5-1613-6D44-A34F-C12210D61F1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42417" y="4279741"/>
            <a:ext cx="3235363" cy="3539128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9" name="Shape 51">
            <a:extLst>
              <a:ext uri="{FF2B5EF4-FFF2-40B4-BE49-F238E27FC236}">
                <a16:creationId xmlns:a16="http://schemas.microsoft.com/office/drawing/2014/main" id="{0F469E14-1471-8C4B-B158-363AC9BDC8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09491" y="7901534"/>
            <a:ext cx="3121951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1" name="Shape 53">
            <a:extLst>
              <a:ext uri="{FF2B5EF4-FFF2-40B4-BE49-F238E27FC236}">
                <a16:creationId xmlns:a16="http://schemas.microsoft.com/office/drawing/2014/main" id="{07193176-415E-BC46-B6EF-9EDE7CE56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8757" y="7668604"/>
            <a:ext cx="345690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8" name="Shape 74">
            <a:extLst>
              <a:ext uri="{FF2B5EF4-FFF2-40B4-BE49-F238E27FC236}">
                <a16:creationId xmlns:a16="http://schemas.microsoft.com/office/drawing/2014/main" id="{8AD56982-8402-4B4E-A00D-8009191FE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7900" y="11042569"/>
            <a:ext cx="1334257" cy="1334488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77">
            <a:extLst>
              <a:ext uri="{FF2B5EF4-FFF2-40B4-BE49-F238E27FC236}">
                <a16:creationId xmlns:a16="http://schemas.microsoft.com/office/drawing/2014/main" id="{AF05900E-B9F7-1D43-B94A-88D80F60F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1107" y="3221525"/>
            <a:ext cx="1334257" cy="1334485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4" name="Shape 92">
            <a:extLst>
              <a:ext uri="{FF2B5EF4-FFF2-40B4-BE49-F238E27FC236}">
                <a16:creationId xmlns:a16="http://schemas.microsoft.com/office/drawing/2014/main" id="{0D6B001E-940A-E546-A1BE-2F5C2CF7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4198" y="5230869"/>
            <a:ext cx="414905" cy="4149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5" name="Shape 95">
            <a:extLst>
              <a:ext uri="{FF2B5EF4-FFF2-40B4-BE49-F238E27FC236}">
                <a16:creationId xmlns:a16="http://schemas.microsoft.com/office/drawing/2014/main" id="{7C12768B-0320-3349-9D01-8D693D6CF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3408" y="6360051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Shape 110">
            <a:extLst>
              <a:ext uri="{FF2B5EF4-FFF2-40B4-BE49-F238E27FC236}">
                <a16:creationId xmlns:a16="http://schemas.microsoft.com/office/drawing/2014/main" id="{649E69E5-9C43-9841-A3BC-C3BA8B256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4774" y="9985341"/>
            <a:ext cx="414906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1" name="Shape 113">
            <a:extLst>
              <a:ext uri="{FF2B5EF4-FFF2-40B4-BE49-F238E27FC236}">
                <a16:creationId xmlns:a16="http://schemas.microsoft.com/office/drawing/2014/main" id="{44D57126-49CA-334B-9F36-0F9339328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7412" y="8868202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FA6DFB-E912-784A-9AC2-D1C66989A2AD}"/>
              </a:ext>
            </a:extLst>
          </p:cNvPr>
          <p:cNvSpPr txBox="1"/>
          <p:nvPr/>
        </p:nvSpPr>
        <p:spPr>
          <a:xfrm>
            <a:off x="7229235" y="3388179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CB9E19-A7AB-0749-AB76-4E936FAF7D07}"/>
              </a:ext>
            </a:extLst>
          </p:cNvPr>
          <p:cNvSpPr txBox="1"/>
          <p:nvPr/>
        </p:nvSpPr>
        <p:spPr>
          <a:xfrm>
            <a:off x="7382972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9F08FBB-16F0-6D4F-8CFA-7EBE126B371D}"/>
              </a:ext>
            </a:extLst>
          </p:cNvPr>
          <p:cNvSpPr txBox="1">
            <a:spLocks/>
          </p:cNvSpPr>
          <p:nvPr/>
        </p:nvSpPr>
        <p:spPr>
          <a:xfrm>
            <a:off x="9366358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3C0FF028-6DF9-DF44-A705-0EED14908292}"/>
              </a:ext>
            </a:extLst>
          </p:cNvPr>
          <p:cNvSpPr txBox="1">
            <a:spLocks/>
          </p:cNvSpPr>
          <p:nvPr/>
        </p:nvSpPr>
        <p:spPr>
          <a:xfrm>
            <a:off x="10386537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7C3BF0F-33C5-A94D-AF98-3837DB9181F1}"/>
              </a:ext>
            </a:extLst>
          </p:cNvPr>
          <p:cNvSpPr txBox="1">
            <a:spLocks/>
          </p:cNvSpPr>
          <p:nvPr/>
        </p:nvSpPr>
        <p:spPr>
          <a:xfrm>
            <a:off x="10393239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53173822-B0F2-CD47-93CB-76F817B5A01E}"/>
              </a:ext>
            </a:extLst>
          </p:cNvPr>
          <p:cNvSpPr txBox="1">
            <a:spLocks/>
          </p:cNvSpPr>
          <p:nvPr/>
        </p:nvSpPr>
        <p:spPr>
          <a:xfrm>
            <a:off x="9470466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3375AEC-BC92-5D46-868E-60E77DCF4469}"/>
              </a:ext>
            </a:extLst>
          </p:cNvPr>
          <p:cNvSpPr txBox="1"/>
          <p:nvPr/>
        </p:nvSpPr>
        <p:spPr>
          <a:xfrm>
            <a:off x="8545513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75B829A-06CA-5440-B9A2-C688CB7CE5F1}"/>
              </a:ext>
            </a:extLst>
          </p:cNvPr>
          <p:cNvSpPr txBox="1"/>
          <p:nvPr/>
        </p:nvSpPr>
        <p:spPr>
          <a:xfrm>
            <a:off x="8669516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F585E0A-26F7-074B-BA49-E78227C111E7}"/>
              </a:ext>
            </a:extLst>
          </p:cNvPr>
          <p:cNvSpPr txBox="1"/>
          <p:nvPr/>
        </p:nvSpPr>
        <p:spPr>
          <a:xfrm>
            <a:off x="20021119" y="7289025"/>
            <a:ext cx="217880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C13A318-8ED0-4140-A1C3-F0FE80CE639C}"/>
              </a:ext>
            </a:extLst>
          </p:cNvPr>
          <p:cNvSpPr txBox="1">
            <a:spLocks/>
          </p:cNvSpPr>
          <p:nvPr/>
        </p:nvSpPr>
        <p:spPr>
          <a:xfrm>
            <a:off x="15203382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4" name="Shape 51">
            <a:extLst>
              <a:ext uri="{FF2B5EF4-FFF2-40B4-BE49-F238E27FC236}">
                <a16:creationId xmlns:a16="http://schemas.microsoft.com/office/drawing/2014/main" id="{652CAEB2-B2E9-E340-AB3E-5A9B0F5B8B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19634" y="7901534"/>
            <a:ext cx="3121951" cy="3458220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50">
            <a:extLst>
              <a:ext uri="{FF2B5EF4-FFF2-40B4-BE49-F238E27FC236}">
                <a16:creationId xmlns:a16="http://schemas.microsoft.com/office/drawing/2014/main" id="{D796A6C7-893D-E24E-8F83-D215B8D2E4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643816" y="4279741"/>
            <a:ext cx="3235364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3" name="Shape 55">
            <a:extLst>
              <a:ext uri="{FF2B5EF4-FFF2-40B4-BE49-F238E27FC236}">
                <a16:creationId xmlns:a16="http://schemas.microsoft.com/office/drawing/2014/main" id="{14917508-4352-A846-96E7-7FE1BBFF5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4767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80">
            <a:extLst>
              <a:ext uri="{FF2B5EF4-FFF2-40B4-BE49-F238E27FC236}">
                <a16:creationId xmlns:a16="http://schemas.microsoft.com/office/drawing/2014/main" id="{769CCD5C-0367-5045-8B61-31697404E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2848" y="3221525"/>
            <a:ext cx="1334257" cy="1334485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6" name="Shape 98">
            <a:extLst>
              <a:ext uri="{FF2B5EF4-FFF2-40B4-BE49-F238E27FC236}">
                <a16:creationId xmlns:a16="http://schemas.microsoft.com/office/drawing/2014/main" id="{956E51DA-F459-A34E-8A20-7B0B4E8A8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8688" y="5228069"/>
            <a:ext cx="414905" cy="4149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Shape 101">
            <a:extLst>
              <a:ext uri="{FF2B5EF4-FFF2-40B4-BE49-F238E27FC236}">
                <a16:creationId xmlns:a16="http://schemas.microsoft.com/office/drawing/2014/main" id="{DD9E8BAC-0F1E-9C4E-88AE-9524CDE67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7899" y="6357251"/>
            <a:ext cx="414905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09BB88-D69F-484E-98D3-165A204FD55C}"/>
              </a:ext>
            </a:extLst>
          </p:cNvPr>
          <p:cNvSpPr txBox="1"/>
          <p:nvPr/>
        </p:nvSpPr>
        <p:spPr>
          <a:xfrm>
            <a:off x="12065132" y="3388179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5911899-88ED-AC41-89CA-977B353ACA2F}"/>
              </a:ext>
            </a:extLst>
          </p:cNvPr>
          <p:cNvSpPr txBox="1">
            <a:spLocks/>
          </p:cNvSpPr>
          <p:nvPr/>
        </p:nvSpPr>
        <p:spPr>
          <a:xfrm>
            <a:off x="14168909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C7815AB-CBE0-F041-9DF3-60FC5C9AB4E3}"/>
              </a:ext>
            </a:extLst>
          </p:cNvPr>
          <p:cNvSpPr txBox="1"/>
          <p:nvPr/>
        </p:nvSpPr>
        <p:spPr>
          <a:xfrm>
            <a:off x="13389966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5" name="Shape 74">
            <a:extLst>
              <a:ext uri="{FF2B5EF4-FFF2-40B4-BE49-F238E27FC236}">
                <a16:creationId xmlns:a16="http://schemas.microsoft.com/office/drawing/2014/main" id="{40A6BFDC-2D06-9847-8C13-FE14A3393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8043" y="11042569"/>
            <a:ext cx="1334257" cy="1334488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6" name="Shape 110">
            <a:extLst>
              <a:ext uri="{FF2B5EF4-FFF2-40B4-BE49-F238E27FC236}">
                <a16:creationId xmlns:a16="http://schemas.microsoft.com/office/drawing/2014/main" id="{F632896D-5DCE-C54F-ADE1-71A5661A1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4917" y="9985341"/>
            <a:ext cx="414906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7" name="Shape 113">
            <a:extLst>
              <a:ext uri="{FF2B5EF4-FFF2-40B4-BE49-F238E27FC236}">
                <a16:creationId xmlns:a16="http://schemas.microsoft.com/office/drawing/2014/main" id="{45923F19-DEF9-6A44-9B60-2532CD361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7555" y="8868202"/>
            <a:ext cx="414905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A52F278-885C-6542-A9A2-A07C67545865}"/>
              </a:ext>
            </a:extLst>
          </p:cNvPr>
          <p:cNvSpPr txBox="1"/>
          <p:nvPr/>
        </p:nvSpPr>
        <p:spPr>
          <a:xfrm>
            <a:off x="12201931" y="11209224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67CF0657-69C4-EC4B-9F74-6881532A9F46}"/>
              </a:ext>
            </a:extLst>
          </p:cNvPr>
          <p:cNvSpPr txBox="1">
            <a:spLocks/>
          </p:cNvSpPr>
          <p:nvPr/>
        </p:nvSpPr>
        <p:spPr>
          <a:xfrm>
            <a:off x="14280609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FA0DA0B-FC7D-DE43-A4C4-F01A0C52B01E}"/>
              </a:ext>
            </a:extLst>
          </p:cNvPr>
          <p:cNvSpPr txBox="1"/>
          <p:nvPr/>
        </p:nvSpPr>
        <p:spPr>
          <a:xfrm>
            <a:off x="13479659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</p:spTree>
    <p:extLst>
      <p:ext uri="{BB962C8B-B14F-4D97-AF65-F5344CB8AC3E}">
        <p14:creationId xmlns:p14="http://schemas.microsoft.com/office/powerpoint/2010/main" val="248301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676A66-8A13-BF44-B1C8-A790CDA97CB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98B55-10E5-9246-8AF2-E1A5F67D11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hape 47">
            <a:extLst>
              <a:ext uri="{FF2B5EF4-FFF2-40B4-BE49-F238E27FC236}">
                <a16:creationId xmlns:a16="http://schemas.microsoft.com/office/drawing/2014/main" id="{0CD3A568-C521-574F-BE02-5D45313F92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4536" y="7829552"/>
            <a:ext cx="12028190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64">
            <a:extLst>
              <a:ext uri="{FF2B5EF4-FFF2-40B4-BE49-F238E27FC236}">
                <a16:creationId xmlns:a16="http://schemas.microsoft.com/office/drawing/2014/main" id="{C01EBC50-7965-F84C-807C-DB6388EA58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47056" y="7135365"/>
            <a:ext cx="1384517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" name="Shape 65">
            <a:extLst>
              <a:ext uri="{FF2B5EF4-FFF2-40B4-BE49-F238E27FC236}">
                <a16:creationId xmlns:a16="http://schemas.microsoft.com/office/drawing/2014/main" id="{600C9895-03A4-B04D-9734-7D099E28A8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36158" y="4279741"/>
            <a:ext cx="3235875" cy="3539128"/>
          </a:xfrm>
          <a:prstGeom prst="line">
            <a:avLst/>
          </a:prstGeom>
          <a:noFill/>
          <a:ln w="38100">
            <a:solidFill>
              <a:schemeClr val="accent5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66">
            <a:extLst>
              <a:ext uri="{FF2B5EF4-FFF2-40B4-BE49-F238E27FC236}">
                <a16:creationId xmlns:a16="http://schemas.microsoft.com/office/drawing/2014/main" id="{D40256A0-5715-764A-8FB1-6E3A5237BF4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39457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9" name="Shape 83">
            <a:extLst>
              <a:ext uri="{FF2B5EF4-FFF2-40B4-BE49-F238E27FC236}">
                <a16:creationId xmlns:a16="http://schemas.microsoft.com/office/drawing/2014/main" id="{965DFAFA-8642-5946-B41E-9B0CB88270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67037" y="3221525"/>
            <a:ext cx="1334468" cy="1334485"/>
          </a:xfrm>
          <a:prstGeom prst="ellipse">
            <a:avLst/>
          </a:prstGeom>
          <a:ln w="38100">
            <a:solidFill>
              <a:schemeClr val="accent5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0" name="Shape 86">
            <a:extLst>
              <a:ext uri="{FF2B5EF4-FFF2-40B4-BE49-F238E27FC236}">
                <a16:creationId xmlns:a16="http://schemas.microsoft.com/office/drawing/2014/main" id="{E85BCB7F-0659-814B-910F-4F8702A73A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21061" y="5161645"/>
            <a:ext cx="555718" cy="55572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1" name="Shape 89">
            <a:extLst>
              <a:ext uri="{FF2B5EF4-FFF2-40B4-BE49-F238E27FC236}">
                <a16:creationId xmlns:a16="http://schemas.microsoft.com/office/drawing/2014/main" id="{CEBD63CB-3B47-5B4E-9D0C-D207FF49F66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45540" y="6290827"/>
            <a:ext cx="555718" cy="5557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98461F-1B11-1147-A313-A0494F85A002}"/>
              </a:ext>
            </a:extLst>
          </p:cNvPr>
          <p:cNvSpPr txBox="1"/>
          <p:nvPr/>
        </p:nvSpPr>
        <p:spPr>
          <a:xfrm flipH="1">
            <a:off x="21169429" y="3388179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B40E965-0DE1-D34E-A137-E6E942527908}"/>
              </a:ext>
            </a:extLst>
          </p:cNvPr>
          <p:cNvSpPr txBox="1">
            <a:spLocks/>
          </p:cNvSpPr>
          <p:nvPr/>
        </p:nvSpPr>
        <p:spPr>
          <a:xfrm flipH="1">
            <a:off x="15892969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BE43803-B0DC-CB41-8DF5-4436BDCD30A0}"/>
              </a:ext>
            </a:extLst>
          </p:cNvPr>
          <p:cNvSpPr txBox="1">
            <a:spLocks/>
          </p:cNvSpPr>
          <p:nvPr/>
        </p:nvSpPr>
        <p:spPr>
          <a:xfrm flipH="1">
            <a:off x="14872628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72E88E-9CF4-384E-A770-F4CF8B50782D}"/>
              </a:ext>
            </a:extLst>
          </p:cNvPr>
          <p:cNvSpPr txBox="1"/>
          <p:nvPr/>
        </p:nvSpPr>
        <p:spPr>
          <a:xfrm flipH="1">
            <a:off x="19039239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16" name="Shape 48">
            <a:extLst>
              <a:ext uri="{FF2B5EF4-FFF2-40B4-BE49-F238E27FC236}">
                <a16:creationId xmlns:a16="http://schemas.microsoft.com/office/drawing/2014/main" id="{06EB6323-5B7B-104E-A716-DEA1F48FB2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96992" y="4279741"/>
            <a:ext cx="3235875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7" name="Shape 53">
            <a:extLst>
              <a:ext uri="{FF2B5EF4-FFF2-40B4-BE49-F238E27FC236}">
                <a16:creationId xmlns:a16="http://schemas.microsoft.com/office/drawing/2014/main" id="{548C9D58-7BAF-C345-A3F2-F672A25B669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0294" y="7668604"/>
            <a:ext cx="345745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8" name="Shape 77">
            <a:extLst>
              <a:ext uri="{FF2B5EF4-FFF2-40B4-BE49-F238E27FC236}">
                <a16:creationId xmlns:a16="http://schemas.microsoft.com/office/drawing/2014/main" id="{F2D3DC18-497D-DC4E-957C-866FEFAD5E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39858" y="3221525"/>
            <a:ext cx="1334468" cy="1334485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92">
            <a:extLst>
              <a:ext uri="{FF2B5EF4-FFF2-40B4-BE49-F238E27FC236}">
                <a16:creationId xmlns:a16="http://schemas.microsoft.com/office/drawing/2014/main" id="{352B845D-ADC9-C74B-B873-BA9D1F8DC8A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45599" y="5160494"/>
            <a:ext cx="555718" cy="5557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95">
            <a:extLst>
              <a:ext uri="{FF2B5EF4-FFF2-40B4-BE49-F238E27FC236}">
                <a16:creationId xmlns:a16="http://schemas.microsoft.com/office/drawing/2014/main" id="{0AF7B033-3003-B54E-9819-199F407D38F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6232" y="6289676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CE731D-74D9-8F47-8A76-8447BABBF48D}"/>
              </a:ext>
            </a:extLst>
          </p:cNvPr>
          <p:cNvSpPr txBox="1"/>
          <p:nvPr/>
        </p:nvSpPr>
        <p:spPr>
          <a:xfrm flipH="1">
            <a:off x="16454822" y="3388179"/>
            <a:ext cx="6913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83AF1C9-126D-7F48-8E0B-809380C3FFAC}"/>
              </a:ext>
            </a:extLst>
          </p:cNvPr>
          <p:cNvSpPr txBox="1">
            <a:spLocks/>
          </p:cNvSpPr>
          <p:nvPr/>
        </p:nvSpPr>
        <p:spPr>
          <a:xfrm flipH="1">
            <a:off x="11041801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8638755-7F28-3D47-A5D5-C40F7BD99AC9}"/>
              </a:ext>
            </a:extLst>
          </p:cNvPr>
          <p:cNvSpPr txBox="1">
            <a:spLocks/>
          </p:cNvSpPr>
          <p:nvPr/>
        </p:nvSpPr>
        <p:spPr>
          <a:xfrm flipH="1">
            <a:off x="10021461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33E431-F494-004B-A262-0BF5DED59A68}"/>
              </a:ext>
            </a:extLst>
          </p:cNvPr>
          <p:cNvSpPr txBox="1"/>
          <p:nvPr/>
        </p:nvSpPr>
        <p:spPr>
          <a:xfrm flipH="1">
            <a:off x="14301436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25" name="Shape 50">
            <a:extLst>
              <a:ext uri="{FF2B5EF4-FFF2-40B4-BE49-F238E27FC236}">
                <a16:creationId xmlns:a16="http://schemas.microsoft.com/office/drawing/2014/main" id="{22393E85-96A1-D343-9CB5-4FCEF0F96A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97886" y="4279741"/>
            <a:ext cx="3235876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6" name="Shape 55">
            <a:extLst>
              <a:ext uri="{FF2B5EF4-FFF2-40B4-BE49-F238E27FC236}">
                <a16:creationId xmlns:a16="http://schemas.microsoft.com/office/drawing/2014/main" id="{29E91D47-2993-8E42-8E7A-F57D9C6869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06580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27" name="Shape 80">
            <a:extLst>
              <a:ext uri="{FF2B5EF4-FFF2-40B4-BE49-F238E27FC236}">
                <a16:creationId xmlns:a16="http://schemas.microsoft.com/office/drawing/2014/main" id="{6FC468B8-4C4B-FD49-8DAC-821BF0724D4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280402" y="3221525"/>
            <a:ext cx="1334468" cy="1334485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Shape 98">
            <a:extLst>
              <a:ext uri="{FF2B5EF4-FFF2-40B4-BE49-F238E27FC236}">
                <a16:creationId xmlns:a16="http://schemas.microsoft.com/office/drawing/2014/main" id="{78C78086-63E5-A946-8E4B-287C49620F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13414" y="5157694"/>
            <a:ext cx="555718" cy="5557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Shape 101">
            <a:extLst>
              <a:ext uri="{FF2B5EF4-FFF2-40B4-BE49-F238E27FC236}">
                <a16:creationId xmlns:a16="http://schemas.microsoft.com/office/drawing/2014/main" id="{035656EC-D03B-5544-859F-765F5B7A8A0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424046" y="6286876"/>
            <a:ext cx="555718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5CBEC3-0A32-3D49-A48A-02E336D012BC}"/>
              </a:ext>
            </a:extLst>
          </p:cNvPr>
          <p:cNvSpPr txBox="1"/>
          <p:nvPr/>
        </p:nvSpPr>
        <p:spPr>
          <a:xfrm flipH="1">
            <a:off x="11702217" y="3388179"/>
            <a:ext cx="49084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2A2FC84-EA1A-F54A-8C57-C97B68173476}"/>
              </a:ext>
            </a:extLst>
          </p:cNvPr>
          <p:cNvSpPr txBox="1">
            <a:spLocks/>
          </p:cNvSpPr>
          <p:nvPr/>
        </p:nvSpPr>
        <p:spPr>
          <a:xfrm flipH="1">
            <a:off x="6241544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F6DA5647-C926-0C4D-A001-64250CA337DD}"/>
              </a:ext>
            </a:extLst>
          </p:cNvPr>
          <p:cNvSpPr txBox="1">
            <a:spLocks/>
          </p:cNvSpPr>
          <p:nvPr/>
        </p:nvSpPr>
        <p:spPr>
          <a:xfrm flipH="1">
            <a:off x="5221203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A4032D-3209-AE4B-9990-7F09B084398F}"/>
              </a:ext>
            </a:extLst>
          </p:cNvPr>
          <p:cNvSpPr txBox="1"/>
          <p:nvPr/>
        </p:nvSpPr>
        <p:spPr>
          <a:xfrm flipH="1">
            <a:off x="9459271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34" name="Shape 49">
            <a:extLst>
              <a:ext uri="{FF2B5EF4-FFF2-40B4-BE49-F238E27FC236}">
                <a16:creationId xmlns:a16="http://schemas.microsoft.com/office/drawing/2014/main" id="{6208EFDD-62B7-8A40-A74E-33C5384B13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810421" y="7901534"/>
            <a:ext cx="3122446" cy="3458220"/>
          </a:xfrm>
          <a:prstGeom prst="line">
            <a:avLst/>
          </a:prstGeom>
          <a:noFill/>
          <a:ln w="38100">
            <a:solidFill>
              <a:schemeClr val="accent4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5" name="Shape 52">
            <a:extLst>
              <a:ext uri="{FF2B5EF4-FFF2-40B4-BE49-F238E27FC236}">
                <a16:creationId xmlns:a16="http://schemas.microsoft.com/office/drawing/2014/main" id="{E9CD9F7A-3E23-4D48-8FCC-5AAEB83FCC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13792" y="7668604"/>
            <a:ext cx="345745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36" name="Shape 71">
            <a:extLst>
              <a:ext uri="{FF2B5EF4-FFF2-40B4-BE49-F238E27FC236}">
                <a16:creationId xmlns:a16="http://schemas.microsoft.com/office/drawing/2014/main" id="{1A84CC8A-4C67-714F-BEB4-B51B3F5955F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71239" y="11042569"/>
            <a:ext cx="1334468" cy="1334488"/>
          </a:xfrm>
          <a:prstGeom prst="ellipse">
            <a:avLst/>
          </a:prstGeom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7" name="Shape 104">
            <a:extLst>
              <a:ext uri="{FF2B5EF4-FFF2-40B4-BE49-F238E27FC236}">
                <a16:creationId xmlns:a16="http://schemas.microsoft.com/office/drawing/2014/main" id="{BE201A68-1177-124A-A126-630399CC40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596465" y="9920138"/>
            <a:ext cx="555718" cy="5557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hape 107">
            <a:extLst>
              <a:ext uri="{FF2B5EF4-FFF2-40B4-BE49-F238E27FC236}">
                <a16:creationId xmlns:a16="http://schemas.microsoft.com/office/drawing/2014/main" id="{25D3E7F9-7DD3-F249-92B7-25962F671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633671" y="8802999"/>
            <a:ext cx="555718" cy="5557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60AA7DF-8688-F844-97D3-D29E8C4BC0B0}"/>
              </a:ext>
            </a:extLst>
          </p:cNvPr>
          <p:cNvSpPr txBox="1"/>
          <p:nvPr/>
        </p:nvSpPr>
        <p:spPr>
          <a:xfrm flipH="1">
            <a:off x="18766416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856C98E-6362-3F46-BCB5-534FDC47C2CD}"/>
              </a:ext>
            </a:extLst>
          </p:cNvPr>
          <p:cNvSpPr txBox="1">
            <a:spLocks/>
          </p:cNvSpPr>
          <p:nvPr/>
        </p:nvSpPr>
        <p:spPr>
          <a:xfrm flipH="1">
            <a:off x="12541247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108BF42F-8304-1B46-93AB-211725D1351A}"/>
              </a:ext>
            </a:extLst>
          </p:cNvPr>
          <p:cNvSpPr txBox="1">
            <a:spLocks/>
          </p:cNvSpPr>
          <p:nvPr/>
        </p:nvSpPr>
        <p:spPr>
          <a:xfrm flipH="1">
            <a:off x="13432084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C96E2B1-7271-7640-ABE2-BA22092FB3B6}"/>
              </a:ext>
            </a:extLst>
          </p:cNvPr>
          <p:cNvSpPr txBox="1"/>
          <p:nvPr/>
        </p:nvSpPr>
        <p:spPr>
          <a:xfrm flipH="1">
            <a:off x="16720542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43" name="Shape 51">
            <a:extLst>
              <a:ext uri="{FF2B5EF4-FFF2-40B4-BE49-F238E27FC236}">
                <a16:creationId xmlns:a16="http://schemas.microsoft.com/office/drawing/2014/main" id="{C419954E-0B7A-954B-B51C-0BC8CF91A4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010373" y="7901534"/>
            <a:ext cx="3122445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4" name="Shape 54">
            <a:extLst>
              <a:ext uri="{FF2B5EF4-FFF2-40B4-BE49-F238E27FC236}">
                <a16:creationId xmlns:a16="http://schemas.microsoft.com/office/drawing/2014/main" id="{B3B38276-C905-D543-9C05-121C51A1DDB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45857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45" name="Shape 74">
            <a:extLst>
              <a:ext uri="{FF2B5EF4-FFF2-40B4-BE49-F238E27FC236}">
                <a16:creationId xmlns:a16="http://schemas.microsoft.com/office/drawing/2014/main" id="{27FA6712-6C26-1F45-B55D-F1AB7D926C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20071" y="11042569"/>
            <a:ext cx="1334468" cy="133448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Shape 110">
            <a:extLst>
              <a:ext uri="{FF2B5EF4-FFF2-40B4-BE49-F238E27FC236}">
                <a16:creationId xmlns:a16="http://schemas.microsoft.com/office/drawing/2014/main" id="{7F3BD8DC-6CEA-824D-AF3B-9B32D6474E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782053" y="9914966"/>
            <a:ext cx="555720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Shape 113">
            <a:extLst>
              <a:ext uri="{FF2B5EF4-FFF2-40B4-BE49-F238E27FC236}">
                <a16:creationId xmlns:a16="http://schemas.microsoft.com/office/drawing/2014/main" id="{0A9F20E6-B6F8-9047-95EA-9BB6B8EF422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819263" y="8797827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EEC2152-EAEB-4447-98E7-539B175A5545}"/>
              </a:ext>
            </a:extLst>
          </p:cNvPr>
          <p:cNvSpPr txBox="1"/>
          <p:nvPr/>
        </p:nvSpPr>
        <p:spPr>
          <a:xfrm flipH="1">
            <a:off x="13952117" y="11209224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EE21D1C6-343B-6F44-9556-037696D31FD6}"/>
              </a:ext>
            </a:extLst>
          </p:cNvPr>
          <p:cNvSpPr txBox="1">
            <a:spLocks/>
          </p:cNvSpPr>
          <p:nvPr/>
        </p:nvSpPr>
        <p:spPr>
          <a:xfrm flipH="1">
            <a:off x="7681793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76EE22F-EB09-4146-AE92-11E32010A2B3}"/>
              </a:ext>
            </a:extLst>
          </p:cNvPr>
          <p:cNvSpPr txBox="1">
            <a:spLocks/>
          </p:cNvSpPr>
          <p:nvPr/>
        </p:nvSpPr>
        <p:spPr>
          <a:xfrm flipH="1">
            <a:off x="8604712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B8C2094-6268-4D4E-8B2B-85CB2251727E}"/>
              </a:ext>
            </a:extLst>
          </p:cNvPr>
          <p:cNvSpPr txBox="1"/>
          <p:nvPr/>
        </p:nvSpPr>
        <p:spPr>
          <a:xfrm flipH="1">
            <a:off x="11844449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162CF5-B547-914D-937C-A3DC76FC1D22}"/>
              </a:ext>
            </a:extLst>
          </p:cNvPr>
          <p:cNvSpPr txBox="1"/>
          <p:nvPr/>
        </p:nvSpPr>
        <p:spPr>
          <a:xfrm flipH="1">
            <a:off x="2176145" y="7289025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54" name="Shape 2630">
            <a:extLst>
              <a:ext uri="{FF2B5EF4-FFF2-40B4-BE49-F238E27FC236}">
                <a16:creationId xmlns:a16="http://schemas.microsoft.com/office/drawing/2014/main" id="{51A8041D-0E97-2048-A024-D894857D858F}"/>
              </a:ext>
            </a:extLst>
          </p:cNvPr>
          <p:cNvSpPr>
            <a:spLocks noChangeAspect="1"/>
          </p:cNvSpPr>
          <p:nvPr/>
        </p:nvSpPr>
        <p:spPr>
          <a:xfrm>
            <a:off x="5134424" y="7458419"/>
            <a:ext cx="404892" cy="742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D5A71F6-99B3-9041-B42B-A8EEBD56EAB9}"/>
              </a:ext>
            </a:extLst>
          </p:cNvPr>
          <p:cNvSpPr txBox="1"/>
          <p:nvPr/>
        </p:nvSpPr>
        <p:spPr>
          <a:xfrm>
            <a:off x="9508583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E516B20-97C3-A14F-BC43-7BC7C630901D}"/>
              </a:ext>
            </a:extLst>
          </p:cNvPr>
          <p:cNvSpPr txBox="1"/>
          <p:nvPr/>
        </p:nvSpPr>
        <p:spPr>
          <a:xfrm>
            <a:off x="14245760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44315F1-403C-0B45-9B6A-0288C9C6450A}"/>
              </a:ext>
            </a:extLst>
          </p:cNvPr>
          <p:cNvSpPr txBox="1"/>
          <p:nvPr/>
        </p:nvSpPr>
        <p:spPr>
          <a:xfrm>
            <a:off x="19130076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D3B10D6-C14A-9449-BD10-1E384BBD8507}"/>
              </a:ext>
            </a:extLst>
          </p:cNvPr>
          <p:cNvSpPr txBox="1"/>
          <p:nvPr/>
        </p:nvSpPr>
        <p:spPr>
          <a:xfrm>
            <a:off x="20116018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63B1950-5D94-3249-9BB6-DD88C950D050}"/>
              </a:ext>
            </a:extLst>
          </p:cNvPr>
          <p:cNvSpPr txBox="1"/>
          <p:nvPr/>
        </p:nvSpPr>
        <p:spPr>
          <a:xfrm>
            <a:off x="1523828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D981B2-B095-B644-B4FE-DCD296C1A6DB}"/>
              </a:ext>
            </a:extLst>
          </p:cNvPr>
          <p:cNvSpPr txBox="1"/>
          <p:nvPr/>
        </p:nvSpPr>
        <p:spPr>
          <a:xfrm>
            <a:off x="1050423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3DDDC2C-85B4-4243-BDB6-9A3DB9E7AD13}"/>
              </a:ext>
            </a:extLst>
          </p:cNvPr>
          <p:cNvSpPr txBox="1"/>
          <p:nvPr/>
        </p:nvSpPr>
        <p:spPr>
          <a:xfrm>
            <a:off x="11903799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1556B47-237B-A143-B7F5-D366F80065D4}"/>
              </a:ext>
            </a:extLst>
          </p:cNvPr>
          <p:cNvSpPr txBox="1"/>
          <p:nvPr/>
        </p:nvSpPr>
        <p:spPr>
          <a:xfrm>
            <a:off x="16718208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E2CD015-90A9-054F-B48B-22A1CE2C2AC6}"/>
              </a:ext>
            </a:extLst>
          </p:cNvPr>
          <p:cNvSpPr txBox="1"/>
          <p:nvPr/>
        </p:nvSpPr>
        <p:spPr>
          <a:xfrm>
            <a:off x="12877010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F8D706F-31C3-8D46-A9A3-A51152B65E1D}"/>
              </a:ext>
            </a:extLst>
          </p:cNvPr>
          <p:cNvSpPr txBox="1"/>
          <p:nvPr/>
        </p:nvSpPr>
        <p:spPr>
          <a:xfrm>
            <a:off x="17691421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30183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49">
            <a:extLst>
              <a:ext uri="{FF2B5EF4-FFF2-40B4-BE49-F238E27FC236}">
                <a16:creationId xmlns:a16="http://schemas.microsoft.com/office/drawing/2014/main" id="{322B148E-1763-A74A-8FD1-2CB803D8EF9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28805" y="7901534"/>
            <a:ext cx="3122446" cy="3458220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3" name="Shape 49">
            <a:extLst>
              <a:ext uri="{FF2B5EF4-FFF2-40B4-BE49-F238E27FC236}">
                <a16:creationId xmlns:a16="http://schemas.microsoft.com/office/drawing/2014/main" id="{2F7770B5-40CE-CA44-97DF-21AE6AF0291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332376" y="7901534"/>
            <a:ext cx="3122446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2" name="Shape 51">
            <a:extLst>
              <a:ext uri="{FF2B5EF4-FFF2-40B4-BE49-F238E27FC236}">
                <a16:creationId xmlns:a16="http://schemas.microsoft.com/office/drawing/2014/main" id="{177DFEFC-3563-5F4F-9AA0-89DCFC2277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56701" y="7901534"/>
            <a:ext cx="3122445" cy="345822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3A3A9E-F59A-8249-822D-C36D004F9AA8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39D85-F9B3-5A45-9AC4-FA1EDF38F1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hape 47">
            <a:extLst>
              <a:ext uri="{FF2B5EF4-FFF2-40B4-BE49-F238E27FC236}">
                <a16:creationId xmlns:a16="http://schemas.microsoft.com/office/drawing/2014/main" id="{A8192872-3994-A746-8512-3D4D4AF3C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4536" y="7829552"/>
            <a:ext cx="12028190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64">
            <a:extLst>
              <a:ext uri="{FF2B5EF4-FFF2-40B4-BE49-F238E27FC236}">
                <a16:creationId xmlns:a16="http://schemas.microsoft.com/office/drawing/2014/main" id="{B6778C38-9A77-D04B-981B-9A18C0128DC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47056" y="7135365"/>
            <a:ext cx="1384517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" name="Shape 65">
            <a:extLst>
              <a:ext uri="{FF2B5EF4-FFF2-40B4-BE49-F238E27FC236}">
                <a16:creationId xmlns:a16="http://schemas.microsoft.com/office/drawing/2014/main" id="{44A26413-447D-E94A-BC14-ACCA2FA836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36158" y="4279741"/>
            <a:ext cx="3235875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66">
            <a:extLst>
              <a:ext uri="{FF2B5EF4-FFF2-40B4-BE49-F238E27FC236}">
                <a16:creationId xmlns:a16="http://schemas.microsoft.com/office/drawing/2014/main" id="{45C4E671-A1C7-C642-9F0A-3F6CE3C90A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39457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8" name="Shape 83">
            <a:extLst>
              <a:ext uri="{FF2B5EF4-FFF2-40B4-BE49-F238E27FC236}">
                <a16:creationId xmlns:a16="http://schemas.microsoft.com/office/drawing/2014/main" id="{2C0194CA-8D5F-8F4B-9AC0-B5A4EB86975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67037" y="3221525"/>
            <a:ext cx="1334468" cy="1334485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9" name="Shape 86">
            <a:extLst>
              <a:ext uri="{FF2B5EF4-FFF2-40B4-BE49-F238E27FC236}">
                <a16:creationId xmlns:a16="http://schemas.microsoft.com/office/drawing/2014/main" id="{D8BAAFEA-6AB5-FB4C-9CAC-C3D0943A72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21061" y="5161645"/>
            <a:ext cx="555718" cy="5557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0" name="Shape 89">
            <a:extLst>
              <a:ext uri="{FF2B5EF4-FFF2-40B4-BE49-F238E27FC236}">
                <a16:creationId xmlns:a16="http://schemas.microsoft.com/office/drawing/2014/main" id="{5AD3B52D-A273-2448-A2F1-91EFDD6D22C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45540" y="6290827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E7F353-2427-C747-853D-13F578712BEA}"/>
              </a:ext>
            </a:extLst>
          </p:cNvPr>
          <p:cNvSpPr txBox="1"/>
          <p:nvPr/>
        </p:nvSpPr>
        <p:spPr>
          <a:xfrm flipH="1">
            <a:off x="21169429" y="3388179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A740B64-4DB2-7A45-9D83-30AC38F9F48B}"/>
              </a:ext>
            </a:extLst>
          </p:cNvPr>
          <p:cNvSpPr txBox="1">
            <a:spLocks/>
          </p:cNvSpPr>
          <p:nvPr/>
        </p:nvSpPr>
        <p:spPr>
          <a:xfrm flipH="1">
            <a:off x="15892969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C321F3BB-89D5-7941-902F-8F07832A2BE0}"/>
              </a:ext>
            </a:extLst>
          </p:cNvPr>
          <p:cNvSpPr txBox="1">
            <a:spLocks/>
          </p:cNvSpPr>
          <p:nvPr/>
        </p:nvSpPr>
        <p:spPr>
          <a:xfrm flipH="1">
            <a:off x="14872628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51B3B1-5E9C-CF4C-87CB-A7E2970ADCC6}"/>
              </a:ext>
            </a:extLst>
          </p:cNvPr>
          <p:cNvSpPr txBox="1"/>
          <p:nvPr/>
        </p:nvSpPr>
        <p:spPr>
          <a:xfrm flipH="1">
            <a:off x="19039239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15" name="Shape 48">
            <a:extLst>
              <a:ext uri="{FF2B5EF4-FFF2-40B4-BE49-F238E27FC236}">
                <a16:creationId xmlns:a16="http://schemas.microsoft.com/office/drawing/2014/main" id="{1B032318-7C1A-D747-B537-CDD1366215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96992" y="4279741"/>
            <a:ext cx="3235875" cy="3539128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6" name="Shape 53">
            <a:extLst>
              <a:ext uri="{FF2B5EF4-FFF2-40B4-BE49-F238E27FC236}">
                <a16:creationId xmlns:a16="http://schemas.microsoft.com/office/drawing/2014/main" id="{017140F7-2813-2846-B135-6D55B0D8669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0294" y="7668604"/>
            <a:ext cx="345745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7" name="Shape 77">
            <a:extLst>
              <a:ext uri="{FF2B5EF4-FFF2-40B4-BE49-F238E27FC236}">
                <a16:creationId xmlns:a16="http://schemas.microsoft.com/office/drawing/2014/main" id="{E547B91F-CE94-F846-8E03-249C6A41818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39858" y="3221525"/>
            <a:ext cx="1334468" cy="1334485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8" name="Shape 92">
            <a:extLst>
              <a:ext uri="{FF2B5EF4-FFF2-40B4-BE49-F238E27FC236}">
                <a16:creationId xmlns:a16="http://schemas.microsoft.com/office/drawing/2014/main" id="{EF85E1F1-60D1-5F4A-B283-523259C65CB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45599" y="5160494"/>
            <a:ext cx="555718" cy="5557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95">
            <a:extLst>
              <a:ext uri="{FF2B5EF4-FFF2-40B4-BE49-F238E27FC236}">
                <a16:creationId xmlns:a16="http://schemas.microsoft.com/office/drawing/2014/main" id="{232C464A-5C78-244A-A494-BCCED976B48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6232" y="6289676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7D3226-04CB-7049-B6B5-8C9CE3197717}"/>
              </a:ext>
            </a:extLst>
          </p:cNvPr>
          <p:cNvSpPr txBox="1"/>
          <p:nvPr/>
        </p:nvSpPr>
        <p:spPr>
          <a:xfrm flipH="1">
            <a:off x="16454822" y="3388179"/>
            <a:ext cx="6913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4377D24-B892-6D4C-8A28-425A49C15E63}"/>
              </a:ext>
            </a:extLst>
          </p:cNvPr>
          <p:cNvSpPr txBox="1">
            <a:spLocks/>
          </p:cNvSpPr>
          <p:nvPr/>
        </p:nvSpPr>
        <p:spPr>
          <a:xfrm flipH="1">
            <a:off x="11041801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6F4254D-57D9-204C-A55E-E6C8F51E4686}"/>
              </a:ext>
            </a:extLst>
          </p:cNvPr>
          <p:cNvSpPr txBox="1">
            <a:spLocks/>
          </p:cNvSpPr>
          <p:nvPr/>
        </p:nvSpPr>
        <p:spPr>
          <a:xfrm flipH="1">
            <a:off x="10021461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2F67EE-E606-9D4F-AAEC-30F32A2B0BDA}"/>
              </a:ext>
            </a:extLst>
          </p:cNvPr>
          <p:cNvSpPr txBox="1"/>
          <p:nvPr/>
        </p:nvSpPr>
        <p:spPr>
          <a:xfrm flipH="1">
            <a:off x="14301436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24" name="Shape 50">
            <a:extLst>
              <a:ext uri="{FF2B5EF4-FFF2-40B4-BE49-F238E27FC236}">
                <a16:creationId xmlns:a16="http://schemas.microsoft.com/office/drawing/2014/main" id="{C7C6ECD5-5A42-3141-A8BD-83306D9622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97886" y="4279741"/>
            <a:ext cx="3235876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5" name="Shape 55">
            <a:extLst>
              <a:ext uri="{FF2B5EF4-FFF2-40B4-BE49-F238E27FC236}">
                <a16:creationId xmlns:a16="http://schemas.microsoft.com/office/drawing/2014/main" id="{6DE2514B-D16C-1343-8D40-AF05EAFAB22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06580" y="7668604"/>
            <a:ext cx="345744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26" name="Shape 80">
            <a:extLst>
              <a:ext uri="{FF2B5EF4-FFF2-40B4-BE49-F238E27FC236}">
                <a16:creationId xmlns:a16="http://schemas.microsoft.com/office/drawing/2014/main" id="{E5170EFC-55BE-A24F-A62A-F9D11C553D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280402" y="3221525"/>
            <a:ext cx="1334468" cy="1334485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Shape 98">
            <a:extLst>
              <a:ext uri="{FF2B5EF4-FFF2-40B4-BE49-F238E27FC236}">
                <a16:creationId xmlns:a16="http://schemas.microsoft.com/office/drawing/2014/main" id="{A5DC06BD-6578-C941-B5B7-DEEE0E494E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13414" y="5157694"/>
            <a:ext cx="555718" cy="5557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Shape 101">
            <a:extLst>
              <a:ext uri="{FF2B5EF4-FFF2-40B4-BE49-F238E27FC236}">
                <a16:creationId xmlns:a16="http://schemas.microsoft.com/office/drawing/2014/main" id="{B55DAD65-AB91-244E-BD82-9673BEC135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424046" y="6286876"/>
            <a:ext cx="555718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394D7D-48D8-5B49-88A1-B781B856CB2E}"/>
              </a:ext>
            </a:extLst>
          </p:cNvPr>
          <p:cNvSpPr txBox="1"/>
          <p:nvPr/>
        </p:nvSpPr>
        <p:spPr>
          <a:xfrm flipH="1">
            <a:off x="11702217" y="3388179"/>
            <a:ext cx="49084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282D453-A289-2C4A-A68D-3CD257E27BB3}"/>
              </a:ext>
            </a:extLst>
          </p:cNvPr>
          <p:cNvSpPr txBox="1">
            <a:spLocks/>
          </p:cNvSpPr>
          <p:nvPr/>
        </p:nvSpPr>
        <p:spPr>
          <a:xfrm flipH="1">
            <a:off x="6241544" y="515117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D3F9200-B43A-404B-B34C-1A9EDC72BDF0}"/>
              </a:ext>
            </a:extLst>
          </p:cNvPr>
          <p:cNvSpPr txBox="1">
            <a:spLocks/>
          </p:cNvSpPr>
          <p:nvPr/>
        </p:nvSpPr>
        <p:spPr>
          <a:xfrm flipH="1">
            <a:off x="5221203" y="6277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E472762-ED0F-2A4C-B424-EBC2AAE03921}"/>
              </a:ext>
            </a:extLst>
          </p:cNvPr>
          <p:cNvSpPr txBox="1"/>
          <p:nvPr/>
        </p:nvSpPr>
        <p:spPr>
          <a:xfrm flipH="1">
            <a:off x="9459271" y="3622775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 useBgFill="1">
        <p:nvSpPr>
          <p:cNvPr id="35" name="Shape 71">
            <a:extLst>
              <a:ext uri="{FF2B5EF4-FFF2-40B4-BE49-F238E27FC236}">
                <a16:creationId xmlns:a16="http://schemas.microsoft.com/office/drawing/2014/main" id="{6B23772B-1253-324E-AB9F-E8CDB60654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93194" y="11042569"/>
            <a:ext cx="1334468" cy="133448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6" name="Shape 104">
            <a:extLst>
              <a:ext uri="{FF2B5EF4-FFF2-40B4-BE49-F238E27FC236}">
                <a16:creationId xmlns:a16="http://schemas.microsoft.com/office/drawing/2014/main" id="{EBC4D335-5CD6-3F4A-B21E-08877714FB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118420" y="9920138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7" name="Shape 107">
            <a:extLst>
              <a:ext uri="{FF2B5EF4-FFF2-40B4-BE49-F238E27FC236}">
                <a16:creationId xmlns:a16="http://schemas.microsoft.com/office/drawing/2014/main" id="{154BB4E8-C69E-814D-B337-1E7643E83D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5626" y="8802999"/>
            <a:ext cx="555718" cy="5557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29320E-7163-244A-9E16-2FE373536328}"/>
              </a:ext>
            </a:extLst>
          </p:cNvPr>
          <p:cNvSpPr txBox="1"/>
          <p:nvPr/>
        </p:nvSpPr>
        <p:spPr>
          <a:xfrm flipH="1">
            <a:off x="16288371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91E7DB2-3159-2D4D-B33E-97E206B3CB62}"/>
              </a:ext>
            </a:extLst>
          </p:cNvPr>
          <p:cNvSpPr txBox="1">
            <a:spLocks/>
          </p:cNvSpPr>
          <p:nvPr/>
        </p:nvSpPr>
        <p:spPr>
          <a:xfrm flipH="1">
            <a:off x="10063202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5DAEB1D-920C-504D-810C-91C607B4E8F6}"/>
              </a:ext>
            </a:extLst>
          </p:cNvPr>
          <p:cNvSpPr txBox="1">
            <a:spLocks/>
          </p:cNvSpPr>
          <p:nvPr/>
        </p:nvSpPr>
        <p:spPr>
          <a:xfrm flipH="1">
            <a:off x="10954039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B0636C-3648-9849-BCA2-E84D31EE6386}"/>
              </a:ext>
            </a:extLst>
          </p:cNvPr>
          <p:cNvSpPr txBox="1"/>
          <p:nvPr/>
        </p:nvSpPr>
        <p:spPr>
          <a:xfrm flipH="1">
            <a:off x="14242497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 useBgFill="1">
        <p:nvSpPr>
          <p:cNvPr id="44" name="Shape 74">
            <a:extLst>
              <a:ext uri="{FF2B5EF4-FFF2-40B4-BE49-F238E27FC236}">
                <a16:creationId xmlns:a16="http://schemas.microsoft.com/office/drawing/2014/main" id="{D781B321-AE01-BC42-B0DD-676BB03FDE5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66399" y="11042569"/>
            <a:ext cx="1334468" cy="1334488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5" name="Shape 110">
            <a:extLst>
              <a:ext uri="{FF2B5EF4-FFF2-40B4-BE49-F238E27FC236}">
                <a16:creationId xmlns:a16="http://schemas.microsoft.com/office/drawing/2014/main" id="{ADB8B04F-D997-E642-8F3B-1935C0FB44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28381" y="9914966"/>
            <a:ext cx="555720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Shape 113">
            <a:extLst>
              <a:ext uri="{FF2B5EF4-FFF2-40B4-BE49-F238E27FC236}">
                <a16:creationId xmlns:a16="http://schemas.microsoft.com/office/drawing/2014/main" id="{D97FA019-0098-354B-B1B7-819D508BE26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365591" y="8797827"/>
            <a:ext cx="555718" cy="5557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863A916-BE61-9F48-B1EA-F53E0A03C8DC}"/>
              </a:ext>
            </a:extLst>
          </p:cNvPr>
          <p:cNvSpPr txBox="1"/>
          <p:nvPr/>
        </p:nvSpPr>
        <p:spPr>
          <a:xfrm flipH="1">
            <a:off x="11498445" y="11209224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DA182FA-F877-2F4E-8EFC-7EEA488DBC6F}"/>
              </a:ext>
            </a:extLst>
          </p:cNvPr>
          <p:cNvSpPr txBox="1">
            <a:spLocks/>
          </p:cNvSpPr>
          <p:nvPr/>
        </p:nvSpPr>
        <p:spPr>
          <a:xfrm flipH="1">
            <a:off x="5228121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B50B5A2-0772-9B45-851A-D9404BB610D8}"/>
              </a:ext>
            </a:extLst>
          </p:cNvPr>
          <p:cNvSpPr txBox="1">
            <a:spLocks/>
          </p:cNvSpPr>
          <p:nvPr/>
        </p:nvSpPr>
        <p:spPr>
          <a:xfrm flipH="1">
            <a:off x="6151040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0290BA6-B0A4-2844-A068-6746A25A4EB9}"/>
              </a:ext>
            </a:extLst>
          </p:cNvPr>
          <p:cNvSpPr txBox="1"/>
          <p:nvPr/>
        </p:nvSpPr>
        <p:spPr>
          <a:xfrm flipH="1">
            <a:off x="9390777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F096521-6B3F-3646-B002-21E84154DA3B}"/>
              </a:ext>
            </a:extLst>
          </p:cNvPr>
          <p:cNvSpPr txBox="1"/>
          <p:nvPr/>
        </p:nvSpPr>
        <p:spPr>
          <a:xfrm flipH="1">
            <a:off x="2176145" y="7289025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52" name="Shape 2630">
            <a:extLst>
              <a:ext uri="{FF2B5EF4-FFF2-40B4-BE49-F238E27FC236}">
                <a16:creationId xmlns:a16="http://schemas.microsoft.com/office/drawing/2014/main" id="{12A5DEC1-6438-DF41-8149-C22FABB2AB4C}"/>
              </a:ext>
            </a:extLst>
          </p:cNvPr>
          <p:cNvSpPr>
            <a:spLocks noChangeAspect="1"/>
          </p:cNvSpPr>
          <p:nvPr/>
        </p:nvSpPr>
        <p:spPr>
          <a:xfrm>
            <a:off x="5134424" y="7458419"/>
            <a:ext cx="404892" cy="742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1A8E37-69F4-0D41-B116-84CE116351DD}"/>
              </a:ext>
            </a:extLst>
          </p:cNvPr>
          <p:cNvSpPr txBox="1"/>
          <p:nvPr/>
        </p:nvSpPr>
        <p:spPr>
          <a:xfrm>
            <a:off x="9508583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D2C9E90-60FE-2340-8EED-F5AD479B0438}"/>
              </a:ext>
            </a:extLst>
          </p:cNvPr>
          <p:cNvSpPr txBox="1"/>
          <p:nvPr/>
        </p:nvSpPr>
        <p:spPr>
          <a:xfrm>
            <a:off x="14245760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649EFF5-C5DF-E243-AB86-DD215E5AF1F5}"/>
              </a:ext>
            </a:extLst>
          </p:cNvPr>
          <p:cNvSpPr txBox="1"/>
          <p:nvPr/>
        </p:nvSpPr>
        <p:spPr>
          <a:xfrm>
            <a:off x="19130076" y="6349296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7A80086-C773-314E-BEA0-9574CAD016D0}"/>
              </a:ext>
            </a:extLst>
          </p:cNvPr>
          <p:cNvSpPr txBox="1"/>
          <p:nvPr/>
        </p:nvSpPr>
        <p:spPr>
          <a:xfrm>
            <a:off x="20116018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B77176E-3CEE-6E4E-9A23-E6548BDD0583}"/>
              </a:ext>
            </a:extLst>
          </p:cNvPr>
          <p:cNvSpPr txBox="1"/>
          <p:nvPr/>
        </p:nvSpPr>
        <p:spPr>
          <a:xfrm>
            <a:off x="1523828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0D6EB8C-286F-DB46-9652-44004CB82BF6}"/>
              </a:ext>
            </a:extLst>
          </p:cNvPr>
          <p:cNvSpPr txBox="1"/>
          <p:nvPr/>
        </p:nvSpPr>
        <p:spPr>
          <a:xfrm>
            <a:off x="10504239" y="522406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B51B2E6-0CC3-8647-83AB-30AFCF9D0B84}"/>
              </a:ext>
            </a:extLst>
          </p:cNvPr>
          <p:cNvSpPr txBox="1"/>
          <p:nvPr/>
        </p:nvSpPr>
        <p:spPr>
          <a:xfrm>
            <a:off x="9450127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6594D17-8EDA-FF48-B714-A5938870446B}"/>
              </a:ext>
            </a:extLst>
          </p:cNvPr>
          <p:cNvSpPr txBox="1"/>
          <p:nvPr/>
        </p:nvSpPr>
        <p:spPr>
          <a:xfrm>
            <a:off x="14240163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F4F55D8-CE8A-5347-AB60-DA32E171D5E0}"/>
              </a:ext>
            </a:extLst>
          </p:cNvPr>
          <p:cNvSpPr txBox="1"/>
          <p:nvPr/>
        </p:nvSpPr>
        <p:spPr>
          <a:xfrm>
            <a:off x="10423338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745870A-87F9-F54B-81C5-54077EF6B914}"/>
              </a:ext>
            </a:extLst>
          </p:cNvPr>
          <p:cNvSpPr txBox="1"/>
          <p:nvPr/>
        </p:nvSpPr>
        <p:spPr>
          <a:xfrm>
            <a:off x="15213376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  <p:sp useBgFill="1">
        <p:nvSpPr>
          <p:cNvPr id="73" name="Shape 71">
            <a:extLst>
              <a:ext uri="{FF2B5EF4-FFF2-40B4-BE49-F238E27FC236}">
                <a16:creationId xmlns:a16="http://schemas.microsoft.com/office/drawing/2014/main" id="{D3C1ECF1-3D47-9943-9ACF-41709BA99AB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889623" y="11042569"/>
            <a:ext cx="1334468" cy="1334488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4" name="Shape 104">
            <a:extLst>
              <a:ext uri="{FF2B5EF4-FFF2-40B4-BE49-F238E27FC236}">
                <a16:creationId xmlns:a16="http://schemas.microsoft.com/office/drawing/2014/main" id="{6A4F297D-4261-B747-8E66-800E62BD2C9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014849" y="9920138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5" name="Shape 107">
            <a:extLst>
              <a:ext uri="{FF2B5EF4-FFF2-40B4-BE49-F238E27FC236}">
                <a16:creationId xmlns:a16="http://schemas.microsoft.com/office/drawing/2014/main" id="{09D66818-D219-B74E-90AC-B9543474AE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52055" y="8802999"/>
            <a:ext cx="555718" cy="5557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A762B71-16E2-8140-9E01-FB6CD6DA0F00}"/>
              </a:ext>
            </a:extLst>
          </p:cNvPr>
          <p:cNvSpPr txBox="1"/>
          <p:nvPr/>
        </p:nvSpPr>
        <p:spPr>
          <a:xfrm flipH="1">
            <a:off x="21193616" y="11209224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050AF69-F91E-D84B-B54B-2D2DA7CE9D6A}"/>
              </a:ext>
            </a:extLst>
          </p:cNvPr>
          <p:cNvSpPr txBox="1">
            <a:spLocks/>
          </p:cNvSpPr>
          <p:nvPr/>
        </p:nvSpPr>
        <p:spPr>
          <a:xfrm flipH="1">
            <a:off x="14959631" y="8790964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AD12A390-36AB-2D41-A334-295F1C51236C}"/>
              </a:ext>
            </a:extLst>
          </p:cNvPr>
          <p:cNvSpPr txBox="1">
            <a:spLocks/>
          </p:cNvSpPr>
          <p:nvPr/>
        </p:nvSpPr>
        <p:spPr>
          <a:xfrm flipH="1">
            <a:off x="15850468" y="9908102"/>
            <a:ext cx="396688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1C3E0B6-AEC8-634C-A7F1-27D1EFBF14AE}"/>
              </a:ext>
            </a:extLst>
          </p:cNvPr>
          <p:cNvSpPr txBox="1"/>
          <p:nvPr/>
        </p:nvSpPr>
        <p:spPr>
          <a:xfrm flipH="1">
            <a:off x="19138926" y="11440811"/>
            <a:ext cx="1528224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4B3C130-0BAD-5B42-A8C7-E64915C43178}"/>
              </a:ext>
            </a:extLst>
          </p:cNvPr>
          <p:cNvSpPr txBox="1"/>
          <p:nvPr/>
        </p:nvSpPr>
        <p:spPr>
          <a:xfrm>
            <a:off x="19136592" y="8860245"/>
            <a:ext cx="3866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BB869B2-2919-CE4E-9169-CB2778686EE4}"/>
              </a:ext>
            </a:extLst>
          </p:cNvPr>
          <p:cNvSpPr txBox="1"/>
          <p:nvPr/>
        </p:nvSpPr>
        <p:spPr>
          <a:xfrm>
            <a:off x="20109805" y="9977386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838547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extLst>
              <a:ext uri="{FF2B5EF4-FFF2-40B4-BE49-F238E27FC236}">
                <a16:creationId xmlns:a16="http://schemas.microsoft.com/office/drawing/2014/main" id="{88E6A7B7-5820-494D-93C6-FACD7080D047}"/>
              </a:ext>
            </a:extLst>
          </p:cNvPr>
          <p:cNvSpPr/>
          <p:nvPr/>
        </p:nvSpPr>
        <p:spPr>
          <a:xfrm>
            <a:off x="1521513" y="3314630"/>
            <a:ext cx="21334624" cy="9182170"/>
          </a:xfrm>
          <a:prstGeom prst="rightArrow">
            <a:avLst>
              <a:gd name="adj1" fmla="val 72347"/>
              <a:gd name="adj2" fmla="val 46463"/>
            </a:avLst>
          </a:prstGeom>
          <a:gradFill flip="none" rotWithShape="1"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>
                  <a:lumMod val="9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" name="Isosceles Triangle 12">
            <a:extLst>
              <a:ext uri="{FF2B5EF4-FFF2-40B4-BE49-F238E27FC236}">
                <a16:creationId xmlns:a16="http://schemas.microsoft.com/office/drawing/2014/main" id="{ADBFCCA2-C327-894E-AA2D-471BE45A6D5B}"/>
              </a:ext>
            </a:extLst>
          </p:cNvPr>
          <p:cNvSpPr/>
          <p:nvPr/>
        </p:nvSpPr>
        <p:spPr>
          <a:xfrm rot="5400000">
            <a:off x="19957460" y="7107264"/>
            <a:ext cx="3411562" cy="1596900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B1D8F4A8-99DD-444C-AF4B-A6A331CB5A67}"/>
              </a:ext>
            </a:extLst>
          </p:cNvPr>
          <p:cNvSpPr>
            <a:spLocks/>
          </p:cNvSpPr>
          <p:nvPr/>
        </p:nvSpPr>
        <p:spPr bwMode="auto">
          <a:xfrm>
            <a:off x="1521513" y="3314630"/>
            <a:ext cx="21334623" cy="9182170"/>
          </a:xfrm>
          <a:custGeom>
            <a:avLst/>
            <a:gdLst>
              <a:gd name="T0" fmla="*/ 7710 w 8561"/>
              <a:gd name="T1" fmla="*/ 987 h 3943"/>
              <a:gd name="T2" fmla="*/ 6859 w 8561"/>
              <a:gd name="T3" fmla="*/ 0 h 3943"/>
              <a:gd name="T4" fmla="*/ 6859 w 8561"/>
              <a:gd name="T5" fmla="*/ 71 h 3943"/>
              <a:gd name="T6" fmla="*/ 7303 w 8561"/>
              <a:gd name="T7" fmla="*/ 724 h 3943"/>
              <a:gd name="T8" fmla="*/ 8112 w 8561"/>
              <a:gd name="T9" fmla="*/ 1908 h 3943"/>
              <a:gd name="T10" fmla="*/ 1033 w 8561"/>
              <a:gd name="T11" fmla="*/ 1908 h 3943"/>
              <a:gd name="T12" fmla="*/ 572 w 8561"/>
              <a:gd name="T13" fmla="*/ 1640 h 3943"/>
              <a:gd name="T14" fmla="*/ 0 w 8561"/>
              <a:gd name="T15" fmla="*/ 1311 h 3943"/>
              <a:gd name="T16" fmla="*/ 0 w 8561"/>
              <a:gd name="T17" fmla="*/ 1972 h 3943"/>
              <a:gd name="T18" fmla="*/ 0 w 8561"/>
              <a:gd name="T19" fmla="*/ 2632 h 3943"/>
              <a:gd name="T20" fmla="*/ 572 w 8561"/>
              <a:gd name="T21" fmla="*/ 2303 h 3943"/>
              <a:gd name="T22" fmla="*/ 1033 w 8561"/>
              <a:gd name="T23" fmla="*/ 2036 h 3943"/>
              <a:gd name="T24" fmla="*/ 8112 w 8561"/>
              <a:gd name="T25" fmla="*/ 2036 h 3943"/>
              <a:gd name="T26" fmla="*/ 7303 w 8561"/>
              <a:gd name="T27" fmla="*/ 3219 h 3943"/>
              <a:gd name="T28" fmla="*/ 6859 w 8561"/>
              <a:gd name="T29" fmla="*/ 3872 h 3943"/>
              <a:gd name="T30" fmla="*/ 6859 w 8561"/>
              <a:gd name="T31" fmla="*/ 3943 h 3943"/>
              <a:gd name="T32" fmla="*/ 7710 w 8561"/>
              <a:gd name="T33" fmla="*/ 2956 h 3943"/>
              <a:gd name="T34" fmla="*/ 8561 w 8561"/>
              <a:gd name="T35" fmla="*/ 1972 h 3943"/>
              <a:gd name="T36" fmla="*/ 7710 w 8561"/>
              <a:gd name="T37" fmla="*/ 987 h 3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561" h="3943">
                <a:moveTo>
                  <a:pt x="7710" y="987"/>
                </a:moveTo>
                <a:lnTo>
                  <a:pt x="6859" y="0"/>
                </a:lnTo>
                <a:lnTo>
                  <a:pt x="6859" y="71"/>
                </a:lnTo>
                <a:lnTo>
                  <a:pt x="7303" y="724"/>
                </a:lnTo>
                <a:lnTo>
                  <a:pt x="8112" y="1908"/>
                </a:lnTo>
                <a:lnTo>
                  <a:pt x="1033" y="1908"/>
                </a:lnTo>
                <a:lnTo>
                  <a:pt x="572" y="1640"/>
                </a:lnTo>
                <a:lnTo>
                  <a:pt x="0" y="1311"/>
                </a:lnTo>
                <a:lnTo>
                  <a:pt x="0" y="1972"/>
                </a:lnTo>
                <a:lnTo>
                  <a:pt x="0" y="2632"/>
                </a:lnTo>
                <a:lnTo>
                  <a:pt x="572" y="2303"/>
                </a:lnTo>
                <a:lnTo>
                  <a:pt x="1033" y="2036"/>
                </a:lnTo>
                <a:lnTo>
                  <a:pt x="8112" y="2036"/>
                </a:lnTo>
                <a:lnTo>
                  <a:pt x="7303" y="3219"/>
                </a:lnTo>
                <a:lnTo>
                  <a:pt x="6859" y="3872"/>
                </a:lnTo>
                <a:lnTo>
                  <a:pt x="6859" y="3943"/>
                </a:lnTo>
                <a:lnTo>
                  <a:pt x="7710" y="2956"/>
                </a:lnTo>
                <a:lnTo>
                  <a:pt x="8561" y="1972"/>
                </a:lnTo>
                <a:lnTo>
                  <a:pt x="7710" y="987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56F82B5-5349-C14A-89E8-E0F2A159E62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F50D644-C6FC-BE44-85E5-BB9B3271B6B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Isosceles Triangle 15">
            <a:extLst>
              <a:ext uri="{FF2B5EF4-FFF2-40B4-BE49-F238E27FC236}">
                <a16:creationId xmlns:a16="http://schemas.microsoft.com/office/drawing/2014/main" id="{5539A02E-2A5F-E444-9E82-6777A5EAF1F1}"/>
              </a:ext>
            </a:extLst>
          </p:cNvPr>
          <p:cNvSpPr/>
          <p:nvPr/>
        </p:nvSpPr>
        <p:spPr>
          <a:xfrm rot="5400000">
            <a:off x="7281048" y="7321744"/>
            <a:ext cx="2495158" cy="1167945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3AE242A7-A5D7-6748-B909-56D4EE943EB7}"/>
              </a:ext>
            </a:extLst>
          </p:cNvPr>
          <p:cNvSpPr>
            <a:spLocks/>
          </p:cNvSpPr>
          <p:nvPr/>
        </p:nvSpPr>
        <p:spPr bwMode="auto">
          <a:xfrm>
            <a:off x="6572449" y="4745937"/>
            <a:ext cx="2744416" cy="6319552"/>
          </a:xfrm>
          <a:custGeom>
            <a:avLst/>
            <a:gdLst>
              <a:gd name="T0" fmla="*/ 538 w 1077"/>
              <a:gd name="T1" fmla="*/ 621 h 2480"/>
              <a:gd name="T2" fmla="*/ 0 w 1077"/>
              <a:gd name="T3" fmla="*/ 0 h 2480"/>
              <a:gd name="T4" fmla="*/ 0 w 1077"/>
              <a:gd name="T5" fmla="*/ 45 h 2480"/>
              <a:gd name="T6" fmla="*/ 281 w 1077"/>
              <a:gd name="T7" fmla="*/ 455 h 2480"/>
              <a:gd name="T8" fmla="*/ 818 w 1077"/>
              <a:gd name="T9" fmla="*/ 1241 h 2480"/>
              <a:gd name="T10" fmla="*/ 281 w 1077"/>
              <a:gd name="T11" fmla="*/ 2025 h 2480"/>
              <a:gd name="T12" fmla="*/ 0 w 1077"/>
              <a:gd name="T13" fmla="*/ 2435 h 2480"/>
              <a:gd name="T14" fmla="*/ 0 w 1077"/>
              <a:gd name="T15" fmla="*/ 2480 h 2480"/>
              <a:gd name="T16" fmla="*/ 538 w 1077"/>
              <a:gd name="T17" fmla="*/ 1862 h 2480"/>
              <a:gd name="T18" fmla="*/ 1077 w 1077"/>
              <a:gd name="T19" fmla="*/ 1241 h 2480"/>
              <a:gd name="T20" fmla="*/ 538 w 1077"/>
              <a:gd name="T21" fmla="*/ 621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77" h="2480">
                <a:moveTo>
                  <a:pt x="538" y="621"/>
                </a:moveTo>
                <a:lnTo>
                  <a:pt x="0" y="0"/>
                </a:lnTo>
                <a:lnTo>
                  <a:pt x="0" y="45"/>
                </a:lnTo>
                <a:lnTo>
                  <a:pt x="281" y="455"/>
                </a:lnTo>
                <a:lnTo>
                  <a:pt x="818" y="1241"/>
                </a:lnTo>
                <a:lnTo>
                  <a:pt x="281" y="2025"/>
                </a:lnTo>
                <a:lnTo>
                  <a:pt x="0" y="2435"/>
                </a:lnTo>
                <a:lnTo>
                  <a:pt x="0" y="2480"/>
                </a:lnTo>
                <a:lnTo>
                  <a:pt x="538" y="1862"/>
                </a:lnTo>
                <a:lnTo>
                  <a:pt x="1077" y="1241"/>
                </a:lnTo>
                <a:lnTo>
                  <a:pt x="538" y="62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FC70918E-B263-E949-AAB4-06D93FA4C9BA}"/>
              </a:ext>
            </a:extLst>
          </p:cNvPr>
          <p:cNvSpPr/>
          <p:nvPr/>
        </p:nvSpPr>
        <p:spPr>
          <a:xfrm flipH="1">
            <a:off x="2234298" y="3306511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E30027E5-F759-1148-B14D-FA29E0AA8305}"/>
              </a:ext>
            </a:extLst>
          </p:cNvPr>
          <p:cNvSpPr/>
          <p:nvPr/>
        </p:nvSpPr>
        <p:spPr>
          <a:xfrm flipH="1" flipV="1">
            <a:off x="2190461" y="11359399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5CBD64E-5F9B-2F4F-86E4-E0B52703B34B}"/>
              </a:ext>
            </a:extLst>
          </p:cNvPr>
          <p:cNvSpPr txBox="1"/>
          <p:nvPr/>
        </p:nvSpPr>
        <p:spPr>
          <a:xfrm flipH="1">
            <a:off x="3388857" y="3578914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31B689A-DA56-684A-9460-32716519D8A3}"/>
              </a:ext>
            </a:extLst>
          </p:cNvPr>
          <p:cNvSpPr txBox="1"/>
          <p:nvPr/>
        </p:nvSpPr>
        <p:spPr>
          <a:xfrm flipH="1">
            <a:off x="3345576" y="11639767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2D01CC6A-E8A2-6642-BC78-5964A9AF60A8}"/>
              </a:ext>
            </a:extLst>
          </p:cNvPr>
          <p:cNvSpPr txBox="1">
            <a:spLocks/>
          </p:cNvSpPr>
          <p:nvPr/>
        </p:nvSpPr>
        <p:spPr>
          <a:xfrm>
            <a:off x="3519711" y="64327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2A7F91C-9023-454E-B132-641D17993648}"/>
              </a:ext>
            </a:extLst>
          </p:cNvPr>
          <p:cNvSpPr txBox="1">
            <a:spLocks/>
          </p:cNvSpPr>
          <p:nvPr/>
        </p:nvSpPr>
        <p:spPr>
          <a:xfrm>
            <a:off x="2771902" y="53068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F2CFCF27-B11A-7B48-AABA-0FFF17211386}"/>
              </a:ext>
            </a:extLst>
          </p:cNvPr>
          <p:cNvSpPr txBox="1">
            <a:spLocks/>
          </p:cNvSpPr>
          <p:nvPr/>
        </p:nvSpPr>
        <p:spPr>
          <a:xfrm>
            <a:off x="2771902" y="993819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69D5E8CA-ECB3-2141-B2B7-1A0AE0143C2F}"/>
              </a:ext>
            </a:extLst>
          </p:cNvPr>
          <p:cNvSpPr txBox="1">
            <a:spLocks/>
          </p:cNvSpPr>
          <p:nvPr/>
        </p:nvSpPr>
        <p:spPr>
          <a:xfrm>
            <a:off x="3517428" y="881226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" name="Isosceles Triangle 14">
            <a:extLst>
              <a:ext uri="{FF2B5EF4-FFF2-40B4-BE49-F238E27FC236}">
                <a16:creationId xmlns:a16="http://schemas.microsoft.com/office/drawing/2014/main" id="{38D26EA5-69CA-DB42-A51C-42BEF866C954}"/>
              </a:ext>
            </a:extLst>
          </p:cNvPr>
          <p:cNvSpPr/>
          <p:nvPr/>
        </p:nvSpPr>
        <p:spPr>
          <a:xfrm rot="5400000">
            <a:off x="12828268" y="7321742"/>
            <a:ext cx="2495158" cy="1167945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595EF679-A1C0-9F49-8AE8-74CA68236D0F}"/>
              </a:ext>
            </a:extLst>
          </p:cNvPr>
          <p:cNvSpPr>
            <a:spLocks/>
          </p:cNvSpPr>
          <p:nvPr/>
        </p:nvSpPr>
        <p:spPr bwMode="auto">
          <a:xfrm>
            <a:off x="12119667" y="4745935"/>
            <a:ext cx="2744416" cy="6319552"/>
          </a:xfrm>
          <a:custGeom>
            <a:avLst/>
            <a:gdLst>
              <a:gd name="T0" fmla="*/ 538 w 1077"/>
              <a:gd name="T1" fmla="*/ 621 h 2480"/>
              <a:gd name="T2" fmla="*/ 0 w 1077"/>
              <a:gd name="T3" fmla="*/ 0 h 2480"/>
              <a:gd name="T4" fmla="*/ 0 w 1077"/>
              <a:gd name="T5" fmla="*/ 45 h 2480"/>
              <a:gd name="T6" fmla="*/ 281 w 1077"/>
              <a:gd name="T7" fmla="*/ 455 h 2480"/>
              <a:gd name="T8" fmla="*/ 818 w 1077"/>
              <a:gd name="T9" fmla="*/ 1241 h 2480"/>
              <a:gd name="T10" fmla="*/ 281 w 1077"/>
              <a:gd name="T11" fmla="*/ 2025 h 2480"/>
              <a:gd name="T12" fmla="*/ 0 w 1077"/>
              <a:gd name="T13" fmla="*/ 2435 h 2480"/>
              <a:gd name="T14" fmla="*/ 0 w 1077"/>
              <a:gd name="T15" fmla="*/ 2480 h 2480"/>
              <a:gd name="T16" fmla="*/ 538 w 1077"/>
              <a:gd name="T17" fmla="*/ 1862 h 2480"/>
              <a:gd name="T18" fmla="*/ 1077 w 1077"/>
              <a:gd name="T19" fmla="*/ 1241 h 2480"/>
              <a:gd name="T20" fmla="*/ 538 w 1077"/>
              <a:gd name="T21" fmla="*/ 621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77" h="2480">
                <a:moveTo>
                  <a:pt x="538" y="621"/>
                </a:moveTo>
                <a:lnTo>
                  <a:pt x="0" y="0"/>
                </a:lnTo>
                <a:lnTo>
                  <a:pt x="0" y="45"/>
                </a:lnTo>
                <a:lnTo>
                  <a:pt x="281" y="455"/>
                </a:lnTo>
                <a:lnTo>
                  <a:pt x="818" y="1241"/>
                </a:lnTo>
                <a:lnTo>
                  <a:pt x="281" y="2025"/>
                </a:lnTo>
                <a:lnTo>
                  <a:pt x="0" y="2435"/>
                </a:lnTo>
                <a:lnTo>
                  <a:pt x="0" y="2480"/>
                </a:lnTo>
                <a:lnTo>
                  <a:pt x="538" y="1862"/>
                </a:lnTo>
                <a:lnTo>
                  <a:pt x="1077" y="1241"/>
                </a:lnTo>
                <a:lnTo>
                  <a:pt x="538" y="62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6DB53F71-5D94-274C-98E5-F687EF04CF33}"/>
              </a:ext>
            </a:extLst>
          </p:cNvPr>
          <p:cNvSpPr/>
          <p:nvPr/>
        </p:nvSpPr>
        <p:spPr>
          <a:xfrm flipH="1">
            <a:off x="7759385" y="3306511"/>
            <a:ext cx="4348458" cy="1145511"/>
          </a:xfrm>
          <a:prstGeom prst="parallelogram">
            <a:avLst>
              <a:gd name="adj" fmla="val 661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0CD82F38-B2BD-C249-A0AA-79919ABA9D3E}"/>
              </a:ext>
            </a:extLst>
          </p:cNvPr>
          <p:cNvSpPr/>
          <p:nvPr/>
        </p:nvSpPr>
        <p:spPr>
          <a:xfrm flipH="1" flipV="1">
            <a:off x="7715548" y="11359399"/>
            <a:ext cx="4348458" cy="1145511"/>
          </a:xfrm>
          <a:prstGeom prst="parallelogram">
            <a:avLst>
              <a:gd name="adj" fmla="val 661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579EB57-9290-D043-9A3D-3CEE9A8E6888}"/>
              </a:ext>
            </a:extLst>
          </p:cNvPr>
          <p:cNvSpPr txBox="1"/>
          <p:nvPr/>
        </p:nvSpPr>
        <p:spPr>
          <a:xfrm flipH="1">
            <a:off x="8865854" y="3578914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E843DF8-4C72-6641-ACE6-5E8161D47932}"/>
              </a:ext>
            </a:extLst>
          </p:cNvPr>
          <p:cNvSpPr txBox="1"/>
          <p:nvPr/>
        </p:nvSpPr>
        <p:spPr>
          <a:xfrm flipH="1">
            <a:off x="8853030" y="11639767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67981BD-BDD3-A843-B598-7470286673E4}"/>
              </a:ext>
            </a:extLst>
          </p:cNvPr>
          <p:cNvSpPr txBox="1">
            <a:spLocks/>
          </p:cNvSpPr>
          <p:nvPr/>
        </p:nvSpPr>
        <p:spPr>
          <a:xfrm>
            <a:off x="9106813" y="64327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6C57AC3-844E-2043-9340-1891EA869E17}"/>
              </a:ext>
            </a:extLst>
          </p:cNvPr>
          <p:cNvSpPr txBox="1">
            <a:spLocks/>
          </p:cNvSpPr>
          <p:nvPr/>
        </p:nvSpPr>
        <p:spPr>
          <a:xfrm>
            <a:off x="8359004" y="53068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0EBADE71-CF9C-224E-8535-4EA89A5B2453}"/>
              </a:ext>
            </a:extLst>
          </p:cNvPr>
          <p:cNvSpPr txBox="1">
            <a:spLocks/>
          </p:cNvSpPr>
          <p:nvPr/>
        </p:nvSpPr>
        <p:spPr>
          <a:xfrm>
            <a:off x="8361287" y="993819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C4418CAD-D5DF-5442-B2DD-B048524AAA26}"/>
              </a:ext>
            </a:extLst>
          </p:cNvPr>
          <p:cNvSpPr txBox="1">
            <a:spLocks/>
          </p:cNvSpPr>
          <p:nvPr/>
        </p:nvSpPr>
        <p:spPr>
          <a:xfrm>
            <a:off x="9106813" y="881226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" name="Isosceles Triangle 13">
            <a:extLst>
              <a:ext uri="{FF2B5EF4-FFF2-40B4-BE49-F238E27FC236}">
                <a16:creationId xmlns:a16="http://schemas.microsoft.com/office/drawing/2014/main" id="{1593FCC4-EC19-5A42-B442-563986D2B5CF}"/>
              </a:ext>
            </a:extLst>
          </p:cNvPr>
          <p:cNvSpPr/>
          <p:nvPr/>
        </p:nvSpPr>
        <p:spPr>
          <a:xfrm rot="5400000">
            <a:off x="18363661" y="7321742"/>
            <a:ext cx="2495158" cy="1167945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BA3AF12-E39B-3A44-A719-AADBE2BCC9A3}"/>
              </a:ext>
            </a:extLst>
          </p:cNvPr>
          <p:cNvSpPr>
            <a:spLocks/>
          </p:cNvSpPr>
          <p:nvPr/>
        </p:nvSpPr>
        <p:spPr bwMode="auto">
          <a:xfrm>
            <a:off x="17655060" y="4745939"/>
            <a:ext cx="2744416" cy="6319552"/>
          </a:xfrm>
          <a:custGeom>
            <a:avLst/>
            <a:gdLst>
              <a:gd name="T0" fmla="*/ 538 w 1077"/>
              <a:gd name="T1" fmla="*/ 621 h 2480"/>
              <a:gd name="T2" fmla="*/ 0 w 1077"/>
              <a:gd name="T3" fmla="*/ 0 h 2480"/>
              <a:gd name="T4" fmla="*/ 0 w 1077"/>
              <a:gd name="T5" fmla="*/ 45 h 2480"/>
              <a:gd name="T6" fmla="*/ 281 w 1077"/>
              <a:gd name="T7" fmla="*/ 455 h 2480"/>
              <a:gd name="T8" fmla="*/ 818 w 1077"/>
              <a:gd name="T9" fmla="*/ 1241 h 2480"/>
              <a:gd name="T10" fmla="*/ 281 w 1077"/>
              <a:gd name="T11" fmla="*/ 2025 h 2480"/>
              <a:gd name="T12" fmla="*/ 0 w 1077"/>
              <a:gd name="T13" fmla="*/ 2435 h 2480"/>
              <a:gd name="T14" fmla="*/ 0 w 1077"/>
              <a:gd name="T15" fmla="*/ 2480 h 2480"/>
              <a:gd name="T16" fmla="*/ 538 w 1077"/>
              <a:gd name="T17" fmla="*/ 1862 h 2480"/>
              <a:gd name="T18" fmla="*/ 1077 w 1077"/>
              <a:gd name="T19" fmla="*/ 1241 h 2480"/>
              <a:gd name="T20" fmla="*/ 538 w 1077"/>
              <a:gd name="T21" fmla="*/ 621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77" h="2480">
                <a:moveTo>
                  <a:pt x="538" y="621"/>
                </a:moveTo>
                <a:lnTo>
                  <a:pt x="0" y="0"/>
                </a:lnTo>
                <a:lnTo>
                  <a:pt x="0" y="45"/>
                </a:lnTo>
                <a:lnTo>
                  <a:pt x="281" y="455"/>
                </a:lnTo>
                <a:lnTo>
                  <a:pt x="818" y="1241"/>
                </a:lnTo>
                <a:lnTo>
                  <a:pt x="281" y="2025"/>
                </a:lnTo>
                <a:lnTo>
                  <a:pt x="0" y="2435"/>
                </a:lnTo>
                <a:lnTo>
                  <a:pt x="0" y="2480"/>
                </a:lnTo>
                <a:lnTo>
                  <a:pt x="538" y="1862"/>
                </a:lnTo>
                <a:lnTo>
                  <a:pt x="1077" y="1241"/>
                </a:lnTo>
                <a:lnTo>
                  <a:pt x="538" y="621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320F4B26-C5DA-0345-A913-B0C99F77AEC5}"/>
              </a:ext>
            </a:extLst>
          </p:cNvPr>
          <p:cNvSpPr/>
          <p:nvPr/>
        </p:nvSpPr>
        <p:spPr>
          <a:xfrm flipH="1">
            <a:off x="13306602" y="3306511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10E6F8D8-ACFD-EE45-891C-ED5A6E5F45C3}"/>
              </a:ext>
            </a:extLst>
          </p:cNvPr>
          <p:cNvSpPr/>
          <p:nvPr/>
        </p:nvSpPr>
        <p:spPr>
          <a:xfrm flipH="1" flipV="1">
            <a:off x="13262765" y="11359399"/>
            <a:ext cx="4348458" cy="1145511"/>
          </a:xfrm>
          <a:prstGeom prst="parallelogram">
            <a:avLst>
              <a:gd name="adj" fmla="val 6935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EF5985B-1CD6-9145-A70F-E66BE7507874}"/>
              </a:ext>
            </a:extLst>
          </p:cNvPr>
          <p:cNvSpPr txBox="1"/>
          <p:nvPr/>
        </p:nvSpPr>
        <p:spPr>
          <a:xfrm flipH="1">
            <a:off x="14403453" y="3578914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1E37C85-7AE9-1C40-8ADD-63A68AF60F5C}"/>
              </a:ext>
            </a:extLst>
          </p:cNvPr>
          <p:cNvSpPr txBox="1"/>
          <p:nvPr/>
        </p:nvSpPr>
        <p:spPr>
          <a:xfrm flipH="1">
            <a:off x="14404255" y="11639767"/>
            <a:ext cx="21531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CA75776-5647-C944-BDBE-136EAA43EE64}"/>
              </a:ext>
            </a:extLst>
          </p:cNvPr>
          <p:cNvSpPr txBox="1">
            <a:spLocks/>
          </p:cNvSpPr>
          <p:nvPr/>
        </p:nvSpPr>
        <p:spPr>
          <a:xfrm>
            <a:off x="14634882" y="64327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2B57EACB-0138-2848-9979-D534D5DE53F3}"/>
              </a:ext>
            </a:extLst>
          </p:cNvPr>
          <p:cNvSpPr txBox="1">
            <a:spLocks/>
          </p:cNvSpPr>
          <p:nvPr/>
        </p:nvSpPr>
        <p:spPr>
          <a:xfrm>
            <a:off x="13887073" y="53068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EC18FF2F-4A30-4C45-B572-C856BEF49E2E}"/>
              </a:ext>
            </a:extLst>
          </p:cNvPr>
          <p:cNvSpPr txBox="1">
            <a:spLocks/>
          </p:cNvSpPr>
          <p:nvPr/>
        </p:nvSpPr>
        <p:spPr>
          <a:xfrm>
            <a:off x="13883425" y="993819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29A8B120-CA9D-7D4B-9BCB-BCC12CD279DB}"/>
              </a:ext>
            </a:extLst>
          </p:cNvPr>
          <p:cNvSpPr txBox="1">
            <a:spLocks/>
          </p:cNvSpPr>
          <p:nvPr/>
        </p:nvSpPr>
        <p:spPr>
          <a:xfrm>
            <a:off x="14628951" y="881226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661180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>
            <a:extLst>
              <a:ext uri="{FF2B5EF4-FFF2-40B4-BE49-F238E27FC236}">
                <a16:creationId xmlns:a16="http://schemas.microsoft.com/office/drawing/2014/main" id="{4D14C087-37CF-954A-A03A-EB2CC003493E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1520825" y="1705849"/>
            <a:ext cx="21336000" cy="11767342"/>
          </a:xfrm>
          <a:custGeom>
            <a:avLst/>
            <a:gdLst>
              <a:gd name="T0" fmla="*/ 2010 w 2051"/>
              <a:gd name="T1" fmla="*/ 480 h 1128"/>
              <a:gd name="T2" fmla="*/ 731 w 2051"/>
              <a:gd name="T3" fmla="*/ 304 h 1128"/>
              <a:gd name="T4" fmla="*/ 479 w 2051"/>
              <a:gd name="T5" fmla="*/ 431 h 1128"/>
              <a:gd name="T6" fmla="*/ 344 w 2051"/>
              <a:gd name="T7" fmla="*/ 414 h 1128"/>
              <a:gd name="T8" fmla="*/ 0 w 2051"/>
              <a:gd name="T9" fmla="*/ 196 h 1128"/>
              <a:gd name="T10" fmla="*/ 109 w 2051"/>
              <a:gd name="T11" fmla="*/ 564 h 1128"/>
              <a:gd name="T12" fmla="*/ 0 w 2051"/>
              <a:gd name="T13" fmla="*/ 932 h 1128"/>
              <a:gd name="T14" fmla="*/ 344 w 2051"/>
              <a:gd name="T15" fmla="*/ 714 h 1128"/>
              <a:gd name="T16" fmla="*/ 479 w 2051"/>
              <a:gd name="T17" fmla="*/ 697 h 1128"/>
              <a:gd name="T18" fmla="*/ 731 w 2051"/>
              <a:gd name="T19" fmla="*/ 824 h 1128"/>
              <a:gd name="T20" fmla="*/ 2010 w 2051"/>
              <a:gd name="T21" fmla="*/ 648 h 1128"/>
              <a:gd name="T22" fmla="*/ 2010 w 2051"/>
              <a:gd name="T23" fmla="*/ 480 h 1128"/>
              <a:gd name="T24" fmla="*/ 1820 w 2051"/>
              <a:gd name="T25" fmla="*/ 568 h 1128"/>
              <a:gd name="T26" fmla="*/ 1772 w 2051"/>
              <a:gd name="T27" fmla="*/ 512 h 1128"/>
              <a:gd name="T28" fmla="*/ 1820 w 2051"/>
              <a:gd name="T29" fmla="*/ 456 h 1128"/>
              <a:gd name="T30" fmla="*/ 1868 w 2051"/>
              <a:gd name="T31" fmla="*/ 512 h 1128"/>
              <a:gd name="T32" fmla="*/ 1820 w 2051"/>
              <a:gd name="T33" fmla="*/ 568 h 1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051" h="1128">
                <a:moveTo>
                  <a:pt x="2010" y="480"/>
                </a:moveTo>
                <a:cubicBezTo>
                  <a:pt x="1615" y="0"/>
                  <a:pt x="919" y="213"/>
                  <a:pt x="731" y="304"/>
                </a:cubicBezTo>
                <a:cubicBezTo>
                  <a:pt x="644" y="346"/>
                  <a:pt x="546" y="396"/>
                  <a:pt x="479" y="431"/>
                </a:cubicBezTo>
                <a:cubicBezTo>
                  <a:pt x="435" y="453"/>
                  <a:pt x="382" y="447"/>
                  <a:pt x="344" y="414"/>
                </a:cubicBezTo>
                <a:cubicBezTo>
                  <a:pt x="223" y="309"/>
                  <a:pt x="0" y="196"/>
                  <a:pt x="0" y="196"/>
                </a:cubicBezTo>
                <a:cubicBezTo>
                  <a:pt x="0" y="328"/>
                  <a:pt x="109" y="564"/>
                  <a:pt x="109" y="564"/>
                </a:cubicBezTo>
                <a:cubicBezTo>
                  <a:pt x="109" y="564"/>
                  <a:pt x="0" y="800"/>
                  <a:pt x="0" y="932"/>
                </a:cubicBezTo>
                <a:cubicBezTo>
                  <a:pt x="0" y="932"/>
                  <a:pt x="223" y="819"/>
                  <a:pt x="344" y="714"/>
                </a:cubicBezTo>
                <a:cubicBezTo>
                  <a:pt x="382" y="681"/>
                  <a:pt x="435" y="675"/>
                  <a:pt x="479" y="697"/>
                </a:cubicBezTo>
                <a:cubicBezTo>
                  <a:pt x="546" y="732"/>
                  <a:pt x="644" y="782"/>
                  <a:pt x="731" y="824"/>
                </a:cubicBezTo>
                <a:cubicBezTo>
                  <a:pt x="919" y="915"/>
                  <a:pt x="1615" y="1128"/>
                  <a:pt x="2010" y="648"/>
                </a:cubicBezTo>
                <a:cubicBezTo>
                  <a:pt x="2051" y="599"/>
                  <a:pt x="2051" y="529"/>
                  <a:pt x="2010" y="480"/>
                </a:cubicBezTo>
                <a:close/>
                <a:moveTo>
                  <a:pt x="1820" y="568"/>
                </a:moveTo>
                <a:cubicBezTo>
                  <a:pt x="1793" y="568"/>
                  <a:pt x="1772" y="543"/>
                  <a:pt x="1772" y="512"/>
                </a:cubicBezTo>
                <a:cubicBezTo>
                  <a:pt x="1772" y="481"/>
                  <a:pt x="1793" y="456"/>
                  <a:pt x="1820" y="456"/>
                </a:cubicBezTo>
                <a:cubicBezTo>
                  <a:pt x="1847" y="456"/>
                  <a:pt x="1868" y="481"/>
                  <a:pt x="1868" y="512"/>
                </a:cubicBezTo>
                <a:cubicBezTo>
                  <a:pt x="1868" y="543"/>
                  <a:pt x="1847" y="568"/>
                  <a:pt x="1820" y="568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B4152FA-964D-1B42-9881-C9A9F6758EC8}"/>
              </a:ext>
            </a:extLst>
          </p:cNvPr>
          <p:cNvCxnSpPr>
            <a:cxnSpLocks/>
          </p:cNvCxnSpPr>
          <p:nvPr/>
        </p:nvCxnSpPr>
        <p:spPr>
          <a:xfrm flipH="1">
            <a:off x="4689386" y="7693756"/>
            <a:ext cx="13014327" cy="0"/>
          </a:xfrm>
          <a:prstGeom prst="straightConnector1">
            <a:avLst/>
          </a:prstGeom>
          <a:ln w="63500" cap="rnd">
            <a:solidFill>
              <a:schemeClr val="accent1">
                <a:lumMod val="20000"/>
                <a:lumOff val="80000"/>
              </a:schemeClr>
            </a:solidFill>
            <a:prstDash val="lgDash"/>
            <a:tailEnd type="stealth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DB3B02C-6EF2-1141-A6C8-68E3E3EC8BC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BF742E-BF08-9945-8CEF-561AADD50C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2879CA-719D-144A-A808-9664983BA13E}"/>
              </a:ext>
            </a:extLst>
          </p:cNvPr>
          <p:cNvSpPr txBox="1"/>
          <p:nvPr/>
        </p:nvSpPr>
        <p:spPr>
          <a:xfrm flipH="1">
            <a:off x="18625674" y="7155147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0AB060-260B-A345-8696-A12AF33D1816}"/>
              </a:ext>
            </a:extLst>
          </p:cNvPr>
          <p:cNvCxnSpPr/>
          <p:nvPr/>
        </p:nvCxnSpPr>
        <p:spPr>
          <a:xfrm flipV="1">
            <a:off x="8089480" y="4422495"/>
            <a:ext cx="3504038" cy="2997151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E2DEA3-624A-E649-8420-B58D13F27578}"/>
              </a:ext>
            </a:extLst>
          </p:cNvPr>
          <p:cNvCxnSpPr/>
          <p:nvPr/>
        </p:nvCxnSpPr>
        <p:spPr>
          <a:xfrm>
            <a:off x="7933398" y="7967867"/>
            <a:ext cx="3504038" cy="2997151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CC95083E-18C9-D542-8E0F-1C0795222CA9}"/>
              </a:ext>
            </a:extLst>
          </p:cNvPr>
          <p:cNvSpPr txBox="1">
            <a:spLocks/>
          </p:cNvSpPr>
          <p:nvPr/>
        </p:nvSpPr>
        <p:spPr>
          <a:xfrm rot="19193847">
            <a:off x="7115957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72015B-928E-5441-B882-5A02316CDECB}"/>
              </a:ext>
            </a:extLst>
          </p:cNvPr>
          <p:cNvCxnSpPr/>
          <p:nvPr/>
        </p:nvCxnSpPr>
        <p:spPr>
          <a:xfrm flipV="1">
            <a:off x="11047343" y="5046901"/>
            <a:ext cx="2845421" cy="2372745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991EC4-06E9-344E-BDB3-5E2E4C415520}"/>
              </a:ext>
            </a:extLst>
          </p:cNvPr>
          <p:cNvCxnSpPr/>
          <p:nvPr/>
        </p:nvCxnSpPr>
        <p:spPr>
          <a:xfrm>
            <a:off x="10891877" y="7967867"/>
            <a:ext cx="2845421" cy="2372745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Subtitle 2">
            <a:extLst>
              <a:ext uri="{FF2B5EF4-FFF2-40B4-BE49-F238E27FC236}">
                <a16:creationId xmlns:a16="http://schemas.microsoft.com/office/drawing/2014/main" id="{C41D00AE-7B90-9140-8056-9ACCDC20BDB7}"/>
              </a:ext>
            </a:extLst>
          </p:cNvPr>
          <p:cNvSpPr txBox="1">
            <a:spLocks/>
          </p:cNvSpPr>
          <p:nvPr/>
        </p:nvSpPr>
        <p:spPr>
          <a:xfrm rot="19193847">
            <a:off x="10089716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972D800-7F9A-5E4D-BDAA-ACBD5789AE71}"/>
              </a:ext>
            </a:extLst>
          </p:cNvPr>
          <p:cNvCxnSpPr/>
          <p:nvPr/>
        </p:nvCxnSpPr>
        <p:spPr>
          <a:xfrm flipV="1">
            <a:off x="13533678" y="5856748"/>
            <a:ext cx="2003237" cy="1562898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CA83147-CBE8-774A-8B57-5330DEB726D4}"/>
              </a:ext>
            </a:extLst>
          </p:cNvPr>
          <p:cNvCxnSpPr/>
          <p:nvPr/>
        </p:nvCxnSpPr>
        <p:spPr>
          <a:xfrm>
            <a:off x="13474320" y="7967867"/>
            <a:ext cx="2003237" cy="1562898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Subtitle 2">
            <a:extLst>
              <a:ext uri="{FF2B5EF4-FFF2-40B4-BE49-F238E27FC236}">
                <a16:creationId xmlns:a16="http://schemas.microsoft.com/office/drawing/2014/main" id="{BA0D7DBF-48FE-B044-88D5-1CF922C88F7D}"/>
              </a:ext>
            </a:extLst>
          </p:cNvPr>
          <p:cNvSpPr txBox="1">
            <a:spLocks/>
          </p:cNvSpPr>
          <p:nvPr/>
        </p:nvSpPr>
        <p:spPr>
          <a:xfrm rot="19193847">
            <a:off x="12552169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61C2CE-0C60-0B40-9233-BD6BE50537C8}"/>
              </a:ext>
            </a:extLst>
          </p:cNvPr>
          <p:cNvCxnSpPr/>
          <p:nvPr/>
        </p:nvCxnSpPr>
        <p:spPr>
          <a:xfrm flipV="1">
            <a:off x="5256098" y="4024167"/>
            <a:ext cx="3363661" cy="3395479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CA0021-BCA5-2F49-85C7-709C4E68B416}"/>
              </a:ext>
            </a:extLst>
          </p:cNvPr>
          <p:cNvCxnSpPr/>
          <p:nvPr/>
        </p:nvCxnSpPr>
        <p:spPr>
          <a:xfrm>
            <a:off x="5256098" y="7967867"/>
            <a:ext cx="3363661" cy="3395479"/>
          </a:xfrm>
          <a:prstGeom prst="line">
            <a:avLst/>
          </a:prstGeom>
          <a:ln w="38100" cap="rnd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Subtitle 2">
            <a:extLst>
              <a:ext uri="{FF2B5EF4-FFF2-40B4-BE49-F238E27FC236}">
                <a16:creationId xmlns:a16="http://schemas.microsoft.com/office/drawing/2014/main" id="{973D577C-F485-734B-8B4E-8F0A6189148A}"/>
              </a:ext>
            </a:extLst>
          </p:cNvPr>
          <p:cNvSpPr txBox="1">
            <a:spLocks/>
          </p:cNvSpPr>
          <p:nvPr/>
        </p:nvSpPr>
        <p:spPr>
          <a:xfrm rot="18900000">
            <a:off x="4221320" y="577674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4A3A33B5-20CF-A146-AFF3-0DEC0A85B921}"/>
              </a:ext>
            </a:extLst>
          </p:cNvPr>
          <p:cNvSpPr txBox="1">
            <a:spLocks/>
          </p:cNvSpPr>
          <p:nvPr/>
        </p:nvSpPr>
        <p:spPr>
          <a:xfrm rot="2700000">
            <a:off x="4221319" y="9181717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83D181B-7F4A-C34E-8B45-4DD3AC656828}"/>
              </a:ext>
            </a:extLst>
          </p:cNvPr>
          <p:cNvSpPr txBox="1">
            <a:spLocks/>
          </p:cNvSpPr>
          <p:nvPr/>
        </p:nvSpPr>
        <p:spPr>
          <a:xfrm rot="2513789">
            <a:off x="7019283" y="9181717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BD69C1E-713F-2441-B70D-1E0564852E72}"/>
              </a:ext>
            </a:extLst>
          </p:cNvPr>
          <p:cNvSpPr txBox="1">
            <a:spLocks/>
          </p:cNvSpPr>
          <p:nvPr/>
        </p:nvSpPr>
        <p:spPr>
          <a:xfrm rot="2437246">
            <a:off x="10150555" y="9181717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EACECC8-30CA-254B-8C74-461AC9756166}"/>
              </a:ext>
            </a:extLst>
          </p:cNvPr>
          <p:cNvSpPr txBox="1">
            <a:spLocks/>
          </p:cNvSpPr>
          <p:nvPr/>
        </p:nvSpPr>
        <p:spPr>
          <a:xfrm rot="2357838">
            <a:off x="12518161" y="918171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665875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3">
            <a:extLst>
              <a:ext uri="{FF2B5EF4-FFF2-40B4-BE49-F238E27FC236}">
                <a16:creationId xmlns:a16="http://schemas.microsoft.com/office/drawing/2014/main" id="{546A722B-A9FB-0A4E-9BD8-038B5DA3AF79}"/>
              </a:ext>
            </a:extLst>
          </p:cNvPr>
          <p:cNvSpPr/>
          <p:nvPr/>
        </p:nvSpPr>
        <p:spPr>
          <a:xfrm>
            <a:off x="1535495" y="7121738"/>
            <a:ext cx="21321330" cy="1472816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" name="Chevron 5">
            <a:extLst>
              <a:ext uri="{FF2B5EF4-FFF2-40B4-BE49-F238E27FC236}">
                <a16:creationId xmlns:a16="http://schemas.microsoft.com/office/drawing/2014/main" id="{A2C53984-228D-8E46-B8D9-6E47EFE1E17C}"/>
              </a:ext>
            </a:extLst>
          </p:cNvPr>
          <p:cNvSpPr/>
          <p:nvPr/>
        </p:nvSpPr>
        <p:spPr>
          <a:xfrm>
            <a:off x="1535495" y="3274682"/>
            <a:ext cx="4012155" cy="939555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5" name="Chevron 6">
            <a:extLst>
              <a:ext uri="{FF2B5EF4-FFF2-40B4-BE49-F238E27FC236}">
                <a16:creationId xmlns:a16="http://schemas.microsoft.com/office/drawing/2014/main" id="{7CA966FE-D1F4-EF45-8D13-5DBD12DCC1E9}"/>
              </a:ext>
            </a:extLst>
          </p:cNvPr>
          <p:cNvSpPr/>
          <p:nvPr/>
        </p:nvSpPr>
        <p:spPr>
          <a:xfrm>
            <a:off x="1535495" y="11575537"/>
            <a:ext cx="4012155" cy="939555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BDC3CCA-9541-6F41-BD6A-F0383F73470E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547650" y="3744460"/>
            <a:ext cx="3137014" cy="3747721"/>
          </a:xfrm>
          <a:prstGeom prst="straightConnector1">
            <a:avLst/>
          </a:prstGeom>
          <a:ln w="63500" cap="rnd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9F5B671-4547-4D47-AF42-A1AE82215060}"/>
              </a:ext>
            </a:extLst>
          </p:cNvPr>
          <p:cNvCxnSpPr>
            <a:cxnSpLocks/>
            <a:endCxn id="5" idx="3"/>
          </p:cNvCxnSpPr>
          <p:nvPr/>
        </p:nvCxnSpPr>
        <p:spPr>
          <a:xfrm flipH="1">
            <a:off x="5547650" y="8255135"/>
            <a:ext cx="3135976" cy="3790180"/>
          </a:xfrm>
          <a:prstGeom prst="straightConnector1">
            <a:avLst/>
          </a:prstGeom>
          <a:ln w="63500" cap="rnd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F0D03B2-3070-1E4A-97BD-CAE967CBBC6B}"/>
              </a:ext>
            </a:extLst>
          </p:cNvPr>
          <p:cNvCxnSpPr/>
          <p:nvPr/>
        </p:nvCxnSpPr>
        <p:spPr>
          <a:xfrm>
            <a:off x="5519794" y="4918900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845A66C-FB68-0B45-9F2B-62B53F16815E}"/>
              </a:ext>
            </a:extLst>
          </p:cNvPr>
          <p:cNvCxnSpPr/>
          <p:nvPr/>
        </p:nvCxnSpPr>
        <p:spPr>
          <a:xfrm>
            <a:off x="6283729" y="5859376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ED76D91-8B60-784A-9909-A728FB63C21F}"/>
              </a:ext>
            </a:extLst>
          </p:cNvPr>
          <p:cNvCxnSpPr/>
          <p:nvPr/>
        </p:nvCxnSpPr>
        <p:spPr>
          <a:xfrm>
            <a:off x="7133839" y="6799853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6257E82-F25A-0043-8645-62D1130F1E27}"/>
              </a:ext>
            </a:extLst>
          </p:cNvPr>
          <p:cNvCxnSpPr/>
          <p:nvPr/>
        </p:nvCxnSpPr>
        <p:spPr>
          <a:xfrm>
            <a:off x="5476206" y="10868913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C776060-40B4-BD4B-97A2-F8B58FA0E966}"/>
              </a:ext>
            </a:extLst>
          </p:cNvPr>
          <p:cNvCxnSpPr/>
          <p:nvPr/>
        </p:nvCxnSpPr>
        <p:spPr>
          <a:xfrm>
            <a:off x="6266581" y="9892675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F8D6D6D-1B71-594D-982F-E530CF5C5D9C}"/>
              </a:ext>
            </a:extLst>
          </p:cNvPr>
          <p:cNvCxnSpPr/>
          <p:nvPr/>
        </p:nvCxnSpPr>
        <p:spPr>
          <a:xfrm>
            <a:off x="7095749" y="8916435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evron 15">
            <a:extLst>
              <a:ext uri="{FF2B5EF4-FFF2-40B4-BE49-F238E27FC236}">
                <a16:creationId xmlns:a16="http://schemas.microsoft.com/office/drawing/2014/main" id="{51B8C41A-9F7E-254C-9C22-ABCA67480619}"/>
              </a:ext>
            </a:extLst>
          </p:cNvPr>
          <p:cNvSpPr/>
          <p:nvPr/>
        </p:nvSpPr>
        <p:spPr>
          <a:xfrm>
            <a:off x="8167104" y="3274682"/>
            <a:ext cx="4012155" cy="93955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9" name="Chevron 16">
            <a:extLst>
              <a:ext uri="{FF2B5EF4-FFF2-40B4-BE49-F238E27FC236}">
                <a16:creationId xmlns:a16="http://schemas.microsoft.com/office/drawing/2014/main" id="{AD27F5DC-AD54-EF44-84C9-5C5E9CAFD3D7}"/>
              </a:ext>
            </a:extLst>
          </p:cNvPr>
          <p:cNvSpPr/>
          <p:nvPr/>
        </p:nvSpPr>
        <p:spPr>
          <a:xfrm>
            <a:off x="8167104" y="11575537"/>
            <a:ext cx="4012155" cy="93955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5C87DAB-2DA7-0347-8F4B-19FF18DF3A68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12179259" y="3744460"/>
            <a:ext cx="3094618" cy="3758819"/>
          </a:xfrm>
          <a:prstGeom prst="straightConnector1">
            <a:avLst/>
          </a:prstGeom>
          <a:ln w="63500" cap="rnd">
            <a:solidFill>
              <a:schemeClr val="accent2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3CDAC90-DAAC-FA4C-AE85-090064BC2C7D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12179259" y="8207543"/>
            <a:ext cx="3094618" cy="3837772"/>
          </a:xfrm>
          <a:prstGeom prst="straightConnector1">
            <a:avLst/>
          </a:prstGeom>
          <a:ln w="63500" cap="rnd">
            <a:solidFill>
              <a:schemeClr val="accent2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E40EADB-D315-CD4F-A2AE-A71739FF8F3D}"/>
              </a:ext>
            </a:extLst>
          </p:cNvPr>
          <p:cNvCxnSpPr/>
          <p:nvPr/>
        </p:nvCxnSpPr>
        <p:spPr>
          <a:xfrm>
            <a:off x="11890187" y="4916967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E988A4B-DB8E-DA41-A1D9-18BD89BD8A33}"/>
              </a:ext>
            </a:extLst>
          </p:cNvPr>
          <p:cNvCxnSpPr/>
          <p:nvPr/>
        </p:nvCxnSpPr>
        <p:spPr>
          <a:xfrm>
            <a:off x="12654122" y="5853303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B49623F-E782-CD4B-8B77-24A6F490C59E}"/>
              </a:ext>
            </a:extLst>
          </p:cNvPr>
          <p:cNvCxnSpPr/>
          <p:nvPr/>
        </p:nvCxnSpPr>
        <p:spPr>
          <a:xfrm>
            <a:off x="13504232" y="6799853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C753087-A757-A242-8971-74F147D3A2CD}"/>
              </a:ext>
            </a:extLst>
          </p:cNvPr>
          <p:cNvCxnSpPr/>
          <p:nvPr/>
        </p:nvCxnSpPr>
        <p:spPr>
          <a:xfrm>
            <a:off x="11846598" y="10868913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94026EA-E46F-0643-8980-4D66AD96BA48}"/>
              </a:ext>
            </a:extLst>
          </p:cNvPr>
          <p:cNvCxnSpPr/>
          <p:nvPr/>
        </p:nvCxnSpPr>
        <p:spPr>
          <a:xfrm>
            <a:off x="12636974" y="9892675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4C4C279-946F-B445-96D5-54A0C6E4C7EE}"/>
              </a:ext>
            </a:extLst>
          </p:cNvPr>
          <p:cNvCxnSpPr/>
          <p:nvPr/>
        </p:nvCxnSpPr>
        <p:spPr>
          <a:xfrm>
            <a:off x="13466142" y="8916436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hevron 20">
            <a:extLst>
              <a:ext uri="{FF2B5EF4-FFF2-40B4-BE49-F238E27FC236}">
                <a16:creationId xmlns:a16="http://schemas.microsoft.com/office/drawing/2014/main" id="{5DE2A1C7-B748-B54C-A903-4C6474E0E618}"/>
              </a:ext>
            </a:extLst>
          </p:cNvPr>
          <p:cNvSpPr/>
          <p:nvPr/>
        </p:nvSpPr>
        <p:spPr>
          <a:xfrm>
            <a:off x="14798713" y="3274682"/>
            <a:ext cx="4012155" cy="939555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3" name="Chevron 21">
            <a:extLst>
              <a:ext uri="{FF2B5EF4-FFF2-40B4-BE49-F238E27FC236}">
                <a16:creationId xmlns:a16="http://schemas.microsoft.com/office/drawing/2014/main" id="{048844C9-8D9A-A946-BA3C-41A2EE24C3B2}"/>
              </a:ext>
            </a:extLst>
          </p:cNvPr>
          <p:cNvSpPr/>
          <p:nvPr/>
        </p:nvSpPr>
        <p:spPr>
          <a:xfrm>
            <a:off x="14798713" y="11575537"/>
            <a:ext cx="4012155" cy="939555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2310F22-D4D2-4148-8941-6841AEC50557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18810868" y="3744460"/>
            <a:ext cx="3094618" cy="3747721"/>
          </a:xfrm>
          <a:prstGeom prst="straightConnector1">
            <a:avLst/>
          </a:prstGeom>
          <a:ln w="63500" cap="rnd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9415928-1914-E040-9BB2-3551A0453381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18810868" y="8255135"/>
            <a:ext cx="3094618" cy="3790180"/>
          </a:xfrm>
          <a:prstGeom prst="straightConnector1">
            <a:avLst/>
          </a:prstGeom>
          <a:ln w="63500" cap="rnd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6617733-A113-1741-B0F8-9840FBEA11D5}"/>
              </a:ext>
            </a:extLst>
          </p:cNvPr>
          <p:cNvCxnSpPr/>
          <p:nvPr/>
        </p:nvCxnSpPr>
        <p:spPr>
          <a:xfrm>
            <a:off x="18582494" y="4916967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FBC07CC-0918-B542-9275-FE69CB643F05}"/>
              </a:ext>
            </a:extLst>
          </p:cNvPr>
          <p:cNvCxnSpPr/>
          <p:nvPr/>
        </p:nvCxnSpPr>
        <p:spPr>
          <a:xfrm>
            <a:off x="19346429" y="5853303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BE029C5-519D-EB4F-9082-87F4167CED00}"/>
              </a:ext>
            </a:extLst>
          </p:cNvPr>
          <p:cNvCxnSpPr/>
          <p:nvPr/>
        </p:nvCxnSpPr>
        <p:spPr>
          <a:xfrm>
            <a:off x="20196539" y="6799853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F330ED5-7CD1-D04B-859B-AC3A47D5FD37}"/>
              </a:ext>
            </a:extLst>
          </p:cNvPr>
          <p:cNvCxnSpPr/>
          <p:nvPr/>
        </p:nvCxnSpPr>
        <p:spPr>
          <a:xfrm>
            <a:off x="18538906" y="10868913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9B960D1-EC67-4E4A-88D9-82D412F6E0BB}"/>
              </a:ext>
            </a:extLst>
          </p:cNvPr>
          <p:cNvCxnSpPr/>
          <p:nvPr/>
        </p:nvCxnSpPr>
        <p:spPr>
          <a:xfrm>
            <a:off x="19329281" y="9892675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83AB3F2-70A0-344D-BEA2-12D387A6CAD8}"/>
              </a:ext>
            </a:extLst>
          </p:cNvPr>
          <p:cNvCxnSpPr/>
          <p:nvPr/>
        </p:nvCxnSpPr>
        <p:spPr>
          <a:xfrm>
            <a:off x="20158449" y="8916437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E56B2556-CCB4-F647-98FA-C6BBD7109575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C09B02F-6F97-634C-A0DF-63B7F0A1AC6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0B033C2-F0FA-0D4F-8D5D-80AEB3DB450B}"/>
              </a:ext>
            </a:extLst>
          </p:cNvPr>
          <p:cNvSpPr txBox="1"/>
          <p:nvPr/>
        </p:nvSpPr>
        <p:spPr>
          <a:xfrm flipH="1">
            <a:off x="2521901" y="3452071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EC91571-B9C7-4D4C-BB93-D2CCEBB1CD99}"/>
              </a:ext>
            </a:extLst>
          </p:cNvPr>
          <p:cNvSpPr txBox="1"/>
          <p:nvPr/>
        </p:nvSpPr>
        <p:spPr>
          <a:xfrm flipH="1">
            <a:off x="9105421" y="3452071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88266D5-7E92-C44A-B6E8-DD38BF1B0D02}"/>
              </a:ext>
            </a:extLst>
          </p:cNvPr>
          <p:cNvSpPr txBox="1"/>
          <p:nvPr/>
        </p:nvSpPr>
        <p:spPr>
          <a:xfrm flipH="1">
            <a:off x="15727411" y="3452071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CF7495C-D66D-9A4A-B07E-3BF767775201}"/>
              </a:ext>
            </a:extLst>
          </p:cNvPr>
          <p:cNvSpPr txBox="1"/>
          <p:nvPr/>
        </p:nvSpPr>
        <p:spPr>
          <a:xfrm flipH="1">
            <a:off x="2478620" y="11752927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616AC45-4E58-1B47-A0B3-A31D566D5552}"/>
              </a:ext>
            </a:extLst>
          </p:cNvPr>
          <p:cNvSpPr txBox="1"/>
          <p:nvPr/>
        </p:nvSpPr>
        <p:spPr>
          <a:xfrm flipH="1">
            <a:off x="9092597" y="11752927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66AB03B7-7D7D-214F-A6F8-A807C5A02A10}"/>
              </a:ext>
            </a:extLst>
          </p:cNvPr>
          <p:cNvSpPr txBox="1"/>
          <p:nvPr/>
        </p:nvSpPr>
        <p:spPr>
          <a:xfrm flipH="1">
            <a:off x="15728213" y="11752927"/>
            <a:ext cx="21531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25" name="Subtitle 2">
            <a:extLst>
              <a:ext uri="{FF2B5EF4-FFF2-40B4-BE49-F238E27FC236}">
                <a16:creationId xmlns:a16="http://schemas.microsoft.com/office/drawing/2014/main" id="{D6D4D7B9-2BD5-1A4F-9F40-A82A46A01B55}"/>
              </a:ext>
            </a:extLst>
          </p:cNvPr>
          <p:cNvSpPr txBox="1">
            <a:spLocks/>
          </p:cNvSpPr>
          <p:nvPr/>
        </p:nvSpPr>
        <p:spPr>
          <a:xfrm>
            <a:off x="1455903" y="4634175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6" name="Subtitle 2">
            <a:extLst>
              <a:ext uri="{FF2B5EF4-FFF2-40B4-BE49-F238E27FC236}">
                <a16:creationId xmlns:a16="http://schemas.microsoft.com/office/drawing/2014/main" id="{CE71C792-C759-5943-8639-5634A84C89A1}"/>
              </a:ext>
            </a:extLst>
          </p:cNvPr>
          <p:cNvSpPr txBox="1">
            <a:spLocks/>
          </p:cNvSpPr>
          <p:nvPr/>
        </p:nvSpPr>
        <p:spPr>
          <a:xfrm>
            <a:off x="1455903" y="1058418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4A412254-0184-654D-BAB2-1AF13D836918}"/>
              </a:ext>
            </a:extLst>
          </p:cNvPr>
          <p:cNvSpPr txBox="1">
            <a:spLocks/>
          </p:cNvSpPr>
          <p:nvPr/>
        </p:nvSpPr>
        <p:spPr>
          <a:xfrm>
            <a:off x="2223344" y="960795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8" name="Subtitle 2">
            <a:extLst>
              <a:ext uri="{FF2B5EF4-FFF2-40B4-BE49-F238E27FC236}">
                <a16:creationId xmlns:a16="http://schemas.microsoft.com/office/drawing/2014/main" id="{92AA8504-DDDB-6B48-B72C-615DEC621A40}"/>
              </a:ext>
            </a:extLst>
          </p:cNvPr>
          <p:cNvSpPr txBox="1">
            <a:spLocks/>
          </p:cNvSpPr>
          <p:nvPr/>
        </p:nvSpPr>
        <p:spPr>
          <a:xfrm>
            <a:off x="2223344" y="5574651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580A6999-7AB5-CC4C-8CE9-6DBCDC8CA2FE}"/>
              </a:ext>
            </a:extLst>
          </p:cNvPr>
          <p:cNvSpPr txBox="1">
            <a:spLocks/>
          </p:cNvSpPr>
          <p:nvPr/>
        </p:nvSpPr>
        <p:spPr>
          <a:xfrm>
            <a:off x="3072371" y="651512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480A4E71-A9DA-7245-8C39-A05759DA7C70}"/>
              </a:ext>
            </a:extLst>
          </p:cNvPr>
          <p:cNvSpPr txBox="1">
            <a:spLocks/>
          </p:cNvSpPr>
          <p:nvPr/>
        </p:nvSpPr>
        <p:spPr>
          <a:xfrm>
            <a:off x="3072371" y="863171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7" name="Subtitle 2">
            <a:extLst>
              <a:ext uri="{FF2B5EF4-FFF2-40B4-BE49-F238E27FC236}">
                <a16:creationId xmlns:a16="http://schemas.microsoft.com/office/drawing/2014/main" id="{1BD477A6-B8DB-BB47-832B-B4D4364BD2EF}"/>
              </a:ext>
            </a:extLst>
          </p:cNvPr>
          <p:cNvSpPr txBox="1">
            <a:spLocks/>
          </p:cNvSpPr>
          <p:nvPr/>
        </p:nvSpPr>
        <p:spPr>
          <a:xfrm>
            <a:off x="7804686" y="46322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8" name="Subtitle 2">
            <a:extLst>
              <a:ext uri="{FF2B5EF4-FFF2-40B4-BE49-F238E27FC236}">
                <a16:creationId xmlns:a16="http://schemas.microsoft.com/office/drawing/2014/main" id="{1F30274C-8C23-E148-B655-47BAD0BC7654}"/>
              </a:ext>
            </a:extLst>
          </p:cNvPr>
          <p:cNvSpPr txBox="1">
            <a:spLocks/>
          </p:cNvSpPr>
          <p:nvPr/>
        </p:nvSpPr>
        <p:spPr>
          <a:xfrm>
            <a:off x="7804686" y="1058418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39" name="Subtitle 2">
            <a:extLst>
              <a:ext uri="{FF2B5EF4-FFF2-40B4-BE49-F238E27FC236}">
                <a16:creationId xmlns:a16="http://schemas.microsoft.com/office/drawing/2014/main" id="{BDEBF70E-093A-5841-BFE4-9BD441A83E8B}"/>
              </a:ext>
            </a:extLst>
          </p:cNvPr>
          <p:cNvSpPr txBox="1">
            <a:spLocks/>
          </p:cNvSpPr>
          <p:nvPr/>
        </p:nvSpPr>
        <p:spPr>
          <a:xfrm>
            <a:off x="8572127" y="960795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0" name="Subtitle 2">
            <a:extLst>
              <a:ext uri="{FF2B5EF4-FFF2-40B4-BE49-F238E27FC236}">
                <a16:creationId xmlns:a16="http://schemas.microsoft.com/office/drawing/2014/main" id="{C8A6D559-3181-D142-A522-33407D2140AF}"/>
              </a:ext>
            </a:extLst>
          </p:cNvPr>
          <p:cNvSpPr txBox="1">
            <a:spLocks/>
          </p:cNvSpPr>
          <p:nvPr/>
        </p:nvSpPr>
        <p:spPr>
          <a:xfrm>
            <a:off x="8572127" y="556857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1" name="Subtitle 2">
            <a:extLst>
              <a:ext uri="{FF2B5EF4-FFF2-40B4-BE49-F238E27FC236}">
                <a16:creationId xmlns:a16="http://schemas.microsoft.com/office/drawing/2014/main" id="{2735F394-3DF0-254A-950E-E97766722DBB}"/>
              </a:ext>
            </a:extLst>
          </p:cNvPr>
          <p:cNvSpPr txBox="1">
            <a:spLocks/>
          </p:cNvSpPr>
          <p:nvPr/>
        </p:nvSpPr>
        <p:spPr>
          <a:xfrm>
            <a:off x="9421154" y="651512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2" name="Subtitle 2">
            <a:extLst>
              <a:ext uri="{FF2B5EF4-FFF2-40B4-BE49-F238E27FC236}">
                <a16:creationId xmlns:a16="http://schemas.microsoft.com/office/drawing/2014/main" id="{90ED14F1-EC10-BE45-9CB6-46515555F30B}"/>
              </a:ext>
            </a:extLst>
          </p:cNvPr>
          <p:cNvSpPr txBox="1">
            <a:spLocks/>
          </p:cNvSpPr>
          <p:nvPr/>
        </p:nvSpPr>
        <p:spPr>
          <a:xfrm>
            <a:off x="9421154" y="8631711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3" name="Subtitle 2">
            <a:extLst>
              <a:ext uri="{FF2B5EF4-FFF2-40B4-BE49-F238E27FC236}">
                <a16:creationId xmlns:a16="http://schemas.microsoft.com/office/drawing/2014/main" id="{D48F19AD-2002-A84C-9845-887B6BB201D5}"/>
              </a:ext>
            </a:extLst>
          </p:cNvPr>
          <p:cNvSpPr txBox="1">
            <a:spLocks/>
          </p:cNvSpPr>
          <p:nvPr/>
        </p:nvSpPr>
        <p:spPr>
          <a:xfrm>
            <a:off x="14534832" y="463224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4" name="Subtitle 2">
            <a:extLst>
              <a:ext uri="{FF2B5EF4-FFF2-40B4-BE49-F238E27FC236}">
                <a16:creationId xmlns:a16="http://schemas.microsoft.com/office/drawing/2014/main" id="{76C52A3B-A4FC-F446-BB5D-2DAC5CAEB0FF}"/>
              </a:ext>
            </a:extLst>
          </p:cNvPr>
          <p:cNvSpPr txBox="1">
            <a:spLocks/>
          </p:cNvSpPr>
          <p:nvPr/>
        </p:nvSpPr>
        <p:spPr>
          <a:xfrm>
            <a:off x="14534832" y="1058418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6D0A0C21-32CF-344B-880E-BD2118187ED8}"/>
              </a:ext>
            </a:extLst>
          </p:cNvPr>
          <p:cNvSpPr txBox="1">
            <a:spLocks/>
          </p:cNvSpPr>
          <p:nvPr/>
        </p:nvSpPr>
        <p:spPr>
          <a:xfrm>
            <a:off x="15302273" y="9607950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6" name="Subtitle 2">
            <a:extLst>
              <a:ext uri="{FF2B5EF4-FFF2-40B4-BE49-F238E27FC236}">
                <a16:creationId xmlns:a16="http://schemas.microsoft.com/office/drawing/2014/main" id="{B2281EF6-1D76-DE42-B2D3-76045069F6EB}"/>
              </a:ext>
            </a:extLst>
          </p:cNvPr>
          <p:cNvSpPr txBox="1">
            <a:spLocks/>
          </p:cNvSpPr>
          <p:nvPr/>
        </p:nvSpPr>
        <p:spPr>
          <a:xfrm>
            <a:off x="15302273" y="556857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7" name="Subtitle 2">
            <a:extLst>
              <a:ext uri="{FF2B5EF4-FFF2-40B4-BE49-F238E27FC236}">
                <a16:creationId xmlns:a16="http://schemas.microsoft.com/office/drawing/2014/main" id="{42D0E6AE-33DA-7146-BACF-1AF5956D7D45}"/>
              </a:ext>
            </a:extLst>
          </p:cNvPr>
          <p:cNvSpPr txBox="1">
            <a:spLocks/>
          </p:cNvSpPr>
          <p:nvPr/>
        </p:nvSpPr>
        <p:spPr>
          <a:xfrm>
            <a:off x="16151300" y="6515128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48" name="Subtitle 2">
            <a:extLst>
              <a:ext uri="{FF2B5EF4-FFF2-40B4-BE49-F238E27FC236}">
                <a16:creationId xmlns:a16="http://schemas.microsoft.com/office/drawing/2014/main" id="{F604F9E5-F847-B34B-AADD-A674C6D8A101}"/>
              </a:ext>
            </a:extLst>
          </p:cNvPr>
          <p:cNvSpPr txBox="1">
            <a:spLocks/>
          </p:cNvSpPr>
          <p:nvPr/>
        </p:nvSpPr>
        <p:spPr>
          <a:xfrm>
            <a:off x="16151300" y="863171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2178983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2">
            <a:extLst>
              <a:ext uri="{FF2B5EF4-FFF2-40B4-BE49-F238E27FC236}">
                <a16:creationId xmlns:a16="http://schemas.microsoft.com/office/drawing/2014/main" id="{94223DCB-ADA6-EE4E-A4C1-6CFE212317F8}"/>
              </a:ext>
            </a:extLst>
          </p:cNvPr>
          <p:cNvSpPr>
            <a:spLocks/>
          </p:cNvSpPr>
          <p:nvPr/>
        </p:nvSpPr>
        <p:spPr bwMode="auto">
          <a:xfrm flipH="1">
            <a:off x="20611879" y="6182412"/>
            <a:ext cx="2700622" cy="2791144"/>
          </a:xfrm>
          <a:custGeom>
            <a:avLst/>
            <a:gdLst>
              <a:gd name="T0" fmla="*/ 143 w 487"/>
              <a:gd name="T1" fmla="*/ 0 h 518"/>
              <a:gd name="T2" fmla="*/ 483 w 487"/>
              <a:gd name="T3" fmla="*/ 242 h 518"/>
              <a:gd name="T4" fmla="*/ 487 w 487"/>
              <a:gd name="T5" fmla="*/ 242 h 518"/>
              <a:gd name="T6" fmla="*/ 487 w 487"/>
              <a:gd name="T7" fmla="*/ 276 h 518"/>
              <a:gd name="T8" fmla="*/ 483 w 487"/>
              <a:gd name="T9" fmla="*/ 276 h 518"/>
              <a:gd name="T10" fmla="*/ 143 w 487"/>
              <a:gd name="T11" fmla="*/ 518 h 518"/>
              <a:gd name="T12" fmla="*/ 144 w 487"/>
              <a:gd name="T13" fmla="*/ 259 h 518"/>
              <a:gd name="T14" fmla="*/ 143 w 487"/>
              <a:gd name="T15" fmla="*/ 0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7" h="518">
                <a:moveTo>
                  <a:pt x="143" y="0"/>
                </a:moveTo>
                <a:cubicBezTo>
                  <a:pt x="264" y="0"/>
                  <a:pt x="433" y="185"/>
                  <a:pt x="483" y="242"/>
                </a:cubicBezTo>
                <a:cubicBezTo>
                  <a:pt x="487" y="242"/>
                  <a:pt x="487" y="242"/>
                  <a:pt x="487" y="242"/>
                </a:cubicBezTo>
                <a:cubicBezTo>
                  <a:pt x="487" y="276"/>
                  <a:pt x="487" y="276"/>
                  <a:pt x="487" y="276"/>
                </a:cubicBezTo>
                <a:cubicBezTo>
                  <a:pt x="483" y="276"/>
                  <a:pt x="483" y="276"/>
                  <a:pt x="483" y="276"/>
                </a:cubicBezTo>
                <a:cubicBezTo>
                  <a:pt x="433" y="333"/>
                  <a:pt x="264" y="518"/>
                  <a:pt x="143" y="518"/>
                </a:cubicBezTo>
                <a:cubicBezTo>
                  <a:pt x="0" y="518"/>
                  <a:pt x="144" y="402"/>
                  <a:pt x="144" y="259"/>
                </a:cubicBezTo>
                <a:cubicBezTo>
                  <a:pt x="144" y="116"/>
                  <a:pt x="0" y="0"/>
                  <a:pt x="143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69F659B2-98F5-DE4A-BF64-996868792A54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1522349" y="5628630"/>
            <a:ext cx="4487376" cy="3894478"/>
          </a:xfrm>
          <a:custGeom>
            <a:avLst/>
            <a:gdLst>
              <a:gd name="T0" fmla="*/ 90 w 860"/>
              <a:gd name="T1" fmla="*/ 435 h 768"/>
              <a:gd name="T2" fmla="*/ 195 w 860"/>
              <a:gd name="T3" fmla="*/ 768 h 768"/>
              <a:gd name="T4" fmla="*/ 860 w 860"/>
              <a:gd name="T5" fmla="*/ 454 h 768"/>
              <a:gd name="T6" fmla="*/ 195 w 860"/>
              <a:gd name="T7" fmla="*/ 0 h 768"/>
              <a:gd name="T8" fmla="*/ 90 w 860"/>
              <a:gd name="T9" fmla="*/ 333 h 768"/>
              <a:gd name="T10" fmla="*/ 27 w 860"/>
              <a:gd name="T11" fmla="*/ 335 h 768"/>
              <a:gd name="T12" fmla="*/ 27 w 860"/>
              <a:gd name="T13" fmla="*/ 433 h 768"/>
              <a:gd name="T14" fmla="*/ 90 w 860"/>
              <a:gd name="T15" fmla="*/ 435 h 768"/>
              <a:gd name="T16" fmla="*/ 444 w 860"/>
              <a:gd name="T17" fmla="*/ 265 h 768"/>
              <a:gd name="T18" fmla="*/ 505 w 860"/>
              <a:gd name="T19" fmla="*/ 203 h 768"/>
              <a:gd name="T20" fmla="*/ 566 w 860"/>
              <a:gd name="T21" fmla="*/ 265 h 768"/>
              <a:gd name="T22" fmla="*/ 505 w 860"/>
              <a:gd name="T23" fmla="*/ 326 h 768"/>
              <a:gd name="T24" fmla="*/ 444 w 860"/>
              <a:gd name="T25" fmla="*/ 265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60" h="768">
                <a:moveTo>
                  <a:pt x="90" y="435"/>
                </a:moveTo>
                <a:cubicBezTo>
                  <a:pt x="76" y="623"/>
                  <a:pt x="0" y="768"/>
                  <a:pt x="195" y="768"/>
                </a:cubicBezTo>
                <a:cubicBezTo>
                  <a:pt x="407" y="768"/>
                  <a:pt x="860" y="454"/>
                  <a:pt x="860" y="454"/>
                </a:cubicBezTo>
                <a:cubicBezTo>
                  <a:pt x="860" y="243"/>
                  <a:pt x="407" y="0"/>
                  <a:pt x="195" y="0"/>
                </a:cubicBezTo>
                <a:cubicBezTo>
                  <a:pt x="0" y="0"/>
                  <a:pt x="76" y="146"/>
                  <a:pt x="90" y="333"/>
                </a:cubicBezTo>
                <a:cubicBezTo>
                  <a:pt x="27" y="335"/>
                  <a:pt x="27" y="335"/>
                  <a:pt x="27" y="335"/>
                </a:cubicBezTo>
                <a:cubicBezTo>
                  <a:pt x="27" y="433"/>
                  <a:pt x="27" y="433"/>
                  <a:pt x="27" y="433"/>
                </a:cubicBezTo>
                <a:lnTo>
                  <a:pt x="90" y="435"/>
                </a:lnTo>
                <a:close/>
                <a:moveTo>
                  <a:pt x="444" y="265"/>
                </a:moveTo>
                <a:cubicBezTo>
                  <a:pt x="444" y="231"/>
                  <a:pt x="471" y="203"/>
                  <a:pt x="505" y="203"/>
                </a:cubicBezTo>
                <a:cubicBezTo>
                  <a:pt x="539" y="203"/>
                  <a:pt x="566" y="231"/>
                  <a:pt x="566" y="265"/>
                </a:cubicBezTo>
                <a:cubicBezTo>
                  <a:pt x="566" y="298"/>
                  <a:pt x="539" y="326"/>
                  <a:pt x="505" y="326"/>
                </a:cubicBezTo>
                <a:cubicBezTo>
                  <a:pt x="471" y="326"/>
                  <a:pt x="444" y="298"/>
                  <a:pt x="444" y="26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10" name="Freeform 18">
            <a:extLst>
              <a:ext uri="{FF2B5EF4-FFF2-40B4-BE49-F238E27FC236}">
                <a16:creationId xmlns:a16="http://schemas.microsoft.com/office/drawing/2014/main" id="{36E99C8D-A33A-F546-AABC-ECA4A0279431}"/>
              </a:ext>
            </a:extLst>
          </p:cNvPr>
          <p:cNvSpPr>
            <a:spLocks/>
          </p:cNvSpPr>
          <p:nvPr/>
        </p:nvSpPr>
        <p:spPr bwMode="auto">
          <a:xfrm flipH="1">
            <a:off x="5081919" y="6807718"/>
            <a:ext cx="16927010" cy="1540532"/>
          </a:xfrm>
          <a:custGeom>
            <a:avLst/>
            <a:gdLst>
              <a:gd name="T0" fmla="*/ 2797 w 2797"/>
              <a:gd name="T1" fmla="*/ 12 h 262"/>
              <a:gd name="T2" fmla="*/ 2684 w 2797"/>
              <a:gd name="T3" fmla="*/ 0 h 262"/>
              <a:gd name="T4" fmla="*/ 0 w 2797"/>
              <a:gd name="T5" fmla="*/ 104 h 262"/>
              <a:gd name="T6" fmla="*/ 0 w 2797"/>
              <a:gd name="T7" fmla="*/ 158 h 262"/>
              <a:gd name="T8" fmla="*/ 2684 w 2797"/>
              <a:gd name="T9" fmla="*/ 262 h 262"/>
              <a:gd name="T10" fmla="*/ 2797 w 2797"/>
              <a:gd name="T11" fmla="*/ 251 h 262"/>
              <a:gd name="T12" fmla="*/ 2797 w 2797"/>
              <a:gd name="T13" fmla="*/ 1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97" h="262">
                <a:moveTo>
                  <a:pt x="2797" y="12"/>
                </a:moveTo>
                <a:cubicBezTo>
                  <a:pt x="2761" y="8"/>
                  <a:pt x="2724" y="4"/>
                  <a:pt x="2684" y="0"/>
                </a:cubicBezTo>
                <a:cubicBezTo>
                  <a:pt x="1789" y="35"/>
                  <a:pt x="895" y="69"/>
                  <a:pt x="0" y="104"/>
                </a:cubicBezTo>
                <a:cubicBezTo>
                  <a:pt x="0" y="158"/>
                  <a:pt x="0" y="158"/>
                  <a:pt x="0" y="158"/>
                </a:cubicBezTo>
                <a:cubicBezTo>
                  <a:pt x="895" y="193"/>
                  <a:pt x="1790" y="228"/>
                  <a:pt x="2684" y="262"/>
                </a:cubicBezTo>
                <a:cubicBezTo>
                  <a:pt x="2724" y="258"/>
                  <a:pt x="2761" y="255"/>
                  <a:pt x="2797" y="251"/>
                </a:cubicBezTo>
                <a:lnTo>
                  <a:pt x="2797" y="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49120C96-7104-E648-B71A-E2099B7F56A7}"/>
              </a:ext>
            </a:extLst>
          </p:cNvPr>
          <p:cNvSpPr>
            <a:spLocks/>
          </p:cNvSpPr>
          <p:nvPr/>
        </p:nvSpPr>
        <p:spPr bwMode="auto">
          <a:xfrm flipH="1">
            <a:off x="16411247" y="3969669"/>
            <a:ext cx="1997784" cy="7212408"/>
          </a:xfrm>
          <a:custGeom>
            <a:avLst/>
            <a:gdLst>
              <a:gd name="T0" fmla="*/ 21 w 340"/>
              <a:gd name="T1" fmla="*/ 1080 h 1093"/>
              <a:gd name="T2" fmla="*/ 44 w 340"/>
              <a:gd name="T3" fmla="*/ 1065 h 1093"/>
              <a:gd name="T4" fmla="*/ 157 w 340"/>
              <a:gd name="T5" fmla="*/ 956 h 1093"/>
              <a:gd name="T6" fmla="*/ 217 w 340"/>
              <a:gd name="T7" fmla="*/ 862 h 1093"/>
              <a:gd name="T8" fmla="*/ 228 w 340"/>
              <a:gd name="T9" fmla="*/ 838 h 1093"/>
              <a:gd name="T10" fmla="*/ 239 w 340"/>
              <a:gd name="T11" fmla="*/ 813 h 1093"/>
              <a:gd name="T12" fmla="*/ 251 w 340"/>
              <a:gd name="T13" fmla="*/ 781 h 1093"/>
              <a:gd name="T14" fmla="*/ 262 w 340"/>
              <a:gd name="T15" fmla="*/ 747 h 1093"/>
              <a:gd name="T16" fmla="*/ 269 w 340"/>
              <a:gd name="T17" fmla="*/ 720 h 1093"/>
              <a:gd name="T18" fmla="*/ 276 w 340"/>
              <a:gd name="T19" fmla="*/ 692 h 1093"/>
              <a:gd name="T20" fmla="*/ 282 w 340"/>
              <a:gd name="T21" fmla="*/ 656 h 1093"/>
              <a:gd name="T22" fmla="*/ 286 w 340"/>
              <a:gd name="T23" fmla="*/ 620 h 1093"/>
              <a:gd name="T24" fmla="*/ 289 w 340"/>
              <a:gd name="T25" fmla="*/ 590 h 1093"/>
              <a:gd name="T26" fmla="*/ 290 w 340"/>
              <a:gd name="T27" fmla="*/ 561 h 1093"/>
              <a:gd name="T28" fmla="*/ 290 w 340"/>
              <a:gd name="T29" fmla="*/ 524 h 1093"/>
              <a:gd name="T30" fmla="*/ 288 w 340"/>
              <a:gd name="T31" fmla="*/ 487 h 1093"/>
              <a:gd name="T32" fmla="*/ 285 w 340"/>
              <a:gd name="T33" fmla="*/ 458 h 1093"/>
              <a:gd name="T34" fmla="*/ 281 w 340"/>
              <a:gd name="T35" fmla="*/ 429 h 1093"/>
              <a:gd name="T36" fmla="*/ 274 w 340"/>
              <a:gd name="T37" fmla="*/ 393 h 1093"/>
              <a:gd name="T38" fmla="*/ 266 w 340"/>
              <a:gd name="T39" fmla="*/ 359 h 1093"/>
              <a:gd name="T40" fmla="*/ 258 w 340"/>
              <a:gd name="T41" fmla="*/ 331 h 1093"/>
              <a:gd name="T42" fmla="*/ 249 w 340"/>
              <a:gd name="T43" fmla="*/ 305 h 1093"/>
              <a:gd name="T44" fmla="*/ 236 w 340"/>
              <a:gd name="T45" fmla="*/ 273 h 1093"/>
              <a:gd name="T46" fmla="*/ 222 w 340"/>
              <a:gd name="T47" fmla="*/ 242 h 1093"/>
              <a:gd name="T48" fmla="*/ 211 w 340"/>
              <a:gd name="T49" fmla="*/ 219 h 1093"/>
              <a:gd name="T50" fmla="*/ 150 w 340"/>
              <a:gd name="T51" fmla="*/ 128 h 1093"/>
              <a:gd name="T52" fmla="*/ 129 w 340"/>
              <a:gd name="T53" fmla="*/ 103 h 1093"/>
              <a:gd name="T54" fmla="*/ 44 w 340"/>
              <a:gd name="T55" fmla="*/ 28 h 1093"/>
              <a:gd name="T56" fmla="*/ 21 w 340"/>
              <a:gd name="T57" fmla="*/ 12 h 1093"/>
              <a:gd name="T58" fmla="*/ 4 w 340"/>
              <a:gd name="T59" fmla="*/ 1 h 1093"/>
              <a:gd name="T60" fmla="*/ 32 w 340"/>
              <a:gd name="T61" fmla="*/ 13 h 1093"/>
              <a:gd name="T62" fmla="*/ 56 w 340"/>
              <a:gd name="T63" fmla="*/ 24 h 1093"/>
              <a:gd name="T64" fmla="*/ 87 w 340"/>
              <a:gd name="T65" fmla="*/ 42 h 1093"/>
              <a:gd name="T66" fmla="*/ 114 w 340"/>
              <a:gd name="T67" fmla="*/ 61 h 1093"/>
              <a:gd name="T68" fmla="*/ 193 w 340"/>
              <a:gd name="T69" fmla="*/ 134 h 1093"/>
              <a:gd name="T70" fmla="*/ 213 w 340"/>
              <a:gd name="T71" fmla="*/ 159 h 1093"/>
              <a:gd name="T72" fmla="*/ 254 w 340"/>
              <a:gd name="T73" fmla="*/ 221 h 1093"/>
              <a:gd name="T74" fmla="*/ 271 w 340"/>
              <a:gd name="T75" fmla="*/ 252 h 1093"/>
              <a:gd name="T76" fmla="*/ 284 w 340"/>
              <a:gd name="T77" fmla="*/ 278 h 1093"/>
              <a:gd name="T78" fmla="*/ 295 w 340"/>
              <a:gd name="T79" fmla="*/ 305 h 1093"/>
              <a:gd name="T80" fmla="*/ 331 w 340"/>
              <a:gd name="T81" fmla="*/ 437 h 1093"/>
              <a:gd name="T82" fmla="*/ 338 w 340"/>
              <a:gd name="T83" fmla="*/ 499 h 1093"/>
              <a:gd name="T84" fmla="*/ 340 w 340"/>
              <a:gd name="T85" fmla="*/ 531 h 1093"/>
              <a:gd name="T86" fmla="*/ 339 w 340"/>
              <a:gd name="T87" fmla="*/ 570 h 1093"/>
              <a:gd name="T88" fmla="*/ 337 w 340"/>
              <a:gd name="T89" fmla="*/ 609 h 1093"/>
              <a:gd name="T90" fmla="*/ 330 w 340"/>
              <a:gd name="T91" fmla="*/ 663 h 1093"/>
              <a:gd name="T92" fmla="*/ 292 w 340"/>
              <a:gd name="T93" fmla="*/ 794 h 1093"/>
              <a:gd name="T94" fmla="*/ 278 w 340"/>
              <a:gd name="T95" fmla="*/ 827 h 1093"/>
              <a:gd name="T96" fmla="*/ 265 w 340"/>
              <a:gd name="T97" fmla="*/ 853 h 1093"/>
              <a:gd name="T98" fmla="*/ 251 w 340"/>
              <a:gd name="T99" fmla="*/ 878 h 1093"/>
              <a:gd name="T100" fmla="*/ 114 w 340"/>
              <a:gd name="T101" fmla="*/ 1031 h 1093"/>
              <a:gd name="T102" fmla="*/ 87 w 340"/>
              <a:gd name="T103" fmla="*/ 1050 h 1093"/>
              <a:gd name="T104" fmla="*/ 56 w 340"/>
              <a:gd name="T105" fmla="*/ 1068 h 1093"/>
              <a:gd name="T106" fmla="*/ 32 w 340"/>
              <a:gd name="T107" fmla="*/ 1080 h 1093"/>
              <a:gd name="T108" fmla="*/ 0 w 340"/>
              <a:gd name="T109" fmla="*/ 1093 h 1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40" h="1093">
                <a:moveTo>
                  <a:pt x="0" y="1093"/>
                </a:moveTo>
                <a:cubicBezTo>
                  <a:pt x="0" y="1093"/>
                  <a:pt x="5" y="1090"/>
                  <a:pt x="14" y="1085"/>
                </a:cubicBezTo>
                <a:cubicBezTo>
                  <a:pt x="16" y="1084"/>
                  <a:pt x="18" y="1082"/>
                  <a:pt x="21" y="1080"/>
                </a:cubicBezTo>
                <a:cubicBezTo>
                  <a:pt x="23" y="1079"/>
                  <a:pt x="26" y="1077"/>
                  <a:pt x="29" y="1075"/>
                </a:cubicBezTo>
                <a:cubicBezTo>
                  <a:pt x="33" y="1073"/>
                  <a:pt x="36" y="1071"/>
                  <a:pt x="39" y="1068"/>
                </a:cubicBezTo>
                <a:cubicBezTo>
                  <a:pt x="41" y="1067"/>
                  <a:pt x="43" y="1066"/>
                  <a:pt x="44" y="1065"/>
                </a:cubicBezTo>
                <a:cubicBezTo>
                  <a:pt x="46" y="1063"/>
                  <a:pt x="48" y="1062"/>
                  <a:pt x="50" y="1061"/>
                </a:cubicBezTo>
                <a:cubicBezTo>
                  <a:pt x="65" y="1050"/>
                  <a:pt x="83" y="1036"/>
                  <a:pt x="101" y="1018"/>
                </a:cubicBezTo>
                <a:cubicBezTo>
                  <a:pt x="119" y="1001"/>
                  <a:pt x="139" y="980"/>
                  <a:pt x="157" y="956"/>
                </a:cubicBezTo>
                <a:cubicBezTo>
                  <a:pt x="167" y="943"/>
                  <a:pt x="176" y="931"/>
                  <a:pt x="185" y="917"/>
                </a:cubicBezTo>
                <a:cubicBezTo>
                  <a:pt x="194" y="903"/>
                  <a:pt x="202" y="888"/>
                  <a:pt x="211" y="873"/>
                </a:cubicBezTo>
                <a:cubicBezTo>
                  <a:pt x="213" y="869"/>
                  <a:pt x="215" y="866"/>
                  <a:pt x="217" y="862"/>
                </a:cubicBezTo>
                <a:cubicBezTo>
                  <a:pt x="218" y="860"/>
                  <a:pt x="219" y="858"/>
                  <a:pt x="220" y="856"/>
                </a:cubicBezTo>
                <a:cubicBezTo>
                  <a:pt x="221" y="854"/>
                  <a:pt x="222" y="852"/>
                  <a:pt x="223" y="850"/>
                </a:cubicBezTo>
                <a:cubicBezTo>
                  <a:pt x="224" y="846"/>
                  <a:pt x="226" y="842"/>
                  <a:pt x="228" y="838"/>
                </a:cubicBezTo>
                <a:cubicBezTo>
                  <a:pt x="230" y="834"/>
                  <a:pt x="232" y="830"/>
                  <a:pt x="234" y="826"/>
                </a:cubicBezTo>
                <a:cubicBezTo>
                  <a:pt x="235" y="824"/>
                  <a:pt x="235" y="821"/>
                  <a:pt x="236" y="819"/>
                </a:cubicBezTo>
                <a:cubicBezTo>
                  <a:pt x="237" y="817"/>
                  <a:pt x="238" y="815"/>
                  <a:pt x="239" y="813"/>
                </a:cubicBezTo>
                <a:cubicBezTo>
                  <a:pt x="241" y="809"/>
                  <a:pt x="242" y="805"/>
                  <a:pt x="244" y="800"/>
                </a:cubicBezTo>
                <a:cubicBezTo>
                  <a:pt x="246" y="796"/>
                  <a:pt x="247" y="792"/>
                  <a:pt x="249" y="787"/>
                </a:cubicBezTo>
                <a:cubicBezTo>
                  <a:pt x="250" y="785"/>
                  <a:pt x="250" y="783"/>
                  <a:pt x="251" y="781"/>
                </a:cubicBezTo>
                <a:cubicBezTo>
                  <a:pt x="252" y="779"/>
                  <a:pt x="253" y="776"/>
                  <a:pt x="253" y="774"/>
                </a:cubicBezTo>
                <a:cubicBezTo>
                  <a:pt x="255" y="770"/>
                  <a:pt x="256" y="765"/>
                  <a:pt x="258" y="761"/>
                </a:cubicBezTo>
                <a:cubicBezTo>
                  <a:pt x="259" y="756"/>
                  <a:pt x="260" y="752"/>
                  <a:pt x="262" y="747"/>
                </a:cubicBezTo>
                <a:cubicBezTo>
                  <a:pt x="262" y="745"/>
                  <a:pt x="263" y="743"/>
                  <a:pt x="264" y="741"/>
                </a:cubicBezTo>
                <a:cubicBezTo>
                  <a:pt x="264" y="738"/>
                  <a:pt x="265" y="736"/>
                  <a:pt x="266" y="734"/>
                </a:cubicBezTo>
                <a:cubicBezTo>
                  <a:pt x="267" y="729"/>
                  <a:pt x="268" y="725"/>
                  <a:pt x="269" y="720"/>
                </a:cubicBezTo>
                <a:cubicBezTo>
                  <a:pt x="270" y="715"/>
                  <a:pt x="271" y="711"/>
                  <a:pt x="273" y="706"/>
                </a:cubicBezTo>
                <a:cubicBezTo>
                  <a:pt x="273" y="704"/>
                  <a:pt x="274" y="701"/>
                  <a:pt x="274" y="699"/>
                </a:cubicBezTo>
                <a:cubicBezTo>
                  <a:pt x="275" y="697"/>
                  <a:pt x="275" y="694"/>
                  <a:pt x="276" y="692"/>
                </a:cubicBezTo>
                <a:cubicBezTo>
                  <a:pt x="276" y="687"/>
                  <a:pt x="277" y="682"/>
                  <a:pt x="278" y="678"/>
                </a:cubicBezTo>
                <a:cubicBezTo>
                  <a:pt x="279" y="673"/>
                  <a:pt x="280" y="668"/>
                  <a:pt x="281" y="663"/>
                </a:cubicBezTo>
                <a:cubicBezTo>
                  <a:pt x="281" y="661"/>
                  <a:pt x="282" y="659"/>
                  <a:pt x="282" y="656"/>
                </a:cubicBezTo>
                <a:cubicBezTo>
                  <a:pt x="283" y="649"/>
                  <a:pt x="283" y="649"/>
                  <a:pt x="283" y="649"/>
                </a:cubicBezTo>
                <a:cubicBezTo>
                  <a:pt x="284" y="644"/>
                  <a:pt x="284" y="639"/>
                  <a:pt x="285" y="634"/>
                </a:cubicBezTo>
                <a:cubicBezTo>
                  <a:pt x="285" y="630"/>
                  <a:pt x="286" y="625"/>
                  <a:pt x="286" y="620"/>
                </a:cubicBezTo>
                <a:cubicBezTo>
                  <a:pt x="287" y="617"/>
                  <a:pt x="287" y="615"/>
                  <a:pt x="287" y="612"/>
                </a:cubicBezTo>
                <a:cubicBezTo>
                  <a:pt x="288" y="605"/>
                  <a:pt x="288" y="605"/>
                  <a:pt x="288" y="605"/>
                </a:cubicBezTo>
                <a:cubicBezTo>
                  <a:pt x="288" y="600"/>
                  <a:pt x="289" y="595"/>
                  <a:pt x="289" y="590"/>
                </a:cubicBezTo>
                <a:cubicBezTo>
                  <a:pt x="289" y="586"/>
                  <a:pt x="289" y="581"/>
                  <a:pt x="290" y="576"/>
                </a:cubicBezTo>
                <a:cubicBezTo>
                  <a:pt x="290" y="568"/>
                  <a:pt x="290" y="568"/>
                  <a:pt x="290" y="568"/>
                </a:cubicBezTo>
                <a:cubicBezTo>
                  <a:pt x="290" y="561"/>
                  <a:pt x="290" y="561"/>
                  <a:pt x="290" y="561"/>
                </a:cubicBezTo>
                <a:cubicBezTo>
                  <a:pt x="290" y="547"/>
                  <a:pt x="290" y="547"/>
                  <a:pt x="290" y="547"/>
                </a:cubicBezTo>
                <a:cubicBezTo>
                  <a:pt x="290" y="531"/>
                  <a:pt x="290" y="531"/>
                  <a:pt x="290" y="531"/>
                </a:cubicBezTo>
                <a:cubicBezTo>
                  <a:pt x="290" y="524"/>
                  <a:pt x="290" y="524"/>
                  <a:pt x="290" y="524"/>
                </a:cubicBezTo>
                <a:cubicBezTo>
                  <a:pt x="290" y="516"/>
                  <a:pt x="290" y="516"/>
                  <a:pt x="290" y="516"/>
                </a:cubicBezTo>
                <a:cubicBezTo>
                  <a:pt x="289" y="512"/>
                  <a:pt x="289" y="507"/>
                  <a:pt x="289" y="502"/>
                </a:cubicBezTo>
                <a:cubicBezTo>
                  <a:pt x="289" y="497"/>
                  <a:pt x="288" y="492"/>
                  <a:pt x="288" y="487"/>
                </a:cubicBezTo>
                <a:cubicBezTo>
                  <a:pt x="287" y="480"/>
                  <a:pt x="287" y="480"/>
                  <a:pt x="287" y="480"/>
                </a:cubicBezTo>
                <a:cubicBezTo>
                  <a:pt x="287" y="477"/>
                  <a:pt x="287" y="475"/>
                  <a:pt x="286" y="473"/>
                </a:cubicBezTo>
                <a:cubicBezTo>
                  <a:pt x="286" y="468"/>
                  <a:pt x="285" y="463"/>
                  <a:pt x="285" y="458"/>
                </a:cubicBezTo>
                <a:cubicBezTo>
                  <a:pt x="284" y="453"/>
                  <a:pt x="284" y="448"/>
                  <a:pt x="283" y="443"/>
                </a:cubicBezTo>
                <a:cubicBezTo>
                  <a:pt x="282" y="436"/>
                  <a:pt x="282" y="436"/>
                  <a:pt x="282" y="436"/>
                </a:cubicBezTo>
                <a:cubicBezTo>
                  <a:pt x="282" y="434"/>
                  <a:pt x="281" y="431"/>
                  <a:pt x="281" y="429"/>
                </a:cubicBezTo>
                <a:cubicBezTo>
                  <a:pt x="280" y="424"/>
                  <a:pt x="279" y="419"/>
                  <a:pt x="278" y="415"/>
                </a:cubicBezTo>
                <a:cubicBezTo>
                  <a:pt x="277" y="410"/>
                  <a:pt x="276" y="405"/>
                  <a:pt x="275" y="401"/>
                </a:cubicBezTo>
                <a:cubicBezTo>
                  <a:pt x="275" y="398"/>
                  <a:pt x="275" y="396"/>
                  <a:pt x="274" y="393"/>
                </a:cubicBezTo>
                <a:cubicBezTo>
                  <a:pt x="274" y="391"/>
                  <a:pt x="273" y="389"/>
                  <a:pt x="272" y="386"/>
                </a:cubicBezTo>
                <a:cubicBezTo>
                  <a:pt x="271" y="382"/>
                  <a:pt x="270" y="377"/>
                  <a:pt x="269" y="372"/>
                </a:cubicBezTo>
                <a:cubicBezTo>
                  <a:pt x="268" y="368"/>
                  <a:pt x="267" y="363"/>
                  <a:pt x="266" y="359"/>
                </a:cubicBezTo>
                <a:cubicBezTo>
                  <a:pt x="265" y="356"/>
                  <a:pt x="264" y="354"/>
                  <a:pt x="264" y="352"/>
                </a:cubicBezTo>
                <a:cubicBezTo>
                  <a:pt x="263" y="349"/>
                  <a:pt x="262" y="347"/>
                  <a:pt x="262" y="345"/>
                </a:cubicBezTo>
                <a:cubicBezTo>
                  <a:pt x="260" y="340"/>
                  <a:pt x="259" y="336"/>
                  <a:pt x="258" y="331"/>
                </a:cubicBezTo>
                <a:cubicBezTo>
                  <a:pt x="256" y="327"/>
                  <a:pt x="255" y="323"/>
                  <a:pt x="253" y="318"/>
                </a:cubicBezTo>
                <a:cubicBezTo>
                  <a:pt x="253" y="316"/>
                  <a:pt x="252" y="314"/>
                  <a:pt x="251" y="311"/>
                </a:cubicBezTo>
                <a:cubicBezTo>
                  <a:pt x="250" y="309"/>
                  <a:pt x="250" y="307"/>
                  <a:pt x="249" y="305"/>
                </a:cubicBezTo>
                <a:cubicBezTo>
                  <a:pt x="247" y="301"/>
                  <a:pt x="246" y="296"/>
                  <a:pt x="244" y="292"/>
                </a:cubicBezTo>
                <a:cubicBezTo>
                  <a:pt x="242" y="288"/>
                  <a:pt x="241" y="284"/>
                  <a:pt x="239" y="279"/>
                </a:cubicBezTo>
                <a:cubicBezTo>
                  <a:pt x="238" y="277"/>
                  <a:pt x="237" y="275"/>
                  <a:pt x="236" y="273"/>
                </a:cubicBezTo>
                <a:cubicBezTo>
                  <a:pt x="235" y="271"/>
                  <a:pt x="234" y="269"/>
                  <a:pt x="234" y="267"/>
                </a:cubicBezTo>
                <a:cubicBezTo>
                  <a:pt x="232" y="263"/>
                  <a:pt x="230" y="259"/>
                  <a:pt x="228" y="254"/>
                </a:cubicBezTo>
                <a:cubicBezTo>
                  <a:pt x="226" y="250"/>
                  <a:pt x="224" y="246"/>
                  <a:pt x="222" y="242"/>
                </a:cubicBezTo>
                <a:cubicBezTo>
                  <a:pt x="221" y="240"/>
                  <a:pt x="221" y="238"/>
                  <a:pt x="220" y="237"/>
                </a:cubicBezTo>
                <a:cubicBezTo>
                  <a:pt x="219" y="235"/>
                  <a:pt x="218" y="233"/>
                  <a:pt x="217" y="231"/>
                </a:cubicBezTo>
                <a:cubicBezTo>
                  <a:pt x="215" y="227"/>
                  <a:pt x="213" y="223"/>
                  <a:pt x="211" y="219"/>
                </a:cubicBezTo>
                <a:cubicBezTo>
                  <a:pt x="202" y="204"/>
                  <a:pt x="194" y="189"/>
                  <a:pt x="185" y="176"/>
                </a:cubicBezTo>
                <a:cubicBezTo>
                  <a:pt x="176" y="162"/>
                  <a:pt x="167" y="149"/>
                  <a:pt x="157" y="137"/>
                </a:cubicBezTo>
                <a:cubicBezTo>
                  <a:pt x="155" y="134"/>
                  <a:pt x="153" y="131"/>
                  <a:pt x="150" y="128"/>
                </a:cubicBezTo>
                <a:cubicBezTo>
                  <a:pt x="148" y="125"/>
                  <a:pt x="146" y="122"/>
                  <a:pt x="143" y="119"/>
                </a:cubicBezTo>
                <a:cubicBezTo>
                  <a:pt x="141" y="116"/>
                  <a:pt x="139" y="114"/>
                  <a:pt x="136" y="111"/>
                </a:cubicBezTo>
                <a:cubicBezTo>
                  <a:pt x="134" y="108"/>
                  <a:pt x="132" y="105"/>
                  <a:pt x="129" y="103"/>
                </a:cubicBezTo>
                <a:cubicBezTo>
                  <a:pt x="120" y="92"/>
                  <a:pt x="110" y="83"/>
                  <a:pt x="101" y="74"/>
                </a:cubicBezTo>
                <a:cubicBezTo>
                  <a:pt x="82" y="57"/>
                  <a:pt x="65" y="43"/>
                  <a:pt x="50" y="32"/>
                </a:cubicBezTo>
                <a:cubicBezTo>
                  <a:pt x="48" y="30"/>
                  <a:pt x="46" y="29"/>
                  <a:pt x="44" y="28"/>
                </a:cubicBezTo>
                <a:cubicBezTo>
                  <a:pt x="43" y="26"/>
                  <a:pt x="41" y="25"/>
                  <a:pt x="39" y="24"/>
                </a:cubicBezTo>
                <a:cubicBezTo>
                  <a:pt x="36" y="22"/>
                  <a:pt x="33" y="19"/>
                  <a:pt x="29" y="17"/>
                </a:cubicBezTo>
                <a:cubicBezTo>
                  <a:pt x="26" y="16"/>
                  <a:pt x="23" y="14"/>
                  <a:pt x="21" y="12"/>
                </a:cubicBezTo>
                <a:cubicBezTo>
                  <a:pt x="18" y="10"/>
                  <a:pt x="16" y="9"/>
                  <a:pt x="14" y="8"/>
                </a:cubicBezTo>
                <a:cubicBezTo>
                  <a:pt x="5" y="2"/>
                  <a:pt x="0" y="0"/>
                  <a:pt x="0" y="0"/>
                </a:cubicBezTo>
                <a:cubicBezTo>
                  <a:pt x="0" y="0"/>
                  <a:pt x="1" y="0"/>
                  <a:pt x="4" y="1"/>
                </a:cubicBezTo>
                <a:cubicBezTo>
                  <a:pt x="6" y="2"/>
                  <a:pt x="10" y="3"/>
                  <a:pt x="15" y="5"/>
                </a:cubicBezTo>
                <a:cubicBezTo>
                  <a:pt x="17" y="6"/>
                  <a:pt x="20" y="7"/>
                  <a:pt x="23" y="9"/>
                </a:cubicBezTo>
                <a:cubicBezTo>
                  <a:pt x="26" y="10"/>
                  <a:pt x="29" y="11"/>
                  <a:pt x="32" y="13"/>
                </a:cubicBezTo>
                <a:cubicBezTo>
                  <a:pt x="36" y="14"/>
                  <a:pt x="39" y="16"/>
                  <a:pt x="43" y="18"/>
                </a:cubicBezTo>
                <a:cubicBezTo>
                  <a:pt x="45" y="19"/>
                  <a:pt x="47" y="20"/>
                  <a:pt x="49" y="21"/>
                </a:cubicBezTo>
                <a:cubicBezTo>
                  <a:pt x="51" y="22"/>
                  <a:pt x="53" y="23"/>
                  <a:pt x="56" y="24"/>
                </a:cubicBezTo>
                <a:cubicBezTo>
                  <a:pt x="60" y="26"/>
                  <a:pt x="64" y="29"/>
                  <a:pt x="69" y="31"/>
                </a:cubicBezTo>
                <a:cubicBezTo>
                  <a:pt x="73" y="34"/>
                  <a:pt x="78" y="37"/>
                  <a:pt x="83" y="40"/>
                </a:cubicBezTo>
                <a:cubicBezTo>
                  <a:pt x="84" y="41"/>
                  <a:pt x="86" y="41"/>
                  <a:pt x="87" y="42"/>
                </a:cubicBezTo>
                <a:cubicBezTo>
                  <a:pt x="88" y="43"/>
                  <a:pt x="89" y="44"/>
                  <a:pt x="91" y="45"/>
                </a:cubicBezTo>
                <a:cubicBezTo>
                  <a:pt x="93" y="46"/>
                  <a:pt x="96" y="48"/>
                  <a:pt x="98" y="50"/>
                </a:cubicBezTo>
                <a:cubicBezTo>
                  <a:pt x="103" y="53"/>
                  <a:pt x="109" y="57"/>
                  <a:pt x="114" y="61"/>
                </a:cubicBezTo>
                <a:cubicBezTo>
                  <a:pt x="135" y="77"/>
                  <a:pt x="158" y="97"/>
                  <a:pt x="180" y="120"/>
                </a:cubicBezTo>
                <a:cubicBezTo>
                  <a:pt x="183" y="123"/>
                  <a:pt x="186" y="127"/>
                  <a:pt x="188" y="130"/>
                </a:cubicBezTo>
                <a:cubicBezTo>
                  <a:pt x="190" y="131"/>
                  <a:pt x="191" y="133"/>
                  <a:pt x="193" y="134"/>
                </a:cubicBezTo>
                <a:cubicBezTo>
                  <a:pt x="194" y="136"/>
                  <a:pt x="195" y="137"/>
                  <a:pt x="197" y="139"/>
                </a:cubicBezTo>
                <a:cubicBezTo>
                  <a:pt x="199" y="142"/>
                  <a:pt x="202" y="146"/>
                  <a:pt x="205" y="149"/>
                </a:cubicBezTo>
                <a:cubicBezTo>
                  <a:pt x="208" y="152"/>
                  <a:pt x="210" y="156"/>
                  <a:pt x="213" y="159"/>
                </a:cubicBezTo>
                <a:cubicBezTo>
                  <a:pt x="224" y="173"/>
                  <a:pt x="234" y="187"/>
                  <a:pt x="244" y="203"/>
                </a:cubicBezTo>
                <a:cubicBezTo>
                  <a:pt x="246" y="207"/>
                  <a:pt x="248" y="211"/>
                  <a:pt x="251" y="215"/>
                </a:cubicBezTo>
                <a:cubicBezTo>
                  <a:pt x="252" y="217"/>
                  <a:pt x="253" y="219"/>
                  <a:pt x="254" y="221"/>
                </a:cubicBezTo>
                <a:cubicBezTo>
                  <a:pt x="256" y="223"/>
                  <a:pt x="257" y="225"/>
                  <a:pt x="258" y="227"/>
                </a:cubicBezTo>
                <a:cubicBezTo>
                  <a:pt x="260" y="231"/>
                  <a:pt x="262" y="235"/>
                  <a:pt x="265" y="239"/>
                </a:cubicBezTo>
                <a:cubicBezTo>
                  <a:pt x="267" y="243"/>
                  <a:pt x="269" y="248"/>
                  <a:pt x="271" y="252"/>
                </a:cubicBezTo>
                <a:cubicBezTo>
                  <a:pt x="272" y="254"/>
                  <a:pt x="274" y="256"/>
                  <a:pt x="275" y="258"/>
                </a:cubicBezTo>
                <a:cubicBezTo>
                  <a:pt x="276" y="260"/>
                  <a:pt x="277" y="263"/>
                  <a:pt x="278" y="265"/>
                </a:cubicBezTo>
                <a:cubicBezTo>
                  <a:pt x="280" y="269"/>
                  <a:pt x="282" y="274"/>
                  <a:pt x="284" y="278"/>
                </a:cubicBezTo>
                <a:cubicBezTo>
                  <a:pt x="286" y="283"/>
                  <a:pt x="288" y="287"/>
                  <a:pt x="290" y="292"/>
                </a:cubicBezTo>
                <a:cubicBezTo>
                  <a:pt x="291" y="294"/>
                  <a:pt x="292" y="296"/>
                  <a:pt x="292" y="298"/>
                </a:cubicBezTo>
                <a:cubicBezTo>
                  <a:pt x="293" y="301"/>
                  <a:pt x="294" y="303"/>
                  <a:pt x="295" y="305"/>
                </a:cubicBezTo>
                <a:cubicBezTo>
                  <a:pt x="310" y="342"/>
                  <a:pt x="321" y="381"/>
                  <a:pt x="328" y="422"/>
                </a:cubicBezTo>
                <a:cubicBezTo>
                  <a:pt x="329" y="425"/>
                  <a:pt x="329" y="427"/>
                  <a:pt x="330" y="430"/>
                </a:cubicBezTo>
                <a:cubicBezTo>
                  <a:pt x="331" y="437"/>
                  <a:pt x="331" y="437"/>
                  <a:pt x="331" y="437"/>
                </a:cubicBezTo>
                <a:cubicBezTo>
                  <a:pt x="332" y="442"/>
                  <a:pt x="333" y="448"/>
                  <a:pt x="333" y="453"/>
                </a:cubicBezTo>
                <a:cubicBezTo>
                  <a:pt x="335" y="463"/>
                  <a:pt x="336" y="473"/>
                  <a:pt x="337" y="484"/>
                </a:cubicBezTo>
                <a:cubicBezTo>
                  <a:pt x="337" y="489"/>
                  <a:pt x="338" y="494"/>
                  <a:pt x="338" y="499"/>
                </a:cubicBezTo>
                <a:cubicBezTo>
                  <a:pt x="339" y="505"/>
                  <a:pt x="339" y="510"/>
                  <a:pt x="339" y="515"/>
                </a:cubicBezTo>
                <a:cubicBezTo>
                  <a:pt x="339" y="523"/>
                  <a:pt x="339" y="523"/>
                  <a:pt x="339" y="523"/>
                </a:cubicBezTo>
                <a:cubicBezTo>
                  <a:pt x="340" y="531"/>
                  <a:pt x="340" y="531"/>
                  <a:pt x="340" y="531"/>
                </a:cubicBezTo>
                <a:cubicBezTo>
                  <a:pt x="340" y="546"/>
                  <a:pt x="340" y="546"/>
                  <a:pt x="340" y="546"/>
                </a:cubicBezTo>
                <a:cubicBezTo>
                  <a:pt x="340" y="562"/>
                  <a:pt x="340" y="562"/>
                  <a:pt x="340" y="562"/>
                </a:cubicBezTo>
                <a:cubicBezTo>
                  <a:pt x="339" y="570"/>
                  <a:pt x="339" y="570"/>
                  <a:pt x="339" y="570"/>
                </a:cubicBezTo>
                <a:cubicBezTo>
                  <a:pt x="339" y="577"/>
                  <a:pt x="339" y="577"/>
                  <a:pt x="339" y="577"/>
                </a:cubicBezTo>
                <a:cubicBezTo>
                  <a:pt x="339" y="583"/>
                  <a:pt x="339" y="588"/>
                  <a:pt x="338" y="593"/>
                </a:cubicBezTo>
                <a:cubicBezTo>
                  <a:pt x="338" y="598"/>
                  <a:pt x="337" y="604"/>
                  <a:pt x="337" y="609"/>
                </a:cubicBezTo>
                <a:cubicBezTo>
                  <a:pt x="336" y="619"/>
                  <a:pt x="335" y="629"/>
                  <a:pt x="333" y="640"/>
                </a:cubicBezTo>
                <a:cubicBezTo>
                  <a:pt x="333" y="645"/>
                  <a:pt x="332" y="650"/>
                  <a:pt x="331" y="655"/>
                </a:cubicBezTo>
                <a:cubicBezTo>
                  <a:pt x="330" y="663"/>
                  <a:pt x="330" y="663"/>
                  <a:pt x="330" y="663"/>
                </a:cubicBezTo>
                <a:cubicBezTo>
                  <a:pt x="329" y="665"/>
                  <a:pt x="329" y="668"/>
                  <a:pt x="328" y="670"/>
                </a:cubicBezTo>
                <a:cubicBezTo>
                  <a:pt x="321" y="711"/>
                  <a:pt x="310" y="750"/>
                  <a:pt x="295" y="787"/>
                </a:cubicBezTo>
                <a:cubicBezTo>
                  <a:pt x="294" y="789"/>
                  <a:pt x="293" y="792"/>
                  <a:pt x="292" y="794"/>
                </a:cubicBezTo>
                <a:cubicBezTo>
                  <a:pt x="291" y="796"/>
                  <a:pt x="290" y="799"/>
                  <a:pt x="290" y="801"/>
                </a:cubicBezTo>
                <a:cubicBezTo>
                  <a:pt x="288" y="805"/>
                  <a:pt x="286" y="810"/>
                  <a:pt x="284" y="814"/>
                </a:cubicBezTo>
                <a:cubicBezTo>
                  <a:pt x="282" y="819"/>
                  <a:pt x="280" y="823"/>
                  <a:pt x="278" y="827"/>
                </a:cubicBezTo>
                <a:cubicBezTo>
                  <a:pt x="277" y="830"/>
                  <a:pt x="276" y="832"/>
                  <a:pt x="275" y="834"/>
                </a:cubicBezTo>
                <a:cubicBezTo>
                  <a:pt x="273" y="836"/>
                  <a:pt x="272" y="838"/>
                  <a:pt x="271" y="840"/>
                </a:cubicBezTo>
                <a:cubicBezTo>
                  <a:pt x="269" y="845"/>
                  <a:pt x="267" y="849"/>
                  <a:pt x="265" y="853"/>
                </a:cubicBezTo>
                <a:cubicBezTo>
                  <a:pt x="262" y="857"/>
                  <a:pt x="260" y="861"/>
                  <a:pt x="258" y="866"/>
                </a:cubicBezTo>
                <a:cubicBezTo>
                  <a:pt x="257" y="868"/>
                  <a:pt x="256" y="870"/>
                  <a:pt x="254" y="872"/>
                </a:cubicBezTo>
                <a:cubicBezTo>
                  <a:pt x="253" y="874"/>
                  <a:pt x="252" y="876"/>
                  <a:pt x="251" y="878"/>
                </a:cubicBezTo>
                <a:cubicBezTo>
                  <a:pt x="248" y="882"/>
                  <a:pt x="246" y="886"/>
                  <a:pt x="244" y="889"/>
                </a:cubicBezTo>
                <a:cubicBezTo>
                  <a:pt x="224" y="920"/>
                  <a:pt x="202" y="948"/>
                  <a:pt x="180" y="972"/>
                </a:cubicBezTo>
                <a:cubicBezTo>
                  <a:pt x="158" y="996"/>
                  <a:pt x="135" y="1015"/>
                  <a:pt x="114" y="1031"/>
                </a:cubicBezTo>
                <a:cubicBezTo>
                  <a:pt x="108" y="1035"/>
                  <a:pt x="103" y="1039"/>
                  <a:pt x="98" y="1042"/>
                </a:cubicBezTo>
                <a:cubicBezTo>
                  <a:pt x="96" y="1044"/>
                  <a:pt x="93" y="1046"/>
                  <a:pt x="91" y="1048"/>
                </a:cubicBezTo>
                <a:cubicBezTo>
                  <a:pt x="89" y="1048"/>
                  <a:pt x="88" y="1049"/>
                  <a:pt x="87" y="1050"/>
                </a:cubicBezTo>
                <a:cubicBezTo>
                  <a:pt x="86" y="1051"/>
                  <a:pt x="84" y="1052"/>
                  <a:pt x="83" y="1052"/>
                </a:cubicBezTo>
                <a:cubicBezTo>
                  <a:pt x="78" y="1055"/>
                  <a:pt x="73" y="1058"/>
                  <a:pt x="69" y="1061"/>
                </a:cubicBezTo>
                <a:cubicBezTo>
                  <a:pt x="64" y="1064"/>
                  <a:pt x="60" y="1066"/>
                  <a:pt x="56" y="1068"/>
                </a:cubicBezTo>
                <a:cubicBezTo>
                  <a:pt x="53" y="1069"/>
                  <a:pt x="51" y="1071"/>
                  <a:pt x="49" y="1072"/>
                </a:cubicBezTo>
                <a:cubicBezTo>
                  <a:pt x="47" y="1073"/>
                  <a:pt x="45" y="1074"/>
                  <a:pt x="43" y="1074"/>
                </a:cubicBezTo>
                <a:cubicBezTo>
                  <a:pt x="39" y="1076"/>
                  <a:pt x="36" y="1078"/>
                  <a:pt x="32" y="1080"/>
                </a:cubicBezTo>
                <a:cubicBezTo>
                  <a:pt x="29" y="1081"/>
                  <a:pt x="26" y="1082"/>
                  <a:pt x="23" y="1084"/>
                </a:cubicBezTo>
                <a:cubicBezTo>
                  <a:pt x="20" y="1085"/>
                  <a:pt x="17" y="1086"/>
                  <a:pt x="15" y="1087"/>
                </a:cubicBezTo>
                <a:cubicBezTo>
                  <a:pt x="5" y="1091"/>
                  <a:pt x="0" y="1093"/>
                  <a:pt x="0" y="109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4E433CD-373D-944F-9510-7B84ECA25C87}"/>
              </a:ext>
            </a:extLst>
          </p:cNvPr>
          <p:cNvCxnSpPr>
            <a:cxnSpLocks/>
          </p:cNvCxnSpPr>
          <p:nvPr/>
        </p:nvCxnSpPr>
        <p:spPr>
          <a:xfrm flipH="1">
            <a:off x="17073090" y="5504572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A541CE-1036-9C48-B05B-95E208AACCB0}"/>
              </a:ext>
            </a:extLst>
          </p:cNvPr>
          <p:cNvCxnSpPr>
            <a:cxnSpLocks/>
          </p:cNvCxnSpPr>
          <p:nvPr/>
        </p:nvCxnSpPr>
        <p:spPr>
          <a:xfrm flipH="1">
            <a:off x="16578427" y="6455587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CF03987-D83F-6A43-8CF6-CCA4E0166987}"/>
              </a:ext>
            </a:extLst>
          </p:cNvPr>
          <p:cNvCxnSpPr>
            <a:cxnSpLocks/>
          </p:cNvCxnSpPr>
          <p:nvPr/>
        </p:nvCxnSpPr>
        <p:spPr>
          <a:xfrm flipH="1">
            <a:off x="16578427" y="841797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B660335-1150-7F42-9DAC-6F423F61D99D}"/>
              </a:ext>
            </a:extLst>
          </p:cNvPr>
          <p:cNvCxnSpPr>
            <a:cxnSpLocks/>
          </p:cNvCxnSpPr>
          <p:nvPr/>
        </p:nvCxnSpPr>
        <p:spPr>
          <a:xfrm flipH="1">
            <a:off x="17027934" y="942634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DEE2C89-23D9-A546-B395-541665CF3BCD}"/>
              </a:ext>
            </a:extLst>
          </p:cNvPr>
          <p:cNvCxnSpPr>
            <a:cxnSpLocks/>
          </p:cNvCxnSpPr>
          <p:nvPr/>
        </p:nvCxnSpPr>
        <p:spPr>
          <a:xfrm flipH="1">
            <a:off x="17482632" y="10434719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EE87809-99A7-1A43-9158-2AF8B6DC30EF}"/>
              </a:ext>
            </a:extLst>
          </p:cNvPr>
          <p:cNvCxnSpPr>
            <a:cxnSpLocks/>
          </p:cNvCxnSpPr>
          <p:nvPr/>
        </p:nvCxnSpPr>
        <p:spPr>
          <a:xfrm flipH="1">
            <a:off x="17587782" y="4553557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40">
            <a:extLst>
              <a:ext uri="{FF2B5EF4-FFF2-40B4-BE49-F238E27FC236}">
                <a16:creationId xmlns:a16="http://schemas.microsoft.com/office/drawing/2014/main" id="{2C950407-6FD6-6741-864C-6CFA5A50B09D}"/>
              </a:ext>
            </a:extLst>
          </p:cNvPr>
          <p:cNvSpPr/>
          <p:nvPr/>
        </p:nvSpPr>
        <p:spPr>
          <a:xfrm flipH="1">
            <a:off x="17645647" y="11001959"/>
            <a:ext cx="3411522" cy="97764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65" name="Rounded Rectangle 43">
            <a:extLst>
              <a:ext uri="{FF2B5EF4-FFF2-40B4-BE49-F238E27FC236}">
                <a16:creationId xmlns:a16="http://schemas.microsoft.com/office/drawing/2014/main" id="{B12B4695-3470-4844-815C-462642AC0A31}"/>
              </a:ext>
            </a:extLst>
          </p:cNvPr>
          <p:cNvSpPr/>
          <p:nvPr/>
        </p:nvSpPr>
        <p:spPr>
          <a:xfrm flipH="1">
            <a:off x="17647157" y="3150227"/>
            <a:ext cx="3411522" cy="97764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4" name="Freeform 15">
            <a:extLst>
              <a:ext uri="{FF2B5EF4-FFF2-40B4-BE49-F238E27FC236}">
                <a16:creationId xmlns:a16="http://schemas.microsoft.com/office/drawing/2014/main" id="{5172E16C-E359-F540-9649-427F001EABE8}"/>
              </a:ext>
            </a:extLst>
          </p:cNvPr>
          <p:cNvSpPr>
            <a:spLocks/>
          </p:cNvSpPr>
          <p:nvPr/>
        </p:nvSpPr>
        <p:spPr bwMode="auto">
          <a:xfrm flipH="1">
            <a:off x="11147312" y="3623051"/>
            <a:ext cx="2184017" cy="7905636"/>
          </a:xfrm>
          <a:custGeom>
            <a:avLst/>
            <a:gdLst>
              <a:gd name="T0" fmla="*/ 23 w 372"/>
              <a:gd name="T1" fmla="*/ 1185 h 1199"/>
              <a:gd name="T2" fmla="*/ 49 w 372"/>
              <a:gd name="T3" fmla="*/ 1168 h 1199"/>
              <a:gd name="T4" fmla="*/ 142 w 372"/>
              <a:gd name="T5" fmla="*/ 1086 h 1199"/>
              <a:gd name="T6" fmla="*/ 165 w 372"/>
              <a:gd name="T7" fmla="*/ 1058 h 1199"/>
              <a:gd name="T8" fmla="*/ 231 w 372"/>
              <a:gd name="T9" fmla="*/ 958 h 1199"/>
              <a:gd name="T10" fmla="*/ 244 w 372"/>
              <a:gd name="T11" fmla="*/ 933 h 1199"/>
              <a:gd name="T12" fmla="*/ 260 w 372"/>
              <a:gd name="T13" fmla="*/ 899 h 1199"/>
              <a:gd name="T14" fmla="*/ 273 w 372"/>
              <a:gd name="T15" fmla="*/ 864 h 1199"/>
              <a:gd name="T16" fmla="*/ 283 w 372"/>
              <a:gd name="T17" fmla="*/ 835 h 1199"/>
              <a:gd name="T18" fmla="*/ 292 w 372"/>
              <a:gd name="T19" fmla="*/ 805 h 1199"/>
              <a:gd name="T20" fmla="*/ 301 w 372"/>
              <a:gd name="T21" fmla="*/ 767 h 1199"/>
              <a:gd name="T22" fmla="*/ 309 w 372"/>
              <a:gd name="T23" fmla="*/ 728 h 1199"/>
              <a:gd name="T24" fmla="*/ 313 w 372"/>
              <a:gd name="T25" fmla="*/ 696 h 1199"/>
              <a:gd name="T26" fmla="*/ 316 w 372"/>
              <a:gd name="T27" fmla="*/ 664 h 1199"/>
              <a:gd name="T28" fmla="*/ 319 w 372"/>
              <a:gd name="T29" fmla="*/ 624 h 1199"/>
              <a:gd name="T30" fmla="*/ 319 w 372"/>
              <a:gd name="T31" fmla="*/ 583 h 1199"/>
              <a:gd name="T32" fmla="*/ 317 w 372"/>
              <a:gd name="T33" fmla="*/ 551 h 1199"/>
              <a:gd name="T34" fmla="*/ 315 w 372"/>
              <a:gd name="T35" fmla="*/ 518 h 1199"/>
              <a:gd name="T36" fmla="*/ 310 w 372"/>
              <a:gd name="T37" fmla="*/ 478 h 1199"/>
              <a:gd name="T38" fmla="*/ 303 w 372"/>
              <a:gd name="T39" fmla="*/ 439 h 1199"/>
              <a:gd name="T40" fmla="*/ 296 w 372"/>
              <a:gd name="T41" fmla="*/ 408 h 1199"/>
              <a:gd name="T42" fmla="*/ 288 w 372"/>
              <a:gd name="T43" fmla="*/ 378 h 1199"/>
              <a:gd name="T44" fmla="*/ 276 w 372"/>
              <a:gd name="T45" fmla="*/ 342 h 1199"/>
              <a:gd name="T46" fmla="*/ 262 w 372"/>
              <a:gd name="T47" fmla="*/ 306 h 1199"/>
              <a:gd name="T48" fmla="*/ 251 w 372"/>
              <a:gd name="T49" fmla="*/ 279 h 1199"/>
              <a:gd name="T50" fmla="*/ 238 w 372"/>
              <a:gd name="T51" fmla="*/ 253 h 1199"/>
              <a:gd name="T52" fmla="*/ 173 w 372"/>
              <a:gd name="T53" fmla="*/ 150 h 1199"/>
              <a:gd name="T54" fmla="*/ 149 w 372"/>
              <a:gd name="T55" fmla="*/ 121 h 1199"/>
              <a:gd name="T56" fmla="*/ 55 w 372"/>
              <a:gd name="T57" fmla="*/ 35 h 1199"/>
              <a:gd name="T58" fmla="*/ 32 w 372"/>
              <a:gd name="T59" fmla="*/ 19 h 1199"/>
              <a:gd name="T60" fmla="*/ 0 w 372"/>
              <a:gd name="T61" fmla="*/ 0 h 1199"/>
              <a:gd name="T62" fmla="*/ 25 w 372"/>
              <a:gd name="T63" fmla="*/ 9 h 1199"/>
              <a:gd name="T64" fmla="*/ 54 w 372"/>
              <a:gd name="T65" fmla="*/ 23 h 1199"/>
              <a:gd name="T66" fmla="*/ 91 w 372"/>
              <a:gd name="T67" fmla="*/ 44 h 1199"/>
              <a:gd name="T68" fmla="*/ 107 w 372"/>
              <a:gd name="T69" fmla="*/ 55 h 1199"/>
              <a:gd name="T70" fmla="*/ 206 w 372"/>
              <a:gd name="T71" fmla="*/ 142 h 1199"/>
              <a:gd name="T72" fmla="*/ 224 w 372"/>
              <a:gd name="T73" fmla="*/ 163 h 1199"/>
              <a:gd name="T74" fmla="*/ 275 w 372"/>
              <a:gd name="T75" fmla="*/ 236 h 1199"/>
              <a:gd name="T76" fmla="*/ 290 w 372"/>
              <a:gd name="T77" fmla="*/ 263 h 1199"/>
              <a:gd name="T78" fmla="*/ 304 w 372"/>
              <a:gd name="T79" fmla="*/ 291 h 1199"/>
              <a:gd name="T80" fmla="*/ 320 w 372"/>
              <a:gd name="T81" fmla="*/ 327 h 1199"/>
              <a:gd name="T82" fmla="*/ 361 w 372"/>
              <a:gd name="T83" fmla="*/ 471 h 1199"/>
              <a:gd name="T84" fmla="*/ 369 w 372"/>
              <a:gd name="T85" fmla="*/ 531 h 1199"/>
              <a:gd name="T86" fmla="*/ 372 w 372"/>
              <a:gd name="T87" fmla="*/ 574 h 1199"/>
              <a:gd name="T88" fmla="*/ 372 w 372"/>
              <a:gd name="T89" fmla="*/ 616 h 1199"/>
              <a:gd name="T90" fmla="*/ 371 w 372"/>
              <a:gd name="T91" fmla="*/ 651 h 1199"/>
              <a:gd name="T92" fmla="*/ 363 w 372"/>
              <a:gd name="T93" fmla="*/ 719 h 1199"/>
              <a:gd name="T94" fmla="*/ 344 w 372"/>
              <a:gd name="T95" fmla="*/ 801 h 1199"/>
              <a:gd name="T96" fmla="*/ 335 w 372"/>
              <a:gd name="T97" fmla="*/ 833 h 1199"/>
              <a:gd name="T98" fmla="*/ 320 w 372"/>
              <a:gd name="T99" fmla="*/ 871 h 1199"/>
              <a:gd name="T100" fmla="*/ 304 w 372"/>
              <a:gd name="T101" fmla="*/ 908 h 1199"/>
              <a:gd name="T102" fmla="*/ 290 w 372"/>
              <a:gd name="T103" fmla="*/ 936 h 1199"/>
              <a:gd name="T104" fmla="*/ 275 w 372"/>
              <a:gd name="T105" fmla="*/ 963 h 1199"/>
              <a:gd name="T106" fmla="*/ 125 w 372"/>
              <a:gd name="T107" fmla="*/ 1131 h 1199"/>
              <a:gd name="T108" fmla="*/ 95 w 372"/>
              <a:gd name="T109" fmla="*/ 1152 h 1199"/>
              <a:gd name="T110" fmla="*/ 61 w 372"/>
              <a:gd name="T111" fmla="*/ 1172 h 1199"/>
              <a:gd name="T112" fmla="*/ 35 w 372"/>
              <a:gd name="T113" fmla="*/ 1184 h 1199"/>
              <a:gd name="T114" fmla="*/ 0 w 372"/>
              <a:gd name="T115" fmla="*/ 1199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72" h="1199">
                <a:moveTo>
                  <a:pt x="0" y="1199"/>
                </a:moveTo>
                <a:cubicBezTo>
                  <a:pt x="0" y="1199"/>
                  <a:pt x="5" y="1196"/>
                  <a:pt x="15" y="1190"/>
                </a:cubicBezTo>
                <a:cubicBezTo>
                  <a:pt x="17" y="1189"/>
                  <a:pt x="20" y="1187"/>
                  <a:pt x="23" y="1185"/>
                </a:cubicBezTo>
                <a:cubicBezTo>
                  <a:pt x="26" y="1183"/>
                  <a:pt x="29" y="1181"/>
                  <a:pt x="32" y="1179"/>
                </a:cubicBezTo>
                <a:cubicBezTo>
                  <a:pt x="36" y="1177"/>
                  <a:pt x="39" y="1175"/>
                  <a:pt x="43" y="1172"/>
                </a:cubicBezTo>
                <a:cubicBezTo>
                  <a:pt x="45" y="1171"/>
                  <a:pt x="47" y="1170"/>
                  <a:pt x="49" y="1168"/>
                </a:cubicBezTo>
                <a:cubicBezTo>
                  <a:pt x="51" y="1167"/>
                  <a:pt x="53" y="1165"/>
                  <a:pt x="55" y="1164"/>
                </a:cubicBezTo>
                <a:cubicBezTo>
                  <a:pt x="71" y="1152"/>
                  <a:pt x="91" y="1136"/>
                  <a:pt x="111" y="1117"/>
                </a:cubicBezTo>
                <a:cubicBezTo>
                  <a:pt x="121" y="1108"/>
                  <a:pt x="131" y="1097"/>
                  <a:pt x="142" y="1086"/>
                </a:cubicBezTo>
                <a:cubicBezTo>
                  <a:pt x="144" y="1083"/>
                  <a:pt x="147" y="1080"/>
                  <a:pt x="150" y="1077"/>
                </a:cubicBezTo>
                <a:cubicBezTo>
                  <a:pt x="152" y="1074"/>
                  <a:pt x="155" y="1071"/>
                  <a:pt x="157" y="1068"/>
                </a:cubicBezTo>
                <a:cubicBezTo>
                  <a:pt x="160" y="1065"/>
                  <a:pt x="163" y="1062"/>
                  <a:pt x="165" y="1058"/>
                </a:cubicBezTo>
                <a:cubicBezTo>
                  <a:pt x="168" y="1055"/>
                  <a:pt x="170" y="1052"/>
                  <a:pt x="173" y="1049"/>
                </a:cubicBezTo>
                <a:cubicBezTo>
                  <a:pt x="183" y="1035"/>
                  <a:pt x="193" y="1021"/>
                  <a:pt x="203" y="1006"/>
                </a:cubicBezTo>
                <a:cubicBezTo>
                  <a:pt x="213" y="991"/>
                  <a:pt x="222" y="975"/>
                  <a:pt x="231" y="958"/>
                </a:cubicBezTo>
                <a:cubicBezTo>
                  <a:pt x="234" y="954"/>
                  <a:pt x="236" y="950"/>
                  <a:pt x="238" y="946"/>
                </a:cubicBezTo>
                <a:cubicBezTo>
                  <a:pt x="239" y="943"/>
                  <a:pt x="240" y="941"/>
                  <a:pt x="241" y="939"/>
                </a:cubicBezTo>
                <a:cubicBezTo>
                  <a:pt x="242" y="937"/>
                  <a:pt x="243" y="935"/>
                  <a:pt x="244" y="933"/>
                </a:cubicBezTo>
                <a:cubicBezTo>
                  <a:pt x="246" y="928"/>
                  <a:pt x="249" y="924"/>
                  <a:pt x="251" y="919"/>
                </a:cubicBezTo>
                <a:cubicBezTo>
                  <a:pt x="253" y="915"/>
                  <a:pt x="255" y="910"/>
                  <a:pt x="257" y="906"/>
                </a:cubicBezTo>
                <a:cubicBezTo>
                  <a:pt x="258" y="904"/>
                  <a:pt x="259" y="901"/>
                  <a:pt x="260" y="899"/>
                </a:cubicBezTo>
                <a:cubicBezTo>
                  <a:pt x="261" y="897"/>
                  <a:pt x="261" y="894"/>
                  <a:pt x="262" y="892"/>
                </a:cubicBezTo>
                <a:cubicBezTo>
                  <a:pt x="264" y="888"/>
                  <a:pt x="266" y="883"/>
                  <a:pt x="268" y="878"/>
                </a:cubicBezTo>
                <a:cubicBezTo>
                  <a:pt x="270" y="873"/>
                  <a:pt x="272" y="869"/>
                  <a:pt x="273" y="864"/>
                </a:cubicBezTo>
                <a:cubicBezTo>
                  <a:pt x="274" y="862"/>
                  <a:pt x="275" y="859"/>
                  <a:pt x="276" y="857"/>
                </a:cubicBezTo>
                <a:cubicBezTo>
                  <a:pt x="277" y="854"/>
                  <a:pt x="278" y="852"/>
                  <a:pt x="278" y="850"/>
                </a:cubicBezTo>
                <a:cubicBezTo>
                  <a:pt x="280" y="845"/>
                  <a:pt x="282" y="840"/>
                  <a:pt x="283" y="835"/>
                </a:cubicBezTo>
                <a:cubicBezTo>
                  <a:pt x="285" y="830"/>
                  <a:pt x="286" y="825"/>
                  <a:pt x="288" y="820"/>
                </a:cubicBezTo>
                <a:cubicBezTo>
                  <a:pt x="288" y="818"/>
                  <a:pt x="289" y="815"/>
                  <a:pt x="290" y="813"/>
                </a:cubicBezTo>
                <a:cubicBezTo>
                  <a:pt x="290" y="810"/>
                  <a:pt x="291" y="808"/>
                  <a:pt x="292" y="805"/>
                </a:cubicBezTo>
                <a:cubicBezTo>
                  <a:pt x="293" y="800"/>
                  <a:pt x="295" y="795"/>
                  <a:pt x="296" y="790"/>
                </a:cubicBezTo>
                <a:cubicBezTo>
                  <a:pt x="297" y="785"/>
                  <a:pt x="298" y="780"/>
                  <a:pt x="299" y="775"/>
                </a:cubicBezTo>
                <a:cubicBezTo>
                  <a:pt x="300" y="772"/>
                  <a:pt x="301" y="769"/>
                  <a:pt x="301" y="767"/>
                </a:cubicBezTo>
                <a:cubicBezTo>
                  <a:pt x="302" y="764"/>
                  <a:pt x="302" y="762"/>
                  <a:pt x="303" y="759"/>
                </a:cubicBezTo>
                <a:cubicBezTo>
                  <a:pt x="304" y="754"/>
                  <a:pt x="305" y="749"/>
                  <a:pt x="306" y="744"/>
                </a:cubicBezTo>
                <a:cubicBezTo>
                  <a:pt x="307" y="738"/>
                  <a:pt x="308" y="733"/>
                  <a:pt x="309" y="728"/>
                </a:cubicBezTo>
                <a:cubicBezTo>
                  <a:pt x="309" y="725"/>
                  <a:pt x="309" y="723"/>
                  <a:pt x="310" y="720"/>
                </a:cubicBezTo>
                <a:cubicBezTo>
                  <a:pt x="311" y="712"/>
                  <a:pt x="311" y="712"/>
                  <a:pt x="311" y="712"/>
                </a:cubicBezTo>
                <a:cubicBezTo>
                  <a:pt x="312" y="707"/>
                  <a:pt x="312" y="701"/>
                  <a:pt x="313" y="696"/>
                </a:cubicBezTo>
                <a:cubicBezTo>
                  <a:pt x="314" y="691"/>
                  <a:pt x="314" y="685"/>
                  <a:pt x="315" y="680"/>
                </a:cubicBezTo>
                <a:cubicBezTo>
                  <a:pt x="315" y="677"/>
                  <a:pt x="315" y="675"/>
                  <a:pt x="316" y="672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7" y="659"/>
                  <a:pt x="317" y="653"/>
                  <a:pt x="317" y="648"/>
                </a:cubicBezTo>
                <a:cubicBezTo>
                  <a:pt x="318" y="642"/>
                  <a:pt x="318" y="637"/>
                  <a:pt x="318" y="632"/>
                </a:cubicBezTo>
                <a:cubicBezTo>
                  <a:pt x="319" y="624"/>
                  <a:pt x="319" y="624"/>
                  <a:pt x="319" y="624"/>
                </a:cubicBezTo>
                <a:cubicBezTo>
                  <a:pt x="319" y="615"/>
                  <a:pt x="319" y="615"/>
                  <a:pt x="319" y="615"/>
                </a:cubicBezTo>
                <a:cubicBezTo>
                  <a:pt x="319" y="600"/>
                  <a:pt x="319" y="600"/>
                  <a:pt x="319" y="600"/>
                </a:cubicBezTo>
                <a:cubicBezTo>
                  <a:pt x="319" y="583"/>
                  <a:pt x="319" y="583"/>
                  <a:pt x="319" y="583"/>
                </a:cubicBezTo>
                <a:cubicBezTo>
                  <a:pt x="318" y="574"/>
                  <a:pt x="318" y="574"/>
                  <a:pt x="318" y="574"/>
                </a:cubicBezTo>
                <a:cubicBezTo>
                  <a:pt x="318" y="566"/>
                  <a:pt x="318" y="566"/>
                  <a:pt x="318" y="566"/>
                </a:cubicBezTo>
                <a:cubicBezTo>
                  <a:pt x="318" y="561"/>
                  <a:pt x="318" y="556"/>
                  <a:pt x="317" y="551"/>
                </a:cubicBezTo>
                <a:cubicBezTo>
                  <a:pt x="317" y="545"/>
                  <a:pt x="317" y="540"/>
                  <a:pt x="316" y="534"/>
                </a:cubicBezTo>
                <a:cubicBezTo>
                  <a:pt x="316" y="526"/>
                  <a:pt x="316" y="526"/>
                  <a:pt x="316" y="526"/>
                </a:cubicBezTo>
                <a:cubicBezTo>
                  <a:pt x="315" y="524"/>
                  <a:pt x="315" y="521"/>
                  <a:pt x="315" y="518"/>
                </a:cubicBezTo>
                <a:cubicBezTo>
                  <a:pt x="314" y="513"/>
                  <a:pt x="314" y="508"/>
                  <a:pt x="313" y="502"/>
                </a:cubicBezTo>
                <a:cubicBezTo>
                  <a:pt x="312" y="497"/>
                  <a:pt x="312" y="492"/>
                  <a:pt x="311" y="486"/>
                </a:cubicBezTo>
                <a:cubicBezTo>
                  <a:pt x="310" y="478"/>
                  <a:pt x="310" y="478"/>
                  <a:pt x="310" y="478"/>
                </a:cubicBezTo>
                <a:cubicBezTo>
                  <a:pt x="309" y="476"/>
                  <a:pt x="309" y="473"/>
                  <a:pt x="308" y="471"/>
                </a:cubicBezTo>
                <a:cubicBezTo>
                  <a:pt x="308" y="465"/>
                  <a:pt x="307" y="460"/>
                  <a:pt x="306" y="455"/>
                </a:cubicBezTo>
                <a:cubicBezTo>
                  <a:pt x="305" y="450"/>
                  <a:pt x="304" y="444"/>
                  <a:pt x="303" y="439"/>
                </a:cubicBezTo>
                <a:cubicBezTo>
                  <a:pt x="302" y="437"/>
                  <a:pt x="302" y="434"/>
                  <a:pt x="301" y="431"/>
                </a:cubicBezTo>
                <a:cubicBezTo>
                  <a:pt x="301" y="429"/>
                  <a:pt x="300" y="426"/>
                  <a:pt x="299" y="424"/>
                </a:cubicBezTo>
                <a:cubicBezTo>
                  <a:pt x="298" y="419"/>
                  <a:pt x="297" y="414"/>
                  <a:pt x="296" y="408"/>
                </a:cubicBezTo>
                <a:cubicBezTo>
                  <a:pt x="294" y="403"/>
                  <a:pt x="293" y="398"/>
                  <a:pt x="292" y="393"/>
                </a:cubicBezTo>
                <a:cubicBezTo>
                  <a:pt x="291" y="391"/>
                  <a:pt x="290" y="388"/>
                  <a:pt x="290" y="386"/>
                </a:cubicBezTo>
                <a:cubicBezTo>
                  <a:pt x="289" y="383"/>
                  <a:pt x="288" y="381"/>
                  <a:pt x="288" y="378"/>
                </a:cubicBezTo>
                <a:cubicBezTo>
                  <a:pt x="286" y="373"/>
                  <a:pt x="285" y="368"/>
                  <a:pt x="283" y="363"/>
                </a:cubicBezTo>
                <a:cubicBezTo>
                  <a:pt x="281" y="359"/>
                  <a:pt x="280" y="354"/>
                  <a:pt x="278" y="349"/>
                </a:cubicBezTo>
                <a:cubicBezTo>
                  <a:pt x="277" y="346"/>
                  <a:pt x="277" y="344"/>
                  <a:pt x="276" y="342"/>
                </a:cubicBezTo>
                <a:cubicBezTo>
                  <a:pt x="275" y="339"/>
                  <a:pt x="274" y="337"/>
                  <a:pt x="273" y="334"/>
                </a:cubicBezTo>
                <a:cubicBezTo>
                  <a:pt x="271" y="330"/>
                  <a:pt x="270" y="325"/>
                  <a:pt x="268" y="320"/>
                </a:cubicBezTo>
                <a:cubicBezTo>
                  <a:pt x="266" y="316"/>
                  <a:pt x="264" y="311"/>
                  <a:pt x="262" y="306"/>
                </a:cubicBezTo>
                <a:cubicBezTo>
                  <a:pt x="261" y="304"/>
                  <a:pt x="260" y="302"/>
                  <a:pt x="260" y="299"/>
                </a:cubicBezTo>
                <a:cubicBezTo>
                  <a:pt x="259" y="297"/>
                  <a:pt x="258" y="295"/>
                  <a:pt x="257" y="292"/>
                </a:cubicBezTo>
                <a:cubicBezTo>
                  <a:pt x="255" y="288"/>
                  <a:pt x="253" y="283"/>
                  <a:pt x="251" y="279"/>
                </a:cubicBezTo>
                <a:cubicBezTo>
                  <a:pt x="249" y="275"/>
                  <a:pt x="246" y="270"/>
                  <a:pt x="244" y="266"/>
                </a:cubicBezTo>
                <a:cubicBezTo>
                  <a:pt x="243" y="264"/>
                  <a:pt x="242" y="261"/>
                  <a:pt x="241" y="259"/>
                </a:cubicBezTo>
                <a:cubicBezTo>
                  <a:pt x="240" y="257"/>
                  <a:pt x="239" y="255"/>
                  <a:pt x="238" y="253"/>
                </a:cubicBezTo>
                <a:cubicBezTo>
                  <a:pt x="236" y="249"/>
                  <a:pt x="233" y="244"/>
                  <a:pt x="231" y="240"/>
                </a:cubicBezTo>
                <a:cubicBezTo>
                  <a:pt x="222" y="223"/>
                  <a:pt x="213" y="207"/>
                  <a:pt x="203" y="192"/>
                </a:cubicBezTo>
                <a:cubicBezTo>
                  <a:pt x="193" y="177"/>
                  <a:pt x="183" y="163"/>
                  <a:pt x="173" y="150"/>
                </a:cubicBezTo>
                <a:cubicBezTo>
                  <a:pt x="170" y="146"/>
                  <a:pt x="168" y="143"/>
                  <a:pt x="165" y="140"/>
                </a:cubicBezTo>
                <a:cubicBezTo>
                  <a:pt x="162" y="137"/>
                  <a:pt x="160" y="134"/>
                  <a:pt x="157" y="130"/>
                </a:cubicBezTo>
                <a:cubicBezTo>
                  <a:pt x="155" y="127"/>
                  <a:pt x="152" y="124"/>
                  <a:pt x="149" y="121"/>
                </a:cubicBezTo>
                <a:cubicBezTo>
                  <a:pt x="147" y="118"/>
                  <a:pt x="144" y="115"/>
                  <a:pt x="142" y="113"/>
                </a:cubicBezTo>
                <a:cubicBezTo>
                  <a:pt x="131" y="101"/>
                  <a:pt x="121" y="91"/>
                  <a:pt x="111" y="81"/>
                </a:cubicBezTo>
                <a:cubicBezTo>
                  <a:pt x="90" y="62"/>
                  <a:pt x="71" y="46"/>
                  <a:pt x="55" y="35"/>
                </a:cubicBezTo>
                <a:cubicBezTo>
                  <a:pt x="53" y="33"/>
                  <a:pt x="51" y="32"/>
                  <a:pt x="49" y="30"/>
                </a:cubicBezTo>
                <a:cubicBezTo>
                  <a:pt x="47" y="29"/>
                  <a:pt x="45" y="28"/>
                  <a:pt x="43" y="26"/>
                </a:cubicBezTo>
                <a:cubicBezTo>
                  <a:pt x="39" y="24"/>
                  <a:pt x="36" y="21"/>
                  <a:pt x="32" y="19"/>
                </a:cubicBezTo>
                <a:cubicBezTo>
                  <a:pt x="29" y="17"/>
                  <a:pt x="26" y="15"/>
                  <a:pt x="23" y="13"/>
                </a:cubicBezTo>
                <a:cubicBezTo>
                  <a:pt x="20" y="11"/>
                  <a:pt x="17" y="10"/>
                  <a:pt x="15" y="8"/>
                </a:cubicBezTo>
                <a:cubicBezTo>
                  <a:pt x="5" y="3"/>
                  <a:pt x="0" y="0"/>
                  <a:pt x="0" y="0"/>
                </a:cubicBezTo>
                <a:cubicBezTo>
                  <a:pt x="0" y="0"/>
                  <a:pt x="2" y="0"/>
                  <a:pt x="4" y="1"/>
                </a:cubicBezTo>
                <a:cubicBezTo>
                  <a:pt x="7" y="2"/>
                  <a:pt x="11" y="4"/>
                  <a:pt x="16" y="6"/>
                </a:cubicBezTo>
                <a:cubicBezTo>
                  <a:pt x="19" y="7"/>
                  <a:pt x="22" y="8"/>
                  <a:pt x="25" y="9"/>
                </a:cubicBezTo>
                <a:cubicBezTo>
                  <a:pt x="28" y="11"/>
                  <a:pt x="32" y="12"/>
                  <a:pt x="35" y="14"/>
                </a:cubicBezTo>
                <a:cubicBezTo>
                  <a:pt x="39" y="16"/>
                  <a:pt x="43" y="18"/>
                  <a:pt x="47" y="20"/>
                </a:cubicBezTo>
                <a:cubicBezTo>
                  <a:pt x="50" y="21"/>
                  <a:pt x="52" y="22"/>
                  <a:pt x="54" y="23"/>
                </a:cubicBezTo>
                <a:cubicBezTo>
                  <a:pt x="56" y="24"/>
                  <a:pt x="58" y="25"/>
                  <a:pt x="61" y="26"/>
                </a:cubicBezTo>
                <a:cubicBezTo>
                  <a:pt x="65" y="29"/>
                  <a:pt x="70" y="32"/>
                  <a:pt x="75" y="34"/>
                </a:cubicBezTo>
                <a:cubicBezTo>
                  <a:pt x="80" y="37"/>
                  <a:pt x="86" y="41"/>
                  <a:pt x="91" y="44"/>
                </a:cubicBezTo>
                <a:cubicBezTo>
                  <a:pt x="92" y="45"/>
                  <a:pt x="94" y="46"/>
                  <a:pt x="95" y="46"/>
                </a:cubicBezTo>
                <a:cubicBezTo>
                  <a:pt x="96" y="47"/>
                  <a:pt x="98" y="48"/>
                  <a:pt x="99" y="49"/>
                </a:cubicBezTo>
                <a:cubicBezTo>
                  <a:pt x="102" y="51"/>
                  <a:pt x="105" y="53"/>
                  <a:pt x="107" y="55"/>
                </a:cubicBezTo>
                <a:cubicBezTo>
                  <a:pt x="113" y="58"/>
                  <a:pt x="119" y="63"/>
                  <a:pt x="125" y="67"/>
                </a:cubicBezTo>
                <a:cubicBezTo>
                  <a:pt x="148" y="85"/>
                  <a:pt x="173" y="106"/>
                  <a:pt x="197" y="132"/>
                </a:cubicBezTo>
                <a:cubicBezTo>
                  <a:pt x="200" y="136"/>
                  <a:pt x="203" y="139"/>
                  <a:pt x="206" y="142"/>
                </a:cubicBezTo>
                <a:cubicBezTo>
                  <a:pt x="208" y="144"/>
                  <a:pt x="209" y="146"/>
                  <a:pt x="211" y="147"/>
                </a:cubicBezTo>
                <a:cubicBezTo>
                  <a:pt x="212" y="149"/>
                  <a:pt x="214" y="151"/>
                  <a:pt x="215" y="153"/>
                </a:cubicBezTo>
                <a:cubicBezTo>
                  <a:pt x="218" y="156"/>
                  <a:pt x="221" y="160"/>
                  <a:pt x="224" y="163"/>
                </a:cubicBezTo>
                <a:cubicBezTo>
                  <a:pt x="227" y="167"/>
                  <a:pt x="230" y="171"/>
                  <a:pt x="233" y="174"/>
                </a:cubicBezTo>
                <a:cubicBezTo>
                  <a:pt x="245" y="189"/>
                  <a:pt x="256" y="206"/>
                  <a:pt x="267" y="223"/>
                </a:cubicBezTo>
                <a:cubicBezTo>
                  <a:pt x="269" y="227"/>
                  <a:pt x="272" y="231"/>
                  <a:pt x="275" y="236"/>
                </a:cubicBezTo>
                <a:cubicBezTo>
                  <a:pt x="276" y="238"/>
                  <a:pt x="277" y="240"/>
                  <a:pt x="279" y="242"/>
                </a:cubicBezTo>
                <a:cubicBezTo>
                  <a:pt x="280" y="244"/>
                  <a:pt x="281" y="247"/>
                  <a:pt x="282" y="249"/>
                </a:cubicBezTo>
                <a:cubicBezTo>
                  <a:pt x="285" y="253"/>
                  <a:pt x="287" y="258"/>
                  <a:pt x="290" y="263"/>
                </a:cubicBezTo>
                <a:cubicBezTo>
                  <a:pt x="292" y="267"/>
                  <a:pt x="295" y="272"/>
                  <a:pt x="297" y="276"/>
                </a:cubicBezTo>
                <a:cubicBezTo>
                  <a:pt x="298" y="279"/>
                  <a:pt x="300" y="281"/>
                  <a:pt x="301" y="283"/>
                </a:cubicBezTo>
                <a:cubicBezTo>
                  <a:pt x="302" y="286"/>
                  <a:pt x="303" y="288"/>
                  <a:pt x="304" y="291"/>
                </a:cubicBezTo>
                <a:cubicBezTo>
                  <a:pt x="306" y="295"/>
                  <a:pt x="309" y="300"/>
                  <a:pt x="311" y="305"/>
                </a:cubicBezTo>
                <a:cubicBezTo>
                  <a:pt x="313" y="310"/>
                  <a:pt x="315" y="315"/>
                  <a:pt x="317" y="320"/>
                </a:cubicBezTo>
                <a:cubicBezTo>
                  <a:pt x="318" y="322"/>
                  <a:pt x="319" y="325"/>
                  <a:pt x="320" y="327"/>
                </a:cubicBezTo>
                <a:cubicBezTo>
                  <a:pt x="321" y="330"/>
                  <a:pt x="322" y="332"/>
                  <a:pt x="323" y="335"/>
                </a:cubicBezTo>
                <a:cubicBezTo>
                  <a:pt x="339" y="375"/>
                  <a:pt x="352" y="419"/>
                  <a:pt x="360" y="463"/>
                </a:cubicBezTo>
                <a:cubicBezTo>
                  <a:pt x="360" y="466"/>
                  <a:pt x="361" y="469"/>
                  <a:pt x="361" y="471"/>
                </a:cubicBezTo>
                <a:cubicBezTo>
                  <a:pt x="363" y="480"/>
                  <a:pt x="363" y="480"/>
                  <a:pt x="363" y="480"/>
                </a:cubicBezTo>
                <a:cubicBezTo>
                  <a:pt x="364" y="485"/>
                  <a:pt x="365" y="491"/>
                  <a:pt x="365" y="497"/>
                </a:cubicBezTo>
                <a:cubicBezTo>
                  <a:pt x="367" y="508"/>
                  <a:pt x="368" y="519"/>
                  <a:pt x="369" y="531"/>
                </a:cubicBezTo>
                <a:cubicBezTo>
                  <a:pt x="370" y="536"/>
                  <a:pt x="370" y="542"/>
                  <a:pt x="371" y="548"/>
                </a:cubicBezTo>
                <a:cubicBezTo>
                  <a:pt x="371" y="554"/>
                  <a:pt x="371" y="559"/>
                  <a:pt x="371" y="565"/>
                </a:cubicBezTo>
                <a:cubicBezTo>
                  <a:pt x="372" y="574"/>
                  <a:pt x="372" y="574"/>
                  <a:pt x="372" y="574"/>
                </a:cubicBezTo>
                <a:cubicBezTo>
                  <a:pt x="372" y="582"/>
                  <a:pt x="372" y="582"/>
                  <a:pt x="372" y="582"/>
                </a:cubicBezTo>
                <a:cubicBezTo>
                  <a:pt x="372" y="599"/>
                  <a:pt x="372" y="599"/>
                  <a:pt x="372" y="599"/>
                </a:cubicBezTo>
                <a:cubicBezTo>
                  <a:pt x="372" y="616"/>
                  <a:pt x="372" y="616"/>
                  <a:pt x="372" y="616"/>
                </a:cubicBezTo>
                <a:cubicBezTo>
                  <a:pt x="372" y="625"/>
                  <a:pt x="372" y="625"/>
                  <a:pt x="372" y="625"/>
                </a:cubicBezTo>
                <a:cubicBezTo>
                  <a:pt x="371" y="634"/>
                  <a:pt x="371" y="634"/>
                  <a:pt x="371" y="634"/>
                </a:cubicBezTo>
                <a:cubicBezTo>
                  <a:pt x="371" y="639"/>
                  <a:pt x="371" y="645"/>
                  <a:pt x="371" y="651"/>
                </a:cubicBezTo>
                <a:cubicBezTo>
                  <a:pt x="370" y="656"/>
                  <a:pt x="370" y="662"/>
                  <a:pt x="369" y="668"/>
                </a:cubicBezTo>
                <a:cubicBezTo>
                  <a:pt x="368" y="679"/>
                  <a:pt x="367" y="690"/>
                  <a:pt x="365" y="702"/>
                </a:cubicBezTo>
                <a:cubicBezTo>
                  <a:pt x="364" y="707"/>
                  <a:pt x="364" y="713"/>
                  <a:pt x="363" y="719"/>
                </a:cubicBezTo>
                <a:cubicBezTo>
                  <a:pt x="361" y="727"/>
                  <a:pt x="361" y="727"/>
                  <a:pt x="361" y="727"/>
                </a:cubicBezTo>
                <a:cubicBezTo>
                  <a:pt x="361" y="730"/>
                  <a:pt x="360" y="733"/>
                  <a:pt x="360" y="735"/>
                </a:cubicBezTo>
                <a:cubicBezTo>
                  <a:pt x="356" y="758"/>
                  <a:pt x="350" y="779"/>
                  <a:pt x="344" y="801"/>
                </a:cubicBezTo>
                <a:cubicBezTo>
                  <a:pt x="343" y="806"/>
                  <a:pt x="341" y="811"/>
                  <a:pt x="340" y="817"/>
                </a:cubicBezTo>
                <a:cubicBezTo>
                  <a:pt x="339" y="819"/>
                  <a:pt x="338" y="822"/>
                  <a:pt x="337" y="825"/>
                </a:cubicBezTo>
                <a:cubicBezTo>
                  <a:pt x="336" y="827"/>
                  <a:pt x="335" y="830"/>
                  <a:pt x="335" y="833"/>
                </a:cubicBezTo>
                <a:cubicBezTo>
                  <a:pt x="333" y="838"/>
                  <a:pt x="331" y="843"/>
                  <a:pt x="329" y="848"/>
                </a:cubicBezTo>
                <a:cubicBezTo>
                  <a:pt x="327" y="853"/>
                  <a:pt x="325" y="858"/>
                  <a:pt x="323" y="863"/>
                </a:cubicBezTo>
                <a:cubicBezTo>
                  <a:pt x="322" y="866"/>
                  <a:pt x="321" y="868"/>
                  <a:pt x="320" y="871"/>
                </a:cubicBezTo>
                <a:cubicBezTo>
                  <a:pt x="319" y="873"/>
                  <a:pt x="318" y="876"/>
                  <a:pt x="317" y="878"/>
                </a:cubicBezTo>
                <a:cubicBezTo>
                  <a:pt x="315" y="883"/>
                  <a:pt x="313" y="888"/>
                  <a:pt x="311" y="893"/>
                </a:cubicBezTo>
                <a:cubicBezTo>
                  <a:pt x="309" y="898"/>
                  <a:pt x="306" y="903"/>
                  <a:pt x="304" y="908"/>
                </a:cubicBezTo>
                <a:cubicBezTo>
                  <a:pt x="303" y="910"/>
                  <a:pt x="302" y="912"/>
                  <a:pt x="301" y="915"/>
                </a:cubicBezTo>
                <a:cubicBezTo>
                  <a:pt x="300" y="917"/>
                  <a:pt x="298" y="920"/>
                  <a:pt x="297" y="922"/>
                </a:cubicBezTo>
                <a:cubicBezTo>
                  <a:pt x="295" y="927"/>
                  <a:pt x="292" y="931"/>
                  <a:pt x="290" y="936"/>
                </a:cubicBezTo>
                <a:cubicBezTo>
                  <a:pt x="287" y="940"/>
                  <a:pt x="285" y="945"/>
                  <a:pt x="282" y="949"/>
                </a:cubicBezTo>
                <a:cubicBezTo>
                  <a:pt x="281" y="952"/>
                  <a:pt x="280" y="954"/>
                  <a:pt x="279" y="956"/>
                </a:cubicBezTo>
                <a:cubicBezTo>
                  <a:pt x="277" y="958"/>
                  <a:pt x="276" y="961"/>
                  <a:pt x="275" y="963"/>
                </a:cubicBezTo>
                <a:cubicBezTo>
                  <a:pt x="272" y="967"/>
                  <a:pt x="269" y="971"/>
                  <a:pt x="267" y="976"/>
                </a:cubicBezTo>
                <a:cubicBezTo>
                  <a:pt x="245" y="1010"/>
                  <a:pt x="221" y="1040"/>
                  <a:pt x="197" y="1066"/>
                </a:cubicBezTo>
                <a:cubicBezTo>
                  <a:pt x="173" y="1092"/>
                  <a:pt x="148" y="1114"/>
                  <a:pt x="125" y="1131"/>
                </a:cubicBezTo>
                <a:cubicBezTo>
                  <a:pt x="119" y="1136"/>
                  <a:pt x="113" y="1140"/>
                  <a:pt x="107" y="1144"/>
                </a:cubicBezTo>
                <a:cubicBezTo>
                  <a:pt x="105" y="1145"/>
                  <a:pt x="102" y="1147"/>
                  <a:pt x="99" y="1149"/>
                </a:cubicBezTo>
                <a:cubicBezTo>
                  <a:pt x="98" y="1150"/>
                  <a:pt x="96" y="1151"/>
                  <a:pt x="95" y="1152"/>
                </a:cubicBezTo>
                <a:cubicBezTo>
                  <a:pt x="94" y="1153"/>
                  <a:pt x="92" y="1154"/>
                  <a:pt x="91" y="1154"/>
                </a:cubicBezTo>
                <a:cubicBezTo>
                  <a:pt x="86" y="1158"/>
                  <a:pt x="80" y="1161"/>
                  <a:pt x="75" y="1164"/>
                </a:cubicBezTo>
                <a:cubicBezTo>
                  <a:pt x="70" y="1167"/>
                  <a:pt x="65" y="1169"/>
                  <a:pt x="61" y="1172"/>
                </a:cubicBezTo>
                <a:cubicBezTo>
                  <a:pt x="58" y="1173"/>
                  <a:pt x="56" y="1174"/>
                  <a:pt x="54" y="1176"/>
                </a:cubicBezTo>
                <a:cubicBezTo>
                  <a:pt x="52" y="1177"/>
                  <a:pt x="50" y="1178"/>
                  <a:pt x="47" y="1179"/>
                </a:cubicBezTo>
                <a:cubicBezTo>
                  <a:pt x="43" y="1181"/>
                  <a:pt x="39" y="1183"/>
                  <a:pt x="35" y="1184"/>
                </a:cubicBezTo>
                <a:cubicBezTo>
                  <a:pt x="32" y="1186"/>
                  <a:pt x="28" y="1188"/>
                  <a:pt x="25" y="1189"/>
                </a:cubicBezTo>
                <a:cubicBezTo>
                  <a:pt x="22" y="1190"/>
                  <a:pt x="19" y="1192"/>
                  <a:pt x="16" y="1193"/>
                </a:cubicBezTo>
                <a:cubicBezTo>
                  <a:pt x="6" y="1197"/>
                  <a:pt x="0" y="1199"/>
                  <a:pt x="0" y="11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C7C7C3F-2271-594B-9969-B869E445DF4A}"/>
              </a:ext>
            </a:extLst>
          </p:cNvPr>
          <p:cNvCxnSpPr>
            <a:cxnSpLocks/>
          </p:cNvCxnSpPr>
          <p:nvPr/>
        </p:nvCxnSpPr>
        <p:spPr>
          <a:xfrm flipH="1">
            <a:off x="11828905" y="550748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CA8C19A-5809-F449-B62A-B34BBECDCCEB}"/>
              </a:ext>
            </a:extLst>
          </p:cNvPr>
          <p:cNvCxnSpPr>
            <a:cxnSpLocks/>
          </p:cNvCxnSpPr>
          <p:nvPr/>
        </p:nvCxnSpPr>
        <p:spPr>
          <a:xfrm flipH="1">
            <a:off x="11455646" y="645850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2A1AE1D-F185-EC4C-A952-AC79ACFC8ECD}"/>
              </a:ext>
            </a:extLst>
          </p:cNvPr>
          <p:cNvCxnSpPr>
            <a:cxnSpLocks/>
          </p:cNvCxnSpPr>
          <p:nvPr/>
        </p:nvCxnSpPr>
        <p:spPr>
          <a:xfrm flipH="1">
            <a:off x="11397906" y="8536353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56CB166-8A09-6844-AB36-17A4571AAFF2}"/>
              </a:ext>
            </a:extLst>
          </p:cNvPr>
          <p:cNvCxnSpPr>
            <a:cxnSpLocks/>
          </p:cNvCxnSpPr>
          <p:nvPr/>
        </p:nvCxnSpPr>
        <p:spPr>
          <a:xfrm flipH="1">
            <a:off x="11771165" y="9544728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1C3F867D-C263-1645-9CCE-EFFC55037BB6}"/>
              </a:ext>
            </a:extLst>
          </p:cNvPr>
          <p:cNvCxnSpPr>
            <a:cxnSpLocks/>
          </p:cNvCxnSpPr>
          <p:nvPr/>
        </p:nvCxnSpPr>
        <p:spPr>
          <a:xfrm flipH="1">
            <a:off x="12392424" y="10553102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6090D82-B1F3-414D-AA96-DEF0CCE99C3E}"/>
              </a:ext>
            </a:extLst>
          </p:cNvPr>
          <p:cNvCxnSpPr>
            <a:cxnSpLocks/>
          </p:cNvCxnSpPr>
          <p:nvPr/>
        </p:nvCxnSpPr>
        <p:spPr>
          <a:xfrm flipH="1">
            <a:off x="12343597" y="455647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ounded Rectangle 46">
            <a:extLst>
              <a:ext uri="{FF2B5EF4-FFF2-40B4-BE49-F238E27FC236}">
                <a16:creationId xmlns:a16="http://schemas.microsoft.com/office/drawing/2014/main" id="{302A5BFF-3178-6A41-85A2-3647D0EA15A4}"/>
              </a:ext>
            </a:extLst>
          </p:cNvPr>
          <p:cNvSpPr/>
          <p:nvPr/>
        </p:nvSpPr>
        <p:spPr>
          <a:xfrm flipH="1">
            <a:off x="12155301" y="11083672"/>
            <a:ext cx="3411518" cy="97764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71" name="Rounded Rectangle 49">
            <a:extLst>
              <a:ext uri="{FF2B5EF4-FFF2-40B4-BE49-F238E27FC236}">
                <a16:creationId xmlns:a16="http://schemas.microsoft.com/office/drawing/2014/main" id="{E1E6B497-D31F-FF4A-B525-3C2A455A9E5C}"/>
              </a:ext>
            </a:extLst>
          </p:cNvPr>
          <p:cNvSpPr/>
          <p:nvPr/>
        </p:nvSpPr>
        <p:spPr>
          <a:xfrm flipH="1">
            <a:off x="12120152" y="3174163"/>
            <a:ext cx="3411519" cy="97764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3" name="Freeform 14">
            <a:extLst>
              <a:ext uri="{FF2B5EF4-FFF2-40B4-BE49-F238E27FC236}">
                <a16:creationId xmlns:a16="http://schemas.microsoft.com/office/drawing/2014/main" id="{6C3680C4-A671-C845-B0C8-6AB22DAF815E}"/>
              </a:ext>
            </a:extLst>
          </p:cNvPr>
          <p:cNvSpPr>
            <a:spLocks/>
          </p:cNvSpPr>
          <p:nvPr/>
        </p:nvSpPr>
        <p:spPr bwMode="auto">
          <a:xfrm flipH="1">
            <a:off x="5933036" y="3271690"/>
            <a:ext cx="2378717" cy="8608358"/>
          </a:xfrm>
          <a:custGeom>
            <a:avLst/>
            <a:gdLst>
              <a:gd name="T0" fmla="*/ 25 w 405"/>
              <a:gd name="T1" fmla="*/ 1290 h 1305"/>
              <a:gd name="T2" fmla="*/ 53 w 405"/>
              <a:gd name="T3" fmla="*/ 1272 h 1305"/>
              <a:gd name="T4" fmla="*/ 137 w 405"/>
              <a:gd name="T5" fmla="*/ 1200 h 1305"/>
              <a:gd name="T6" fmla="*/ 154 w 405"/>
              <a:gd name="T7" fmla="*/ 1182 h 1305"/>
              <a:gd name="T8" fmla="*/ 171 w 405"/>
              <a:gd name="T9" fmla="*/ 1163 h 1305"/>
              <a:gd name="T10" fmla="*/ 221 w 405"/>
              <a:gd name="T11" fmla="*/ 1095 h 1305"/>
              <a:gd name="T12" fmla="*/ 263 w 405"/>
              <a:gd name="T13" fmla="*/ 1022 h 1305"/>
              <a:gd name="T14" fmla="*/ 279 w 405"/>
              <a:gd name="T15" fmla="*/ 986 h 1305"/>
              <a:gd name="T16" fmla="*/ 292 w 405"/>
              <a:gd name="T17" fmla="*/ 956 h 1305"/>
              <a:gd name="T18" fmla="*/ 303 w 405"/>
              <a:gd name="T19" fmla="*/ 925 h 1305"/>
              <a:gd name="T20" fmla="*/ 316 w 405"/>
              <a:gd name="T21" fmla="*/ 885 h 1305"/>
              <a:gd name="T22" fmla="*/ 326 w 405"/>
              <a:gd name="T23" fmla="*/ 843 h 1305"/>
              <a:gd name="T24" fmla="*/ 333 w 405"/>
              <a:gd name="T25" fmla="*/ 809 h 1305"/>
              <a:gd name="T26" fmla="*/ 339 w 405"/>
              <a:gd name="T27" fmla="*/ 775 h 1305"/>
              <a:gd name="T28" fmla="*/ 344 w 405"/>
              <a:gd name="T29" fmla="*/ 731 h 1305"/>
              <a:gd name="T30" fmla="*/ 346 w 405"/>
              <a:gd name="T31" fmla="*/ 687 h 1305"/>
              <a:gd name="T32" fmla="*/ 347 w 405"/>
              <a:gd name="T33" fmla="*/ 653 h 1305"/>
              <a:gd name="T34" fmla="*/ 346 w 405"/>
              <a:gd name="T35" fmla="*/ 617 h 1305"/>
              <a:gd name="T36" fmla="*/ 344 w 405"/>
              <a:gd name="T37" fmla="*/ 573 h 1305"/>
              <a:gd name="T38" fmla="*/ 339 w 405"/>
              <a:gd name="T39" fmla="*/ 529 h 1305"/>
              <a:gd name="T40" fmla="*/ 333 w 405"/>
              <a:gd name="T41" fmla="*/ 495 h 1305"/>
              <a:gd name="T42" fmla="*/ 326 w 405"/>
              <a:gd name="T43" fmla="*/ 461 h 1305"/>
              <a:gd name="T44" fmla="*/ 316 w 405"/>
              <a:gd name="T45" fmla="*/ 420 h 1305"/>
              <a:gd name="T46" fmla="*/ 303 w 405"/>
              <a:gd name="T47" fmla="*/ 380 h 1305"/>
              <a:gd name="T48" fmla="*/ 292 w 405"/>
              <a:gd name="T49" fmla="*/ 348 h 1305"/>
              <a:gd name="T50" fmla="*/ 279 w 405"/>
              <a:gd name="T51" fmla="*/ 318 h 1305"/>
              <a:gd name="T52" fmla="*/ 263 w 405"/>
              <a:gd name="T53" fmla="*/ 282 h 1305"/>
              <a:gd name="T54" fmla="*/ 221 w 405"/>
              <a:gd name="T55" fmla="*/ 209 h 1305"/>
              <a:gd name="T56" fmla="*/ 171 w 405"/>
              <a:gd name="T57" fmla="*/ 142 h 1305"/>
              <a:gd name="T58" fmla="*/ 146 w 405"/>
              <a:gd name="T59" fmla="*/ 113 h 1305"/>
              <a:gd name="T60" fmla="*/ 120 w 405"/>
              <a:gd name="T61" fmla="*/ 88 h 1305"/>
              <a:gd name="T62" fmla="*/ 46 w 405"/>
              <a:gd name="T63" fmla="*/ 28 h 1305"/>
              <a:gd name="T64" fmla="*/ 16 w 405"/>
              <a:gd name="T65" fmla="*/ 9 h 1305"/>
              <a:gd name="T66" fmla="*/ 17 w 405"/>
              <a:gd name="T67" fmla="*/ 6 h 1305"/>
              <a:gd name="T68" fmla="*/ 51 w 405"/>
              <a:gd name="T69" fmla="*/ 21 h 1305"/>
              <a:gd name="T70" fmla="*/ 82 w 405"/>
              <a:gd name="T71" fmla="*/ 37 h 1305"/>
              <a:gd name="T72" fmla="*/ 107 w 405"/>
              <a:gd name="T73" fmla="*/ 53 h 1305"/>
              <a:gd name="T74" fmla="*/ 214 w 405"/>
              <a:gd name="T75" fmla="*/ 144 h 1305"/>
              <a:gd name="T76" fmla="*/ 234 w 405"/>
              <a:gd name="T77" fmla="*/ 166 h 1305"/>
              <a:gd name="T78" fmla="*/ 290 w 405"/>
              <a:gd name="T79" fmla="*/ 242 h 1305"/>
              <a:gd name="T80" fmla="*/ 307 w 405"/>
              <a:gd name="T81" fmla="*/ 271 h 1305"/>
              <a:gd name="T82" fmla="*/ 327 w 405"/>
              <a:gd name="T83" fmla="*/ 309 h 1305"/>
              <a:gd name="T84" fmla="*/ 345 w 405"/>
              <a:gd name="T85" fmla="*/ 348 h 1305"/>
              <a:gd name="T86" fmla="*/ 358 w 405"/>
              <a:gd name="T87" fmla="*/ 381 h 1305"/>
              <a:gd name="T88" fmla="*/ 369 w 405"/>
              <a:gd name="T89" fmla="*/ 415 h 1305"/>
              <a:gd name="T90" fmla="*/ 393 w 405"/>
              <a:gd name="T91" fmla="*/ 513 h 1305"/>
              <a:gd name="T92" fmla="*/ 401 w 405"/>
              <a:gd name="T93" fmla="*/ 578 h 1305"/>
              <a:gd name="T94" fmla="*/ 404 w 405"/>
              <a:gd name="T95" fmla="*/ 625 h 1305"/>
              <a:gd name="T96" fmla="*/ 404 w 405"/>
              <a:gd name="T97" fmla="*/ 671 h 1305"/>
              <a:gd name="T98" fmla="*/ 403 w 405"/>
              <a:gd name="T99" fmla="*/ 708 h 1305"/>
              <a:gd name="T100" fmla="*/ 394 w 405"/>
              <a:gd name="T101" fmla="*/ 782 h 1305"/>
              <a:gd name="T102" fmla="*/ 374 w 405"/>
              <a:gd name="T103" fmla="*/ 872 h 1305"/>
              <a:gd name="T104" fmla="*/ 363 w 405"/>
              <a:gd name="T105" fmla="*/ 906 h 1305"/>
              <a:gd name="T106" fmla="*/ 348 w 405"/>
              <a:gd name="T107" fmla="*/ 948 h 1305"/>
              <a:gd name="T108" fmla="*/ 330 w 405"/>
              <a:gd name="T109" fmla="*/ 988 h 1305"/>
              <a:gd name="T110" fmla="*/ 315 w 405"/>
              <a:gd name="T111" fmla="*/ 1019 h 1305"/>
              <a:gd name="T112" fmla="*/ 298 w 405"/>
              <a:gd name="T113" fmla="*/ 1048 h 1305"/>
              <a:gd name="T114" fmla="*/ 135 w 405"/>
              <a:gd name="T115" fmla="*/ 1231 h 1305"/>
              <a:gd name="T116" fmla="*/ 103 w 405"/>
              <a:gd name="T117" fmla="*/ 1254 h 1305"/>
              <a:gd name="T118" fmla="*/ 66 w 405"/>
              <a:gd name="T119" fmla="*/ 1276 h 1305"/>
              <a:gd name="T120" fmla="*/ 38 w 405"/>
              <a:gd name="T121" fmla="*/ 1289 h 1305"/>
              <a:gd name="T122" fmla="*/ 0 w 405"/>
              <a:gd name="T123" fmla="*/ 1305 h 1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05" h="1305">
                <a:moveTo>
                  <a:pt x="0" y="1305"/>
                </a:moveTo>
                <a:cubicBezTo>
                  <a:pt x="0" y="1305"/>
                  <a:pt x="5" y="1302"/>
                  <a:pt x="16" y="1295"/>
                </a:cubicBezTo>
                <a:cubicBezTo>
                  <a:pt x="19" y="1294"/>
                  <a:pt x="21" y="1292"/>
                  <a:pt x="25" y="1290"/>
                </a:cubicBezTo>
                <a:cubicBezTo>
                  <a:pt x="28" y="1288"/>
                  <a:pt x="31" y="1286"/>
                  <a:pt x="35" y="1284"/>
                </a:cubicBezTo>
                <a:cubicBezTo>
                  <a:pt x="38" y="1282"/>
                  <a:pt x="42" y="1279"/>
                  <a:pt x="46" y="1276"/>
                </a:cubicBezTo>
                <a:cubicBezTo>
                  <a:pt x="48" y="1275"/>
                  <a:pt x="50" y="1273"/>
                  <a:pt x="53" y="1272"/>
                </a:cubicBezTo>
                <a:cubicBezTo>
                  <a:pt x="55" y="1270"/>
                  <a:pt x="57" y="1269"/>
                  <a:pt x="59" y="1267"/>
                </a:cubicBezTo>
                <a:cubicBezTo>
                  <a:pt x="77" y="1254"/>
                  <a:pt x="98" y="1237"/>
                  <a:pt x="120" y="1216"/>
                </a:cubicBezTo>
                <a:cubicBezTo>
                  <a:pt x="126" y="1211"/>
                  <a:pt x="131" y="1206"/>
                  <a:pt x="137" y="1200"/>
                </a:cubicBezTo>
                <a:cubicBezTo>
                  <a:pt x="139" y="1199"/>
                  <a:pt x="140" y="1197"/>
                  <a:pt x="141" y="1196"/>
                </a:cubicBezTo>
                <a:cubicBezTo>
                  <a:pt x="143" y="1194"/>
                  <a:pt x="144" y="1193"/>
                  <a:pt x="146" y="1191"/>
                </a:cubicBezTo>
                <a:cubicBezTo>
                  <a:pt x="148" y="1188"/>
                  <a:pt x="151" y="1185"/>
                  <a:pt x="154" y="1182"/>
                </a:cubicBezTo>
                <a:cubicBezTo>
                  <a:pt x="156" y="1180"/>
                  <a:pt x="157" y="1179"/>
                  <a:pt x="158" y="1177"/>
                </a:cubicBezTo>
                <a:cubicBezTo>
                  <a:pt x="160" y="1176"/>
                  <a:pt x="161" y="1174"/>
                  <a:pt x="163" y="1172"/>
                </a:cubicBezTo>
                <a:cubicBezTo>
                  <a:pt x="165" y="1169"/>
                  <a:pt x="168" y="1166"/>
                  <a:pt x="171" y="1163"/>
                </a:cubicBezTo>
                <a:cubicBezTo>
                  <a:pt x="174" y="1159"/>
                  <a:pt x="177" y="1156"/>
                  <a:pt x="180" y="1152"/>
                </a:cubicBezTo>
                <a:cubicBezTo>
                  <a:pt x="182" y="1149"/>
                  <a:pt x="185" y="1145"/>
                  <a:pt x="188" y="1142"/>
                </a:cubicBezTo>
                <a:cubicBezTo>
                  <a:pt x="199" y="1127"/>
                  <a:pt x="210" y="1112"/>
                  <a:pt x="221" y="1095"/>
                </a:cubicBezTo>
                <a:cubicBezTo>
                  <a:pt x="232" y="1079"/>
                  <a:pt x="242" y="1061"/>
                  <a:pt x="252" y="1043"/>
                </a:cubicBezTo>
                <a:cubicBezTo>
                  <a:pt x="254" y="1039"/>
                  <a:pt x="257" y="1034"/>
                  <a:pt x="259" y="1029"/>
                </a:cubicBezTo>
                <a:cubicBezTo>
                  <a:pt x="260" y="1027"/>
                  <a:pt x="261" y="1025"/>
                  <a:pt x="263" y="1022"/>
                </a:cubicBezTo>
                <a:cubicBezTo>
                  <a:pt x="264" y="1020"/>
                  <a:pt x="265" y="1018"/>
                  <a:pt x="266" y="1015"/>
                </a:cubicBezTo>
                <a:cubicBezTo>
                  <a:pt x="268" y="1011"/>
                  <a:pt x="271" y="1006"/>
                  <a:pt x="273" y="1001"/>
                </a:cubicBezTo>
                <a:cubicBezTo>
                  <a:pt x="275" y="996"/>
                  <a:pt x="277" y="991"/>
                  <a:pt x="279" y="986"/>
                </a:cubicBezTo>
                <a:cubicBezTo>
                  <a:pt x="280" y="984"/>
                  <a:pt x="282" y="981"/>
                  <a:pt x="283" y="979"/>
                </a:cubicBezTo>
                <a:cubicBezTo>
                  <a:pt x="284" y="976"/>
                  <a:pt x="285" y="974"/>
                  <a:pt x="286" y="971"/>
                </a:cubicBezTo>
                <a:cubicBezTo>
                  <a:pt x="288" y="966"/>
                  <a:pt x="290" y="961"/>
                  <a:pt x="292" y="956"/>
                </a:cubicBezTo>
                <a:cubicBezTo>
                  <a:pt x="294" y="951"/>
                  <a:pt x="296" y="946"/>
                  <a:pt x="298" y="941"/>
                </a:cubicBezTo>
                <a:cubicBezTo>
                  <a:pt x="298" y="938"/>
                  <a:pt x="299" y="935"/>
                  <a:pt x="300" y="933"/>
                </a:cubicBezTo>
                <a:cubicBezTo>
                  <a:pt x="301" y="930"/>
                  <a:pt x="302" y="927"/>
                  <a:pt x="303" y="925"/>
                </a:cubicBezTo>
                <a:cubicBezTo>
                  <a:pt x="305" y="920"/>
                  <a:pt x="307" y="914"/>
                  <a:pt x="308" y="909"/>
                </a:cubicBezTo>
                <a:cubicBezTo>
                  <a:pt x="310" y="904"/>
                  <a:pt x="312" y="898"/>
                  <a:pt x="313" y="893"/>
                </a:cubicBezTo>
                <a:cubicBezTo>
                  <a:pt x="314" y="890"/>
                  <a:pt x="315" y="887"/>
                  <a:pt x="316" y="885"/>
                </a:cubicBezTo>
                <a:cubicBezTo>
                  <a:pt x="316" y="882"/>
                  <a:pt x="317" y="879"/>
                  <a:pt x="318" y="876"/>
                </a:cubicBezTo>
                <a:cubicBezTo>
                  <a:pt x="319" y="871"/>
                  <a:pt x="321" y="865"/>
                  <a:pt x="322" y="860"/>
                </a:cubicBezTo>
                <a:cubicBezTo>
                  <a:pt x="323" y="854"/>
                  <a:pt x="325" y="849"/>
                  <a:pt x="326" y="843"/>
                </a:cubicBezTo>
                <a:cubicBezTo>
                  <a:pt x="327" y="840"/>
                  <a:pt x="327" y="838"/>
                  <a:pt x="328" y="835"/>
                </a:cubicBezTo>
                <a:cubicBezTo>
                  <a:pt x="328" y="832"/>
                  <a:pt x="329" y="829"/>
                  <a:pt x="330" y="826"/>
                </a:cubicBezTo>
                <a:cubicBezTo>
                  <a:pt x="331" y="821"/>
                  <a:pt x="332" y="815"/>
                  <a:pt x="333" y="809"/>
                </a:cubicBezTo>
                <a:cubicBezTo>
                  <a:pt x="334" y="804"/>
                  <a:pt x="335" y="798"/>
                  <a:pt x="336" y="792"/>
                </a:cubicBezTo>
                <a:cubicBezTo>
                  <a:pt x="336" y="789"/>
                  <a:pt x="337" y="787"/>
                  <a:pt x="337" y="784"/>
                </a:cubicBezTo>
                <a:cubicBezTo>
                  <a:pt x="339" y="775"/>
                  <a:pt x="339" y="775"/>
                  <a:pt x="339" y="775"/>
                </a:cubicBezTo>
                <a:cubicBezTo>
                  <a:pt x="339" y="769"/>
                  <a:pt x="340" y="763"/>
                  <a:pt x="341" y="758"/>
                </a:cubicBezTo>
                <a:cubicBezTo>
                  <a:pt x="341" y="752"/>
                  <a:pt x="342" y="746"/>
                  <a:pt x="343" y="740"/>
                </a:cubicBezTo>
                <a:cubicBezTo>
                  <a:pt x="343" y="737"/>
                  <a:pt x="343" y="734"/>
                  <a:pt x="344" y="731"/>
                </a:cubicBezTo>
                <a:cubicBezTo>
                  <a:pt x="344" y="723"/>
                  <a:pt x="344" y="723"/>
                  <a:pt x="344" y="723"/>
                </a:cubicBezTo>
                <a:cubicBezTo>
                  <a:pt x="345" y="717"/>
                  <a:pt x="345" y="711"/>
                  <a:pt x="346" y="705"/>
                </a:cubicBezTo>
                <a:cubicBezTo>
                  <a:pt x="346" y="699"/>
                  <a:pt x="346" y="693"/>
                  <a:pt x="346" y="687"/>
                </a:cubicBezTo>
                <a:cubicBezTo>
                  <a:pt x="347" y="679"/>
                  <a:pt x="347" y="679"/>
                  <a:pt x="347" y="679"/>
                </a:cubicBezTo>
                <a:cubicBezTo>
                  <a:pt x="347" y="670"/>
                  <a:pt x="347" y="670"/>
                  <a:pt x="347" y="670"/>
                </a:cubicBezTo>
                <a:cubicBezTo>
                  <a:pt x="347" y="653"/>
                  <a:pt x="347" y="653"/>
                  <a:pt x="347" y="653"/>
                </a:cubicBezTo>
                <a:cubicBezTo>
                  <a:pt x="347" y="634"/>
                  <a:pt x="347" y="634"/>
                  <a:pt x="347" y="634"/>
                </a:cubicBezTo>
                <a:cubicBezTo>
                  <a:pt x="347" y="625"/>
                  <a:pt x="347" y="625"/>
                  <a:pt x="347" y="625"/>
                </a:cubicBezTo>
                <a:cubicBezTo>
                  <a:pt x="346" y="617"/>
                  <a:pt x="346" y="617"/>
                  <a:pt x="346" y="617"/>
                </a:cubicBezTo>
                <a:cubicBezTo>
                  <a:pt x="346" y="611"/>
                  <a:pt x="346" y="605"/>
                  <a:pt x="346" y="599"/>
                </a:cubicBezTo>
                <a:cubicBezTo>
                  <a:pt x="345" y="593"/>
                  <a:pt x="345" y="588"/>
                  <a:pt x="344" y="582"/>
                </a:cubicBezTo>
                <a:cubicBezTo>
                  <a:pt x="344" y="573"/>
                  <a:pt x="344" y="573"/>
                  <a:pt x="344" y="573"/>
                </a:cubicBezTo>
                <a:cubicBezTo>
                  <a:pt x="343" y="570"/>
                  <a:pt x="343" y="567"/>
                  <a:pt x="343" y="564"/>
                </a:cubicBezTo>
                <a:cubicBezTo>
                  <a:pt x="342" y="558"/>
                  <a:pt x="341" y="553"/>
                  <a:pt x="341" y="547"/>
                </a:cubicBezTo>
                <a:cubicBezTo>
                  <a:pt x="340" y="541"/>
                  <a:pt x="339" y="535"/>
                  <a:pt x="339" y="529"/>
                </a:cubicBezTo>
                <a:cubicBezTo>
                  <a:pt x="337" y="521"/>
                  <a:pt x="337" y="521"/>
                  <a:pt x="337" y="521"/>
                </a:cubicBezTo>
                <a:cubicBezTo>
                  <a:pt x="337" y="518"/>
                  <a:pt x="336" y="515"/>
                  <a:pt x="336" y="512"/>
                </a:cubicBezTo>
                <a:cubicBezTo>
                  <a:pt x="335" y="506"/>
                  <a:pt x="334" y="501"/>
                  <a:pt x="333" y="495"/>
                </a:cubicBezTo>
                <a:cubicBezTo>
                  <a:pt x="332" y="489"/>
                  <a:pt x="331" y="484"/>
                  <a:pt x="330" y="478"/>
                </a:cubicBezTo>
                <a:cubicBezTo>
                  <a:pt x="329" y="475"/>
                  <a:pt x="328" y="472"/>
                  <a:pt x="328" y="470"/>
                </a:cubicBezTo>
                <a:cubicBezTo>
                  <a:pt x="327" y="467"/>
                  <a:pt x="327" y="464"/>
                  <a:pt x="326" y="461"/>
                </a:cubicBezTo>
                <a:cubicBezTo>
                  <a:pt x="325" y="456"/>
                  <a:pt x="323" y="450"/>
                  <a:pt x="322" y="444"/>
                </a:cubicBezTo>
                <a:cubicBezTo>
                  <a:pt x="321" y="439"/>
                  <a:pt x="319" y="433"/>
                  <a:pt x="318" y="428"/>
                </a:cubicBezTo>
                <a:cubicBezTo>
                  <a:pt x="317" y="425"/>
                  <a:pt x="316" y="422"/>
                  <a:pt x="316" y="420"/>
                </a:cubicBezTo>
                <a:cubicBezTo>
                  <a:pt x="315" y="417"/>
                  <a:pt x="314" y="414"/>
                  <a:pt x="313" y="412"/>
                </a:cubicBezTo>
                <a:cubicBezTo>
                  <a:pt x="311" y="406"/>
                  <a:pt x="310" y="401"/>
                  <a:pt x="308" y="395"/>
                </a:cubicBezTo>
                <a:cubicBezTo>
                  <a:pt x="306" y="390"/>
                  <a:pt x="305" y="385"/>
                  <a:pt x="303" y="380"/>
                </a:cubicBezTo>
                <a:cubicBezTo>
                  <a:pt x="302" y="377"/>
                  <a:pt x="301" y="374"/>
                  <a:pt x="300" y="372"/>
                </a:cubicBezTo>
                <a:cubicBezTo>
                  <a:pt x="299" y="369"/>
                  <a:pt x="298" y="366"/>
                  <a:pt x="297" y="364"/>
                </a:cubicBezTo>
                <a:cubicBezTo>
                  <a:pt x="296" y="359"/>
                  <a:pt x="294" y="353"/>
                  <a:pt x="292" y="348"/>
                </a:cubicBezTo>
                <a:cubicBezTo>
                  <a:pt x="290" y="343"/>
                  <a:pt x="288" y="338"/>
                  <a:pt x="286" y="333"/>
                </a:cubicBezTo>
                <a:cubicBezTo>
                  <a:pt x="285" y="331"/>
                  <a:pt x="284" y="328"/>
                  <a:pt x="283" y="326"/>
                </a:cubicBezTo>
                <a:cubicBezTo>
                  <a:pt x="281" y="323"/>
                  <a:pt x="280" y="321"/>
                  <a:pt x="279" y="318"/>
                </a:cubicBezTo>
                <a:cubicBezTo>
                  <a:pt x="277" y="313"/>
                  <a:pt x="275" y="308"/>
                  <a:pt x="273" y="303"/>
                </a:cubicBezTo>
                <a:cubicBezTo>
                  <a:pt x="271" y="299"/>
                  <a:pt x="268" y="294"/>
                  <a:pt x="266" y="289"/>
                </a:cubicBezTo>
                <a:cubicBezTo>
                  <a:pt x="265" y="287"/>
                  <a:pt x="264" y="284"/>
                  <a:pt x="263" y="282"/>
                </a:cubicBezTo>
                <a:cubicBezTo>
                  <a:pt x="261" y="280"/>
                  <a:pt x="260" y="277"/>
                  <a:pt x="259" y="275"/>
                </a:cubicBezTo>
                <a:cubicBezTo>
                  <a:pt x="256" y="270"/>
                  <a:pt x="254" y="266"/>
                  <a:pt x="252" y="261"/>
                </a:cubicBezTo>
                <a:cubicBezTo>
                  <a:pt x="242" y="243"/>
                  <a:pt x="232" y="226"/>
                  <a:pt x="221" y="209"/>
                </a:cubicBezTo>
                <a:cubicBezTo>
                  <a:pt x="210" y="193"/>
                  <a:pt x="199" y="177"/>
                  <a:pt x="188" y="163"/>
                </a:cubicBezTo>
                <a:cubicBezTo>
                  <a:pt x="185" y="159"/>
                  <a:pt x="182" y="156"/>
                  <a:pt x="180" y="152"/>
                </a:cubicBezTo>
                <a:cubicBezTo>
                  <a:pt x="177" y="149"/>
                  <a:pt x="174" y="145"/>
                  <a:pt x="171" y="142"/>
                </a:cubicBezTo>
                <a:cubicBezTo>
                  <a:pt x="168" y="138"/>
                  <a:pt x="165" y="135"/>
                  <a:pt x="163" y="132"/>
                </a:cubicBezTo>
                <a:cubicBezTo>
                  <a:pt x="160" y="129"/>
                  <a:pt x="157" y="125"/>
                  <a:pt x="154" y="122"/>
                </a:cubicBezTo>
                <a:cubicBezTo>
                  <a:pt x="151" y="119"/>
                  <a:pt x="148" y="116"/>
                  <a:pt x="146" y="113"/>
                </a:cubicBezTo>
                <a:cubicBezTo>
                  <a:pt x="144" y="112"/>
                  <a:pt x="143" y="110"/>
                  <a:pt x="141" y="109"/>
                </a:cubicBezTo>
                <a:cubicBezTo>
                  <a:pt x="140" y="107"/>
                  <a:pt x="139" y="106"/>
                  <a:pt x="137" y="104"/>
                </a:cubicBezTo>
                <a:cubicBezTo>
                  <a:pt x="131" y="99"/>
                  <a:pt x="126" y="93"/>
                  <a:pt x="120" y="88"/>
                </a:cubicBezTo>
                <a:cubicBezTo>
                  <a:pt x="98" y="67"/>
                  <a:pt x="77" y="50"/>
                  <a:pt x="59" y="37"/>
                </a:cubicBezTo>
                <a:cubicBezTo>
                  <a:pt x="57" y="36"/>
                  <a:pt x="55" y="34"/>
                  <a:pt x="53" y="33"/>
                </a:cubicBezTo>
                <a:cubicBezTo>
                  <a:pt x="50" y="31"/>
                  <a:pt x="48" y="30"/>
                  <a:pt x="46" y="28"/>
                </a:cubicBezTo>
                <a:cubicBezTo>
                  <a:pt x="42" y="26"/>
                  <a:pt x="38" y="23"/>
                  <a:pt x="35" y="21"/>
                </a:cubicBezTo>
                <a:cubicBezTo>
                  <a:pt x="31" y="18"/>
                  <a:pt x="28" y="16"/>
                  <a:pt x="24" y="14"/>
                </a:cubicBezTo>
                <a:cubicBezTo>
                  <a:pt x="21" y="12"/>
                  <a:pt x="18" y="10"/>
                  <a:pt x="16" y="9"/>
                </a:cubicBezTo>
                <a:cubicBezTo>
                  <a:pt x="5" y="3"/>
                  <a:pt x="0" y="0"/>
                  <a:pt x="0" y="0"/>
                </a:cubicBezTo>
                <a:cubicBezTo>
                  <a:pt x="0" y="0"/>
                  <a:pt x="1" y="0"/>
                  <a:pt x="4" y="1"/>
                </a:cubicBezTo>
                <a:cubicBezTo>
                  <a:pt x="7" y="2"/>
                  <a:pt x="12" y="4"/>
                  <a:pt x="17" y="6"/>
                </a:cubicBezTo>
                <a:cubicBezTo>
                  <a:pt x="20" y="7"/>
                  <a:pt x="23" y="9"/>
                  <a:pt x="27" y="10"/>
                </a:cubicBezTo>
                <a:cubicBezTo>
                  <a:pt x="30" y="12"/>
                  <a:pt x="34" y="13"/>
                  <a:pt x="38" y="15"/>
                </a:cubicBezTo>
                <a:cubicBezTo>
                  <a:pt x="42" y="17"/>
                  <a:pt x="47" y="19"/>
                  <a:pt x="51" y="21"/>
                </a:cubicBezTo>
                <a:cubicBezTo>
                  <a:pt x="54" y="22"/>
                  <a:pt x="56" y="24"/>
                  <a:pt x="58" y="25"/>
                </a:cubicBezTo>
                <a:cubicBezTo>
                  <a:pt x="61" y="26"/>
                  <a:pt x="63" y="27"/>
                  <a:pt x="66" y="29"/>
                </a:cubicBezTo>
                <a:cubicBezTo>
                  <a:pt x="71" y="31"/>
                  <a:pt x="76" y="34"/>
                  <a:pt x="82" y="37"/>
                </a:cubicBezTo>
                <a:cubicBezTo>
                  <a:pt x="87" y="41"/>
                  <a:pt x="93" y="44"/>
                  <a:pt x="99" y="48"/>
                </a:cubicBezTo>
                <a:cubicBezTo>
                  <a:pt x="100" y="49"/>
                  <a:pt x="102" y="50"/>
                  <a:pt x="103" y="51"/>
                </a:cubicBezTo>
                <a:cubicBezTo>
                  <a:pt x="105" y="51"/>
                  <a:pt x="106" y="52"/>
                  <a:pt x="107" y="53"/>
                </a:cubicBezTo>
                <a:cubicBezTo>
                  <a:pt x="110" y="55"/>
                  <a:pt x="113" y="58"/>
                  <a:pt x="117" y="60"/>
                </a:cubicBezTo>
                <a:cubicBezTo>
                  <a:pt x="123" y="64"/>
                  <a:pt x="129" y="68"/>
                  <a:pt x="135" y="73"/>
                </a:cubicBezTo>
                <a:cubicBezTo>
                  <a:pt x="161" y="92"/>
                  <a:pt x="188" y="116"/>
                  <a:pt x="214" y="144"/>
                </a:cubicBezTo>
                <a:cubicBezTo>
                  <a:pt x="217" y="148"/>
                  <a:pt x="221" y="151"/>
                  <a:pt x="224" y="155"/>
                </a:cubicBezTo>
                <a:cubicBezTo>
                  <a:pt x="226" y="157"/>
                  <a:pt x="227" y="159"/>
                  <a:pt x="229" y="160"/>
                </a:cubicBezTo>
                <a:cubicBezTo>
                  <a:pt x="231" y="162"/>
                  <a:pt x="232" y="164"/>
                  <a:pt x="234" y="166"/>
                </a:cubicBezTo>
                <a:cubicBezTo>
                  <a:pt x="237" y="170"/>
                  <a:pt x="240" y="174"/>
                  <a:pt x="244" y="178"/>
                </a:cubicBezTo>
                <a:cubicBezTo>
                  <a:pt x="247" y="182"/>
                  <a:pt x="250" y="186"/>
                  <a:pt x="253" y="190"/>
                </a:cubicBezTo>
                <a:cubicBezTo>
                  <a:pt x="266" y="206"/>
                  <a:pt x="278" y="224"/>
                  <a:pt x="290" y="242"/>
                </a:cubicBezTo>
                <a:cubicBezTo>
                  <a:pt x="293" y="247"/>
                  <a:pt x="296" y="252"/>
                  <a:pt x="298" y="257"/>
                </a:cubicBezTo>
                <a:cubicBezTo>
                  <a:pt x="300" y="259"/>
                  <a:pt x="301" y="261"/>
                  <a:pt x="303" y="264"/>
                </a:cubicBezTo>
                <a:cubicBezTo>
                  <a:pt x="304" y="266"/>
                  <a:pt x="305" y="269"/>
                  <a:pt x="307" y="271"/>
                </a:cubicBezTo>
                <a:cubicBezTo>
                  <a:pt x="310" y="276"/>
                  <a:pt x="312" y="281"/>
                  <a:pt x="315" y="286"/>
                </a:cubicBezTo>
                <a:cubicBezTo>
                  <a:pt x="318" y="291"/>
                  <a:pt x="320" y="296"/>
                  <a:pt x="323" y="301"/>
                </a:cubicBezTo>
                <a:cubicBezTo>
                  <a:pt x="324" y="304"/>
                  <a:pt x="325" y="306"/>
                  <a:pt x="327" y="309"/>
                </a:cubicBezTo>
                <a:cubicBezTo>
                  <a:pt x="328" y="311"/>
                  <a:pt x="329" y="314"/>
                  <a:pt x="330" y="316"/>
                </a:cubicBezTo>
                <a:cubicBezTo>
                  <a:pt x="333" y="322"/>
                  <a:pt x="335" y="327"/>
                  <a:pt x="338" y="332"/>
                </a:cubicBezTo>
                <a:cubicBezTo>
                  <a:pt x="340" y="338"/>
                  <a:pt x="342" y="343"/>
                  <a:pt x="345" y="348"/>
                </a:cubicBezTo>
                <a:cubicBezTo>
                  <a:pt x="346" y="351"/>
                  <a:pt x="347" y="354"/>
                  <a:pt x="348" y="356"/>
                </a:cubicBezTo>
                <a:cubicBezTo>
                  <a:pt x="349" y="359"/>
                  <a:pt x="350" y="362"/>
                  <a:pt x="351" y="365"/>
                </a:cubicBezTo>
                <a:cubicBezTo>
                  <a:pt x="353" y="370"/>
                  <a:pt x="355" y="376"/>
                  <a:pt x="358" y="381"/>
                </a:cubicBezTo>
                <a:cubicBezTo>
                  <a:pt x="360" y="387"/>
                  <a:pt x="361" y="393"/>
                  <a:pt x="363" y="398"/>
                </a:cubicBezTo>
                <a:cubicBezTo>
                  <a:pt x="364" y="401"/>
                  <a:pt x="365" y="404"/>
                  <a:pt x="366" y="407"/>
                </a:cubicBezTo>
                <a:cubicBezTo>
                  <a:pt x="367" y="410"/>
                  <a:pt x="368" y="412"/>
                  <a:pt x="369" y="415"/>
                </a:cubicBezTo>
                <a:cubicBezTo>
                  <a:pt x="371" y="421"/>
                  <a:pt x="372" y="427"/>
                  <a:pt x="374" y="433"/>
                </a:cubicBezTo>
                <a:cubicBezTo>
                  <a:pt x="381" y="456"/>
                  <a:pt x="387" y="480"/>
                  <a:pt x="391" y="504"/>
                </a:cubicBezTo>
                <a:cubicBezTo>
                  <a:pt x="391" y="507"/>
                  <a:pt x="392" y="510"/>
                  <a:pt x="393" y="513"/>
                </a:cubicBezTo>
                <a:cubicBezTo>
                  <a:pt x="394" y="522"/>
                  <a:pt x="394" y="522"/>
                  <a:pt x="394" y="522"/>
                </a:cubicBezTo>
                <a:cubicBezTo>
                  <a:pt x="395" y="528"/>
                  <a:pt x="396" y="534"/>
                  <a:pt x="397" y="541"/>
                </a:cubicBezTo>
                <a:cubicBezTo>
                  <a:pt x="398" y="553"/>
                  <a:pt x="400" y="565"/>
                  <a:pt x="401" y="578"/>
                </a:cubicBezTo>
                <a:cubicBezTo>
                  <a:pt x="402" y="584"/>
                  <a:pt x="402" y="590"/>
                  <a:pt x="403" y="596"/>
                </a:cubicBezTo>
                <a:cubicBezTo>
                  <a:pt x="403" y="602"/>
                  <a:pt x="403" y="609"/>
                  <a:pt x="404" y="615"/>
                </a:cubicBezTo>
                <a:cubicBezTo>
                  <a:pt x="404" y="625"/>
                  <a:pt x="404" y="625"/>
                  <a:pt x="404" y="625"/>
                </a:cubicBezTo>
                <a:cubicBezTo>
                  <a:pt x="404" y="634"/>
                  <a:pt x="404" y="634"/>
                  <a:pt x="404" y="634"/>
                </a:cubicBezTo>
                <a:cubicBezTo>
                  <a:pt x="405" y="652"/>
                  <a:pt x="405" y="652"/>
                  <a:pt x="405" y="652"/>
                </a:cubicBezTo>
                <a:cubicBezTo>
                  <a:pt x="404" y="671"/>
                  <a:pt x="404" y="671"/>
                  <a:pt x="404" y="671"/>
                </a:cubicBezTo>
                <a:cubicBezTo>
                  <a:pt x="404" y="680"/>
                  <a:pt x="404" y="680"/>
                  <a:pt x="404" y="680"/>
                </a:cubicBezTo>
                <a:cubicBezTo>
                  <a:pt x="404" y="690"/>
                  <a:pt x="404" y="690"/>
                  <a:pt x="404" y="690"/>
                </a:cubicBezTo>
                <a:cubicBezTo>
                  <a:pt x="403" y="696"/>
                  <a:pt x="403" y="702"/>
                  <a:pt x="403" y="708"/>
                </a:cubicBezTo>
                <a:cubicBezTo>
                  <a:pt x="402" y="714"/>
                  <a:pt x="402" y="721"/>
                  <a:pt x="401" y="727"/>
                </a:cubicBezTo>
                <a:cubicBezTo>
                  <a:pt x="400" y="739"/>
                  <a:pt x="398" y="751"/>
                  <a:pt x="397" y="764"/>
                </a:cubicBezTo>
                <a:cubicBezTo>
                  <a:pt x="396" y="770"/>
                  <a:pt x="395" y="776"/>
                  <a:pt x="394" y="782"/>
                </a:cubicBezTo>
                <a:cubicBezTo>
                  <a:pt x="393" y="791"/>
                  <a:pt x="393" y="791"/>
                  <a:pt x="393" y="791"/>
                </a:cubicBezTo>
                <a:cubicBezTo>
                  <a:pt x="392" y="794"/>
                  <a:pt x="391" y="797"/>
                  <a:pt x="391" y="800"/>
                </a:cubicBezTo>
                <a:cubicBezTo>
                  <a:pt x="387" y="825"/>
                  <a:pt x="381" y="848"/>
                  <a:pt x="374" y="872"/>
                </a:cubicBezTo>
                <a:cubicBezTo>
                  <a:pt x="372" y="877"/>
                  <a:pt x="371" y="883"/>
                  <a:pt x="369" y="889"/>
                </a:cubicBezTo>
                <a:cubicBezTo>
                  <a:pt x="368" y="892"/>
                  <a:pt x="367" y="895"/>
                  <a:pt x="366" y="898"/>
                </a:cubicBezTo>
                <a:cubicBezTo>
                  <a:pt x="365" y="900"/>
                  <a:pt x="364" y="903"/>
                  <a:pt x="363" y="906"/>
                </a:cubicBezTo>
                <a:cubicBezTo>
                  <a:pt x="361" y="912"/>
                  <a:pt x="359" y="917"/>
                  <a:pt x="358" y="923"/>
                </a:cubicBezTo>
                <a:cubicBezTo>
                  <a:pt x="355" y="929"/>
                  <a:pt x="353" y="934"/>
                  <a:pt x="351" y="940"/>
                </a:cubicBezTo>
                <a:cubicBezTo>
                  <a:pt x="350" y="942"/>
                  <a:pt x="349" y="945"/>
                  <a:pt x="348" y="948"/>
                </a:cubicBezTo>
                <a:cubicBezTo>
                  <a:pt x="347" y="951"/>
                  <a:pt x="346" y="953"/>
                  <a:pt x="345" y="956"/>
                </a:cubicBezTo>
                <a:cubicBezTo>
                  <a:pt x="342" y="961"/>
                  <a:pt x="340" y="967"/>
                  <a:pt x="338" y="972"/>
                </a:cubicBezTo>
                <a:cubicBezTo>
                  <a:pt x="335" y="977"/>
                  <a:pt x="333" y="983"/>
                  <a:pt x="330" y="988"/>
                </a:cubicBezTo>
                <a:cubicBezTo>
                  <a:pt x="329" y="990"/>
                  <a:pt x="328" y="993"/>
                  <a:pt x="327" y="996"/>
                </a:cubicBezTo>
                <a:cubicBezTo>
                  <a:pt x="325" y="998"/>
                  <a:pt x="324" y="1001"/>
                  <a:pt x="323" y="1003"/>
                </a:cubicBezTo>
                <a:cubicBezTo>
                  <a:pt x="320" y="1008"/>
                  <a:pt x="318" y="1013"/>
                  <a:pt x="315" y="1019"/>
                </a:cubicBezTo>
                <a:cubicBezTo>
                  <a:pt x="312" y="1023"/>
                  <a:pt x="309" y="1028"/>
                  <a:pt x="307" y="1033"/>
                </a:cubicBezTo>
                <a:cubicBezTo>
                  <a:pt x="305" y="1036"/>
                  <a:pt x="304" y="1038"/>
                  <a:pt x="303" y="1041"/>
                </a:cubicBezTo>
                <a:cubicBezTo>
                  <a:pt x="301" y="1043"/>
                  <a:pt x="300" y="1045"/>
                  <a:pt x="298" y="1048"/>
                </a:cubicBezTo>
                <a:cubicBezTo>
                  <a:pt x="295" y="1052"/>
                  <a:pt x="293" y="1057"/>
                  <a:pt x="290" y="1062"/>
                </a:cubicBezTo>
                <a:cubicBezTo>
                  <a:pt x="266" y="1099"/>
                  <a:pt x="240" y="1132"/>
                  <a:pt x="214" y="1160"/>
                </a:cubicBezTo>
                <a:cubicBezTo>
                  <a:pt x="188" y="1189"/>
                  <a:pt x="161" y="1212"/>
                  <a:pt x="135" y="1231"/>
                </a:cubicBezTo>
                <a:cubicBezTo>
                  <a:pt x="129" y="1236"/>
                  <a:pt x="123" y="1241"/>
                  <a:pt x="117" y="1245"/>
                </a:cubicBezTo>
                <a:cubicBezTo>
                  <a:pt x="113" y="1247"/>
                  <a:pt x="110" y="1249"/>
                  <a:pt x="107" y="1251"/>
                </a:cubicBezTo>
                <a:cubicBezTo>
                  <a:pt x="106" y="1252"/>
                  <a:pt x="104" y="1253"/>
                  <a:pt x="103" y="1254"/>
                </a:cubicBezTo>
                <a:cubicBezTo>
                  <a:pt x="102" y="1255"/>
                  <a:pt x="100" y="1256"/>
                  <a:pt x="99" y="1257"/>
                </a:cubicBezTo>
                <a:cubicBezTo>
                  <a:pt x="93" y="1260"/>
                  <a:pt x="87" y="1264"/>
                  <a:pt x="82" y="1267"/>
                </a:cubicBezTo>
                <a:cubicBezTo>
                  <a:pt x="76" y="1270"/>
                  <a:pt x="71" y="1273"/>
                  <a:pt x="66" y="1276"/>
                </a:cubicBezTo>
                <a:cubicBezTo>
                  <a:pt x="63" y="1277"/>
                  <a:pt x="61" y="1278"/>
                  <a:pt x="58" y="1280"/>
                </a:cubicBezTo>
                <a:cubicBezTo>
                  <a:pt x="56" y="1281"/>
                  <a:pt x="54" y="1282"/>
                  <a:pt x="51" y="1283"/>
                </a:cubicBezTo>
                <a:cubicBezTo>
                  <a:pt x="47" y="1285"/>
                  <a:pt x="42" y="1287"/>
                  <a:pt x="38" y="1289"/>
                </a:cubicBezTo>
                <a:cubicBezTo>
                  <a:pt x="34" y="1291"/>
                  <a:pt x="30" y="1293"/>
                  <a:pt x="27" y="1294"/>
                </a:cubicBezTo>
                <a:cubicBezTo>
                  <a:pt x="23" y="1296"/>
                  <a:pt x="20" y="1297"/>
                  <a:pt x="17" y="1298"/>
                </a:cubicBezTo>
                <a:cubicBezTo>
                  <a:pt x="6" y="1303"/>
                  <a:pt x="0" y="1305"/>
                  <a:pt x="0" y="130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CA0F17E-FA52-A84D-A26D-E80626D6DB7F}"/>
              </a:ext>
            </a:extLst>
          </p:cNvPr>
          <p:cNvCxnSpPr>
            <a:cxnSpLocks/>
          </p:cNvCxnSpPr>
          <p:nvPr/>
        </p:nvCxnSpPr>
        <p:spPr>
          <a:xfrm flipH="1">
            <a:off x="6295918" y="888833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7A0131F-A35E-F440-A397-711C593A6C7E}"/>
              </a:ext>
            </a:extLst>
          </p:cNvPr>
          <p:cNvCxnSpPr>
            <a:cxnSpLocks/>
          </p:cNvCxnSpPr>
          <p:nvPr/>
        </p:nvCxnSpPr>
        <p:spPr>
          <a:xfrm flipH="1">
            <a:off x="6669177" y="9896710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8B435FB-ADAE-124F-80F9-7F84A2059332}"/>
              </a:ext>
            </a:extLst>
          </p:cNvPr>
          <p:cNvCxnSpPr>
            <a:cxnSpLocks/>
          </p:cNvCxnSpPr>
          <p:nvPr/>
        </p:nvCxnSpPr>
        <p:spPr>
          <a:xfrm flipH="1">
            <a:off x="7290436" y="10905084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52">
            <a:extLst>
              <a:ext uri="{FF2B5EF4-FFF2-40B4-BE49-F238E27FC236}">
                <a16:creationId xmlns:a16="http://schemas.microsoft.com/office/drawing/2014/main" id="{4E2E0621-363B-BD4C-B70C-6B5CC1DDA5B3}"/>
              </a:ext>
            </a:extLst>
          </p:cNvPr>
          <p:cNvSpPr/>
          <p:nvPr/>
        </p:nvSpPr>
        <p:spPr>
          <a:xfrm flipH="1">
            <a:off x="6891364" y="11442476"/>
            <a:ext cx="3411519" cy="97764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77" name="Rounded Rectangle 55">
            <a:extLst>
              <a:ext uri="{FF2B5EF4-FFF2-40B4-BE49-F238E27FC236}">
                <a16:creationId xmlns:a16="http://schemas.microsoft.com/office/drawing/2014/main" id="{E2E6FC06-2588-4146-A8E6-DE6434836DA9}"/>
              </a:ext>
            </a:extLst>
          </p:cNvPr>
          <p:cNvSpPr/>
          <p:nvPr/>
        </p:nvSpPr>
        <p:spPr>
          <a:xfrm flipH="1">
            <a:off x="6866265" y="2811556"/>
            <a:ext cx="3411518" cy="97764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A2A53EA-E761-824B-8CBB-F625B86BFA02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65ED485-5405-0A48-BCCF-8115A78DE60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060AB98-D49C-9F4A-9C0F-4E3D65F5979D}"/>
              </a:ext>
            </a:extLst>
          </p:cNvPr>
          <p:cNvCxnSpPr>
            <a:cxnSpLocks/>
          </p:cNvCxnSpPr>
          <p:nvPr/>
        </p:nvCxnSpPr>
        <p:spPr>
          <a:xfrm flipH="1">
            <a:off x="7168549" y="4285494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Subtitle 2">
            <a:extLst>
              <a:ext uri="{FF2B5EF4-FFF2-40B4-BE49-F238E27FC236}">
                <a16:creationId xmlns:a16="http://schemas.microsoft.com/office/drawing/2014/main" id="{6BB3CA91-7C7E-8241-9C7E-454BDE283962}"/>
              </a:ext>
            </a:extLst>
          </p:cNvPr>
          <p:cNvSpPr txBox="1">
            <a:spLocks/>
          </p:cNvSpPr>
          <p:nvPr/>
        </p:nvSpPr>
        <p:spPr>
          <a:xfrm>
            <a:off x="8091106" y="39965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D602A41-0CB8-F44B-B6B6-02B2670C240A}"/>
              </a:ext>
            </a:extLst>
          </p:cNvPr>
          <p:cNvCxnSpPr>
            <a:cxnSpLocks/>
          </p:cNvCxnSpPr>
          <p:nvPr/>
        </p:nvCxnSpPr>
        <p:spPr>
          <a:xfrm flipH="1">
            <a:off x="6653858" y="523282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Subtitle 2">
            <a:extLst>
              <a:ext uri="{FF2B5EF4-FFF2-40B4-BE49-F238E27FC236}">
                <a16:creationId xmlns:a16="http://schemas.microsoft.com/office/drawing/2014/main" id="{B4ED4D7D-9D0A-F84F-B00E-B91B249E4537}"/>
              </a:ext>
            </a:extLst>
          </p:cNvPr>
          <p:cNvSpPr txBox="1">
            <a:spLocks/>
          </p:cNvSpPr>
          <p:nvPr/>
        </p:nvSpPr>
        <p:spPr>
          <a:xfrm>
            <a:off x="7576415" y="49480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5798D59-ADE3-954B-9322-EF2AB79FE007}"/>
              </a:ext>
            </a:extLst>
          </p:cNvPr>
          <p:cNvCxnSpPr>
            <a:cxnSpLocks/>
          </p:cNvCxnSpPr>
          <p:nvPr/>
        </p:nvCxnSpPr>
        <p:spPr>
          <a:xfrm flipH="1">
            <a:off x="6280599" y="6187525"/>
            <a:ext cx="922557" cy="0"/>
          </a:xfrm>
          <a:prstGeom prst="straightConnector1">
            <a:avLst/>
          </a:prstGeom>
          <a:ln w="38100" cap="rnd">
            <a:solidFill>
              <a:schemeClr val="bg1">
                <a:lumMod val="85000"/>
              </a:schemeClr>
            </a:solidFill>
            <a:prstDash val="sys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Subtitle 2">
            <a:extLst>
              <a:ext uri="{FF2B5EF4-FFF2-40B4-BE49-F238E27FC236}">
                <a16:creationId xmlns:a16="http://schemas.microsoft.com/office/drawing/2014/main" id="{B8CBA4F0-5265-C442-B780-F25C8A11BCFA}"/>
              </a:ext>
            </a:extLst>
          </p:cNvPr>
          <p:cNvSpPr txBox="1">
            <a:spLocks/>
          </p:cNvSpPr>
          <p:nvPr/>
        </p:nvSpPr>
        <p:spPr>
          <a:xfrm>
            <a:off x="7214767" y="58995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648130A7-B1AD-3B43-BCE8-4225A5F6BCA1}"/>
              </a:ext>
            </a:extLst>
          </p:cNvPr>
          <p:cNvSpPr txBox="1">
            <a:spLocks/>
          </p:cNvSpPr>
          <p:nvPr/>
        </p:nvSpPr>
        <p:spPr>
          <a:xfrm>
            <a:off x="7241271" y="860812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9C790E63-778D-124D-9163-2648D24C5C4D}"/>
              </a:ext>
            </a:extLst>
          </p:cNvPr>
          <p:cNvSpPr txBox="1">
            <a:spLocks/>
          </p:cNvSpPr>
          <p:nvPr/>
        </p:nvSpPr>
        <p:spPr>
          <a:xfrm>
            <a:off x="7616171" y="960928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BF3E4A21-0F60-8D42-8550-40569AC70DC3}"/>
              </a:ext>
            </a:extLst>
          </p:cNvPr>
          <p:cNvSpPr txBox="1">
            <a:spLocks/>
          </p:cNvSpPr>
          <p:nvPr/>
        </p:nvSpPr>
        <p:spPr>
          <a:xfrm>
            <a:off x="8236878" y="10621165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8DBEE939-4E04-4141-B3E1-7853CC7694E1}"/>
              </a:ext>
            </a:extLst>
          </p:cNvPr>
          <p:cNvSpPr txBox="1">
            <a:spLocks/>
          </p:cNvSpPr>
          <p:nvPr/>
        </p:nvSpPr>
        <p:spPr>
          <a:xfrm>
            <a:off x="12365883" y="616854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EB827655-8C95-8149-A94A-D8CD708CAC8F}"/>
              </a:ext>
            </a:extLst>
          </p:cNvPr>
          <p:cNvSpPr txBox="1">
            <a:spLocks/>
          </p:cNvSpPr>
          <p:nvPr/>
        </p:nvSpPr>
        <p:spPr>
          <a:xfrm>
            <a:off x="12365883" y="824865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8E4FB7CD-13BE-9B4B-AFE6-F999F40B65B9}"/>
              </a:ext>
            </a:extLst>
          </p:cNvPr>
          <p:cNvSpPr txBox="1">
            <a:spLocks/>
          </p:cNvSpPr>
          <p:nvPr/>
        </p:nvSpPr>
        <p:spPr>
          <a:xfrm>
            <a:off x="12693722" y="925997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069FD03D-A96E-F342-9DF4-A00E99269DB3}"/>
              </a:ext>
            </a:extLst>
          </p:cNvPr>
          <p:cNvSpPr txBox="1">
            <a:spLocks/>
          </p:cNvSpPr>
          <p:nvPr/>
        </p:nvSpPr>
        <p:spPr>
          <a:xfrm>
            <a:off x="12759982" y="521753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5A5FCE55-28AF-D84D-8DD0-3FC09ECE9552}"/>
              </a:ext>
            </a:extLst>
          </p:cNvPr>
          <p:cNvSpPr txBox="1">
            <a:spLocks/>
          </p:cNvSpPr>
          <p:nvPr/>
        </p:nvSpPr>
        <p:spPr>
          <a:xfrm>
            <a:off x="13266154" y="428306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CC0C0F73-ECD9-9A49-BDE1-CF0E93FF5284}"/>
              </a:ext>
            </a:extLst>
          </p:cNvPr>
          <p:cNvSpPr txBox="1">
            <a:spLocks/>
          </p:cNvSpPr>
          <p:nvPr/>
        </p:nvSpPr>
        <p:spPr>
          <a:xfrm>
            <a:off x="13331329" y="10247015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339FA9EB-149D-F14C-8F55-00D95384A290}"/>
              </a:ext>
            </a:extLst>
          </p:cNvPr>
          <p:cNvSpPr txBox="1">
            <a:spLocks/>
          </p:cNvSpPr>
          <p:nvPr/>
        </p:nvSpPr>
        <p:spPr>
          <a:xfrm>
            <a:off x="18406349" y="101488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1226D7A4-7CAF-614F-B8CB-ABE06E4EB8C5}"/>
              </a:ext>
            </a:extLst>
          </p:cNvPr>
          <p:cNvSpPr txBox="1">
            <a:spLocks/>
          </p:cNvSpPr>
          <p:nvPr/>
        </p:nvSpPr>
        <p:spPr>
          <a:xfrm>
            <a:off x="18511920" y="426331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C4671F44-1FD8-9540-B846-5B4D93990AE7}"/>
              </a:ext>
            </a:extLst>
          </p:cNvPr>
          <p:cNvSpPr txBox="1">
            <a:spLocks/>
          </p:cNvSpPr>
          <p:nvPr/>
        </p:nvSpPr>
        <p:spPr>
          <a:xfrm>
            <a:off x="17995647" y="521753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00821D63-996D-4346-B067-7858BD8FCBF7}"/>
              </a:ext>
            </a:extLst>
          </p:cNvPr>
          <p:cNvSpPr txBox="1">
            <a:spLocks/>
          </p:cNvSpPr>
          <p:nvPr/>
        </p:nvSpPr>
        <p:spPr>
          <a:xfrm>
            <a:off x="17995647" y="914161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9837FBC9-0D64-3D4B-A09D-77EAD441E341}"/>
              </a:ext>
            </a:extLst>
          </p:cNvPr>
          <p:cNvSpPr txBox="1">
            <a:spLocks/>
          </p:cNvSpPr>
          <p:nvPr/>
        </p:nvSpPr>
        <p:spPr>
          <a:xfrm>
            <a:off x="17501329" y="61737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51BCA8CB-F93B-904F-93B3-8C2D0B56F571}"/>
              </a:ext>
            </a:extLst>
          </p:cNvPr>
          <p:cNvSpPr txBox="1">
            <a:spLocks/>
          </p:cNvSpPr>
          <p:nvPr/>
        </p:nvSpPr>
        <p:spPr>
          <a:xfrm>
            <a:off x="17501329" y="813435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9212D1D-A058-F945-9268-DC7B80D864E0}"/>
              </a:ext>
            </a:extLst>
          </p:cNvPr>
          <p:cNvSpPr txBox="1"/>
          <p:nvPr/>
        </p:nvSpPr>
        <p:spPr>
          <a:xfrm flipH="1">
            <a:off x="7552353" y="3005910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9122EF1-2FBE-1C44-8DBF-E06256959347}"/>
              </a:ext>
            </a:extLst>
          </p:cNvPr>
          <p:cNvSpPr txBox="1"/>
          <p:nvPr/>
        </p:nvSpPr>
        <p:spPr>
          <a:xfrm flipH="1">
            <a:off x="12758151" y="3376684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50AAD27-A4E8-AB4A-BB28-31B7FAAFA4C9}"/>
              </a:ext>
            </a:extLst>
          </p:cNvPr>
          <p:cNvSpPr txBox="1"/>
          <p:nvPr/>
        </p:nvSpPr>
        <p:spPr>
          <a:xfrm flipH="1">
            <a:off x="18274029" y="3350728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A687FCC-F9D5-6F41-986C-3DB0BB485D8A}"/>
              </a:ext>
            </a:extLst>
          </p:cNvPr>
          <p:cNvSpPr txBox="1"/>
          <p:nvPr/>
        </p:nvSpPr>
        <p:spPr>
          <a:xfrm flipH="1">
            <a:off x="18274831" y="11198505"/>
            <a:ext cx="21531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25B376D-76DC-C94B-B625-B81B0031AE7E}"/>
              </a:ext>
            </a:extLst>
          </p:cNvPr>
          <p:cNvSpPr txBox="1"/>
          <p:nvPr/>
        </p:nvSpPr>
        <p:spPr>
          <a:xfrm flipH="1">
            <a:off x="12754735" y="11280107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AB43AEB-032B-A049-A72B-FBC2D6275C2E}"/>
              </a:ext>
            </a:extLst>
          </p:cNvPr>
          <p:cNvSpPr txBox="1"/>
          <p:nvPr/>
        </p:nvSpPr>
        <p:spPr>
          <a:xfrm flipH="1">
            <a:off x="7533134" y="11638911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</p:spTree>
    <p:extLst>
      <p:ext uri="{BB962C8B-B14F-4D97-AF65-F5344CB8AC3E}">
        <p14:creationId xmlns:p14="http://schemas.microsoft.com/office/powerpoint/2010/main" val="243336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49BD96C4-0143-4749-ACEA-5E843FE2E921}"/>
              </a:ext>
            </a:extLst>
          </p:cNvPr>
          <p:cNvGrpSpPr/>
          <p:nvPr/>
        </p:nvGrpSpPr>
        <p:grpSpPr>
          <a:xfrm flipH="1">
            <a:off x="1385189" y="4424470"/>
            <a:ext cx="21607272" cy="6395930"/>
            <a:chOff x="3002580" y="4894236"/>
            <a:chExt cx="18432431" cy="5456397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01EC74DA-5E55-E34B-9583-179D45ED3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580" y="7808123"/>
              <a:ext cx="1929897" cy="663401"/>
            </a:xfrm>
            <a:custGeom>
              <a:avLst/>
              <a:gdLst>
                <a:gd name="T0" fmla="*/ 283 w 283"/>
                <a:gd name="T1" fmla="*/ 21 h 91"/>
                <a:gd name="T2" fmla="*/ 35 w 283"/>
                <a:gd name="T3" fmla="*/ 45 h 91"/>
                <a:gd name="T4" fmla="*/ 283 w 283"/>
                <a:gd name="T5" fmla="*/ 2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3" h="91">
                  <a:moveTo>
                    <a:pt x="283" y="21"/>
                  </a:moveTo>
                  <a:cubicBezTo>
                    <a:pt x="283" y="21"/>
                    <a:pt x="0" y="0"/>
                    <a:pt x="35" y="45"/>
                  </a:cubicBezTo>
                  <a:cubicBezTo>
                    <a:pt x="70" y="91"/>
                    <a:pt x="238" y="27"/>
                    <a:pt x="283" y="2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424952D-0206-2E44-B491-9F27078EF3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676" y="6840001"/>
              <a:ext cx="12563382" cy="1552170"/>
            </a:xfrm>
            <a:custGeom>
              <a:avLst/>
              <a:gdLst>
                <a:gd name="T0" fmla="*/ 8 w 1842"/>
                <a:gd name="T1" fmla="*/ 149 h 213"/>
                <a:gd name="T2" fmla="*/ 218 w 1842"/>
                <a:gd name="T3" fmla="*/ 114 h 213"/>
                <a:gd name="T4" fmla="*/ 765 w 1842"/>
                <a:gd name="T5" fmla="*/ 61 h 213"/>
                <a:gd name="T6" fmla="*/ 1824 w 1842"/>
                <a:gd name="T7" fmla="*/ 149 h 213"/>
                <a:gd name="T8" fmla="*/ 1685 w 1842"/>
                <a:gd name="T9" fmla="*/ 208 h 213"/>
                <a:gd name="T10" fmla="*/ 293 w 1842"/>
                <a:gd name="T11" fmla="*/ 129 h 213"/>
                <a:gd name="T12" fmla="*/ 8 w 1842"/>
                <a:gd name="T13" fmla="*/ 149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2" h="213">
                  <a:moveTo>
                    <a:pt x="8" y="149"/>
                  </a:moveTo>
                  <a:cubicBezTo>
                    <a:pt x="8" y="149"/>
                    <a:pt x="0" y="128"/>
                    <a:pt x="218" y="114"/>
                  </a:cubicBezTo>
                  <a:cubicBezTo>
                    <a:pt x="437" y="101"/>
                    <a:pt x="666" y="64"/>
                    <a:pt x="765" y="61"/>
                  </a:cubicBezTo>
                  <a:cubicBezTo>
                    <a:pt x="864" y="58"/>
                    <a:pt x="1764" y="0"/>
                    <a:pt x="1824" y="149"/>
                  </a:cubicBezTo>
                  <a:cubicBezTo>
                    <a:pt x="1824" y="149"/>
                    <a:pt x="1842" y="213"/>
                    <a:pt x="1685" y="208"/>
                  </a:cubicBezTo>
                  <a:cubicBezTo>
                    <a:pt x="1528" y="202"/>
                    <a:pt x="448" y="116"/>
                    <a:pt x="293" y="129"/>
                  </a:cubicBezTo>
                  <a:cubicBezTo>
                    <a:pt x="138" y="141"/>
                    <a:pt x="58" y="176"/>
                    <a:pt x="8" y="14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3E29B43-63A9-B74A-B658-5099CFA78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7027278"/>
              <a:ext cx="431688" cy="764975"/>
            </a:xfrm>
            <a:custGeom>
              <a:avLst/>
              <a:gdLst>
                <a:gd name="T0" fmla="*/ 0 w 63"/>
                <a:gd name="T1" fmla="*/ 0 h 105"/>
                <a:gd name="T2" fmla="*/ 32 w 63"/>
                <a:gd name="T3" fmla="*/ 80 h 105"/>
                <a:gd name="T4" fmla="*/ 0 w 63"/>
                <a:gd name="T5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3" h="105">
                  <a:moveTo>
                    <a:pt x="0" y="0"/>
                  </a:moveTo>
                  <a:cubicBezTo>
                    <a:pt x="0" y="0"/>
                    <a:pt x="63" y="54"/>
                    <a:pt x="32" y="80"/>
                  </a:cubicBezTo>
                  <a:cubicBezTo>
                    <a:pt x="0" y="105"/>
                    <a:pt x="18" y="20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212ADEC-9014-EA42-812A-813F63467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8093799"/>
              <a:ext cx="587223" cy="568176"/>
            </a:xfrm>
            <a:custGeom>
              <a:avLst/>
              <a:gdLst>
                <a:gd name="T0" fmla="*/ 32 w 86"/>
                <a:gd name="T1" fmla="*/ 78 h 78"/>
                <a:gd name="T2" fmla="*/ 32 w 86"/>
                <a:gd name="T3" fmla="*/ 0 h 78"/>
                <a:gd name="T4" fmla="*/ 32 w 86"/>
                <a:gd name="T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78">
                  <a:moveTo>
                    <a:pt x="32" y="78"/>
                  </a:moveTo>
                  <a:cubicBezTo>
                    <a:pt x="32" y="78"/>
                    <a:pt x="86" y="0"/>
                    <a:pt x="32" y="0"/>
                  </a:cubicBezTo>
                  <a:cubicBezTo>
                    <a:pt x="0" y="0"/>
                    <a:pt x="42" y="18"/>
                    <a:pt x="32" y="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6E56F86-FDB7-1C45-B011-47394C1DC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1313" y="6401967"/>
              <a:ext cx="936382" cy="1091914"/>
            </a:xfrm>
            <a:custGeom>
              <a:avLst/>
              <a:gdLst>
                <a:gd name="T0" fmla="*/ 34 w 137"/>
                <a:gd name="T1" fmla="*/ 0 h 150"/>
                <a:gd name="T2" fmla="*/ 84 w 137"/>
                <a:gd name="T3" fmla="*/ 118 h 150"/>
                <a:gd name="T4" fmla="*/ 34 w 137"/>
                <a:gd name="T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0"/>
                  </a:moveTo>
                  <a:cubicBezTo>
                    <a:pt x="34" y="0"/>
                    <a:pt x="137" y="97"/>
                    <a:pt x="84" y="118"/>
                  </a:cubicBezTo>
                  <a:cubicBezTo>
                    <a:pt x="0" y="150"/>
                    <a:pt x="92" y="90"/>
                    <a:pt x="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49AFE29-4F73-BD43-9E6B-00C5FBE7A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3511" y="6036936"/>
              <a:ext cx="844330" cy="1298236"/>
            </a:xfrm>
            <a:custGeom>
              <a:avLst/>
              <a:gdLst>
                <a:gd name="T0" fmla="*/ 6 w 124"/>
                <a:gd name="T1" fmla="*/ 0 h 178"/>
                <a:gd name="T2" fmla="*/ 62 w 124"/>
                <a:gd name="T3" fmla="*/ 159 h 178"/>
                <a:gd name="T4" fmla="*/ 6 w 124"/>
                <a:gd name="T5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0"/>
                  </a:moveTo>
                  <a:cubicBezTo>
                    <a:pt x="6" y="0"/>
                    <a:pt x="124" y="141"/>
                    <a:pt x="62" y="159"/>
                  </a:cubicBezTo>
                  <a:cubicBezTo>
                    <a:pt x="0" y="178"/>
                    <a:pt x="44" y="62"/>
                    <a:pt x="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7A31CE3-BE8C-3E4E-8551-FBCC8DA59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79226" y="5424322"/>
              <a:ext cx="1393463" cy="1707703"/>
            </a:xfrm>
            <a:custGeom>
              <a:avLst/>
              <a:gdLst>
                <a:gd name="T0" fmla="*/ 50 w 204"/>
                <a:gd name="T1" fmla="*/ 0 h 234"/>
                <a:gd name="T2" fmla="*/ 112 w 204"/>
                <a:gd name="T3" fmla="*/ 210 h 234"/>
                <a:gd name="T4" fmla="*/ 50 w 204"/>
                <a:gd name="T5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4" h="234">
                  <a:moveTo>
                    <a:pt x="50" y="0"/>
                  </a:moveTo>
                  <a:cubicBezTo>
                    <a:pt x="50" y="0"/>
                    <a:pt x="204" y="190"/>
                    <a:pt x="112" y="210"/>
                  </a:cubicBezTo>
                  <a:cubicBezTo>
                    <a:pt x="0" y="234"/>
                    <a:pt x="104" y="100"/>
                    <a:pt x="5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FF32B97-EF15-444F-8D00-AE674A1E2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55055" y="5030724"/>
              <a:ext cx="1418856" cy="1996552"/>
            </a:xfrm>
            <a:custGeom>
              <a:avLst/>
              <a:gdLst>
                <a:gd name="T0" fmla="*/ 72 w 208"/>
                <a:gd name="T1" fmla="*/ 0 h 274"/>
                <a:gd name="T2" fmla="*/ 114 w 208"/>
                <a:gd name="T3" fmla="*/ 274 h 274"/>
                <a:gd name="T4" fmla="*/ 72 w 208"/>
                <a:gd name="T5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74">
                  <a:moveTo>
                    <a:pt x="72" y="0"/>
                  </a:moveTo>
                  <a:cubicBezTo>
                    <a:pt x="72" y="0"/>
                    <a:pt x="208" y="274"/>
                    <a:pt x="114" y="274"/>
                  </a:cubicBezTo>
                  <a:cubicBezTo>
                    <a:pt x="0" y="274"/>
                    <a:pt x="118" y="144"/>
                    <a:pt x="72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F00E801-6CFB-CB49-B746-3E9FD4EEBA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99143" y="4894236"/>
              <a:ext cx="4735868" cy="5456397"/>
            </a:xfrm>
            <a:custGeom>
              <a:avLst/>
              <a:gdLst>
                <a:gd name="T0" fmla="*/ 682 w 694"/>
                <a:gd name="T1" fmla="*/ 437 h 749"/>
                <a:gd name="T2" fmla="*/ 266 w 694"/>
                <a:gd name="T3" fmla="*/ 133 h 749"/>
                <a:gd name="T4" fmla="*/ 104 w 694"/>
                <a:gd name="T5" fmla="*/ 227 h 749"/>
                <a:gd name="T6" fmla="*/ 196 w 694"/>
                <a:gd name="T7" fmla="*/ 361 h 749"/>
                <a:gd name="T8" fmla="*/ 142 w 694"/>
                <a:gd name="T9" fmla="*/ 593 h 749"/>
                <a:gd name="T10" fmla="*/ 222 w 694"/>
                <a:gd name="T11" fmla="*/ 731 h 749"/>
                <a:gd name="T12" fmla="*/ 682 w 694"/>
                <a:gd name="T13" fmla="*/ 437 h 749"/>
                <a:gd name="T14" fmla="*/ 304 w 694"/>
                <a:gd name="T15" fmla="*/ 595 h 749"/>
                <a:gd name="T16" fmla="*/ 248 w 694"/>
                <a:gd name="T17" fmla="*/ 551 h 749"/>
                <a:gd name="T18" fmla="*/ 304 w 694"/>
                <a:gd name="T19" fmla="*/ 507 h 749"/>
                <a:gd name="T20" fmla="*/ 360 w 694"/>
                <a:gd name="T21" fmla="*/ 551 h 749"/>
                <a:gd name="T22" fmla="*/ 304 w 694"/>
                <a:gd name="T23" fmla="*/ 595 h 749"/>
                <a:gd name="T24" fmla="*/ 304 w 694"/>
                <a:gd name="T25" fmla="*/ 314 h 749"/>
                <a:gd name="T26" fmla="*/ 248 w 694"/>
                <a:gd name="T27" fmla="*/ 265 h 749"/>
                <a:gd name="T28" fmla="*/ 304 w 694"/>
                <a:gd name="T29" fmla="*/ 217 h 749"/>
                <a:gd name="T30" fmla="*/ 360 w 694"/>
                <a:gd name="T31" fmla="*/ 265 h 749"/>
                <a:gd name="T32" fmla="*/ 304 w 694"/>
                <a:gd name="T33" fmla="*/ 314 h 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4" h="749">
                  <a:moveTo>
                    <a:pt x="682" y="437"/>
                  </a:moveTo>
                  <a:cubicBezTo>
                    <a:pt x="682" y="437"/>
                    <a:pt x="694" y="231"/>
                    <a:pt x="266" y="133"/>
                  </a:cubicBezTo>
                  <a:cubicBezTo>
                    <a:pt x="266" y="133"/>
                    <a:pt x="86" y="0"/>
                    <a:pt x="104" y="227"/>
                  </a:cubicBezTo>
                  <a:cubicBezTo>
                    <a:pt x="104" y="227"/>
                    <a:pt x="115" y="280"/>
                    <a:pt x="196" y="361"/>
                  </a:cubicBezTo>
                  <a:cubicBezTo>
                    <a:pt x="246" y="411"/>
                    <a:pt x="218" y="499"/>
                    <a:pt x="142" y="593"/>
                  </a:cubicBezTo>
                  <a:cubicBezTo>
                    <a:pt x="116" y="625"/>
                    <a:pt x="0" y="749"/>
                    <a:pt x="222" y="731"/>
                  </a:cubicBezTo>
                  <a:cubicBezTo>
                    <a:pt x="444" y="713"/>
                    <a:pt x="688" y="531"/>
                    <a:pt x="682" y="437"/>
                  </a:cubicBezTo>
                  <a:close/>
                  <a:moveTo>
                    <a:pt x="304" y="595"/>
                  </a:moveTo>
                  <a:cubicBezTo>
                    <a:pt x="273" y="595"/>
                    <a:pt x="248" y="575"/>
                    <a:pt x="248" y="551"/>
                  </a:cubicBezTo>
                  <a:cubicBezTo>
                    <a:pt x="248" y="526"/>
                    <a:pt x="273" y="507"/>
                    <a:pt x="304" y="507"/>
                  </a:cubicBezTo>
                  <a:cubicBezTo>
                    <a:pt x="335" y="507"/>
                    <a:pt x="360" y="526"/>
                    <a:pt x="360" y="551"/>
                  </a:cubicBezTo>
                  <a:cubicBezTo>
                    <a:pt x="360" y="575"/>
                    <a:pt x="335" y="595"/>
                    <a:pt x="304" y="595"/>
                  </a:cubicBezTo>
                  <a:close/>
                  <a:moveTo>
                    <a:pt x="304" y="314"/>
                  </a:moveTo>
                  <a:cubicBezTo>
                    <a:pt x="273" y="314"/>
                    <a:pt x="248" y="292"/>
                    <a:pt x="248" y="265"/>
                  </a:cubicBezTo>
                  <a:cubicBezTo>
                    <a:pt x="248" y="238"/>
                    <a:pt x="273" y="217"/>
                    <a:pt x="304" y="217"/>
                  </a:cubicBezTo>
                  <a:cubicBezTo>
                    <a:pt x="335" y="217"/>
                    <a:pt x="360" y="238"/>
                    <a:pt x="360" y="265"/>
                  </a:cubicBezTo>
                  <a:cubicBezTo>
                    <a:pt x="360" y="292"/>
                    <a:pt x="335" y="314"/>
                    <a:pt x="304" y="31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793C791-F719-A645-90D1-28610741F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1308" y="7976355"/>
              <a:ext cx="761802" cy="634835"/>
            </a:xfrm>
            <a:custGeom>
              <a:avLst/>
              <a:gdLst>
                <a:gd name="T0" fmla="*/ 56 w 112"/>
                <a:gd name="T1" fmla="*/ 87 h 87"/>
                <a:gd name="T2" fmla="*/ 68 w 112"/>
                <a:gd name="T3" fmla="*/ 1 h 87"/>
                <a:gd name="T4" fmla="*/ 56 w 112"/>
                <a:gd name="T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87">
                  <a:moveTo>
                    <a:pt x="56" y="87"/>
                  </a:moveTo>
                  <a:cubicBezTo>
                    <a:pt x="56" y="87"/>
                    <a:pt x="112" y="0"/>
                    <a:pt x="68" y="1"/>
                  </a:cubicBezTo>
                  <a:cubicBezTo>
                    <a:pt x="0" y="2"/>
                    <a:pt x="80" y="17"/>
                    <a:pt x="56" y="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F9407E7-E35E-3440-8E11-737C43F87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4455" y="6716210"/>
              <a:ext cx="558654" cy="990340"/>
            </a:xfrm>
            <a:custGeom>
              <a:avLst/>
              <a:gdLst>
                <a:gd name="T0" fmla="*/ 0 w 82"/>
                <a:gd name="T1" fmla="*/ 0 h 136"/>
                <a:gd name="T2" fmla="*/ 41 w 82"/>
                <a:gd name="T3" fmla="*/ 104 h 136"/>
                <a:gd name="T4" fmla="*/ 0 w 82"/>
                <a:gd name="T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36">
                  <a:moveTo>
                    <a:pt x="0" y="0"/>
                  </a:moveTo>
                  <a:cubicBezTo>
                    <a:pt x="0" y="0"/>
                    <a:pt x="82" y="71"/>
                    <a:pt x="41" y="104"/>
                  </a:cubicBezTo>
                  <a:cubicBezTo>
                    <a:pt x="1" y="136"/>
                    <a:pt x="23" y="2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3B7C1B4-DC0D-9E40-9252-1E00B5190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38123" y="7881130"/>
              <a:ext cx="949079" cy="1349023"/>
            </a:xfrm>
            <a:custGeom>
              <a:avLst/>
              <a:gdLst>
                <a:gd name="T0" fmla="*/ 0 w 139"/>
                <a:gd name="T1" fmla="*/ 185 h 185"/>
                <a:gd name="T2" fmla="*/ 77 w 139"/>
                <a:gd name="T3" fmla="*/ 26 h 185"/>
                <a:gd name="T4" fmla="*/ 0 w 139"/>
                <a:gd name="T5" fmla="*/ 18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185">
                  <a:moveTo>
                    <a:pt x="0" y="185"/>
                  </a:moveTo>
                  <a:cubicBezTo>
                    <a:pt x="0" y="185"/>
                    <a:pt x="139" y="53"/>
                    <a:pt x="77" y="26"/>
                  </a:cubicBezTo>
                  <a:cubicBezTo>
                    <a:pt x="15" y="0"/>
                    <a:pt x="47" y="125"/>
                    <a:pt x="0" y="18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E0F83C-F5B6-B040-8AB7-5D4559536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99710" y="8077927"/>
              <a:ext cx="1301411" cy="1929895"/>
            </a:xfrm>
            <a:custGeom>
              <a:avLst/>
              <a:gdLst>
                <a:gd name="T0" fmla="*/ 12 w 191"/>
                <a:gd name="T1" fmla="*/ 265 h 265"/>
                <a:gd name="T2" fmla="*/ 96 w 191"/>
                <a:gd name="T3" fmla="*/ 27 h 265"/>
                <a:gd name="T4" fmla="*/ 12 w 191"/>
                <a:gd name="T5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1" h="265">
                  <a:moveTo>
                    <a:pt x="12" y="265"/>
                  </a:moveTo>
                  <a:cubicBezTo>
                    <a:pt x="12" y="265"/>
                    <a:pt x="191" y="53"/>
                    <a:pt x="96" y="27"/>
                  </a:cubicBezTo>
                  <a:cubicBezTo>
                    <a:pt x="0" y="0"/>
                    <a:pt x="70" y="172"/>
                    <a:pt x="12" y="26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F84B61D-2F0D-224F-BE58-81664F384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0428" y="5598902"/>
              <a:ext cx="1418856" cy="1596606"/>
            </a:xfrm>
            <a:custGeom>
              <a:avLst/>
              <a:gdLst>
                <a:gd name="T0" fmla="*/ 99 w 208"/>
                <a:gd name="T1" fmla="*/ 0 h 219"/>
                <a:gd name="T2" fmla="*/ 114 w 208"/>
                <a:gd name="T3" fmla="*/ 219 h 219"/>
                <a:gd name="T4" fmla="*/ 99 w 208"/>
                <a:gd name="T5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19">
                  <a:moveTo>
                    <a:pt x="99" y="0"/>
                  </a:moveTo>
                  <a:cubicBezTo>
                    <a:pt x="99" y="0"/>
                    <a:pt x="208" y="219"/>
                    <a:pt x="114" y="219"/>
                  </a:cubicBezTo>
                  <a:cubicBezTo>
                    <a:pt x="0" y="218"/>
                    <a:pt x="130" y="110"/>
                    <a:pt x="9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1A7E6628-5D8D-2244-B3CF-E270BF8D6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5920" y="7763685"/>
              <a:ext cx="933207" cy="1095089"/>
            </a:xfrm>
            <a:custGeom>
              <a:avLst/>
              <a:gdLst>
                <a:gd name="T0" fmla="*/ 34 w 137"/>
                <a:gd name="T1" fmla="*/ 150 h 150"/>
                <a:gd name="T2" fmla="*/ 84 w 137"/>
                <a:gd name="T3" fmla="*/ 32 h 150"/>
                <a:gd name="T4" fmla="*/ 34 w 137"/>
                <a:gd name="T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150"/>
                  </a:moveTo>
                  <a:cubicBezTo>
                    <a:pt x="34" y="150"/>
                    <a:pt x="137" y="52"/>
                    <a:pt x="84" y="32"/>
                  </a:cubicBezTo>
                  <a:cubicBezTo>
                    <a:pt x="0" y="0"/>
                    <a:pt x="92" y="60"/>
                    <a:pt x="34" y="15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1E216D9D-DD71-274C-9AC8-C70588B16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4945" y="7779557"/>
              <a:ext cx="847505" cy="1298236"/>
            </a:xfrm>
            <a:custGeom>
              <a:avLst/>
              <a:gdLst>
                <a:gd name="T0" fmla="*/ 6 w 124"/>
                <a:gd name="T1" fmla="*/ 178 h 178"/>
                <a:gd name="T2" fmla="*/ 62 w 124"/>
                <a:gd name="T3" fmla="*/ 18 h 178"/>
                <a:gd name="T4" fmla="*/ 6 w 124"/>
                <a:gd name="T5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178"/>
                  </a:moveTo>
                  <a:cubicBezTo>
                    <a:pt x="6" y="178"/>
                    <a:pt x="124" y="36"/>
                    <a:pt x="62" y="18"/>
                  </a:cubicBezTo>
                  <a:cubicBezTo>
                    <a:pt x="0" y="0"/>
                    <a:pt x="44" y="116"/>
                    <a:pt x="6" y="1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20BD10B4-A22D-B445-B712-E34330849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61917" y="5856010"/>
              <a:ext cx="885595" cy="1349023"/>
            </a:xfrm>
            <a:custGeom>
              <a:avLst/>
              <a:gdLst>
                <a:gd name="T0" fmla="*/ 0 w 130"/>
                <a:gd name="T1" fmla="*/ 0 h 185"/>
                <a:gd name="T2" fmla="*/ 67 w 130"/>
                <a:gd name="T3" fmla="*/ 163 h 185"/>
                <a:gd name="T4" fmla="*/ 0 w 130"/>
                <a:gd name="T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185">
                  <a:moveTo>
                    <a:pt x="0" y="0"/>
                  </a:moveTo>
                  <a:cubicBezTo>
                    <a:pt x="0" y="0"/>
                    <a:pt x="130" y="141"/>
                    <a:pt x="67" y="163"/>
                  </a:cubicBezTo>
                  <a:cubicBezTo>
                    <a:pt x="3" y="185"/>
                    <a:pt x="43" y="63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3D0FCD1-6BD5-9048-95C7-03C8812E1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4431" y="5205305"/>
              <a:ext cx="1345849" cy="1872760"/>
            </a:xfrm>
            <a:custGeom>
              <a:avLst/>
              <a:gdLst>
                <a:gd name="T0" fmla="*/ 63 w 197"/>
                <a:gd name="T1" fmla="*/ 0 h 257"/>
                <a:gd name="T2" fmla="*/ 98 w 197"/>
                <a:gd name="T3" fmla="*/ 250 h 257"/>
                <a:gd name="T4" fmla="*/ 63 w 197"/>
                <a:gd name="T5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" h="257">
                  <a:moveTo>
                    <a:pt x="63" y="0"/>
                  </a:moveTo>
                  <a:cubicBezTo>
                    <a:pt x="63" y="0"/>
                    <a:pt x="197" y="243"/>
                    <a:pt x="98" y="250"/>
                  </a:cubicBezTo>
                  <a:cubicBezTo>
                    <a:pt x="0" y="257"/>
                    <a:pt x="101" y="102"/>
                    <a:pt x="63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EC60524-4353-2246-9EB9-0CB20F7864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2570" y="7887478"/>
              <a:ext cx="1323631" cy="1742618"/>
            </a:xfrm>
            <a:custGeom>
              <a:avLst/>
              <a:gdLst>
                <a:gd name="T0" fmla="*/ 12 w 194"/>
                <a:gd name="T1" fmla="*/ 239 h 239"/>
                <a:gd name="T2" fmla="*/ 107 w 194"/>
                <a:gd name="T3" fmla="*/ 41 h 239"/>
                <a:gd name="T4" fmla="*/ 12 w 194"/>
                <a:gd name="T5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" h="239">
                  <a:moveTo>
                    <a:pt x="12" y="239"/>
                  </a:moveTo>
                  <a:cubicBezTo>
                    <a:pt x="12" y="239"/>
                    <a:pt x="194" y="76"/>
                    <a:pt x="107" y="41"/>
                  </a:cubicBezTo>
                  <a:cubicBezTo>
                    <a:pt x="0" y="0"/>
                    <a:pt x="81" y="149"/>
                    <a:pt x="12" y="23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CDB62D-3447-1643-A800-7B542A0A4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77302" y="8195372"/>
              <a:ext cx="1383940" cy="2069559"/>
            </a:xfrm>
            <a:custGeom>
              <a:avLst/>
              <a:gdLst>
                <a:gd name="T0" fmla="*/ 7 w 203"/>
                <a:gd name="T1" fmla="*/ 284 h 284"/>
                <a:gd name="T2" fmla="*/ 111 w 203"/>
                <a:gd name="T3" fmla="*/ 27 h 284"/>
                <a:gd name="T4" fmla="*/ 7 w 203"/>
                <a:gd name="T5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" h="284">
                  <a:moveTo>
                    <a:pt x="7" y="284"/>
                  </a:moveTo>
                  <a:cubicBezTo>
                    <a:pt x="7" y="284"/>
                    <a:pt x="203" y="48"/>
                    <a:pt x="111" y="27"/>
                  </a:cubicBezTo>
                  <a:cubicBezTo>
                    <a:pt x="0" y="0"/>
                    <a:pt x="85" y="154"/>
                    <a:pt x="7" y="28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66AB817-C03B-2643-826B-CFF5282DA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3125" y="8281074"/>
              <a:ext cx="1352198" cy="1736270"/>
            </a:xfrm>
            <a:custGeom>
              <a:avLst/>
              <a:gdLst>
                <a:gd name="T0" fmla="*/ 26 w 198"/>
                <a:gd name="T1" fmla="*/ 238 h 238"/>
                <a:gd name="T2" fmla="*/ 109 w 198"/>
                <a:gd name="T3" fmla="*/ 36 h 238"/>
                <a:gd name="T4" fmla="*/ 26 w 198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8" h="238">
                  <a:moveTo>
                    <a:pt x="26" y="238"/>
                  </a:moveTo>
                  <a:cubicBezTo>
                    <a:pt x="26" y="238"/>
                    <a:pt x="198" y="64"/>
                    <a:pt x="109" y="36"/>
                  </a:cubicBezTo>
                  <a:cubicBezTo>
                    <a:pt x="0" y="0"/>
                    <a:pt x="90" y="144"/>
                    <a:pt x="26" y="23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63F21ED7-465E-484D-BAA2-F1A4F8B33888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7D5618-2831-3947-84DD-833B78A3BB2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28CE44F-0947-D444-8E74-F8945B797EE6}"/>
              </a:ext>
            </a:extLst>
          </p:cNvPr>
          <p:cNvSpPr txBox="1"/>
          <p:nvPr/>
        </p:nvSpPr>
        <p:spPr>
          <a:xfrm>
            <a:off x="6722681" y="10809004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FD6F110-7EF2-F345-86C5-D7331F8D8E42}"/>
              </a:ext>
            </a:extLst>
          </p:cNvPr>
          <p:cNvSpPr txBox="1">
            <a:spLocks/>
          </p:cNvSpPr>
          <p:nvPr/>
        </p:nvSpPr>
        <p:spPr>
          <a:xfrm>
            <a:off x="5448413" y="11492830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FF8EEDF-73E9-2E4A-BF16-16AD833C0788}"/>
              </a:ext>
            </a:extLst>
          </p:cNvPr>
          <p:cNvSpPr/>
          <p:nvPr/>
        </p:nvSpPr>
        <p:spPr>
          <a:xfrm>
            <a:off x="6869886" y="8785423"/>
            <a:ext cx="1744926" cy="17449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0D69E6-F079-2241-BA0A-86507C193E6D}"/>
              </a:ext>
            </a:extLst>
          </p:cNvPr>
          <p:cNvSpPr txBox="1"/>
          <p:nvPr/>
        </p:nvSpPr>
        <p:spPr>
          <a:xfrm>
            <a:off x="14391737" y="10221263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E1D8AA5-2495-4644-ABEF-6F3F344B5280}"/>
              </a:ext>
            </a:extLst>
          </p:cNvPr>
          <p:cNvSpPr txBox="1">
            <a:spLocks/>
          </p:cNvSpPr>
          <p:nvPr/>
        </p:nvSpPr>
        <p:spPr>
          <a:xfrm>
            <a:off x="13165559" y="10905089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A5D9B3-E55A-2A4E-948E-16536D917007}"/>
              </a:ext>
            </a:extLst>
          </p:cNvPr>
          <p:cNvSpPr/>
          <p:nvPr/>
        </p:nvSpPr>
        <p:spPr>
          <a:xfrm>
            <a:off x="14547284" y="8201006"/>
            <a:ext cx="1744926" cy="17449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60DD4E2-D474-614F-B910-D0371AAC41E6}"/>
              </a:ext>
            </a:extLst>
          </p:cNvPr>
          <p:cNvSpPr/>
          <p:nvPr/>
        </p:nvSpPr>
        <p:spPr>
          <a:xfrm>
            <a:off x="10708585" y="5074250"/>
            <a:ext cx="1744926" cy="17449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4EA5D46-AA53-9D41-8DB9-88600B61FBD3}"/>
              </a:ext>
            </a:extLst>
          </p:cNvPr>
          <p:cNvSpPr/>
          <p:nvPr/>
        </p:nvSpPr>
        <p:spPr>
          <a:xfrm>
            <a:off x="18385984" y="5745424"/>
            <a:ext cx="1744926" cy="17449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82C2CAB-D15C-B544-9AE8-B2B4EF5C95B4}"/>
              </a:ext>
            </a:extLst>
          </p:cNvPr>
          <p:cNvSpPr txBox="1"/>
          <p:nvPr/>
        </p:nvSpPr>
        <p:spPr>
          <a:xfrm>
            <a:off x="18153768" y="3504993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4CCF729A-C5C4-5144-9219-7CE6B6B86FDA}"/>
              </a:ext>
            </a:extLst>
          </p:cNvPr>
          <p:cNvSpPr txBox="1">
            <a:spLocks/>
          </p:cNvSpPr>
          <p:nvPr/>
        </p:nvSpPr>
        <p:spPr>
          <a:xfrm>
            <a:off x="16940414" y="4188819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CC166D8-6FDE-AE4D-A436-3956AEE24B96}"/>
              </a:ext>
            </a:extLst>
          </p:cNvPr>
          <p:cNvSpPr txBox="1"/>
          <p:nvPr/>
        </p:nvSpPr>
        <p:spPr>
          <a:xfrm>
            <a:off x="10518099" y="2831936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BDBB39C2-B878-FC4C-A6F1-0B62621F7A8B}"/>
              </a:ext>
            </a:extLst>
          </p:cNvPr>
          <p:cNvSpPr txBox="1">
            <a:spLocks/>
          </p:cNvSpPr>
          <p:nvPr/>
        </p:nvSpPr>
        <p:spPr>
          <a:xfrm>
            <a:off x="9287112" y="3515762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1" name="Shape 2526">
            <a:extLst>
              <a:ext uri="{FF2B5EF4-FFF2-40B4-BE49-F238E27FC236}">
                <a16:creationId xmlns:a16="http://schemas.microsoft.com/office/drawing/2014/main" id="{CA4874E0-4B77-9A4C-93B8-42D661D7B36B}"/>
              </a:ext>
            </a:extLst>
          </p:cNvPr>
          <p:cNvSpPr>
            <a:spLocks noChangeAspect="1"/>
          </p:cNvSpPr>
          <p:nvPr/>
        </p:nvSpPr>
        <p:spPr>
          <a:xfrm>
            <a:off x="7349795" y="9265332"/>
            <a:ext cx="785108" cy="7851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584">
            <a:extLst>
              <a:ext uri="{FF2B5EF4-FFF2-40B4-BE49-F238E27FC236}">
                <a16:creationId xmlns:a16="http://schemas.microsoft.com/office/drawing/2014/main" id="{0C408891-5CFD-4F4A-A484-2421B2F5CF9F}"/>
              </a:ext>
            </a:extLst>
          </p:cNvPr>
          <p:cNvSpPr>
            <a:spLocks noChangeAspect="1"/>
          </p:cNvSpPr>
          <p:nvPr/>
        </p:nvSpPr>
        <p:spPr>
          <a:xfrm>
            <a:off x="15027194" y="8680916"/>
            <a:ext cx="785108" cy="7851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91">
            <a:extLst>
              <a:ext uri="{FF2B5EF4-FFF2-40B4-BE49-F238E27FC236}">
                <a16:creationId xmlns:a16="http://schemas.microsoft.com/office/drawing/2014/main" id="{7D57A57E-CEDA-9D49-9688-0BE6B84A281E}"/>
              </a:ext>
            </a:extLst>
          </p:cNvPr>
          <p:cNvSpPr>
            <a:spLocks noChangeAspect="1"/>
          </p:cNvSpPr>
          <p:nvPr/>
        </p:nvSpPr>
        <p:spPr>
          <a:xfrm>
            <a:off x="18865894" y="6225334"/>
            <a:ext cx="785108" cy="7851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798">
            <a:extLst>
              <a:ext uri="{FF2B5EF4-FFF2-40B4-BE49-F238E27FC236}">
                <a16:creationId xmlns:a16="http://schemas.microsoft.com/office/drawing/2014/main" id="{2CC3E861-0ED1-1041-98A7-FC4A62348DF4}"/>
              </a:ext>
            </a:extLst>
          </p:cNvPr>
          <p:cNvSpPr>
            <a:spLocks noChangeAspect="1"/>
          </p:cNvSpPr>
          <p:nvPr/>
        </p:nvSpPr>
        <p:spPr>
          <a:xfrm>
            <a:off x="11188495" y="5732592"/>
            <a:ext cx="785108" cy="428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58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1ABA27E-F0E8-1C49-9C17-59E85C6EFBAF}"/>
              </a:ext>
            </a:extLst>
          </p:cNvPr>
          <p:cNvGrpSpPr/>
          <p:nvPr/>
        </p:nvGrpSpPr>
        <p:grpSpPr>
          <a:xfrm flipH="1">
            <a:off x="1385189" y="3026026"/>
            <a:ext cx="21607272" cy="6395930"/>
            <a:chOff x="3002580" y="4894236"/>
            <a:chExt cx="18432431" cy="5456397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3BF6F22-50AD-D540-8E2C-DE4639D63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580" y="7808123"/>
              <a:ext cx="1929897" cy="663401"/>
            </a:xfrm>
            <a:custGeom>
              <a:avLst/>
              <a:gdLst>
                <a:gd name="T0" fmla="*/ 283 w 283"/>
                <a:gd name="T1" fmla="*/ 21 h 91"/>
                <a:gd name="T2" fmla="*/ 35 w 283"/>
                <a:gd name="T3" fmla="*/ 45 h 91"/>
                <a:gd name="T4" fmla="*/ 283 w 283"/>
                <a:gd name="T5" fmla="*/ 2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3" h="91">
                  <a:moveTo>
                    <a:pt x="283" y="21"/>
                  </a:moveTo>
                  <a:cubicBezTo>
                    <a:pt x="283" y="21"/>
                    <a:pt x="0" y="0"/>
                    <a:pt x="35" y="45"/>
                  </a:cubicBezTo>
                  <a:cubicBezTo>
                    <a:pt x="70" y="91"/>
                    <a:pt x="238" y="27"/>
                    <a:pt x="283" y="2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5563D1FD-2A39-6844-AC8D-A7C09C1A5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676" y="6840001"/>
              <a:ext cx="12563382" cy="1552170"/>
            </a:xfrm>
            <a:custGeom>
              <a:avLst/>
              <a:gdLst>
                <a:gd name="T0" fmla="*/ 8 w 1842"/>
                <a:gd name="T1" fmla="*/ 149 h 213"/>
                <a:gd name="T2" fmla="*/ 218 w 1842"/>
                <a:gd name="T3" fmla="*/ 114 h 213"/>
                <a:gd name="T4" fmla="*/ 765 w 1842"/>
                <a:gd name="T5" fmla="*/ 61 h 213"/>
                <a:gd name="T6" fmla="*/ 1824 w 1842"/>
                <a:gd name="T7" fmla="*/ 149 h 213"/>
                <a:gd name="T8" fmla="*/ 1685 w 1842"/>
                <a:gd name="T9" fmla="*/ 208 h 213"/>
                <a:gd name="T10" fmla="*/ 293 w 1842"/>
                <a:gd name="T11" fmla="*/ 129 h 213"/>
                <a:gd name="T12" fmla="*/ 8 w 1842"/>
                <a:gd name="T13" fmla="*/ 149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2" h="213">
                  <a:moveTo>
                    <a:pt x="8" y="149"/>
                  </a:moveTo>
                  <a:cubicBezTo>
                    <a:pt x="8" y="149"/>
                    <a:pt x="0" y="128"/>
                    <a:pt x="218" y="114"/>
                  </a:cubicBezTo>
                  <a:cubicBezTo>
                    <a:pt x="437" y="101"/>
                    <a:pt x="666" y="64"/>
                    <a:pt x="765" y="61"/>
                  </a:cubicBezTo>
                  <a:cubicBezTo>
                    <a:pt x="864" y="58"/>
                    <a:pt x="1764" y="0"/>
                    <a:pt x="1824" y="149"/>
                  </a:cubicBezTo>
                  <a:cubicBezTo>
                    <a:pt x="1824" y="149"/>
                    <a:pt x="1842" y="213"/>
                    <a:pt x="1685" y="208"/>
                  </a:cubicBezTo>
                  <a:cubicBezTo>
                    <a:pt x="1528" y="202"/>
                    <a:pt x="448" y="116"/>
                    <a:pt x="293" y="129"/>
                  </a:cubicBezTo>
                  <a:cubicBezTo>
                    <a:pt x="138" y="141"/>
                    <a:pt x="58" y="176"/>
                    <a:pt x="8" y="14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B5EC8AE-5B1B-9948-AF95-60A0345E55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7027278"/>
              <a:ext cx="431688" cy="764975"/>
            </a:xfrm>
            <a:custGeom>
              <a:avLst/>
              <a:gdLst>
                <a:gd name="T0" fmla="*/ 0 w 63"/>
                <a:gd name="T1" fmla="*/ 0 h 105"/>
                <a:gd name="T2" fmla="*/ 32 w 63"/>
                <a:gd name="T3" fmla="*/ 80 h 105"/>
                <a:gd name="T4" fmla="*/ 0 w 63"/>
                <a:gd name="T5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3" h="105">
                  <a:moveTo>
                    <a:pt x="0" y="0"/>
                  </a:moveTo>
                  <a:cubicBezTo>
                    <a:pt x="0" y="0"/>
                    <a:pt x="63" y="54"/>
                    <a:pt x="32" y="80"/>
                  </a:cubicBezTo>
                  <a:cubicBezTo>
                    <a:pt x="0" y="105"/>
                    <a:pt x="18" y="20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3853BCB-A617-5146-8C13-2DD2015C3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274" y="8093799"/>
              <a:ext cx="587223" cy="568176"/>
            </a:xfrm>
            <a:custGeom>
              <a:avLst/>
              <a:gdLst>
                <a:gd name="T0" fmla="*/ 32 w 86"/>
                <a:gd name="T1" fmla="*/ 78 h 78"/>
                <a:gd name="T2" fmla="*/ 32 w 86"/>
                <a:gd name="T3" fmla="*/ 0 h 78"/>
                <a:gd name="T4" fmla="*/ 32 w 86"/>
                <a:gd name="T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78">
                  <a:moveTo>
                    <a:pt x="32" y="78"/>
                  </a:moveTo>
                  <a:cubicBezTo>
                    <a:pt x="32" y="78"/>
                    <a:pt x="86" y="0"/>
                    <a:pt x="32" y="0"/>
                  </a:cubicBezTo>
                  <a:cubicBezTo>
                    <a:pt x="0" y="0"/>
                    <a:pt x="42" y="18"/>
                    <a:pt x="32" y="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C88081D-0710-E441-AF2C-53A615259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1313" y="6401967"/>
              <a:ext cx="936382" cy="1091914"/>
            </a:xfrm>
            <a:custGeom>
              <a:avLst/>
              <a:gdLst>
                <a:gd name="T0" fmla="*/ 34 w 137"/>
                <a:gd name="T1" fmla="*/ 0 h 150"/>
                <a:gd name="T2" fmla="*/ 84 w 137"/>
                <a:gd name="T3" fmla="*/ 118 h 150"/>
                <a:gd name="T4" fmla="*/ 34 w 137"/>
                <a:gd name="T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0"/>
                  </a:moveTo>
                  <a:cubicBezTo>
                    <a:pt x="34" y="0"/>
                    <a:pt x="137" y="97"/>
                    <a:pt x="84" y="118"/>
                  </a:cubicBezTo>
                  <a:cubicBezTo>
                    <a:pt x="0" y="150"/>
                    <a:pt x="92" y="90"/>
                    <a:pt x="3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234D9DAA-3D2A-684E-AD91-68449429A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3511" y="6036936"/>
              <a:ext cx="844330" cy="1298236"/>
            </a:xfrm>
            <a:custGeom>
              <a:avLst/>
              <a:gdLst>
                <a:gd name="T0" fmla="*/ 6 w 124"/>
                <a:gd name="T1" fmla="*/ 0 h 178"/>
                <a:gd name="T2" fmla="*/ 62 w 124"/>
                <a:gd name="T3" fmla="*/ 159 h 178"/>
                <a:gd name="T4" fmla="*/ 6 w 124"/>
                <a:gd name="T5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0"/>
                  </a:moveTo>
                  <a:cubicBezTo>
                    <a:pt x="6" y="0"/>
                    <a:pt x="124" y="141"/>
                    <a:pt x="62" y="159"/>
                  </a:cubicBezTo>
                  <a:cubicBezTo>
                    <a:pt x="0" y="178"/>
                    <a:pt x="44" y="62"/>
                    <a:pt x="6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D86418CD-DE4E-644A-B14A-A3CB4507D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79226" y="5424322"/>
              <a:ext cx="1393463" cy="1707703"/>
            </a:xfrm>
            <a:custGeom>
              <a:avLst/>
              <a:gdLst>
                <a:gd name="T0" fmla="*/ 50 w 204"/>
                <a:gd name="T1" fmla="*/ 0 h 234"/>
                <a:gd name="T2" fmla="*/ 112 w 204"/>
                <a:gd name="T3" fmla="*/ 210 h 234"/>
                <a:gd name="T4" fmla="*/ 50 w 204"/>
                <a:gd name="T5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4" h="234">
                  <a:moveTo>
                    <a:pt x="50" y="0"/>
                  </a:moveTo>
                  <a:cubicBezTo>
                    <a:pt x="50" y="0"/>
                    <a:pt x="204" y="190"/>
                    <a:pt x="112" y="210"/>
                  </a:cubicBezTo>
                  <a:cubicBezTo>
                    <a:pt x="0" y="234"/>
                    <a:pt x="104" y="100"/>
                    <a:pt x="5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F877F5D0-F465-CA4D-BA21-3CD33D2B23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55055" y="5030724"/>
              <a:ext cx="1418856" cy="1996552"/>
            </a:xfrm>
            <a:custGeom>
              <a:avLst/>
              <a:gdLst>
                <a:gd name="T0" fmla="*/ 72 w 208"/>
                <a:gd name="T1" fmla="*/ 0 h 274"/>
                <a:gd name="T2" fmla="*/ 114 w 208"/>
                <a:gd name="T3" fmla="*/ 274 h 274"/>
                <a:gd name="T4" fmla="*/ 72 w 208"/>
                <a:gd name="T5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74">
                  <a:moveTo>
                    <a:pt x="72" y="0"/>
                  </a:moveTo>
                  <a:cubicBezTo>
                    <a:pt x="72" y="0"/>
                    <a:pt x="208" y="274"/>
                    <a:pt x="114" y="274"/>
                  </a:cubicBezTo>
                  <a:cubicBezTo>
                    <a:pt x="0" y="274"/>
                    <a:pt x="118" y="144"/>
                    <a:pt x="72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EC62535-02D3-9649-BDC2-E2D2E1C776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99143" y="4894236"/>
              <a:ext cx="4735868" cy="5456397"/>
            </a:xfrm>
            <a:custGeom>
              <a:avLst/>
              <a:gdLst>
                <a:gd name="T0" fmla="*/ 682 w 694"/>
                <a:gd name="T1" fmla="*/ 437 h 749"/>
                <a:gd name="T2" fmla="*/ 266 w 694"/>
                <a:gd name="T3" fmla="*/ 133 h 749"/>
                <a:gd name="T4" fmla="*/ 104 w 694"/>
                <a:gd name="T5" fmla="*/ 227 h 749"/>
                <a:gd name="T6" fmla="*/ 196 w 694"/>
                <a:gd name="T7" fmla="*/ 361 h 749"/>
                <a:gd name="T8" fmla="*/ 142 w 694"/>
                <a:gd name="T9" fmla="*/ 593 h 749"/>
                <a:gd name="T10" fmla="*/ 222 w 694"/>
                <a:gd name="T11" fmla="*/ 731 h 749"/>
                <a:gd name="T12" fmla="*/ 682 w 694"/>
                <a:gd name="T13" fmla="*/ 437 h 749"/>
                <a:gd name="T14" fmla="*/ 304 w 694"/>
                <a:gd name="T15" fmla="*/ 595 h 749"/>
                <a:gd name="T16" fmla="*/ 248 w 694"/>
                <a:gd name="T17" fmla="*/ 551 h 749"/>
                <a:gd name="T18" fmla="*/ 304 w 694"/>
                <a:gd name="T19" fmla="*/ 507 h 749"/>
                <a:gd name="T20" fmla="*/ 360 w 694"/>
                <a:gd name="T21" fmla="*/ 551 h 749"/>
                <a:gd name="T22" fmla="*/ 304 w 694"/>
                <a:gd name="T23" fmla="*/ 595 h 749"/>
                <a:gd name="T24" fmla="*/ 304 w 694"/>
                <a:gd name="T25" fmla="*/ 314 h 749"/>
                <a:gd name="T26" fmla="*/ 248 w 694"/>
                <a:gd name="T27" fmla="*/ 265 h 749"/>
                <a:gd name="T28" fmla="*/ 304 w 694"/>
                <a:gd name="T29" fmla="*/ 217 h 749"/>
                <a:gd name="T30" fmla="*/ 360 w 694"/>
                <a:gd name="T31" fmla="*/ 265 h 749"/>
                <a:gd name="T32" fmla="*/ 304 w 694"/>
                <a:gd name="T33" fmla="*/ 314 h 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4" h="749">
                  <a:moveTo>
                    <a:pt x="682" y="437"/>
                  </a:moveTo>
                  <a:cubicBezTo>
                    <a:pt x="682" y="437"/>
                    <a:pt x="694" y="231"/>
                    <a:pt x="266" y="133"/>
                  </a:cubicBezTo>
                  <a:cubicBezTo>
                    <a:pt x="266" y="133"/>
                    <a:pt x="86" y="0"/>
                    <a:pt x="104" y="227"/>
                  </a:cubicBezTo>
                  <a:cubicBezTo>
                    <a:pt x="104" y="227"/>
                    <a:pt x="115" y="280"/>
                    <a:pt x="196" y="361"/>
                  </a:cubicBezTo>
                  <a:cubicBezTo>
                    <a:pt x="246" y="411"/>
                    <a:pt x="218" y="499"/>
                    <a:pt x="142" y="593"/>
                  </a:cubicBezTo>
                  <a:cubicBezTo>
                    <a:pt x="116" y="625"/>
                    <a:pt x="0" y="749"/>
                    <a:pt x="222" y="731"/>
                  </a:cubicBezTo>
                  <a:cubicBezTo>
                    <a:pt x="444" y="713"/>
                    <a:pt x="688" y="531"/>
                    <a:pt x="682" y="437"/>
                  </a:cubicBezTo>
                  <a:close/>
                  <a:moveTo>
                    <a:pt x="304" y="595"/>
                  </a:moveTo>
                  <a:cubicBezTo>
                    <a:pt x="273" y="595"/>
                    <a:pt x="248" y="575"/>
                    <a:pt x="248" y="551"/>
                  </a:cubicBezTo>
                  <a:cubicBezTo>
                    <a:pt x="248" y="526"/>
                    <a:pt x="273" y="507"/>
                    <a:pt x="304" y="507"/>
                  </a:cubicBezTo>
                  <a:cubicBezTo>
                    <a:pt x="335" y="507"/>
                    <a:pt x="360" y="526"/>
                    <a:pt x="360" y="551"/>
                  </a:cubicBezTo>
                  <a:cubicBezTo>
                    <a:pt x="360" y="575"/>
                    <a:pt x="335" y="595"/>
                    <a:pt x="304" y="595"/>
                  </a:cubicBezTo>
                  <a:close/>
                  <a:moveTo>
                    <a:pt x="304" y="314"/>
                  </a:moveTo>
                  <a:cubicBezTo>
                    <a:pt x="273" y="314"/>
                    <a:pt x="248" y="292"/>
                    <a:pt x="248" y="265"/>
                  </a:cubicBezTo>
                  <a:cubicBezTo>
                    <a:pt x="248" y="238"/>
                    <a:pt x="273" y="217"/>
                    <a:pt x="304" y="217"/>
                  </a:cubicBezTo>
                  <a:cubicBezTo>
                    <a:pt x="335" y="217"/>
                    <a:pt x="360" y="238"/>
                    <a:pt x="360" y="265"/>
                  </a:cubicBezTo>
                  <a:cubicBezTo>
                    <a:pt x="360" y="292"/>
                    <a:pt x="335" y="314"/>
                    <a:pt x="304" y="31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83D8F22-FB24-AA4A-8966-008C55F905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1308" y="7976355"/>
              <a:ext cx="761802" cy="634835"/>
            </a:xfrm>
            <a:custGeom>
              <a:avLst/>
              <a:gdLst>
                <a:gd name="T0" fmla="*/ 56 w 112"/>
                <a:gd name="T1" fmla="*/ 87 h 87"/>
                <a:gd name="T2" fmla="*/ 68 w 112"/>
                <a:gd name="T3" fmla="*/ 1 h 87"/>
                <a:gd name="T4" fmla="*/ 56 w 112"/>
                <a:gd name="T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87">
                  <a:moveTo>
                    <a:pt x="56" y="87"/>
                  </a:moveTo>
                  <a:cubicBezTo>
                    <a:pt x="56" y="87"/>
                    <a:pt x="112" y="0"/>
                    <a:pt x="68" y="1"/>
                  </a:cubicBezTo>
                  <a:cubicBezTo>
                    <a:pt x="0" y="2"/>
                    <a:pt x="80" y="17"/>
                    <a:pt x="56" y="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ACEC4BF-4996-4047-A372-C73375B47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4455" y="6716210"/>
              <a:ext cx="558654" cy="990340"/>
            </a:xfrm>
            <a:custGeom>
              <a:avLst/>
              <a:gdLst>
                <a:gd name="T0" fmla="*/ 0 w 82"/>
                <a:gd name="T1" fmla="*/ 0 h 136"/>
                <a:gd name="T2" fmla="*/ 41 w 82"/>
                <a:gd name="T3" fmla="*/ 104 h 136"/>
                <a:gd name="T4" fmla="*/ 0 w 82"/>
                <a:gd name="T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136">
                  <a:moveTo>
                    <a:pt x="0" y="0"/>
                  </a:moveTo>
                  <a:cubicBezTo>
                    <a:pt x="0" y="0"/>
                    <a:pt x="82" y="71"/>
                    <a:pt x="41" y="104"/>
                  </a:cubicBezTo>
                  <a:cubicBezTo>
                    <a:pt x="1" y="136"/>
                    <a:pt x="23" y="26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5EF4A642-4461-594B-BB95-1D92AD92C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38123" y="7881130"/>
              <a:ext cx="949079" cy="1349023"/>
            </a:xfrm>
            <a:custGeom>
              <a:avLst/>
              <a:gdLst>
                <a:gd name="T0" fmla="*/ 0 w 139"/>
                <a:gd name="T1" fmla="*/ 185 h 185"/>
                <a:gd name="T2" fmla="*/ 77 w 139"/>
                <a:gd name="T3" fmla="*/ 26 h 185"/>
                <a:gd name="T4" fmla="*/ 0 w 139"/>
                <a:gd name="T5" fmla="*/ 18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185">
                  <a:moveTo>
                    <a:pt x="0" y="185"/>
                  </a:moveTo>
                  <a:cubicBezTo>
                    <a:pt x="0" y="185"/>
                    <a:pt x="139" y="53"/>
                    <a:pt x="77" y="26"/>
                  </a:cubicBezTo>
                  <a:cubicBezTo>
                    <a:pt x="15" y="0"/>
                    <a:pt x="47" y="125"/>
                    <a:pt x="0" y="18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98D6508-CF32-7748-BAA6-C13016255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99710" y="8077927"/>
              <a:ext cx="1301411" cy="1929895"/>
            </a:xfrm>
            <a:custGeom>
              <a:avLst/>
              <a:gdLst>
                <a:gd name="T0" fmla="*/ 12 w 191"/>
                <a:gd name="T1" fmla="*/ 265 h 265"/>
                <a:gd name="T2" fmla="*/ 96 w 191"/>
                <a:gd name="T3" fmla="*/ 27 h 265"/>
                <a:gd name="T4" fmla="*/ 12 w 191"/>
                <a:gd name="T5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1" h="265">
                  <a:moveTo>
                    <a:pt x="12" y="265"/>
                  </a:moveTo>
                  <a:cubicBezTo>
                    <a:pt x="12" y="265"/>
                    <a:pt x="191" y="53"/>
                    <a:pt x="96" y="27"/>
                  </a:cubicBezTo>
                  <a:cubicBezTo>
                    <a:pt x="0" y="0"/>
                    <a:pt x="70" y="172"/>
                    <a:pt x="12" y="26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D8BE212-33D2-1C4C-B422-25141841D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0428" y="5598902"/>
              <a:ext cx="1418856" cy="1596606"/>
            </a:xfrm>
            <a:custGeom>
              <a:avLst/>
              <a:gdLst>
                <a:gd name="T0" fmla="*/ 99 w 208"/>
                <a:gd name="T1" fmla="*/ 0 h 219"/>
                <a:gd name="T2" fmla="*/ 114 w 208"/>
                <a:gd name="T3" fmla="*/ 219 h 219"/>
                <a:gd name="T4" fmla="*/ 99 w 208"/>
                <a:gd name="T5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" h="219">
                  <a:moveTo>
                    <a:pt x="99" y="0"/>
                  </a:moveTo>
                  <a:cubicBezTo>
                    <a:pt x="99" y="0"/>
                    <a:pt x="208" y="219"/>
                    <a:pt x="114" y="219"/>
                  </a:cubicBezTo>
                  <a:cubicBezTo>
                    <a:pt x="0" y="218"/>
                    <a:pt x="130" y="110"/>
                    <a:pt x="99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868AF02-7B5E-0445-903F-D1DE3DEE2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5920" y="7763685"/>
              <a:ext cx="933207" cy="1095089"/>
            </a:xfrm>
            <a:custGeom>
              <a:avLst/>
              <a:gdLst>
                <a:gd name="T0" fmla="*/ 34 w 137"/>
                <a:gd name="T1" fmla="*/ 150 h 150"/>
                <a:gd name="T2" fmla="*/ 84 w 137"/>
                <a:gd name="T3" fmla="*/ 32 h 150"/>
                <a:gd name="T4" fmla="*/ 34 w 137"/>
                <a:gd name="T5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0">
                  <a:moveTo>
                    <a:pt x="34" y="150"/>
                  </a:moveTo>
                  <a:cubicBezTo>
                    <a:pt x="34" y="150"/>
                    <a:pt x="137" y="52"/>
                    <a:pt x="84" y="32"/>
                  </a:cubicBezTo>
                  <a:cubicBezTo>
                    <a:pt x="0" y="0"/>
                    <a:pt x="92" y="60"/>
                    <a:pt x="34" y="15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677154A-CEB4-EF47-8D1A-7C9804DDE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4945" y="7779557"/>
              <a:ext cx="847505" cy="1298236"/>
            </a:xfrm>
            <a:custGeom>
              <a:avLst/>
              <a:gdLst>
                <a:gd name="T0" fmla="*/ 6 w 124"/>
                <a:gd name="T1" fmla="*/ 178 h 178"/>
                <a:gd name="T2" fmla="*/ 62 w 124"/>
                <a:gd name="T3" fmla="*/ 18 h 178"/>
                <a:gd name="T4" fmla="*/ 6 w 124"/>
                <a:gd name="T5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78">
                  <a:moveTo>
                    <a:pt x="6" y="178"/>
                  </a:moveTo>
                  <a:cubicBezTo>
                    <a:pt x="6" y="178"/>
                    <a:pt x="124" y="36"/>
                    <a:pt x="62" y="18"/>
                  </a:cubicBezTo>
                  <a:cubicBezTo>
                    <a:pt x="0" y="0"/>
                    <a:pt x="44" y="116"/>
                    <a:pt x="6" y="17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D9ADD68F-A6AA-644C-8605-469A619EE3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61917" y="5856010"/>
              <a:ext cx="885595" cy="1349023"/>
            </a:xfrm>
            <a:custGeom>
              <a:avLst/>
              <a:gdLst>
                <a:gd name="T0" fmla="*/ 0 w 130"/>
                <a:gd name="T1" fmla="*/ 0 h 185"/>
                <a:gd name="T2" fmla="*/ 67 w 130"/>
                <a:gd name="T3" fmla="*/ 163 h 185"/>
                <a:gd name="T4" fmla="*/ 0 w 130"/>
                <a:gd name="T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185">
                  <a:moveTo>
                    <a:pt x="0" y="0"/>
                  </a:moveTo>
                  <a:cubicBezTo>
                    <a:pt x="0" y="0"/>
                    <a:pt x="130" y="141"/>
                    <a:pt x="67" y="163"/>
                  </a:cubicBezTo>
                  <a:cubicBezTo>
                    <a:pt x="3" y="185"/>
                    <a:pt x="43" y="63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76E472F-B493-BA4B-A252-A0A5A3D13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4431" y="5205305"/>
              <a:ext cx="1345849" cy="1872760"/>
            </a:xfrm>
            <a:custGeom>
              <a:avLst/>
              <a:gdLst>
                <a:gd name="T0" fmla="*/ 63 w 197"/>
                <a:gd name="T1" fmla="*/ 0 h 257"/>
                <a:gd name="T2" fmla="*/ 98 w 197"/>
                <a:gd name="T3" fmla="*/ 250 h 257"/>
                <a:gd name="T4" fmla="*/ 63 w 197"/>
                <a:gd name="T5" fmla="*/ 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" h="257">
                  <a:moveTo>
                    <a:pt x="63" y="0"/>
                  </a:moveTo>
                  <a:cubicBezTo>
                    <a:pt x="63" y="0"/>
                    <a:pt x="197" y="243"/>
                    <a:pt x="98" y="250"/>
                  </a:cubicBezTo>
                  <a:cubicBezTo>
                    <a:pt x="0" y="257"/>
                    <a:pt x="101" y="102"/>
                    <a:pt x="63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6CEA242-6C75-D040-8629-33E9E9CB3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2570" y="7887478"/>
              <a:ext cx="1323631" cy="1742618"/>
            </a:xfrm>
            <a:custGeom>
              <a:avLst/>
              <a:gdLst>
                <a:gd name="T0" fmla="*/ 12 w 194"/>
                <a:gd name="T1" fmla="*/ 239 h 239"/>
                <a:gd name="T2" fmla="*/ 107 w 194"/>
                <a:gd name="T3" fmla="*/ 41 h 239"/>
                <a:gd name="T4" fmla="*/ 12 w 194"/>
                <a:gd name="T5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" h="239">
                  <a:moveTo>
                    <a:pt x="12" y="239"/>
                  </a:moveTo>
                  <a:cubicBezTo>
                    <a:pt x="12" y="239"/>
                    <a:pt x="194" y="76"/>
                    <a:pt x="107" y="41"/>
                  </a:cubicBezTo>
                  <a:cubicBezTo>
                    <a:pt x="0" y="0"/>
                    <a:pt x="81" y="149"/>
                    <a:pt x="12" y="23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F34070-0EB7-1D47-A19A-94E7D8100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77302" y="8195372"/>
              <a:ext cx="1383940" cy="2069559"/>
            </a:xfrm>
            <a:custGeom>
              <a:avLst/>
              <a:gdLst>
                <a:gd name="T0" fmla="*/ 7 w 203"/>
                <a:gd name="T1" fmla="*/ 284 h 284"/>
                <a:gd name="T2" fmla="*/ 111 w 203"/>
                <a:gd name="T3" fmla="*/ 27 h 284"/>
                <a:gd name="T4" fmla="*/ 7 w 203"/>
                <a:gd name="T5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" h="284">
                  <a:moveTo>
                    <a:pt x="7" y="284"/>
                  </a:moveTo>
                  <a:cubicBezTo>
                    <a:pt x="7" y="284"/>
                    <a:pt x="203" y="48"/>
                    <a:pt x="111" y="27"/>
                  </a:cubicBezTo>
                  <a:cubicBezTo>
                    <a:pt x="0" y="0"/>
                    <a:pt x="85" y="154"/>
                    <a:pt x="7" y="28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F2A4E7A-CC25-9B48-A892-9DEAED884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3125" y="8281074"/>
              <a:ext cx="1352198" cy="1736270"/>
            </a:xfrm>
            <a:custGeom>
              <a:avLst/>
              <a:gdLst>
                <a:gd name="T0" fmla="*/ 26 w 198"/>
                <a:gd name="T1" fmla="*/ 238 h 238"/>
                <a:gd name="T2" fmla="*/ 109 w 198"/>
                <a:gd name="T3" fmla="*/ 36 h 238"/>
                <a:gd name="T4" fmla="*/ 26 w 198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8" h="238">
                  <a:moveTo>
                    <a:pt x="26" y="238"/>
                  </a:moveTo>
                  <a:cubicBezTo>
                    <a:pt x="26" y="238"/>
                    <a:pt x="198" y="64"/>
                    <a:pt x="109" y="36"/>
                  </a:cubicBezTo>
                  <a:cubicBezTo>
                    <a:pt x="0" y="0"/>
                    <a:pt x="90" y="144"/>
                    <a:pt x="26" y="238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9533F5C-969E-2549-A8A4-7F9A19CA326F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25C1FE-45DF-B541-9A8A-67B7CD94220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902E250-4496-EE4B-AFEA-502E0796C301}"/>
              </a:ext>
            </a:extLst>
          </p:cNvPr>
          <p:cNvGrpSpPr/>
          <p:nvPr/>
        </p:nvGrpSpPr>
        <p:grpSpPr>
          <a:xfrm>
            <a:off x="7636008" y="7376743"/>
            <a:ext cx="1744926" cy="1744926"/>
            <a:chOff x="7636008" y="7376743"/>
            <a:chExt cx="1744926" cy="1744926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EB6797F-8D89-3040-A3E8-AA713EEE33B8}"/>
                </a:ext>
              </a:extLst>
            </p:cNvPr>
            <p:cNvSpPr/>
            <p:nvPr/>
          </p:nvSpPr>
          <p:spPr>
            <a:xfrm>
              <a:off x="7636008" y="7376743"/>
              <a:ext cx="1744926" cy="174492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Shape 2526">
              <a:extLst>
                <a:ext uri="{FF2B5EF4-FFF2-40B4-BE49-F238E27FC236}">
                  <a16:creationId xmlns:a16="http://schemas.microsoft.com/office/drawing/2014/main" id="{920E10AF-AE5B-5646-A967-5296DEEFA5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15917" y="7856652"/>
              <a:ext cx="785108" cy="785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4236" y="16752"/>
                  </a:moveTo>
                  <a:cubicBezTo>
                    <a:pt x="14001" y="16887"/>
                    <a:pt x="13921" y="17188"/>
                    <a:pt x="14057" y="17422"/>
                  </a:cubicBezTo>
                  <a:cubicBezTo>
                    <a:pt x="14192" y="17658"/>
                    <a:pt x="14493" y="17738"/>
                    <a:pt x="14727" y="17602"/>
                  </a:cubicBezTo>
                  <a:cubicBezTo>
                    <a:pt x="14962" y="17467"/>
                    <a:pt x="15042" y="17167"/>
                    <a:pt x="14907" y="16932"/>
                  </a:cubicBezTo>
                  <a:cubicBezTo>
                    <a:pt x="14771" y="16697"/>
                    <a:pt x="14472" y="16617"/>
                    <a:pt x="14236" y="16752"/>
                  </a:cubicBezTo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5218" y="10309"/>
                  </a:moveTo>
                  <a:lnTo>
                    <a:pt x="12694" y="10309"/>
                  </a:lnTo>
                  <a:cubicBezTo>
                    <a:pt x="12515" y="9624"/>
                    <a:pt x="11978" y="9084"/>
                    <a:pt x="11291" y="8906"/>
                  </a:cubicBezTo>
                  <a:lnTo>
                    <a:pt x="11291" y="3436"/>
                  </a:lnTo>
                  <a:cubicBezTo>
                    <a:pt x="11291" y="3166"/>
                    <a:pt x="11071" y="2945"/>
                    <a:pt x="10800" y="2945"/>
                  </a:cubicBezTo>
                  <a:cubicBezTo>
                    <a:pt x="10529" y="2945"/>
                    <a:pt x="10309" y="3166"/>
                    <a:pt x="10309" y="3436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5218" y="11291"/>
                  </a:lnTo>
                  <a:cubicBezTo>
                    <a:pt x="15489" y="11291"/>
                    <a:pt x="15709" y="11072"/>
                    <a:pt x="15709" y="10800"/>
                  </a:cubicBezTo>
                  <a:cubicBezTo>
                    <a:pt x="15709" y="10529"/>
                    <a:pt x="15489" y="10309"/>
                    <a:pt x="15218" y="10309"/>
                  </a:cubicBezTo>
                  <a:moveTo>
                    <a:pt x="16932" y="6693"/>
                  </a:moveTo>
                  <a:cubicBezTo>
                    <a:pt x="16697" y="6829"/>
                    <a:pt x="16616" y="7129"/>
                    <a:pt x="16752" y="7364"/>
                  </a:cubicBezTo>
                  <a:cubicBezTo>
                    <a:pt x="16887" y="7599"/>
                    <a:pt x="17188" y="7679"/>
                    <a:pt x="17422" y="7543"/>
                  </a:cubicBezTo>
                  <a:cubicBezTo>
                    <a:pt x="17657" y="7408"/>
                    <a:pt x="17737" y="7108"/>
                    <a:pt x="17602" y="6873"/>
                  </a:cubicBezTo>
                  <a:cubicBezTo>
                    <a:pt x="17467" y="6638"/>
                    <a:pt x="17166" y="6557"/>
                    <a:pt x="16932" y="6693"/>
                  </a:cubicBezTo>
                  <a:moveTo>
                    <a:pt x="10800" y="17673"/>
                  </a:moveTo>
                  <a:cubicBezTo>
                    <a:pt x="10529" y="17673"/>
                    <a:pt x="10309" y="17893"/>
                    <a:pt x="10309" y="18164"/>
                  </a:cubicBezTo>
                  <a:cubicBezTo>
                    <a:pt x="10309" y="18435"/>
                    <a:pt x="10529" y="18655"/>
                    <a:pt x="10800" y="18655"/>
                  </a:cubicBezTo>
                  <a:cubicBezTo>
                    <a:pt x="11071" y="18655"/>
                    <a:pt x="11291" y="18435"/>
                    <a:pt x="11291" y="18164"/>
                  </a:cubicBezTo>
                  <a:cubicBezTo>
                    <a:pt x="11291" y="17893"/>
                    <a:pt x="11071" y="17673"/>
                    <a:pt x="10800" y="17673"/>
                  </a:cubicBezTo>
                  <a:moveTo>
                    <a:pt x="17422" y="14057"/>
                  </a:moveTo>
                  <a:cubicBezTo>
                    <a:pt x="17188" y="13921"/>
                    <a:pt x="16887" y="14001"/>
                    <a:pt x="16752" y="14236"/>
                  </a:cubicBezTo>
                  <a:cubicBezTo>
                    <a:pt x="16616" y="14472"/>
                    <a:pt x="16697" y="14772"/>
                    <a:pt x="16932" y="14907"/>
                  </a:cubicBezTo>
                  <a:cubicBezTo>
                    <a:pt x="17166" y="15043"/>
                    <a:pt x="17467" y="14962"/>
                    <a:pt x="17602" y="14727"/>
                  </a:cubicBezTo>
                  <a:cubicBezTo>
                    <a:pt x="17737" y="14492"/>
                    <a:pt x="17657" y="14192"/>
                    <a:pt x="17422" y="14057"/>
                  </a:cubicBezTo>
                  <a:moveTo>
                    <a:pt x="4668" y="6693"/>
                  </a:moveTo>
                  <a:cubicBezTo>
                    <a:pt x="4433" y="6557"/>
                    <a:pt x="4133" y="6638"/>
                    <a:pt x="3998" y="6873"/>
                  </a:cubicBezTo>
                  <a:cubicBezTo>
                    <a:pt x="3863" y="7108"/>
                    <a:pt x="3942" y="7408"/>
                    <a:pt x="4178" y="7543"/>
                  </a:cubicBezTo>
                  <a:cubicBezTo>
                    <a:pt x="4412" y="7679"/>
                    <a:pt x="4713" y="7599"/>
                    <a:pt x="4848" y="7364"/>
                  </a:cubicBezTo>
                  <a:cubicBezTo>
                    <a:pt x="4984" y="7129"/>
                    <a:pt x="4903" y="6829"/>
                    <a:pt x="4668" y="6693"/>
                  </a:cubicBezTo>
                  <a:moveTo>
                    <a:pt x="14236" y="4848"/>
                  </a:moveTo>
                  <a:cubicBezTo>
                    <a:pt x="14472" y="4984"/>
                    <a:pt x="14771" y="4903"/>
                    <a:pt x="14907" y="4669"/>
                  </a:cubicBezTo>
                  <a:cubicBezTo>
                    <a:pt x="15042" y="4434"/>
                    <a:pt x="14962" y="4134"/>
                    <a:pt x="14727" y="3998"/>
                  </a:cubicBezTo>
                  <a:cubicBezTo>
                    <a:pt x="14493" y="3863"/>
                    <a:pt x="14192" y="3943"/>
                    <a:pt x="14057" y="4178"/>
                  </a:cubicBezTo>
                  <a:cubicBezTo>
                    <a:pt x="13921" y="4412"/>
                    <a:pt x="14001" y="4713"/>
                    <a:pt x="14236" y="4848"/>
                  </a:cubicBezTo>
                  <a:moveTo>
                    <a:pt x="3436" y="10309"/>
                  </a:moveTo>
                  <a:cubicBezTo>
                    <a:pt x="3166" y="10309"/>
                    <a:pt x="2945" y="10529"/>
                    <a:pt x="2945" y="10800"/>
                  </a:cubicBezTo>
                  <a:cubicBezTo>
                    <a:pt x="2945" y="11072"/>
                    <a:pt x="3166" y="11291"/>
                    <a:pt x="3436" y="11291"/>
                  </a:cubicBezTo>
                  <a:cubicBezTo>
                    <a:pt x="3707" y="11291"/>
                    <a:pt x="3927" y="11072"/>
                    <a:pt x="3927" y="10800"/>
                  </a:cubicBezTo>
                  <a:cubicBezTo>
                    <a:pt x="3927" y="10529"/>
                    <a:pt x="3707" y="10309"/>
                    <a:pt x="3436" y="10309"/>
                  </a:cubicBezTo>
                  <a:moveTo>
                    <a:pt x="6873" y="3998"/>
                  </a:moveTo>
                  <a:cubicBezTo>
                    <a:pt x="6638" y="4134"/>
                    <a:pt x="6558" y="4434"/>
                    <a:pt x="6693" y="4669"/>
                  </a:cubicBezTo>
                  <a:cubicBezTo>
                    <a:pt x="6829" y="4903"/>
                    <a:pt x="7129" y="4984"/>
                    <a:pt x="7364" y="4848"/>
                  </a:cubicBezTo>
                  <a:cubicBezTo>
                    <a:pt x="7599" y="4713"/>
                    <a:pt x="7679" y="4412"/>
                    <a:pt x="7543" y="4178"/>
                  </a:cubicBezTo>
                  <a:cubicBezTo>
                    <a:pt x="7408" y="3943"/>
                    <a:pt x="7108" y="3863"/>
                    <a:pt x="6873" y="3998"/>
                  </a:cubicBezTo>
                  <a:moveTo>
                    <a:pt x="4178" y="14057"/>
                  </a:moveTo>
                  <a:cubicBezTo>
                    <a:pt x="3942" y="14192"/>
                    <a:pt x="3863" y="14492"/>
                    <a:pt x="3998" y="14727"/>
                  </a:cubicBezTo>
                  <a:cubicBezTo>
                    <a:pt x="4133" y="14962"/>
                    <a:pt x="4433" y="15043"/>
                    <a:pt x="4668" y="14907"/>
                  </a:cubicBezTo>
                  <a:cubicBezTo>
                    <a:pt x="4903" y="14772"/>
                    <a:pt x="4984" y="14472"/>
                    <a:pt x="4848" y="14236"/>
                  </a:cubicBezTo>
                  <a:cubicBezTo>
                    <a:pt x="4713" y="14001"/>
                    <a:pt x="4412" y="13921"/>
                    <a:pt x="4178" y="14057"/>
                  </a:cubicBezTo>
                  <a:moveTo>
                    <a:pt x="7364" y="16752"/>
                  </a:moveTo>
                  <a:cubicBezTo>
                    <a:pt x="7129" y="16617"/>
                    <a:pt x="6829" y="16697"/>
                    <a:pt x="6693" y="16932"/>
                  </a:cubicBezTo>
                  <a:cubicBezTo>
                    <a:pt x="6558" y="17167"/>
                    <a:pt x="6638" y="17467"/>
                    <a:pt x="6873" y="17602"/>
                  </a:cubicBezTo>
                  <a:cubicBezTo>
                    <a:pt x="7108" y="17738"/>
                    <a:pt x="7408" y="17658"/>
                    <a:pt x="7543" y="17422"/>
                  </a:cubicBezTo>
                  <a:cubicBezTo>
                    <a:pt x="7679" y="17188"/>
                    <a:pt x="7599" y="16887"/>
                    <a:pt x="7364" y="16752"/>
                  </a:cubicBezTo>
                  <a:moveTo>
                    <a:pt x="18164" y="10309"/>
                  </a:moveTo>
                  <a:cubicBezTo>
                    <a:pt x="17893" y="10309"/>
                    <a:pt x="17673" y="10529"/>
                    <a:pt x="17673" y="10800"/>
                  </a:cubicBezTo>
                  <a:cubicBezTo>
                    <a:pt x="17673" y="11072"/>
                    <a:pt x="17893" y="11291"/>
                    <a:pt x="18164" y="11291"/>
                  </a:cubicBezTo>
                  <a:cubicBezTo>
                    <a:pt x="18434" y="11291"/>
                    <a:pt x="18655" y="11072"/>
                    <a:pt x="18655" y="10800"/>
                  </a:cubicBezTo>
                  <a:cubicBezTo>
                    <a:pt x="18655" y="10529"/>
                    <a:pt x="18434" y="10309"/>
                    <a:pt x="18164" y="103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E9332A4-1023-4E4C-9059-CB9C43329632}"/>
              </a:ext>
            </a:extLst>
          </p:cNvPr>
          <p:cNvGrpSpPr/>
          <p:nvPr/>
        </p:nvGrpSpPr>
        <p:grpSpPr>
          <a:xfrm>
            <a:off x="16849429" y="6792326"/>
            <a:ext cx="1744926" cy="1744926"/>
            <a:chOff x="16507018" y="6792326"/>
            <a:chExt cx="1744926" cy="174492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0EA129D-4EEC-C64B-92A7-4AC1CBD5E2AC}"/>
                </a:ext>
              </a:extLst>
            </p:cNvPr>
            <p:cNvSpPr/>
            <p:nvPr/>
          </p:nvSpPr>
          <p:spPr>
            <a:xfrm>
              <a:off x="16507018" y="6792326"/>
              <a:ext cx="1744926" cy="17449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Shape 2584">
              <a:extLst>
                <a:ext uri="{FF2B5EF4-FFF2-40B4-BE49-F238E27FC236}">
                  <a16:creationId xmlns:a16="http://schemas.microsoft.com/office/drawing/2014/main" id="{ACCF7AE1-8392-AA49-B25D-2AD2531A1E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986928" y="7272236"/>
              <a:ext cx="785108" cy="785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09" y="17673"/>
                  </a:moveTo>
                  <a:cubicBezTo>
                    <a:pt x="10445" y="17673"/>
                    <a:pt x="10567" y="17618"/>
                    <a:pt x="10656" y="17529"/>
                  </a:cubicBezTo>
                  <a:lnTo>
                    <a:pt x="12620" y="15565"/>
                  </a:lnTo>
                  <a:cubicBezTo>
                    <a:pt x="12709" y="15477"/>
                    <a:pt x="12764" y="15354"/>
                    <a:pt x="12764" y="15218"/>
                  </a:cubicBezTo>
                  <a:cubicBezTo>
                    <a:pt x="12764" y="14947"/>
                    <a:pt x="12544" y="14728"/>
                    <a:pt x="12273" y="14728"/>
                  </a:cubicBezTo>
                  <a:cubicBezTo>
                    <a:pt x="12137" y="14728"/>
                    <a:pt x="12014" y="14782"/>
                    <a:pt x="11926" y="14871"/>
                  </a:cubicBezTo>
                  <a:lnTo>
                    <a:pt x="9962" y="16835"/>
                  </a:lnTo>
                  <a:cubicBezTo>
                    <a:pt x="9873" y="16924"/>
                    <a:pt x="9818" y="17046"/>
                    <a:pt x="9818" y="17183"/>
                  </a:cubicBezTo>
                  <a:cubicBezTo>
                    <a:pt x="9818" y="17453"/>
                    <a:pt x="10038" y="17673"/>
                    <a:pt x="10309" y="17673"/>
                  </a:cubicBezTo>
                  <a:moveTo>
                    <a:pt x="10309" y="20415"/>
                  </a:moveTo>
                  <a:lnTo>
                    <a:pt x="982" y="11088"/>
                  </a:lnTo>
                  <a:lnTo>
                    <a:pt x="982" y="4418"/>
                  </a:lnTo>
                  <a:cubicBezTo>
                    <a:pt x="982" y="4147"/>
                    <a:pt x="1201" y="3927"/>
                    <a:pt x="1473" y="3927"/>
                  </a:cubicBezTo>
                  <a:lnTo>
                    <a:pt x="8142" y="3927"/>
                  </a:lnTo>
                  <a:lnTo>
                    <a:pt x="17469" y="13255"/>
                  </a:lnTo>
                  <a:cubicBezTo>
                    <a:pt x="17469" y="13255"/>
                    <a:pt x="10309" y="20415"/>
                    <a:pt x="10309" y="20415"/>
                  </a:cubicBezTo>
                  <a:close/>
                  <a:moveTo>
                    <a:pt x="8693" y="3090"/>
                  </a:moveTo>
                  <a:cubicBezTo>
                    <a:pt x="8604" y="3001"/>
                    <a:pt x="8481" y="2945"/>
                    <a:pt x="8345" y="2945"/>
                  </a:cubicBezTo>
                  <a:lnTo>
                    <a:pt x="1473" y="2945"/>
                  </a:lnTo>
                  <a:cubicBezTo>
                    <a:pt x="660" y="2945"/>
                    <a:pt x="0" y="3605"/>
                    <a:pt x="0" y="4418"/>
                  </a:cubicBezTo>
                  <a:lnTo>
                    <a:pt x="0" y="11291"/>
                  </a:lnTo>
                  <a:cubicBezTo>
                    <a:pt x="0" y="11427"/>
                    <a:pt x="55" y="11549"/>
                    <a:pt x="144" y="11638"/>
                  </a:cubicBezTo>
                  <a:lnTo>
                    <a:pt x="9962" y="21456"/>
                  </a:lnTo>
                  <a:cubicBezTo>
                    <a:pt x="10051" y="21546"/>
                    <a:pt x="10174" y="21600"/>
                    <a:pt x="10309" y="21600"/>
                  </a:cubicBezTo>
                  <a:cubicBezTo>
                    <a:pt x="10445" y="21600"/>
                    <a:pt x="10567" y="21546"/>
                    <a:pt x="10656" y="21456"/>
                  </a:cubicBezTo>
                  <a:lnTo>
                    <a:pt x="18511" y="13602"/>
                  </a:lnTo>
                  <a:cubicBezTo>
                    <a:pt x="18600" y="13513"/>
                    <a:pt x="18655" y="13390"/>
                    <a:pt x="18655" y="13255"/>
                  </a:cubicBezTo>
                  <a:cubicBezTo>
                    <a:pt x="18655" y="13119"/>
                    <a:pt x="18599" y="12997"/>
                    <a:pt x="18511" y="12908"/>
                  </a:cubicBezTo>
                  <a:cubicBezTo>
                    <a:pt x="18511" y="12908"/>
                    <a:pt x="8693" y="3090"/>
                    <a:pt x="8693" y="3090"/>
                  </a:cubicBezTo>
                  <a:close/>
                  <a:moveTo>
                    <a:pt x="7855" y="15218"/>
                  </a:moveTo>
                  <a:cubicBezTo>
                    <a:pt x="7855" y="15490"/>
                    <a:pt x="8074" y="15709"/>
                    <a:pt x="8345" y="15709"/>
                  </a:cubicBezTo>
                  <a:cubicBezTo>
                    <a:pt x="8481" y="15709"/>
                    <a:pt x="8604" y="15655"/>
                    <a:pt x="8693" y="15565"/>
                  </a:cubicBezTo>
                  <a:lnTo>
                    <a:pt x="9183" y="15074"/>
                  </a:lnTo>
                  <a:cubicBezTo>
                    <a:pt x="9273" y="14986"/>
                    <a:pt x="9327" y="14863"/>
                    <a:pt x="9327" y="14728"/>
                  </a:cubicBezTo>
                  <a:cubicBezTo>
                    <a:pt x="9327" y="14456"/>
                    <a:pt x="9108" y="14236"/>
                    <a:pt x="8836" y="14236"/>
                  </a:cubicBezTo>
                  <a:cubicBezTo>
                    <a:pt x="8701" y="14236"/>
                    <a:pt x="8578" y="14291"/>
                    <a:pt x="8489" y="14381"/>
                  </a:cubicBezTo>
                  <a:lnTo>
                    <a:pt x="7998" y="14871"/>
                  </a:lnTo>
                  <a:cubicBezTo>
                    <a:pt x="7910" y="14961"/>
                    <a:pt x="7855" y="15083"/>
                    <a:pt x="7855" y="15218"/>
                  </a:cubicBezTo>
                  <a:moveTo>
                    <a:pt x="21456" y="9962"/>
                  </a:moveTo>
                  <a:lnTo>
                    <a:pt x="11638" y="144"/>
                  </a:lnTo>
                  <a:cubicBezTo>
                    <a:pt x="11549" y="55"/>
                    <a:pt x="11427" y="0"/>
                    <a:pt x="11291" y="0"/>
                  </a:cubicBezTo>
                  <a:lnTo>
                    <a:pt x="4418" y="0"/>
                  </a:lnTo>
                  <a:cubicBezTo>
                    <a:pt x="3605" y="0"/>
                    <a:pt x="2945" y="660"/>
                    <a:pt x="2945" y="1473"/>
                  </a:cubicBezTo>
                  <a:cubicBezTo>
                    <a:pt x="2945" y="1744"/>
                    <a:pt x="3165" y="1964"/>
                    <a:pt x="3436" y="1964"/>
                  </a:cubicBezTo>
                  <a:cubicBezTo>
                    <a:pt x="3708" y="1964"/>
                    <a:pt x="3927" y="1744"/>
                    <a:pt x="3927" y="1473"/>
                  </a:cubicBezTo>
                  <a:cubicBezTo>
                    <a:pt x="3927" y="1202"/>
                    <a:pt x="4147" y="982"/>
                    <a:pt x="4418" y="982"/>
                  </a:cubicBezTo>
                  <a:lnTo>
                    <a:pt x="11088" y="982"/>
                  </a:lnTo>
                  <a:lnTo>
                    <a:pt x="20415" y="10310"/>
                  </a:lnTo>
                  <a:lnTo>
                    <a:pt x="19289" y="11435"/>
                  </a:lnTo>
                  <a:cubicBezTo>
                    <a:pt x="19201" y="11524"/>
                    <a:pt x="19145" y="11646"/>
                    <a:pt x="19145" y="11782"/>
                  </a:cubicBezTo>
                  <a:cubicBezTo>
                    <a:pt x="19145" y="12053"/>
                    <a:pt x="19366" y="12273"/>
                    <a:pt x="19636" y="12273"/>
                  </a:cubicBezTo>
                  <a:cubicBezTo>
                    <a:pt x="19772" y="12273"/>
                    <a:pt x="19895" y="12218"/>
                    <a:pt x="19983" y="12129"/>
                  </a:cubicBezTo>
                  <a:lnTo>
                    <a:pt x="21456" y="10656"/>
                  </a:lnTo>
                  <a:cubicBezTo>
                    <a:pt x="21545" y="10567"/>
                    <a:pt x="21600" y="10445"/>
                    <a:pt x="21600" y="10310"/>
                  </a:cubicBezTo>
                  <a:cubicBezTo>
                    <a:pt x="21600" y="10174"/>
                    <a:pt x="21545" y="10051"/>
                    <a:pt x="21456" y="9962"/>
                  </a:cubicBezTo>
                  <a:moveTo>
                    <a:pt x="10309" y="13745"/>
                  </a:moveTo>
                  <a:cubicBezTo>
                    <a:pt x="10445" y="13745"/>
                    <a:pt x="10567" y="13691"/>
                    <a:pt x="10656" y="13602"/>
                  </a:cubicBezTo>
                  <a:lnTo>
                    <a:pt x="11638" y="12620"/>
                  </a:lnTo>
                  <a:cubicBezTo>
                    <a:pt x="11727" y="12531"/>
                    <a:pt x="11782" y="12408"/>
                    <a:pt x="11782" y="12273"/>
                  </a:cubicBezTo>
                  <a:cubicBezTo>
                    <a:pt x="11782" y="12002"/>
                    <a:pt x="11562" y="11782"/>
                    <a:pt x="11291" y="11782"/>
                  </a:cubicBezTo>
                  <a:cubicBezTo>
                    <a:pt x="11156" y="11782"/>
                    <a:pt x="11033" y="11837"/>
                    <a:pt x="10944" y="11926"/>
                  </a:cubicBezTo>
                  <a:lnTo>
                    <a:pt x="9962" y="12908"/>
                  </a:lnTo>
                  <a:cubicBezTo>
                    <a:pt x="9873" y="12997"/>
                    <a:pt x="9818" y="13119"/>
                    <a:pt x="9818" y="13255"/>
                  </a:cubicBezTo>
                  <a:cubicBezTo>
                    <a:pt x="9818" y="13526"/>
                    <a:pt x="10038" y="13745"/>
                    <a:pt x="10309" y="13745"/>
                  </a:cubicBezTo>
                  <a:moveTo>
                    <a:pt x="4418" y="7855"/>
                  </a:moveTo>
                  <a:cubicBezTo>
                    <a:pt x="4147" y="7855"/>
                    <a:pt x="3927" y="7635"/>
                    <a:pt x="3927" y="7364"/>
                  </a:cubicBezTo>
                  <a:cubicBezTo>
                    <a:pt x="3927" y="7093"/>
                    <a:pt x="4147" y="6873"/>
                    <a:pt x="4418" y="6873"/>
                  </a:cubicBezTo>
                  <a:cubicBezTo>
                    <a:pt x="4690" y="6873"/>
                    <a:pt x="4909" y="7093"/>
                    <a:pt x="4909" y="7364"/>
                  </a:cubicBezTo>
                  <a:cubicBezTo>
                    <a:pt x="4909" y="7635"/>
                    <a:pt x="4690" y="7855"/>
                    <a:pt x="4418" y="7855"/>
                  </a:cubicBezTo>
                  <a:moveTo>
                    <a:pt x="4418" y="5891"/>
                  </a:moveTo>
                  <a:cubicBezTo>
                    <a:pt x="3605" y="5891"/>
                    <a:pt x="2945" y="6551"/>
                    <a:pt x="2945" y="7364"/>
                  </a:cubicBezTo>
                  <a:cubicBezTo>
                    <a:pt x="2945" y="8177"/>
                    <a:pt x="3605" y="8837"/>
                    <a:pt x="4418" y="8837"/>
                  </a:cubicBezTo>
                  <a:cubicBezTo>
                    <a:pt x="5232" y="8837"/>
                    <a:pt x="5891" y="8177"/>
                    <a:pt x="5891" y="7364"/>
                  </a:cubicBezTo>
                  <a:cubicBezTo>
                    <a:pt x="5891" y="6551"/>
                    <a:pt x="5232" y="5891"/>
                    <a:pt x="4418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1F62242-8647-6C4C-9BF1-A3BF715EDD88}"/>
              </a:ext>
            </a:extLst>
          </p:cNvPr>
          <p:cNvGrpSpPr/>
          <p:nvPr/>
        </p:nvGrpSpPr>
        <p:grpSpPr>
          <a:xfrm>
            <a:off x="12242719" y="3665570"/>
            <a:ext cx="1744926" cy="1744926"/>
            <a:chOff x="11474707" y="3665570"/>
            <a:chExt cx="1744926" cy="174492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97CBFF1-CD8A-A049-9582-721956524B8E}"/>
                </a:ext>
              </a:extLst>
            </p:cNvPr>
            <p:cNvSpPr/>
            <p:nvPr/>
          </p:nvSpPr>
          <p:spPr>
            <a:xfrm>
              <a:off x="11474707" y="3665570"/>
              <a:ext cx="1744926" cy="174492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Shape 2798">
              <a:extLst>
                <a:ext uri="{FF2B5EF4-FFF2-40B4-BE49-F238E27FC236}">
                  <a16:creationId xmlns:a16="http://schemas.microsoft.com/office/drawing/2014/main" id="{92516509-BAAB-2F42-A175-2FB4A89920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54617" y="4323912"/>
              <a:ext cx="785108" cy="428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02" y="11838"/>
                  </a:moveTo>
                  <a:cubicBezTo>
                    <a:pt x="11425" y="11731"/>
                    <a:pt x="11338" y="11646"/>
                    <a:pt x="11242" y="11581"/>
                  </a:cubicBezTo>
                  <a:cubicBezTo>
                    <a:pt x="11144" y="11515"/>
                    <a:pt x="11102" y="11458"/>
                    <a:pt x="11001" y="11410"/>
                  </a:cubicBezTo>
                  <a:lnTo>
                    <a:pt x="11001" y="14261"/>
                  </a:lnTo>
                  <a:cubicBezTo>
                    <a:pt x="11238" y="14227"/>
                    <a:pt x="11377" y="14100"/>
                    <a:pt x="11528" y="13875"/>
                  </a:cubicBezTo>
                  <a:cubicBezTo>
                    <a:pt x="11680" y="13651"/>
                    <a:pt x="11756" y="13293"/>
                    <a:pt x="11756" y="12804"/>
                  </a:cubicBezTo>
                  <a:cubicBezTo>
                    <a:pt x="11756" y="12576"/>
                    <a:pt x="11733" y="12384"/>
                    <a:pt x="11686" y="12229"/>
                  </a:cubicBezTo>
                  <a:cubicBezTo>
                    <a:pt x="11640" y="12074"/>
                    <a:pt x="11579" y="11944"/>
                    <a:pt x="11502" y="11838"/>
                  </a:cubicBezTo>
                  <a:moveTo>
                    <a:pt x="17182" y="16200"/>
                  </a:moveTo>
                  <a:lnTo>
                    <a:pt x="16200" y="16200"/>
                  </a:lnTo>
                  <a:cubicBezTo>
                    <a:pt x="15929" y="16200"/>
                    <a:pt x="15709" y="16602"/>
                    <a:pt x="15709" y="17100"/>
                  </a:cubicBezTo>
                  <a:cubicBezTo>
                    <a:pt x="15709" y="17597"/>
                    <a:pt x="15929" y="18000"/>
                    <a:pt x="16200" y="18000"/>
                  </a:cubicBezTo>
                  <a:lnTo>
                    <a:pt x="17182" y="18000"/>
                  </a:lnTo>
                  <a:cubicBezTo>
                    <a:pt x="17453" y="18000"/>
                    <a:pt x="17673" y="17597"/>
                    <a:pt x="17673" y="17100"/>
                  </a:cubicBezTo>
                  <a:cubicBezTo>
                    <a:pt x="17673" y="16602"/>
                    <a:pt x="17453" y="16200"/>
                    <a:pt x="17182" y="16200"/>
                  </a:cubicBezTo>
                  <a:moveTo>
                    <a:pt x="9917" y="8509"/>
                  </a:moveTo>
                  <a:cubicBezTo>
                    <a:pt x="9917" y="8706"/>
                    <a:pt x="9938" y="8872"/>
                    <a:pt x="9982" y="9011"/>
                  </a:cubicBezTo>
                  <a:cubicBezTo>
                    <a:pt x="10026" y="9150"/>
                    <a:pt x="10082" y="9268"/>
                    <a:pt x="10150" y="9366"/>
                  </a:cubicBezTo>
                  <a:cubicBezTo>
                    <a:pt x="10219" y="9464"/>
                    <a:pt x="10298" y="9544"/>
                    <a:pt x="10388" y="9605"/>
                  </a:cubicBezTo>
                  <a:cubicBezTo>
                    <a:pt x="10478" y="9665"/>
                    <a:pt x="10513" y="9717"/>
                    <a:pt x="10605" y="9757"/>
                  </a:cubicBezTo>
                  <a:lnTo>
                    <a:pt x="10605" y="7311"/>
                  </a:lnTo>
                  <a:cubicBezTo>
                    <a:pt x="10368" y="7311"/>
                    <a:pt x="10241" y="7402"/>
                    <a:pt x="10111" y="7585"/>
                  </a:cubicBezTo>
                  <a:cubicBezTo>
                    <a:pt x="9981" y="7769"/>
                    <a:pt x="9917" y="8077"/>
                    <a:pt x="9917" y="8509"/>
                  </a:cubicBezTo>
                  <a:moveTo>
                    <a:pt x="20127" y="3600"/>
                  </a:moveTo>
                  <a:cubicBezTo>
                    <a:pt x="19856" y="3600"/>
                    <a:pt x="19636" y="3197"/>
                    <a:pt x="19636" y="2700"/>
                  </a:cubicBezTo>
                  <a:cubicBezTo>
                    <a:pt x="19636" y="2203"/>
                    <a:pt x="19856" y="1800"/>
                    <a:pt x="20127" y="1800"/>
                  </a:cubicBezTo>
                  <a:cubicBezTo>
                    <a:pt x="20399" y="1800"/>
                    <a:pt x="20618" y="2203"/>
                    <a:pt x="20618" y="2700"/>
                  </a:cubicBezTo>
                  <a:cubicBezTo>
                    <a:pt x="20618" y="3197"/>
                    <a:pt x="20399" y="3600"/>
                    <a:pt x="20127" y="3600"/>
                  </a:cubicBezTo>
                  <a:moveTo>
                    <a:pt x="20618" y="16365"/>
                  </a:moveTo>
                  <a:cubicBezTo>
                    <a:pt x="20464" y="16265"/>
                    <a:pt x="20300" y="16200"/>
                    <a:pt x="20127" y="16200"/>
                  </a:cubicBezTo>
                  <a:cubicBezTo>
                    <a:pt x="19314" y="16200"/>
                    <a:pt x="18655" y="17408"/>
                    <a:pt x="18655" y="18900"/>
                  </a:cubicBezTo>
                  <a:cubicBezTo>
                    <a:pt x="18655" y="19217"/>
                    <a:pt x="18690" y="19517"/>
                    <a:pt x="18745" y="19800"/>
                  </a:cubicBezTo>
                  <a:lnTo>
                    <a:pt x="2855" y="19800"/>
                  </a:lnTo>
                  <a:cubicBezTo>
                    <a:pt x="2910" y="19517"/>
                    <a:pt x="2945" y="19217"/>
                    <a:pt x="2945" y="18900"/>
                  </a:cubicBezTo>
                  <a:cubicBezTo>
                    <a:pt x="2945" y="17408"/>
                    <a:pt x="2286" y="16200"/>
                    <a:pt x="1473" y="16200"/>
                  </a:cubicBezTo>
                  <a:cubicBezTo>
                    <a:pt x="1300" y="16200"/>
                    <a:pt x="1136" y="16265"/>
                    <a:pt x="982" y="16365"/>
                  </a:cubicBezTo>
                  <a:lnTo>
                    <a:pt x="982" y="5234"/>
                  </a:lnTo>
                  <a:cubicBezTo>
                    <a:pt x="1136" y="5335"/>
                    <a:pt x="1300" y="5400"/>
                    <a:pt x="1473" y="5400"/>
                  </a:cubicBezTo>
                  <a:cubicBezTo>
                    <a:pt x="2286" y="5400"/>
                    <a:pt x="2945" y="4191"/>
                    <a:pt x="2945" y="2700"/>
                  </a:cubicBezTo>
                  <a:cubicBezTo>
                    <a:pt x="2945" y="2382"/>
                    <a:pt x="2910" y="2083"/>
                    <a:pt x="2855" y="1800"/>
                  </a:cubicBezTo>
                  <a:lnTo>
                    <a:pt x="18745" y="1800"/>
                  </a:lnTo>
                  <a:cubicBezTo>
                    <a:pt x="18690" y="2083"/>
                    <a:pt x="18655" y="2382"/>
                    <a:pt x="18655" y="2700"/>
                  </a:cubicBezTo>
                  <a:cubicBezTo>
                    <a:pt x="18655" y="4191"/>
                    <a:pt x="19314" y="5400"/>
                    <a:pt x="20127" y="5400"/>
                  </a:cubicBezTo>
                  <a:cubicBezTo>
                    <a:pt x="20300" y="5400"/>
                    <a:pt x="20464" y="5335"/>
                    <a:pt x="20618" y="5234"/>
                  </a:cubicBezTo>
                  <a:cubicBezTo>
                    <a:pt x="20618" y="5234"/>
                    <a:pt x="20618" y="16365"/>
                    <a:pt x="20618" y="16365"/>
                  </a:cubicBezTo>
                  <a:close/>
                  <a:moveTo>
                    <a:pt x="20127" y="19800"/>
                  </a:moveTo>
                  <a:cubicBezTo>
                    <a:pt x="19856" y="19800"/>
                    <a:pt x="19636" y="19397"/>
                    <a:pt x="19636" y="18900"/>
                  </a:cubicBezTo>
                  <a:cubicBezTo>
                    <a:pt x="19636" y="18403"/>
                    <a:pt x="19856" y="18000"/>
                    <a:pt x="20127" y="18000"/>
                  </a:cubicBezTo>
                  <a:cubicBezTo>
                    <a:pt x="20399" y="18000"/>
                    <a:pt x="20618" y="18403"/>
                    <a:pt x="20618" y="18900"/>
                  </a:cubicBezTo>
                  <a:cubicBezTo>
                    <a:pt x="20618" y="19397"/>
                    <a:pt x="20399" y="19800"/>
                    <a:pt x="20127" y="19800"/>
                  </a:cubicBezTo>
                  <a:moveTo>
                    <a:pt x="1473" y="19800"/>
                  </a:moveTo>
                  <a:cubicBezTo>
                    <a:pt x="1201" y="19800"/>
                    <a:pt x="982" y="19397"/>
                    <a:pt x="982" y="18900"/>
                  </a:cubicBezTo>
                  <a:cubicBezTo>
                    <a:pt x="982" y="18403"/>
                    <a:pt x="1201" y="18000"/>
                    <a:pt x="1473" y="18000"/>
                  </a:cubicBezTo>
                  <a:cubicBezTo>
                    <a:pt x="1744" y="18000"/>
                    <a:pt x="1964" y="18403"/>
                    <a:pt x="1964" y="18900"/>
                  </a:cubicBezTo>
                  <a:cubicBezTo>
                    <a:pt x="1964" y="19397"/>
                    <a:pt x="1744" y="19800"/>
                    <a:pt x="1473" y="19800"/>
                  </a:cubicBezTo>
                  <a:moveTo>
                    <a:pt x="1473" y="1800"/>
                  </a:moveTo>
                  <a:cubicBezTo>
                    <a:pt x="1744" y="1800"/>
                    <a:pt x="1964" y="2203"/>
                    <a:pt x="1964" y="2700"/>
                  </a:cubicBezTo>
                  <a:cubicBezTo>
                    <a:pt x="1964" y="3197"/>
                    <a:pt x="1744" y="3600"/>
                    <a:pt x="1473" y="3600"/>
                  </a:cubicBezTo>
                  <a:cubicBezTo>
                    <a:pt x="1201" y="3600"/>
                    <a:pt x="982" y="3197"/>
                    <a:pt x="982" y="2700"/>
                  </a:cubicBezTo>
                  <a:cubicBezTo>
                    <a:pt x="982" y="2203"/>
                    <a:pt x="1201" y="1800"/>
                    <a:pt x="1473" y="1800"/>
                  </a:cubicBezTo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794"/>
                    <a:pt x="21600" y="19800"/>
                  </a:cubicBezTo>
                  <a:lnTo>
                    <a:pt x="21600" y="1800"/>
                  </a:lnTo>
                  <a:cubicBezTo>
                    <a:pt x="21600" y="806"/>
                    <a:pt x="21160" y="0"/>
                    <a:pt x="20618" y="0"/>
                  </a:cubicBezTo>
                  <a:moveTo>
                    <a:pt x="12385" y="13801"/>
                  </a:moveTo>
                  <a:cubicBezTo>
                    <a:pt x="12304" y="14141"/>
                    <a:pt x="12193" y="14422"/>
                    <a:pt x="12052" y="14646"/>
                  </a:cubicBezTo>
                  <a:cubicBezTo>
                    <a:pt x="11912" y="14871"/>
                    <a:pt x="11747" y="15042"/>
                    <a:pt x="11558" y="15160"/>
                  </a:cubicBezTo>
                  <a:cubicBezTo>
                    <a:pt x="11369" y="15278"/>
                    <a:pt x="11221" y="15345"/>
                    <a:pt x="11001" y="15362"/>
                  </a:cubicBezTo>
                  <a:lnTo>
                    <a:pt x="11001" y="16198"/>
                  </a:lnTo>
                  <a:lnTo>
                    <a:pt x="10605" y="16198"/>
                  </a:lnTo>
                  <a:lnTo>
                    <a:pt x="10605" y="15362"/>
                  </a:lnTo>
                  <a:cubicBezTo>
                    <a:pt x="10368" y="15353"/>
                    <a:pt x="10206" y="15284"/>
                    <a:pt x="10009" y="15154"/>
                  </a:cubicBezTo>
                  <a:cubicBezTo>
                    <a:pt x="9811" y="15023"/>
                    <a:pt x="9642" y="14837"/>
                    <a:pt x="9501" y="14596"/>
                  </a:cubicBezTo>
                  <a:cubicBezTo>
                    <a:pt x="9361" y="14356"/>
                    <a:pt x="9252" y="14061"/>
                    <a:pt x="9175" y="13710"/>
                  </a:cubicBezTo>
                  <a:cubicBezTo>
                    <a:pt x="9098" y="13359"/>
                    <a:pt x="9062" y="12956"/>
                    <a:pt x="9066" y="12498"/>
                  </a:cubicBezTo>
                  <a:lnTo>
                    <a:pt x="9818" y="12498"/>
                  </a:lnTo>
                  <a:cubicBezTo>
                    <a:pt x="9813" y="13036"/>
                    <a:pt x="9877" y="13461"/>
                    <a:pt x="10009" y="13770"/>
                  </a:cubicBezTo>
                  <a:cubicBezTo>
                    <a:pt x="10140" y="14081"/>
                    <a:pt x="10302" y="14244"/>
                    <a:pt x="10605" y="14261"/>
                  </a:cubicBezTo>
                  <a:lnTo>
                    <a:pt x="10605" y="11299"/>
                  </a:lnTo>
                  <a:cubicBezTo>
                    <a:pt x="10425" y="11209"/>
                    <a:pt x="10302" y="11101"/>
                    <a:pt x="10124" y="10974"/>
                  </a:cubicBezTo>
                  <a:cubicBezTo>
                    <a:pt x="9946" y="10849"/>
                    <a:pt x="9786" y="10686"/>
                    <a:pt x="9643" y="10485"/>
                  </a:cubicBezTo>
                  <a:cubicBezTo>
                    <a:pt x="9500" y="10285"/>
                    <a:pt x="9385" y="10035"/>
                    <a:pt x="9297" y="9733"/>
                  </a:cubicBezTo>
                  <a:cubicBezTo>
                    <a:pt x="9209" y="9431"/>
                    <a:pt x="9165" y="9056"/>
                    <a:pt x="9165" y="8607"/>
                  </a:cubicBezTo>
                  <a:cubicBezTo>
                    <a:pt x="9165" y="8216"/>
                    <a:pt x="9206" y="7871"/>
                    <a:pt x="9287" y="7574"/>
                  </a:cubicBezTo>
                  <a:cubicBezTo>
                    <a:pt x="9369" y="7276"/>
                    <a:pt x="9478" y="7026"/>
                    <a:pt x="9617" y="6827"/>
                  </a:cubicBezTo>
                  <a:cubicBezTo>
                    <a:pt x="9755" y="6627"/>
                    <a:pt x="9914" y="6474"/>
                    <a:pt x="10094" y="6368"/>
                  </a:cubicBezTo>
                  <a:cubicBezTo>
                    <a:pt x="10275" y="6262"/>
                    <a:pt x="10408" y="6209"/>
                    <a:pt x="10605" y="6209"/>
                  </a:cubicBezTo>
                  <a:lnTo>
                    <a:pt x="10605" y="5406"/>
                  </a:lnTo>
                  <a:lnTo>
                    <a:pt x="11001" y="5406"/>
                  </a:lnTo>
                  <a:lnTo>
                    <a:pt x="11001" y="6209"/>
                  </a:lnTo>
                  <a:cubicBezTo>
                    <a:pt x="11199" y="6209"/>
                    <a:pt x="11329" y="6257"/>
                    <a:pt x="11505" y="6356"/>
                  </a:cubicBezTo>
                  <a:cubicBezTo>
                    <a:pt x="11681" y="6454"/>
                    <a:pt x="11834" y="6601"/>
                    <a:pt x="11963" y="6796"/>
                  </a:cubicBezTo>
                  <a:cubicBezTo>
                    <a:pt x="12093" y="6992"/>
                    <a:pt x="12196" y="7241"/>
                    <a:pt x="12273" y="7543"/>
                  </a:cubicBezTo>
                  <a:cubicBezTo>
                    <a:pt x="12350" y="7845"/>
                    <a:pt x="12389" y="8195"/>
                    <a:pt x="12389" y="8594"/>
                  </a:cubicBezTo>
                  <a:lnTo>
                    <a:pt x="11637" y="8594"/>
                  </a:lnTo>
                  <a:cubicBezTo>
                    <a:pt x="11628" y="8179"/>
                    <a:pt x="11570" y="7860"/>
                    <a:pt x="11463" y="7641"/>
                  </a:cubicBezTo>
                  <a:cubicBezTo>
                    <a:pt x="11355" y="7420"/>
                    <a:pt x="11238" y="7311"/>
                    <a:pt x="11001" y="7311"/>
                  </a:cubicBezTo>
                  <a:lnTo>
                    <a:pt x="11001" y="9892"/>
                  </a:lnTo>
                  <a:cubicBezTo>
                    <a:pt x="11199" y="9990"/>
                    <a:pt x="11336" y="10104"/>
                    <a:pt x="11525" y="10235"/>
                  </a:cubicBezTo>
                  <a:cubicBezTo>
                    <a:pt x="11714" y="10365"/>
                    <a:pt x="11881" y="10532"/>
                    <a:pt x="12026" y="10736"/>
                  </a:cubicBezTo>
                  <a:cubicBezTo>
                    <a:pt x="12171" y="10940"/>
                    <a:pt x="12287" y="11193"/>
                    <a:pt x="12375" y="11495"/>
                  </a:cubicBezTo>
                  <a:cubicBezTo>
                    <a:pt x="12463" y="11797"/>
                    <a:pt x="12507" y="12168"/>
                    <a:pt x="12507" y="12608"/>
                  </a:cubicBezTo>
                  <a:cubicBezTo>
                    <a:pt x="12507" y="13065"/>
                    <a:pt x="12466" y="13463"/>
                    <a:pt x="12385" y="13801"/>
                  </a:cubicBezTo>
                  <a:moveTo>
                    <a:pt x="10800" y="3600"/>
                  </a:moveTo>
                  <a:cubicBezTo>
                    <a:pt x="8631" y="3600"/>
                    <a:pt x="6873" y="6824"/>
                    <a:pt x="6873" y="10800"/>
                  </a:cubicBezTo>
                  <a:cubicBezTo>
                    <a:pt x="6873" y="14776"/>
                    <a:pt x="8631" y="18000"/>
                    <a:pt x="10800" y="18000"/>
                  </a:cubicBezTo>
                  <a:cubicBezTo>
                    <a:pt x="12969" y="18000"/>
                    <a:pt x="14727" y="14776"/>
                    <a:pt x="14727" y="10800"/>
                  </a:cubicBezTo>
                  <a:cubicBezTo>
                    <a:pt x="14727" y="6824"/>
                    <a:pt x="12969" y="3600"/>
                    <a:pt x="10800" y="3600"/>
                  </a:cubicBezTo>
                  <a:moveTo>
                    <a:pt x="5400" y="3600"/>
                  </a:moveTo>
                  <a:lnTo>
                    <a:pt x="4418" y="3600"/>
                  </a:lnTo>
                  <a:cubicBezTo>
                    <a:pt x="4147" y="3600"/>
                    <a:pt x="3927" y="4002"/>
                    <a:pt x="3927" y="4500"/>
                  </a:cubicBezTo>
                  <a:cubicBezTo>
                    <a:pt x="3927" y="4997"/>
                    <a:pt x="4147" y="5400"/>
                    <a:pt x="4418" y="5400"/>
                  </a:cubicBezTo>
                  <a:lnTo>
                    <a:pt x="5400" y="5400"/>
                  </a:lnTo>
                  <a:cubicBezTo>
                    <a:pt x="5671" y="5400"/>
                    <a:pt x="5891" y="4997"/>
                    <a:pt x="5891" y="4500"/>
                  </a:cubicBezTo>
                  <a:cubicBezTo>
                    <a:pt x="5891" y="4002"/>
                    <a:pt x="5671" y="3600"/>
                    <a:pt x="5400" y="36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08D93FE-60D7-0A43-AAD1-BD3847E671CC}"/>
              </a:ext>
            </a:extLst>
          </p:cNvPr>
          <p:cNvSpPr/>
          <p:nvPr/>
        </p:nvSpPr>
        <p:spPr>
          <a:xfrm>
            <a:off x="4777146" y="10379676"/>
            <a:ext cx="5259139" cy="25743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395DF33-5C4F-C449-86E5-BC81884F5BE6}"/>
              </a:ext>
            </a:extLst>
          </p:cNvPr>
          <p:cNvSpPr txBox="1"/>
          <p:nvPr/>
        </p:nvSpPr>
        <p:spPr>
          <a:xfrm>
            <a:off x="6387047" y="10777307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57F0874-3973-D545-9284-1543BED9D3C8}"/>
              </a:ext>
            </a:extLst>
          </p:cNvPr>
          <p:cNvSpPr txBox="1">
            <a:spLocks/>
          </p:cNvSpPr>
          <p:nvPr/>
        </p:nvSpPr>
        <p:spPr>
          <a:xfrm>
            <a:off x="5112779" y="11461133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BB80C74-6E79-994D-8067-042439D36921}"/>
              </a:ext>
            </a:extLst>
          </p:cNvPr>
          <p:cNvSpPr/>
          <p:nvPr/>
        </p:nvSpPr>
        <p:spPr>
          <a:xfrm>
            <a:off x="17597686" y="10379676"/>
            <a:ext cx="5259139" cy="25743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669C0D3-22DD-724E-9545-BD83A5D4F7DF}"/>
              </a:ext>
            </a:extLst>
          </p:cNvPr>
          <p:cNvSpPr txBox="1"/>
          <p:nvPr/>
        </p:nvSpPr>
        <p:spPr>
          <a:xfrm>
            <a:off x="19159497" y="10777307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0378B3E-335E-7344-81AA-D01BFB96F8D7}"/>
              </a:ext>
            </a:extLst>
          </p:cNvPr>
          <p:cNvSpPr txBox="1">
            <a:spLocks/>
          </p:cNvSpPr>
          <p:nvPr/>
        </p:nvSpPr>
        <p:spPr>
          <a:xfrm>
            <a:off x="17933319" y="11461133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8C2559-9ADE-8541-8B56-6AC6F3A11BEA}"/>
              </a:ext>
            </a:extLst>
          </p:cNvPr>
          <p:cNvSpPr/>
          <p:nvPr/>
        </p:nvSpPr>
        <p:spPr>
          <a:xfrm>
            <a:off x="11187416" y="10379676"/>
            <a:ext cx="5259139" cy="25743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572D01D-03F8-AE45-87EF-921043DD4A0D}"/>
              </a:ext>
            </a:extLst>
          </p:cNvPr>
          <p:cNvSpPr txBox="1"/>
          <p:nvPr/>
        </p:nvSpPr>
        <p:spPr>
          <a:xfrm>
            <a:off x="12754036" y="10777307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435D8526-56BA-2046-88F0-2A3397B14E52}"/>
              </a:ext>
            </a:extLst>
          </p:cNvPr>
          <p:cNvSpPr txBox="1">
            <a:spLocks/>
          </p:cNvSpPr>
          <p:nvPr/>
        </p:nvSpPr>
        <p:spPr>
          <a:xfrm>
            <a:off x="11523049" y="11461133"/>
            <a:ext cx="45878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1474618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84">
            <a:extLst>
              <a:ext uri="{FF2B5EF4-FFF2-40B4-BE49-F238E27FC236}">
                <a16:creationId xmlns:a16="http://schemas.microsoft.com/office/drawing/2014/main" id="{8FB8C7A4-D59B-7B47-B78D-2D1903C3F9D1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C99C520-A5D9-4446-97DC-E196E11D776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7">
            <a:extLst>
              <a:ext uri="{FF2B5EF4-FFF2-40B4-BE49-F238E27FC236}">
                <a16:creationId xmlns:a16="http://schemas.microsoft.com/office/drawing/2014/main" id="{0EAB8E03-1087-5F4F-96BF-882974E7C1C9}"/>
              </a:ext>
            </a:extLst>
          </p:cNvPr>
          <p:cNvSpPr/>
          <p:nvPr/>
        </p:nvSpPr>
        <p:spPr>
          <a:xfrm>
            <a:off x="1520826" y="6815999"/>
            <a:ext cx="21335999" cy="2164334"/>
          </a:xfrm>
          <a:custGeom>
            <a:avLst/>
            <a:gdLst>
              <a:gd name="connsiteX0" fmla="*/ 9647238 w 10263188"/>
              <a:gd name="connsiteY0" fmla="*/ 0 h 1082449"/>
              <a:gd name="connsiteX1" fmla="*/ 9901238 w 10263188"/>
              <a:gd name="connsiteY1" fmla="*/ 0 h 1082449"/>
              <a:gd name="connsiteX2" fmla="*/ 10263188 w 10263188"/>
              <a:gd name="connsiteY2" fmla="*/ 540260 h 1082449"/>
              <a:gd name="connsiteX3" fmla="*/ 9901238 w 10263188"/>
              <a:gd name="connsiteY3" fmla="*/ 1082449 h 1082449"/>
              <a:gd name="connsiteX4" fmla="*/ 9647238 w 10263188"/>
              <a:gd name="connsiteY4" fmla="*/ 1082449 h 1082449"/>
              <a:gd name="connsiteX5" fmla="*/ 9880787 w 10263188"/>
              <a:gd name="connsiteY5" fmla="*/ 729910 h 1082449"/>
              <a:gd name="connsiteX6" fmla="*/ 0 w 10263188"/>
              <a:gd name="connsiteY6" fmla="*/ 729910 h 1082449"/>
              <a:gd name="connsiteX7" fmla="*/ 0 w 10263188"/>
              <a:gd name="connsiteY7" fmla="*/ 636735 h 1082449"/>
              <a:gd name="connsiteX8" fmla="*/ 0 w 10263188"/>
              <a:gd name="connsiteY8" fmla="*/ 445714 h 1082449"/>
              <a:gd name="connsiteX9" fmla="*/ 0 w 10263188"/>
              <a:gd name="connsiteY9" fmla="*/ 352538 h 1082449"/>
              <a:gd name="connsiteX10" fmla="*/ 9880786 w 10263188"/>
              <a:gd name="connsiteY10" fmla="*/ 352538 h 1082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3188" h="1082449">
                <a:moveTo>
                  <a:pt x="9647238" y="0"/>
                </a:moveTo>
                <a:lnTo>
                  <a:pt x="9901238" y="0"/>
                </a:lnTo>
                <a:lnTo>
                  <a:pt x="10263188" y="540260"/>
                </a:lnTo>
                <a:lnTo>
                  <a:pt x="9901238" y="1082449"/>
                </a:lnTo>
                <a:lnTo>
                  <a:pt x="9647238" y="1082449"/>
                </a:lnTo>
                <a:lnTo>
                  <a:pt x="9880787" y="729910"/>
                </a:lnTo>
                <a:lnTo>
                  <a:pt x="0" y="729910"/>
                </a:lnTo>
                <a:lnTo>
                  <a:pt x="0" y="636735"/>
                </a:lnTo>
                <a:lnTo>
                  <a:pt x="0" y="445714"/>
                </a:lnTo>
                <a:lnTo>
                  <a:pt x="0" y="352538"/>
                </a:lnTo>
                <a:lnTo>
                  <a:pt x="9880786" y="35253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12B483B-66BF-6F4F-B34A-319CC01F846C}"/>
              </a:ext>
            </a:extLst>
          </p:cNvPr>
          <p:cNvCxnSpPr/>
          <p:nvPr/>
        </p:nvCxnSpPr>
        <p:spPr>
          <a:xfrm>
            <a:off x="5502279" y="4689008"/>
            <a:ext cx="1623227" cy="27175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E9215D3-25C3-314D-BEA7-D8BA8D1246E3}"/>
              </a:ext>
            </a:extLst>
          </p:cNvPr>
          <p:cNvCxnSpPr/>
          <p:nvPr/>
        </p:nvCxnSpPr>
        <p:spPr>
          <a:xfrm>
            <a:off x="10381698" y="4689008"/>
            <a:ext cx="1623227" cy="27175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8066173-2BDE-4443-A27E-9B668A080BC5}"/>
              </a:ext>
            </a:extLst>
          </p:cNvPr>
          <p:cNvCxnSpPr/>
          <p:nvPr/>
        </p:nvCxnSpPr>
        <p:spPr>
          <a:xfrm>
            <a:off x="15258430" y="4689008"/>
            <a:ext cx="1623227" cy="271756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F9BEBA0-4DAB-A94C-8F95-DA760625EC82}"/>
              </a:ext>
            </a:extLst>
          </p:cNvPr>
          <p:cNvCxnSpPr/>
          <p:nvPr/>
        </p:nvCxnSpPr>
        <p:spPr>
          <a:xfrm>
            <a:off x="5064060" y="5350222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1050DC5-4085-BD41-A241-B4DD053F936D}"/>
              </a:ext>
            </a:extLst>
          </p:cNvPr>
          <p:cNvCxnSpPr/>
          <p:nvPr/>
        </p:nvCxnSpPr>
        <p:spPr>
          <a:xfrm>
            <a:off x="5447034" y="6050068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BA7079-8820-8047-99FF-8FE702F8FB98}"/>
              </a:ext>
            </a:extLst>
          </p:cNvPr>
          <p:cNvCxnSpPr/>
          <p:nvPr/>
        </p:nvCxnSpPr>
        <p:spPr>
          <a:xfrm>
            <a:off x="5889539" y="6732918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B0624DB-0ACD-8C4E-B394-51A22F21C0A9}"/>
              </a:ext>
            </a:extLst>
          </p:cNvPr>
          <p:cNvCxnSpPr/>
          <p:nvPr/>
        </p:nvCxnSpPr>
        <p:spPr>
          <a:xfrm>
            <a:off x="9837744" y="5350222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04EB88-4019-8A4F-B141-82DD01E79745}"/>
              </a:ext>
            </a:extLst>
          </p:cNvPr>
          <p:cNvCxnSpPr/>
          <p:nvPr/>
        </p:nvCxnSpPr>
        <p:spPr>
          <a:xfrm>
            <a:off x="10220719" y="6050068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5BFF734-C77E-574F-8FF1-1327DDDC80B4}"/>
              </a:ext>
            </a:extLst>
          </p:cNvPr>
          <p:cNvCxnSpPr/>
          <p:nvPr/>
        </p:nvCxnSpPr>
        <p:spPr>
          <a:xfrm>
            <a:off x="10663223" y="6732918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682CACD-6757-C642-B584-0C64B3B40193}"/>
              </a:ext>
            </a:extLst>
          </p:cNvPr>
          <p:cNvCxnSpPr/>
          <p:nvPr/>
        </p:nvCxnSpPr>
        <p:spPr>
          <a:xfrm>
            <a:off x="14742225" y="5350222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E6352A-5343-AD41-8181-88C714B59AAC}"/>
              </a:ext>
            </a:extLst>
          </p:cNvPr>
          <p:cNvCxnSpPr/>
          <p:nvPr/>
        </p:nvCxnSpPr>
        <p:spPr>
          <a:xfrm>
            <a:off x="15125199" y="6050068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192F0AE-BA35-AE4C-8039-49DE82758978}"/>
              </a:ext>
            </a:extLst>
          </p:cNvPr>
          <p:cNvCxnSpPr/>
          <p:nvPr/>
        </p:nvCxnSpPr>
        <p:spPr>
          <a:xfrm>
            <a:off x="15567704" y="6732918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37E8200-AE76-6D4B-8A99-17AF089E87D5}"/>
              </a:ext>
            </a:extLst>
          </p:cNvPr>
          <p:cNvCxnSpPr/>
          <p:nvPr/>
        </p:nvCxnSpPr>
        <p:spPr>
          <a:xfrm>
            <a:off x="20057026" y="4679307"/>
            <a:ext cx="1623227" cy="271756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DD095E1-E866-C74E-8E38-767136E29C96}"/>
              </a:ext>
            </a:extLst>
          </p:cNvPr>
          <p:cNvCxnSpPr/>
          <p:nvPr/>
        </p:nvCxnSpPr>
        <p:spPr>
          <a:xfrm>
            <a:off x="19540821" y="5350222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0BC92A2-3074-0E4E-87AB-67F451A0BC57}"/>
              </a:ext>
            </a:extLst>
          </p:cNvPr>
          <p:cNvCxnSpPr/>
          <p:nvPr/>
        </p:nvCxnSpPr>
        <p:spPr>
          <a:xfrm>
            <a:off x="19923795" y="6050068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0982DE5-ED0F-A741-8971-18A53163D4FA}"/>
              </a:ext>
            </a:extLst>
          </p:cNvPr>
          <p:cNvCxnSpPr/>
          <p:nvPr/>
        </p:nvCxnSpPr>
        <p:spPr>
          <a:xfrm>
            <a:off x="20366300" y="6732918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37FE16F-5A10-0C48-B138-75C87C1777EE}"/>
              </a:ext>
            </a:extLst>
          </p:cNvPr>
          <p:cNvCxnSpPr/>
          <p:nvPr/>
        </p:nvCxnSpPr>
        <p:spPr>
          <a:xfrm rot="10800000" flipH="1">
            <a:off x="5572111" y="8331430"/>
            <a:ext cx="1623227" cy="271756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03F9D17-EDCD-EA4F-9217-847C1BD0AB32}"/>
              </a:ext>
            </a:extLst>
          </p:cNvPr>
          <p:cNvCxnSpPr/>
          <p:nvPr/>
        </p:nvCxnSpPr>
        <p:spPr>
          <a:xfrm rot="10800000" flipH="1">
            <a:off x="10451530" y="8331430"/>
            <a:ext cx="1623227" cy="271756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59DC698-07F3-4E4C-8AB5-02217FFEF716}"/>
              </a:ext>
            </a:extLst>
          </p:cNvPr>
          <p:cNvCxnSpPr/>
          <p:nvPr/>
        </p:nvCxnSpPr>
        <p:spPr>
          <a:xfrm rot="10800000" flipH="1">
            <a:off x="15328261" y="8331430"/>
            <a:ext cx="1623227" cy="271756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A5AA29D-31CB-3B42-B71A-7869A055E083}"/>
              </a:ext>
            </a:extLst>
          </p:cNvPr>
          <p:cNvCxnSpPr/>
          <p:nvPr/>
        </p:nvCxnSpPr>
        <p:spPr>
          <a:xfrm rot="10800000" flipH="1">
            <a:off x="5133892" y="10393305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9FD9D88-3524-BE40-ADD8-B05276EC1FA0}"/>
              </a:ext>
            </a:extLst>
          </p:cNvPr>
          <p:cNvCxnSpPr/>
          <p:nvPr/>
        </p:nvCxnSpPr>
        <p:spPr>
          <a:xfrm rot="10800000" flipH="1">
            <a:off x="5516866" y="9699809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F895214-4CA4-3D4D-850F-743B08DEE35F}"/>
              </a:ext>
            </a:extLst>
          </p:cNvPr>
          <p:cNvCxnSpPr/>
          <p:nvPr/>
        </p:nvCxnSpPr>
        <p:spPr>
          <a:xfrm rot="10800000" flipH="1">
            <a:off x="5959371" y="9018531"/>
            <a:ext cx="813750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C71D4BD-3F01-E441-92C1-41556580BEEC}"/>
              </a:ext>
            </a:extLst>
          </p:cNvPr>
          <p:cNvCxnSpPr/>
          <p:nvPr/>
        </p:nvCxnSpPr>
        <p:spPr>
          <a:xfrm rot="10800000" flipH="1">
            <a:off x="9907576" y="10393305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4279DDC-F69E-EC4F-988B-0BA96EDD401F}"/>
              </a:ext>
            </a:extLst>
          </p:cNvPr>
          <p:cNvCxnSpPr/>
          <p:nvPr/>
        </p:nvCxnSpPr>
        <p:spPr>
          <a:xfrm rot="10800000" flipH="1">
            <a:off x="10290550" y="9699809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AFA05C9-052F-6745-813E-5B311A9DD290}"/>
              </a:ext>
            </a:extLst>
          </p:cNvPr>
          <p:cNvCxnSpPr/>
          <p:nvPr/>
        </p:nvCxnSpPr>
        <p:spPr>
          <a:xfrm rot="10800000" flipH="1">
            <a:off x="10733055" y="9018531"/>
            <a:ext cx="813750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6EA0561-5FDC-8040-8BD2-0AB8BBF880C1}"/>
              </a:ext>
            </a:extLst>
          </p:cNvPr>
          <p:cNvCxnSpPr/>
          <p:nvPr/>
        </p:nvCxnSpPr>
        <p:spPr>
          <a:xfrm rot="10800000" flipH="1">
            <a:off x="14812057" y="10393305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ED3E689-4968-9742-B1E3-BFA9BD8E19E7}"/>
              </a:ext>
            </a:extLst>
          </p:cNvPr>
          <p:cNvCxnSpPr/>
          <p:nvPr/>
        </p:nvCxnSpPr>
        <p:spPr>
          <a:xfrm rot="10800000" flipH="1">
            <a:off x="15195031" y="9699809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D2D7A2C-9F84-EC4D-9B68-04A2121465E6}"/>
              </a:ext>
            </a:extLst>
          </p:cNvPr>
          <p:cNvCxnSpPr/>
          <p:nvPr/>
        </p:nvCxnSpPr>
        <p:spPr>
          <a:xfrm rot="10800000" flipH="1">
            <a:off x="15637536" y="9018531"/>
            <a:ext cx="813750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47B8104-4760-9F4D-86EB-8D11B0BD7DDF}"/>
              </a:ext>
            </a:extLst>
          </p:cNvPr>
          <p:cNvCxnSpPr/>
          <p:nvPr/>
        </p:nvCxnSpPr>
        <p:spPr>
          <a:xfrm rot="10800000" flipH="1">
            <a:off x="20126858" y="8341131"/>
            <a:ext cx="1623227" cy="271756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053C396-7BA1-A942-8629-412DCB394B32}"/>
              </a:ext>
            </a:extLst>
          </p:cNvPr>
          <p:cNvCxnSpPr/>
          <p:nvPr/>
        </p:nvCxnSpPr>
        <p:spPr>
          <a:xfrm rot="10800000" flipH="1">
            <a:off x="19610653" y="10393305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22EAC6B8-8F89-6E44-950D-74D9D115F06F}"/>
              </a:ext>
            </a:extLst>
          </p:cNvPr>
          <p:cNvCxnSpPr/>
          <p:nvPr/>
        </p:nvCxnSpPr>
        <p:spPr>
          <a:xfrm rot="10800000" flipH="1">
            <a:off x="19993627" y="9699809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82C7F66-3B3A-5543-BDF1-78C4F655EDFA}"/>
              </a:ext>
            </a:extLst>
          </p:cNvPr>
          <p:cNvCxnSpPr/>
          <p:nvPr/>
        </p:nvCxnSpPr>
        <p:spPr>
          <a:xfrm rot="10800000" flipH="1">
            <a:off x="20436132" y="9018531"/>
            <a:ext cx="813750" cy="0"/>
          </a:xfrm>
          <a:prstGeom prst="straightConnector1">
            <a:avLst/>
          </a:prstGeom>
          <a:ln w="38100" cap="rnd">
            <a:solidFill>
              <a:schemeClr val="accent4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0" name="Oval 59">
            <a:extLst>
              <a:ext uri="{FF2B5EF4-FFF2-40B4-BE49-F238E27FC236}">
                <a16:creationId xmlns:a16="http://schemas.microsoft.com/office/drawing/2014/main" id="{DCCECCED-DF94-344A-981F-59BF1D84A72D}"/>
              </a:ext>
            </a:extLst>
          </p:cNvPr>
          <p:cNvSpPr/>
          <p:nvPr/>
        </p:nvSpPr>
        <p:spPr>
          <a:xfrm>
            <a:off x="4718263" y="3637275"/>
            <a:ext cx="1101431" cy="1101431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1" name="Oval 60">
            <a:extLst>
              <a:ext uri="{FF2B5EF4-FFF2-40B4-BE49-F238E27FC236}">
                <a16:creationId xmlns:a16="http://schemas.microsoft.com/office/drawing/2014/main" id="{9B9F5479-EFBF-224F-9D39-A3735A31E57B}"/>
              </a:ext>
            </a:extLst>
          </p:cNvPr>
          <p:cNvSpPr/>
          <p:nvPr/>
        </p:nvSpPr>
        <p:spPr>
          <a:xfrm>
            <a:off x="9699750" y="3637275"/>
            <a:ext cx="1101431" cy="1101431"/>
          </a:xfrm>
          <a:prstGeom prst="ellips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Oval 61">
            <a:extLst>
              <a:ext uri="{FF2B5EF4-FFF2-40B4-BE49-F238E27FC236}">
                <a16:creationId xmlns:a16="http://schemas.microsoft.com/office/drawing/2014/main" id="{5A2D0A55-BBEC-5548-99F7-14092C57B200}"/>
              </a:ext>
            </a:extLst>
          </p:cNvPr>
          <p:cNvSpPr/>
          <p:nvPr/>
        </p:nvSpPr>
        <p:spPr>
          <a:xfrm>
            <a:off x="14479629" y="3637275"/>
            <a:ext cx="1101431" cy="1101431"/>
          </a:xfrm>
          <a:prstGeom prst="ellips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3" name="Oval 62">
            <a:extLst>
              <a:ext uri="{FF2B5EF4-FFF2-40B4-BE49-F238E27FC236}">
                <a16:creationId xmlns:a16="http://schemas.microsoft.com/office/drawing/2014/main" id="{53BF07B5-2155-E24D-BB55-CB27B78855A4}"/>
              </a:ext>
            </a:extLst>
          </p:cNvPr>
          <p:cNvSpPr/>
          <p:nvPr/>
        </p:nvSpPr>
        <p:spPr>
          <a:xfrm>
            <a:off x="19299639" y="3637275"/>
            <a:ext cx="1101431" cy="1101431"/>
          </a:xfrm>
          <a:prstGeom prst="ellipse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4" name="Oval 63">
            <a:extLst>
              <a:ext uri="{FF2B5EF4-FFF2-40B4-BE49-F238E27FC236}">
                <a16:creationId xmlns:a16="http://schemas.microsoft.com/office/drawing/2014/main" id="{95948960-48F2-2B48-987F-B7E17F10C5A7}"/>
              </a:ext>
            </a:extLst>
          </p:cNvPr>
          <p:cNvSpPr/>
          <p:nvPr/>
        </p:nvSpPr>
        <p:spPr>
          <a:xfrm>
            <a:off x="4584948" y="10890496"/>
            <a:ext cx="1101431" cy="1101431"/>
          </a:xfrm>
          <a:prstGeom prst="ellips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5" name="Oval 64">
            <a:extLst>
              <a:ext uri="{FF2B5EF4-FFF2-40B4-BE49-F238E27FC236}">
                <a16:creationId xmlns:a16="http://schemas.microsoft.com/office/drawing/2014/main" id="{76FDC898-1F5D-8046-8660-8DF441391C06}"/>
              </a:ext>
            </a:extLst>
          </p:cNvPr>
          <p:cNvSpPr/>
          <p:nvPr/>
        </p:nvSpPr>
        <p:spPr>
          <a:xfrm>
            <a:off x="9566434" y="10890496"/>
            <a:ext cx="1101431" cy="1101431"/>
          </a:xfrm>
          <a:prstGeom prst="ellips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6" name="Oval 65">
            <a:extLst>
              <a:ext uri="{FF2B5EF4-FFF2-40B4-BE49-F238E27FC236}">
                <a16:creationId xmlns:a16="http://schemas.microsoft.com/office/drawing/2014/main" id="{067F2B4F-A622-5340-89C9-EEEB5D7D2D60}"/>
              </a:ext>
            </a:extLst>
          </p:cNvPr>
          <p:cNvSpPr/>
          <p:nvPr/>
        </p:nvSpPr>
        <p:spPr>
          <a:xfrm>
            <a:off x="14346313" y="10890496"/>
            <a:ext cx="1101431" cy="1101431"/>
          </a:xfrm>
          <a:prstGeom prst="ellips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 useBgFill="1">
        <p:nvSpPr>
          <p:cNvPr id="67" name="Oval 66">
            <a:extLst>
              <a:ext uri="{FF2B5EF4-FFF2-40B4-BE49-F238E27FC236}">
                <a16:creationId xmlns:a16="http://schemas.microsoft.com/office/drawing/2014/main" id="{C1518BAA-3A4E-7E49-BB01-BFA6E334E87A}"/>
              </a:ext>
            </a:extLst>
          </p:cNvPr>
          <p:cNvSpPr/>
          <p:nvPr/>
        </p:nvSpPr>
        <p:spPr>
          <a:xfrm>
            <a:off x="19166324" y="10890496"/>
            <a:ext cx="1101431" cy="1101431"/>
          </a:xfrm>
          <a:prstGeom prst="ellipse">
            <a:avLst/>
          </a:prstGeom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198" dirty="0">
              <a:latin typeface="Open Sans Light" panose="020B0306030504020204" pitchFamily="34" charset="0"/>
            </a:endParaRPr>
          </a:p>
        </p:txBody>
      </p:sp>
      <p:sp>
        <p:nvSpPr>
          <p:cNvPr id="87" name="Shape 2798">
            <a:extLst>
              <a:ext uri="{FF2B5EF4-FFF2-40B4-BE49-F238E27FC236}">
                <a16:creationId xmlns:a16="http://schemas.microsoft.com/office/drawing/2014/main" id="{EE6CF41E-A161-ED49-A42C-D3FB6B199E87}"/>
              </a:ext>
            </a:extLst>
          </p:cNvPr>
          <p:cNvSpPr>
            <a:spLocks noChangeAspect="1"/>
          </p:cNvSpPr>
          <p:nvPr/>
        </p:nvSpPr>
        <p:spPr>
          <a:xfrm>
            <a:off x="9837822" y="11288850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Shape 2807">
            <a:extLst>
              <a:ext uri="{FF2B5EF4-FFF2-40B4-BE49-F238E27FC236}">
                <a16:creationId xmlns:a16="http://schemas.microsoft.com/office/drawing/2014/main" id="{92A95BF7-1DCB-0345-95F4-7DEFDF4E6DDB}"/>
              </a:ext>
            </a:extLst>
          </p:cNvPr>
          <p:cNvSpPr>
            <a:spLocks noChangeAspect="1"/>
          </p:cNvSpPr>
          <p:nvPr/>
        </p:nvSpPr>
        <p:spPr>
          <a:xfrm>
            <a:off x="4856336" y="11238064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Shape 2526">
            <a:extLst>
              <a:ext uri="{FF2B5EF4-FFF2-40B4-BE49-F238E27FC236}">
                <a16:creationId xmlns:a16="http://schemas.microsoft.com/office/drawing/2014/main" id="{9B39C64C-6A76-8640-8B9F-932CD2E0ACAC}"/>
              </a:ext>
            </a:extLst>
          </p:cNvPr>
          <p:cNvSpPr>
            <a:spLocks noChangeAspect="1"/>
          </p:cNvSpPr>
          <p:nvPr/>
        </p:nvSpPr>
        <p:spPr>
          <a:xfrm>
            <a:off x="4989651" y="39054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584">
            <a:extLst>
              <a:ext uri="{FF2B5EF4-FFF2-40B4-BE49-F238E27FC236}">
                <a16:creationId xmlns:a16="http://schemas.microsoft.com/office/drawing/2014/main" id="{A73E7B92-F3DC-0042-A18C-01D7F1940BB5}"/>
              </a:ext>
            </a:extLst>
          </p:cNvPr>
          <p:cNvSpPr>
            <a:spLocks noChangeAspect="1"/>
          </p:cNvSpPr>
          <p:nvPr/>
        </p:nvSpPr>
        <p:spPr>
          <a:xfrm>
            <a:off x="9971138" y="390866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1" name="Shape 2591">
            <a:extLst>
              <a:ext uri="{FF2B5EF4-FFF2-40B4-BE49-F238E27FC236}">
                <a16:creationId xmlns:a16="http://schemas.microsoft.com/office/drawing/2014/main" id="{2E03A920-A144-3641-8466-46B304BA8156}"/>
              </a:ext>
            </a:extLst>
          </p:cNvPr>
          <p:cNvSpPr>
            <a:spLocks noChangeAspect="1"/>
          </p:cNvSpPr>
          <p:nvPr/>
        </p:nvSpPr>
        <p:spPr>
          <a:xfrm>
            <a:off x="14617701" y="1116188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617">
            <a:extLst>
              <a:ext uri="{FF2B5EF4-FFF2-40B4-BE49-F238E27FC236}">
                <a16:creationId xmlns:a16="http://schemas.microsoft.com/office/drawing/2014/main" id="{BB0725FB-089C-4A48-B222-3283D24040EA}"/>
              </a:ext>
            </a:extLst>
          </p:cNvPr>
          <p:cNvSpPr>
            <a:spLocks noChangeAspect="1"/>
          </p:cNvSpPr>
          <p:nvPr/>
        </p:nvSpPr>
        <p:spPr>
          <a:xfrm>
            <a:off x="14751017" y="3959424"/>
            <a:ext cx="558655" cy="4571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646">
            <a:extLst>
              <a:ext uri="{FF2B5EF4-FFF2-40B4-BE49-F238E27FC236}">
                <a16:creationId xmlns:a16="http://schemas.microsoft.com/office/drawing/2014/main" id="{4050130E-C832-034A-A040-9E6F6183480D}"/>
              </a:ext>
            </a:extLst>
          </p:cNvPr>
          <p:cNvSpPr>
            <a:spLocks noChangeAspect="1"/>
          </p:cNvSpPr>
          <p:nvPr/>
        </p:nvSpPr>
        <p:spPr>
          <a:xfrm>
            <a:off x="19571027" y="390866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688">
            <a:extLst>
              <a:ext uri="{FF2B5EF4-FFF2-40B4-BE49-F238E27FC236}">
                <a16:creationId xmlns:a16="http://schemas.microsoft.com/office/drawing/2014/main" id="{ED5972D6-85BF-4740-AB29-A795A367E8E4}"/>
              </a:ext>
            </a:extLst>
          </p:cNvPr>
          <p:cNvSpPr>
            <a:spLocks noChangeAspect="1"/>
          </p:cNvSpPr>
          <p:nvPr/>
        </p:nvSpPr>
        <p:spPr>
          <a:xfrm>
            <a:off x="19437712" y="1116188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952A3D16-F0C5-AB46-9464-2F886E3EBDB4}"/>
              </a:ext>
            </a:extLst>
          </p:cNvPr>
          <p:cNvSpPr txBox="1">
            <a:spLocks/>
          </p:cNvSpPr>
          <p:nvPr/>
        </p:nvSpPr>
        <p:spPr>
          <a:xfrm>
            <a:off x="6281903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25BA1982-CDF4-C940-9C61-7D8AD5E79AAC}"/>
              </a:ext>
            </a:extLst>
          </p:cNvPr>
          <p:cNvSpPr txBox="1">
            <a:spLocks/>
          </p:cNvSpPr>
          <p:nvPr/>
        </p:nvSpPr>
        <p:spPr>
          <a:xfrm>
            <a:off x="7066347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E2A73269-504C-0942-BBC8-49248E6A690C}"/>
              </a:ext>
            </a:extLst>
          </p:cNvPr>
          <p:cNvSpPr txBox="1">
            <a:spLocks/>
          </p:cNvSpPr>
          <p:nvPr/>
        </p:nvSpPr>
        <p:spPr>
          <a:xfrm>
            <a:off x="6674125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DD822277-EE82-424A-ACB6-4B7F37109F14}"/>
              </a:ext>
            </a:extLst>
          </p:cNvPr>
          <p:cNvSpPr txBox="1">
            <a:spLocks/>
          </p:cNvSpPr>
          <p:nvPr/>
        </p:nvSpPr>
        <p:spPr>
          <a:xfrm>
            <a:off x="11177192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B5702E77-D3ED-A643-9617-0FB8F1029D8F}"/>
              </a:ext>
            </a:extLst>
          </p:cNvPr>
          <p:cNvSpPr txBox="1">
            <a:spLocks/>
          </p:cNvSpPr>
          <p:nvPr/>
        </p:nvSpPr>
        <p:spPr>
          <a:xfrm>
            <a:off x="11961636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BB9A56C5-35F5-DB49-9E3F-497C0106C302}"/>
              </a:ext>
            </a:extLst>
          </p:cNvPr>
          <p:cNvSpPr txBox="1">
            <a:spLocks/>
          </p:cNvSpPr>
          <p:nvPr/>
        </p:nvSpPr>
        <p:spPr>
          <a:xfrm>
            <a:off x="11569414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F6174C5F-E166-CF4E-9F3C-8016BDDC1C89}"/>
              </a:ext>
            </a:extLst>
          </p:cNvPr>
          <p:cNvSpPr txBox="1">
            <a:spLocks/>
          </p:cNvSpPr>
          <p:nvPr/>
        </p:nvSpPr>
        <p:spPr>
          <a:xfrm>
            <a:off x="15952982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E3FF64AF-AB28-7642-B9C5-AFFC8F794DE2}"/>
              </a:ext>
            </a:extLst>
          </p:cNvPr>
          <p:cNvSpPr txBox="1">
            <a:spLocks/>
          </p:cNvSpPr>
          <p:nvPr/>
        </p:nvSpPr>
        <p:spPr>
          <a:xfrm>
            <a:off x="16737426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C5C5EB3A-CFBD-D342-8675-90B4E660147C}"/>
              </a:ext>
            </a:extLst>
          </p:cNvPr>
          <p:cNvSpPr txBox="1">
            <a:spLocks/>
          </p:cNvSpPr>
          <p:nvPr/>
        </p:nvSpPr>
        <p:spPr>
          <a:xfrm>
            <a:off x="16345204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6FD60A62-E22D-7343-A121-F5A9E7619264}"/>
              </a:ext>
            </a:extLst>
          </p:cNvPr>
          <p:cNvSpPr txBox="1">
            <a:spLocks/>
          </p:cNvSpPr>
          <p:nvPr/>
        </p:nvSpPr>
        <p:spPr>
          <a:xfrm>
            <a:off x="1542260" y="506549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C29B4672-1F9C-0749-B25A-E7F1399D8CE2}"/>
              </a:ext>
            </a:extLst>
          </p:cNvPr>
          <p:cNvSpPr txBox="1">
            <a:spLocks/>
          </p:cNvSpPr>
          <p:nvPr/>
        </p:nvSpPr>
        <p:spPr>
          <a:xfrm>
            <a:off x="2326704" y="64481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ACD98E10-0281-5F42-84B9-7F3E7B2A8D6A}"/>
              </a:ext>
            </a:extLst>
          </p:cNvPr>
          <p:cNvSpPr txBox="1">
            <a:spLocks/>
          </p:cNvSpPr>
          <p:nvPr/>
        </p:nvSpPr>
        <p:spPr>
          <a:xfrm>
            <a:off x="1934482" y="576534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C2EAE7F4-0EC4-C14D-A6DC-553A76C89784}"/>
              </a:ext>
            </a:extLst>
          </p:cNvPr>
          <p:cNvSpPr txBox="1">
            <a:spLocks/>
          </p:cNvSpPr>
          <p:nvPr/>
        </p:nvSpPr>
        <p:spPr>
          <a:xfrm>
            <a:off x="1542260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20E52E08-CC13-5040-9BBF-A444AA27F134}"/>
              </a:ext>
            </a:extLst>
          </p:cNvPr>
          <p:cNvSpPr txBox="1">
            <a:spLocks/>
          </p:cNvSpPr>
          <p:nvPr/>
        </p:nvSpPr>
        <p:spPr>
          <a:xfrm>
            <a:off x="1934482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2F85CF57-33F8-1740-9096-06D8BA05BA4D}"/>
              </a:ext>
            </a:extLst>
          </p:cNvPr>
          <p:cNvSpPr txBox="1">
            <a:spLocks/>
          </p:cNvSpPr>
          <p:nvPr/>
        </p:nvSpPr>
        <p:spPr>
          <a:xfrm>
            <a:off x="2326704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9211E535-8268-5F43-90A3-00938F7A03F4}"/>
              </a:ext>
            </a:extLst>
          </p:cNvPr>
          <p:cNvSpPr txBox="1">
            <a:spLocks/>
          </p:cNvSpPr>
          <p:nvPr/>
        </p:nvSpPr>
        <p:spPr>
          <a:xfrm>
            <a:off x="6337553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5EDBB165-F60D-BB4B-A596-4E7A55D96C35}"/>
              </a:ext>
            </a:extLst>
          </p:cNvPr>
          <p:cNvSpPr txBox="1">
            <a:spLocks/>
          </p:cNvSpPr>
          <p:nvPr/>
        </p:nvSpPr>
        <p:spPr>
          <a:xfrm>
            <a:off x="6729775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F3209E4F-6835-1043-8DCF-7FC433A3403A}"/>
              </a:ext>
            </a:extLst>
          </p:cNvPr>
          <p:cNvSpPr txBox="1">
            <a:spLocks/>
          </p:cNvSpPr>
          <p:nvPr/>
        </p:nvSpPr>
        <p:spPr>
          <a:xfrm>
            <a:off x="7121997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289A8A2D-EF00-294F-85F5-7333EFB39C57}"/>
              </a:ext>
            </a:extLst>
          </p:cNvPr>
          <p:cNvSpPr txBox="1">
            <a:spLocks/>
          </p:cNvSpPr>
          <p:nvPr/>
        </p:nvSpPr>
        <p:spPr>
          <a:xfrm>
            <a:off x="11260215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5851ADF9-0179-514B-AC35-56D4DAEC0EDE}"/>
              </a:ext>
            </a:extLst>
          </p:cNvPr>
          <p:cNvSpPr txBox="1">
            <a:spLocks/>
          </p:cNvSpPr>
          <p:nvPr/>
        </p:nvSpPr>
        <p:spPr>
          <a:xfrm>
            <a:off x="11652437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0161F51B-A4E6-E14B-B393-3490E167D939}"/>
              </a:ext>
            </a:extLst>
          </p:cNvPr>
          <p:cNvSpPr txBox="1">
            <a:spLocks/>
          </p:cNvSpPr>
          <p:nvPr/>
        </p:nvSpPr>
        <p:spPr>
          <a:xfrm>
            <a:off x="12044659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B3FC13D6-4759-AF4C-AF8A-BA7876DA3101}"/>
              </a:ext>
            </a:extLst>
          </p:cNvPr>
          <p:cNvSpPr txBox="1">
            <a:spLocks/>
          </p:cNvSpPr>
          <p:nvPr/>
        </p:nvSpPr>
        <p:spPr>
          <a:xfrm>
            <a:off x="16041497" y="1010857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1" name="Subtitle 2">
            <a:extLst>
              <a:ext uri="{FF2B5EF4-FFF2-40B4-BE49-F238E27FC236}">
                <a16:creationId xmlns:a16="http://schemas.microsoft.com/office/drawing/2014/main" id="{B1112B41-A140-1E40-AB70-5FEECAD6BD30}"/>
              </a:ext>
            </a:extLst>
          </p:cNvPr>
          <p:cNvSpPr txBox="1">
            <a:spLocks/>
          </p:cNvSpPr>
          <p:nvPr/>
        </p:nvSpPr>
        <p:spPr>
          <a:xfrm>
            <a:off x="16433719" y="940548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E14E1E05-BFEC-F844-9E00-73BBCD2CC884}"/>
              </a:ext>
            </a:extLst>
          </p:cNvPr>
          <p:cNvSpPr txBox="1">
            <a:spLocks/>
          </p:cNvSpPr>
          <p:nvPr/>
        </p:nvSpPr>
        <p:spPr>
          <a:xfrm>
            <a:off x="16825941" y="872980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3ECE40-0F31-0843-9675-BB8AB7C2B48B}"/>
              </a:ext>
            </a:extLst>
          </p:cNvPr>
          <p:cNvSpPr txBox="1"/>
          <p:nvPr/>
        </p:nvSpPr>
        <p:spPr>
          <a:xfrm>
            <a:off x="2296512" y="11148823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C6BBD0E0-99AC-2B4C-8FB9-80697E9DD461}"/>
              </a:ext>
            </a:extLst>
          </p:cNvPr>
          <p:cNvSpPr txBox="1"/>
          <p:nvPr/>
        </p:nvSpPr>
        <p:spPr>
          <a:xfrm>
            <a:off x="7246325" y="11148823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7201D62-E880-2248-9371-942A289EFC79}"/>
              </a:ext>
            </a:extLst>
          </p:cNvPr>
          <p:cNvSpPr txBox="1"/>
          <p:nvPr/>
        </p:nvSpPr>
        <p:spPr>
          <a:xfrm>
            <a:off x="12030625" y="11148823"/>
            <a:ext cx="215315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332DADD7-9ECC-384C-820A-C0AF3B1ED150}"/>
              </a:ext>
            </a:extLst>
          </p:cNvPr>
          <p:cNvSpPr txBox="1"/>
          <p:nvPr/>
        </p:nvSpPr>
        <p:spPr>
          <a:xfrm>
            <a:off x="16849034" y="11148823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08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C35E6D5-C4D8-2947-8A42-80DE8A1825D0}"/>
              </a:ext>
            </a:extLst>
          </p:cNvPr>
          <p:cNvSpPr txBox="1"/>
          <p:nvPr/>
        </p:nvSpPr>
        <p:spPr>
          <a:xfrm>
            <a:off x="2383074" y="3895603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0BE0005-7310-F746-8520-BECE0930D0DB}"/>
              </a:ext>
            </a:extLst>
          </p:cNvPr>
          <p:cNvSpPr txBox="1"/>
          <p:nvPr/>
        </p:nvSpPr>
        <p:spPr>
          <a:xfrm>
            <a:off x="7271973" y="3895603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EA2EE0F-BE14-E349-9BA3-5E1AEB9DB1BC}"/>
              </a:ext>
            </a:extLst>
          </p:cNvPr>
          <p:cNvSpPr txBox="1"/>
          <p:nvPr/>
        </p:nvSpPr>
        <p:spPr>
          <a:xfrm>
            <a:off x="12029023" y="3895603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0B81DE2-6594-B946-BFFC-B4E9A747A70C}"/>
              </a:ext>
            </a:extLst>
          </p:cNvPr>
          <p:cNvSpPr txBox="1"/>
          <p:nvPr/>
        </p:nvSpPr>
        <p:spPr>
          <a:xfrm>
            <a:off x="16889109" y="3895603"/>
            <a:ext cx="211468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07</a:t>
            </a:r>
          </a:p>
        </p:txBody>
      </p:sp>
    </p:spTree>
    <p:extLst>
      <p:ext uri="{BB962C8B-B14F-4D97-AF65-F5344CB8AC3E}">
        <p14:creationId xmlns:p14="http://schemas.microsoft.com/office/powerpoint/2010/main" val="382983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иния">
            <a:extLst>
              <a:ext uri="{FF2B5EF4-FFF2-40B4-BE49-F238E27FC236}">
                <a16:creationId xmlns:a16="http://schemas.microsoft.com/office/drawing/2014/main" id="{4A99E368-0B04-DB4D-9D52-42425A84A32C}"/>
              </a:ext>
            </a:extLst>
          </p:cNvPr>
          <p:cNvSpPr/>
          <p:nvPr/>
        </p:nvSpPr>
        <p:spPr>
          <a:xfrm flipH="1">
            <a:off x="5183787" y="2857427"/>
            <a:ext cx="9025647" cy="4496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3" name="Линия">
            <a:extLst>
              <a:ext uri="{FF2B5EF4-FFF2-40B4-BE49-F238E27FC236}">
                <a16:creationId xmlns:a16="http://schemas.microsoft.com/office/drawing/2014/main" id="{97B9857C-1CDF-D24F-A65E-C43A9972CB67}"/>
              </a:ext>
            </a:extLst>
          </p:cNvPr>
          <p:cNvSpPr/>
          <p:nvPr/>
        </p:nvSpPr>
        <p:spPr>
          <a:xfrm flipH="1">
            <a:off x="9278116" y="3973485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4" name="Линия">
            <a:extLst>
              <a:ext uri="{FF2B5EF4-FFF2-40B4-BE49-F238E27FC236}">
                <a16:creationId xmlns:a16="http://schemas.microsoft.com/office/drawing/2014/main" id="{17F27B63-E42A-D643-8BB4-C4A7CB326890}"/>
              </a:ext>
            </a:extLst>
          </p:cNvPr>
          <p:cNvSpPr/>
          <p:nvPr/>
        </p:nvSpPr>
        <p:spPr>
          <a:xfrm flipH="1">
            <a:off x="6452540" y="3951233"/>
            <a:ext cx="12769180" cy="3594715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5" name="Shape 49">
            <a:extLst>
              <a:ext uri="{FF2B5EF4-FFF2-40B4-BE49-F238E27FC236}">
                <a16:creationId xmlns:a16="http://schemas.microsoft.com/office/drawing/2014/main" id="{C03A3E04-203E-A84B-8450-D6791A364E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3724" y="7742836"/>
            <a:ext cx="13771325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" name="Shape 48">
            <a:extLst>
              <a:ext uri="{FF2B5EF4-FFF2-40B4-BE49-F238E27FC236}">
                <a16:creationId xmlns:a16="http://schemas.microsoft.com/office/drawing/2014/main" id="{C6975CD0-AF6A-7F4F-83F9-6CC47CC5C35A}"/>
              </a:ext>
            </a:extLst>
          </p:cNvPr>
          <p:cNvSpPr>
            <a:spLocks/>
          </p:cNvSpPr>
          <p:nvPr/>
        </p:nvSpPr>
        <p:spPr bwMode="auto">
          <a:xfrm flipH="1">
            <a:off x="19706063" y="4478116"/>
            <a:ext cx="3120410" cy="6529440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" name="Линия">
            <a:extLst>
              <a:ext uri="{FF2B5EF4-FFF2-40B4-BE49-F238E27FC236}">
                <a16:creationId xmlns:a16="http://schemas.microsoft.com/office/drawing/2014/main" id="{B4990FEC-5FA5-224D-8757-916ED2A8A904}"/>
              </a:ext>
            </a:extLst>
          </p:cNvPr>
          <p:cNvSpPr/>
          <p:nvPr/>
        </p:nvSpPr>
        <p:spPr>
          <a:xfrm flipH="1">
            <a:off x="8730814" y="505144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8" name="Линия">
            <a:extLst>
              <a:ext uri="{FF2B5EF4-FFF2-40B4-BE49-F238E27FC236}">
                <a16:creationId xmlns:a16="http://schemas.microsoft.com/office/drawing/2014/main" id="{22508B15-4463-334F-84F8-21EF7FC609E3}"/>
              </a:ext>
            </a:extLst>
          </p:cNvPr>
          <p:cNvSpPr/>
          <p:nvPr/>
        </p:nvSpPr>
        <p:spPr>
          <a:xfrm flipH="1">
            <a:off x="8163848" y="6188388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9" name="Линия">
            <a:extLst>
              <a:ext uri="{FF2B5EF4-FFF2-40B4-BE49-F238E27FC236}">
                <a16:creationId xmlns:a16="http://schemas.microsoft.com/office/drawing/2014/main" id="{BC978635-801A-C14A-9986-B26D6A8D840E}"/>
              </a:ext>
            </a:extLst>
          </p:cNvPr>
          <p:cNvSpPr/>
          <p:nvPr/>
        </p:nvSpPr>
        <p:spPr>
          <a:xfrm flipH="1">
            <a:off x="14307542" y="504539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0" name="Линия">
            <a:extLst>
              <a:ext uri="{FF2B5EF4-FFF2-40B4-BE49-F238E27FC236}">
                <a16:creationId xmlns:a16="http://schemas.microsoft.com/office/drawing/2014/main" id="{F833CE00-D8CE-634A-9728-EC4C944D4D05}"/>
              </a:ext>
            </a:extLst>
          </p:cNvPr>
          <p:cNvSpPr/>
          <p:nvPr/>
        </p:nvSpPr>
        <p:spPr>
          <a:xfrm flipH="1">
            <a:off x="13720651" y="6182339"/>
            <a:ext cx="4349090" cy="314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1" name="Линия">
            <a:extLst>
              <a:ext uri="{FF2B5EF4-FFF2-40B4-BE49-F238E27FC236}">
                <a16:creationId xmlns:a16="http://schemas.microsoft.com/office/drawing/2014/main" id="{53BF912A-7296-8C47-BCA0-DFF8B9252919}"/>
              </a:ext>
            </a:extLst>
          </p:cNvPr>
          <p:cNvSpPr/>
          <p:nvPr/>
        </p:nvSpPr>
        <p:spPr>
          <a:xfrm flipH="1" flipV="1">
            <a:off x="6461973" y="7913357"/>
            <a:ext cx="12769180" cy="3594020"/>
          </a:xfrm>
          <a:custGeom>
            <a:avLst/>
            <a:gdLst>
              <a:gd name="connsiteX0" fmla="*/ 0 w 28140"/>
              <a:gd name="connsiteY0" fmla="*/ 1 h 21588"/>
              <a:gd name="connsiteX1" fmla="*/ 10172 w 28140"/>
              <a:gd name="connsiteY1" fmla="*/ 1 h 21588"/>
              <a:gd name="connsiteX2" fmla="*/ 10530 w 28140"/>
              <a:gd name="connsiteY2" fmla="*/ 229 h 21588"/>
              <a:gd name="connsiteX3" fmla="*/ 10748 w 28140"/>
              <a:gd name="connsiteY3" fmla="*/ 796 h 21588"/>
              <a:gd name="connsiteX4" fmla="*/ 15027 w 28140"/>
              <a:gd name="connsiteY4" fmla="*/ 20715 h 21588"/>
              <a:gd name="connsiteX5" fmla="*/ 15262 w 28140"/>
              <a:gd name="connsiteY5" fmla="*/ 21344 h 21588"/>
              <a:gd name="connsiteX6" fmla="*/ 15613 w 28140"/>
              <a:gd name="connsiteY6" fmla="*/ 21588 h 21588"/>
              <a:gd name="connsiteX7" fmla="*/ 28140 w 28140"/>
              <a:gd name="connsiteY7" fmla="*/ 21409 h 21588"/>
              <a:gd name="connsiteX0" fmla="*/ 0 w 32651"/>
              <a:gd name="connsiteY0" fmla="*/ 1 h 21588"/>
              <a:gd name="connsiteX1" fmla="*/ 10172 w 32651"/>
              <a:gd name="connsiteY1" fmla="*/ 1 h 21588"/>
              <a:gd name="connsiteX2" fmla="*/ 10530 w 32651"/>
              <a:gd name="connsiteY2" fmla="*/ 229 h 21588"/>
              <a:gd name="connsiteX3" fmla="*/ 10748 w 32651"/>
              <a:gd name="connsiteY3" fmla="*/ 796 h 21588"/>
              <a:gd name="connsiteX4" fmla="*/ 15027 w 32651"/>
              <a:gd name="connsiteY4" fmla="*/ 20715 h 21588"/>
              <a:gd name="connsiteX5" fmla="*/ 15262 w 32651"/>
              <a:gd name="connsiteY5" fmla="*/ 21344 h 21588"/>
              <a:gd name="connsiteX6" fmla="*/ 15613 w 32651"/>
              <a:gd name="connsiteY6" fmla="*/ 21588 h 21588"/>
              <a:gd name="connsiteX7" fmla="*/ 32651 w 32651"/>
              <a:gd name="connsiteY7" fmla="*/ 21409 h 21588"/>
              <a:gd name="connsiteX0" fmla="*/ 0 w 32651"/>
              <a:gd name="connsiteY0" fmla="*/ 1 h 21767"/>
              <a:gd name="connsiteX1" fmla="*/ 10172 w 32651"/>
              <a:gd name="connsiteY1" fmla="*/ 1 h 21767"/>
              <a:gd name="connsiteX2" fmla="*/ 10530 w 32651"/>
              <a:gd name="connsiteY2" fmla="*/ 229 h 21767"/>
              <a:gd name="connsiteX3" fmla="*/ 10748 w 32651"/>
              <a:gd name="connsiteY3" fmla="*/ 796 h 21767"/>
              <a:gd name="connsiteX4" fmla="*/ 15027 w 32651"/>
              <a:gd name="connsiteY4" fmla="*/ 20715 h 21767"/>
              <a:gd name="connsiteX5" fmla="*/ 15262 w 32651"/>
              <a:gd name="connsiteY5" fmla="*/ 21344 h 21767"/>
              <a:gd name="connsiteX6" fmla="*/ 15613 w 32651"/>
              <a:gd name="connsiteY6" fmla="*/ 21588 h 21767"/>
              <a:gd name="connsiteX7" fmla="*/ 32651 w 32651"/>
              <a:gd name="connsiteY7" fmla="*/ 21767 h 21767"/>
              <a:gd name="connsiteX0" fmla="*/ 0 w 32501"/>
              <a:gd name="connsiteY0" fmla="*/ 1 h 21767"/>
              <a:gd name="connsiteX1" fmla="*/ 10172 w 32501"/>
              <a:gd name="connsiteY1" fmla="*/ 1 h 21767"/>
              <a:gd name="connsiteX2" fmla="*/ 10530 w 32501"/>
              <a:gd name="connsiteY2" fmla="*/ 229 h 21767"/>
              <a:gd name="connsiteX3" fmla="*/ 10748 w 32501"/>
              <a:gd name="connsiteY3" fmla="*/ 796 h 21767"/>
              <a:gd name="connsiteX4" fmla="*/ 15027 w 32501"/>
              <a:gd name="connsiteY4" fmla="*/ 20715 h 21767"/>
              <a:gd name="connsiteX5" fmla="*/ 15262 w 32501"/>
              <a:gd name="connsiteY5" fmla="*/ 21344 h 21767"/>
              <a:gd name="connsiteX6" fmla="*/ 15613 w 32501"/>
              <a:gd name="connsiteY6" fmla="*/ 21588 h 21767"/>
              <a:gd name="connsiteX7" fmla="*/ 32501 w 32501"/>
              <a:gd name="connsiteY7" fmla="*/ 21767 h 21767"/>
              <a:gd name="connsiteX0" fmla="*/ 0 w 32200"/>
              <a:gd name="connsiteY0" fmla="*/ 1 h 21588"/>
              <a:gd name="connsiteX1" fmla="*/ 10172 w 32200"/>
              <a:gd name="connsiteY1" fmla="*/ 1 h 21588"/>
              <a:gd name="connsiteX2" fmla="*/ 10530 w 32200"/>
              <a:gd name="connsiteY2" fmla="*/ 229 h 21588"/>
              <a:gd name="connsiteX3" fmla="*/ 10748 w 32200"/>
              <a:gd name="connsiteY3" fmla="*/ 796 h 21588"/>
              <a:gd name="connsiteX4" fmla="*/ 15027 w 32200"/>
              <a:gd name="connsiteY4" fmla="*/ 20715 h 21588"/>
              <a:gd name="connsiteX5" fmla="*/ 15262 w 32200"/>
              <a:gd name="connsiteY5" fmla="*/ 21344 h 21588"/>
              <a:gd name="connsiteX6" fmla="*/ 15613 w 32200"/>
              <a:gd name="connsiteY6" fmla="*/ 21588 h 21588"/>
              <a:gd name="connsiteX7" fmla="*/ 32200 w 32200"/>
              <a:gd name="connsiteY7" fmla="*/ 21588 h 21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200" h="21588" extrusionOk="0">
                <a:moveTo>
                  <a:pt x="0" y="1"/>
                </a:moveTo>
                <a:lnTo>
                  <a:pt x="10172" y="1"/>
                </a:lnTo>
                <a:cubicBezTo>
                  <a:pt x="10298" y="-12"/>
                  <a:pt x="10423" y="68"/>
                  <a:pt x="10530" y="229"/>
                </a:cubicBezTo>
                <a:cubicBezTo>
                  <a:pt x="10623" y="369"/>
                  <a:pt x="10698" y="564"/>
                  <a:pt x="10748" y="796"/>
                </a:cubicBezTo>
                <a:lnTo>
                  <a:pt x="15027" y="20715"/>
                </a:lnTo>
                <a:cubicBezTo>
                  <a:pt x="15079" y="20973"/>
                  <a:pt x="15161" y="21190"/>
                  <a:pt x="15262" y="21344"/>
                </a:cubicBezTo>
                <a:cubicBezTo>
                  <a:pt x="15367" y="21504"/>
                  <a:pt x="15488" y="21588"/>
                  <a:pt x="15613" y="21588"/>
                </a:cubicBezTo>
                <a:lnTo>
                  <a:pt x="32200" y="21588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2" name="Линия">
            <a:extLst>
              <a:ext uri="{FF2B5EF4-FFF2-40B4-BE49-F238E27FC236}">
                <a16:creationId xmlns:a16="http://schemas.microsoft.com/office/drawing/2014/main" id="{3FE883E1-F66B-3D4A-97D1-0418972ED99A}"/>
              </a:ext>
            </a:extLst>
          </p:cNvPr>
          <p:cNvSpPr/>
          <p:nvPr/>
        </p:nvSpPr>
        <p:spPr>
          <a:xfrm flipH="1" flipV="1">
            <a:off x="5189043" y="8109311"/>
            <a:ext cx="9025647" cy="4496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extrusionOk="0">
                <a:moveTo>
                  <a:pt x="0" y="1"/>
                </a:moveTo>
                <a:lnTo>
                  <a:pt x="9653" y="1"/>
                </a:lnTo>
                <a:cubicBezTo>
                  <a:pt x="9773" y="-9"/>
                  <a:pt x="9892" y="55"/>
                  <a:pt x="9994" y="184"/>
                </a:cubicBezTo>
                <a:cubicBezTo>
                  <a:pt x="10081" y="295"/>
                  <a:pt x="10153" y="452"/>
                  <a:pt x="10201" y="637"/>
                </a:cubicBezTo>
                <a:lnTo>
                  <a:pt x="15362" y="20893"/>
                </a:lnTo>
                <a:cubicBezTo>
                  <a:pt x="15411" y="21099"/>
                  <a:pt x="15489" y="21273"/>
                  <a:pt x="15585" y="21396"/>
                </a:cubicBezTo>
                <a:cubicBezTo>
                  <a:pt x="15684" y="21523"/>
                  <a:pt x="15800" y="21591"/>
                  <a:pt x="15918" y="21591"/>
                </a:cubicBezTo>
                <a:lnTo>
                  <a:pt x="21600" y="21591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3" name="Линия">
            <a:extLst>
              <a:ext uri="{FF2B5EF4-FFF2-40B4-BE49-F238E27FC236}">
                <a16:creationId xmlns:a16="http://schemas.microsoft.com/office/drawing/2014/main" id="{1CC1ED72-D8B7-E94F-BCD9-743BBD910C0B}"/>
              </a:ext>
            </a:extLst>
          </p:cNvPr>
          <p:cNvSpPr/>
          <p:nvPr/>
        </p:nvSpPr>
        <p:spPr>
          <a:xfrm flipH="1" flipV="1">
            <a:off x="9278116" y="11178817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4" name="Линия">
            <a:extLst>
              <a:ext uri="{FF2B5EF4-FFF2-40B4-BE49-F238E27FC236}">
                <a16:creationId xmlns:a16="http://schemas.microsoft.com/office/drawing/2014/main" id="{822F04C9-EEF4-784A-AF2F-8F5267BA7302}"/>
              </a:ext>
            </a:extLst>
          </p:cNvPr>
          <p:cNvSpPr/>
          <p:nvPr/>
        </p:nvSpPr>
        <p:spPr>
          <a:xfrm flipH="1" flipV="1">
            <a:off x="8718345" y="10025733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5" name="Линия">
            <a:extLst>
              <a:ext uri="{FF2B5EF4-FFF2-40B4-BE49-F238E27FC236}">
                <a16:creationId xmlns:a16="http://schemas.microsoft.com/office/drawing/2014/main" id="{2D79A479-B0B2-3945-8810-B8B6F542D899}"/>
              </a:ext>
            </a:extLst>
          </p:cNvPr>
          <p:cNvSpPr/>
          <p:nvPr/>
        </p:nvSpPr>
        <p:spPr>
          <a:xfrm flipH="1" flipV="1">
            <a:off x="8164964" y="8961369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6" name="Линия">
            <a:extLst>
              <a:ext uri="{FF2B5EF4-FFF2-40B4-BE49-F238E27FC236}">
                <a16:creationId xmlns:a16="http://schemas.microsoft.com/office/drawing/2014/main" id="{E2A35A35-6B6F-FB43-834F-7B0799BE7037}"/>
              </a:ext>
            </a:extLst>
          </p:cNvPr>
          <p:cNvSpPr/>
          <p:nvPr/>
        </p:nvSpPr>
        <p:spPr>
          <a:xfrm flipH="1" flipV="1">
            <a:off x="14286456" y="10020612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7" name="Линия">
            <a:extLst>
              <a:ext uri="{FF2B5EF4-FFF2-40B4-BE49-F238E27FC236}">
                <a16:creationId xmlns:a16="http://schemas.microsoft.com/office/drawing/2014/main" id="{FD5AA99B-8B6A-9441-B9C4-67390150B0ED}"/>
              </a:ext>
            </a:extLst>
          </p:cNvPr>
          <p:cNvSpPr/>
          <p:nvPr/>
        </p:nvSpPr>
        <p:spPr>
          <a:xfrm flipH="1" flipV="1">
            <a:off x="13732552" y="8956248"/>
            <a:ext cx="4349090" cy="3164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0186" y="0"/>
                </a:lnTo>
                <a:cubicBezTo>
                  <a:pt x="20385" y="168"/>
                  <a:pt x="20577" y="1084"/>
                  <a:pt x="20742" y="2649"/>
                </a:cubicBezTo>
                <a:cubicBezTo>
                  <a:pt x="20910" y="4252"/>
                  <a:pt x="21042" y="6471"/>
                  <a:pt x="21124" y="9057"/>
                </a:cubicBezTo>
                <a:lnTo>
                  <a:pt x="21600" y="21600"/>
                </a:lnTo>
              </a:path>
            </a:pathLst>
          </a:custGeom>
          <a:ln w="38100">
            <a:solidFill>
              <a:schemeClr val="bg1">
                <a:lumMod val="8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3199" dirty="0">
              <a:latin typeface="Open Sans Light" panose="020B0306030504020204" pitchFamily="34" charset="0"/>
            </a:endParaRPr>
          </a:p>
        </p:txBody>
      </p:sp>
      <p:sp>
        <p:nvSpPr>
          <p:cNvPr id="18" name="Shape 47">
            <a:extLst>
              <a:ext uri="{FF2B5EF4-FFF2-40B4-BE49-F238E27FC236}">
                <a16:creationId xmlns:a16="http://schemas.microsoft.com/office/drawing/2014/main" id="{71A726C1-26B8-6446-9E28-109086F0E85B}"/>
              </a:ext>
            </a:extLst>
          </p:cNvPr>
          <p:cNvSpPr>
            <a:spLocks/>
          </p:cNvSpPr>
          <p:nvPr/>
        </p:nvSpPr>
        <p:spPr bwMode="auto">
          <a:xfrm flipH="1">
            <a:off x="1551177" y="4633486"/>
            <a:ext cx="5051199" cy="6218701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C3BCAA-30E2-044F-88F0-BFACAA10CDB5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FD543B-D6BD-964C-976F-6919DEB85D0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B67AAE0-A463-4843-942A-6A9A0129CB2C}"/>
              </a:ext>
            </a:extLst>
          </p:cNvPr>
          <p:cNvSpPr txBox="1">
            <a:spLocks/>
          </p:cNvSpPr>
          <p:nvPr/>
        </p:nvSpPr>
        <p:spPr>
          <a:xfrm>
            <a:off x="8365054" y="62379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C08B558-75A3-4849-A4F6-9D288317C7AD}"/>
              </a:ext>
            </a:extLst>
          </p:cNvPr>
          <p:cNvSpPr txBox="1">
            <a:spLocks/>
          </p:cNvSpPr>
          <p:nvPr/>
        </p:nvSpPr>
        <p:spPr>
          <a:xfrm>
            <a:off x="9482654" y="40209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64BB11C-DCE1-1C4B-B492-52878F5C85BD}"/>
              </a:ext>
            </a:extLst>
          </p:cNvPr>
          <p:cNvSpPr txBox="1">
            <a:spLocks/>
          </p:cNvSpPr>
          <p:nvPr/>
        </p:nvSpPr>
        <p:spPr>
          <a:xfrm>
            <a:off x="8923854" y="512943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3E128A0-2057-584E-BE61-EC1EE6C21821}"/>
              </a:ext>
            </a:extLst>
          </p:cNvPr>
          <p:cNvSpPr txBox="1">
            <a:spLocks/>
          </p:cNvSpPr>
          <p:nvPr/>
        </p:nvSpPr>
        <p:spPr>
          <a:xfrm>
            <a:off x="8365054" y="864616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ECA32BF-2BAF-4846-9269-1B6D79E72FEF}"/>
              </a:ext>
            </a:extLst>
          </p:cNvPr>
          <p:cNvSpPr txBox="1">
            <a:spLocks/>
          </p:cNvSpPr>
          <p:nvPr/>
        </p:nvSpPr>
        <p:spPr>
          <a:xfrm>
            <a:off x="8923854" y="972347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9810EDC-B6EA-4344-9999-07C939A31785}"/>
              </a:ext>
            </a:extLst>
          </p:cNvPr>
          <p:cNvSpPr txBox="1">
            <a:spLocks/>
          </p:cNvSpPr>
          <p:nvPr/>
        </p:nvSpPr>
        <p:spPr>
          <a:xfrm>
            <a:off x="9482654" y="1088035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90C7665-2347-C44B-BD7B-2483AA1351BB}"/>
              </a:ext>
            </a:extLst>
          </p:cNvPr>
          <p:cNvSpPr txBox="1">
            <a:spLocks/>
          </p:cNvSpPr>
          <p:nvPr/>
        </p:nvSpPr>
        <p:spPr>
          <a:xfrm>
            <a:off x="14518944" y="512241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9C3069C-2AE9-EA4C-B592-1D748C1F6E55}"/>
              </a:ext>
            </a:extLst>
          </p:cNvPr>
          <p:cNvSpPr txBox="1">
            <a:spLocks/>
          </p:cNvSpPr>
          <p:nvPr/>
        </p:nvSpPr>
        <p:spPr>
          <a:xfrm>
            <a:off x="14518944" y="970001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5908873-3261-2F4E-874D-1BE75D56E593}"/>
              </a:ext>
            </a:extLst>
          </p:cNvPr>
          <p:cNvSpPr txBox="1">
            <a:spLocks/>
          </p:cNvSpPr>
          <p:nvPr/>
        </p:nvSpPr>
        <p:spPr>
          <a:xfrm>
            <a:off x="13978615" y="622759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6656A928-527D-DF43-A3A5-2BE1C5F5C897}"/>
              </a:ext>
            </a:extLst>
          </p:cNvPr>
          <p:cNvSpPr txBox="1">
            <a:spLocks/>
          </p:cNvSpPr>
          <p:nvPr/>
        </p:nvSpPr>
        <p:spPr>
          <a:xfrm>
            <a:off x="13978615" y="86377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75FB529-9339-C841-8B59-DB9599F42C5F}"/>
              </a:ext>
            </a:extLst>
          </p:cNvPr>
          <p:cNvSpPr txBox="1">
            <a:spLocks/>
          </p:cNvSpPr>
          <p:nvPr/>
        </p:nvSpPr>
        <p:spPr>
          <a:xfrm>
            <a:off x="10082796" y="2901772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A594D25-30B1-C341-AD2E-610F0F204BE2}"/>
              </a:ext>
            </a:extLst>
          </p:cNvPr>
          <p:cNvSpPr txBox="1">
            <a:spLocks/>
          </p:cNvSpPr>
          <p:nvPr/>
        </p:nvSpPr>
        <p:spPr>
          <a:xfrm>
            <a:off x="10082796" y="1195300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AC329EC-256C-3D44-818E-75E70F31D6D5}"/>
              </a:ext>
            </a:extLst>
          </p:cNvPr>
          <p:cNvSpPr txBox="1">
            <a:spLocks/>
          </p:cNvSpPr>
          <p:nvPr/>
        </p:nvSpPr>
        <p:spPr>
          <a:xfrm>
            <a:off x="15054889" y="402095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02195A0-2157-ED44-B370-7AA04690AF73}"/>
              </a:ext>
            </a:extLst>
          </p:cNvPr>
          <p:cNvSpPr txBox="1">
            <a:spLocks/>
          </p:cNvSpPr>
          <p:nvPr/>
        </p:nvSpPr>
        <p:spPr>
          <a:xfrm>
            <a:off x="15054889" y="1086852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2437978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ECAACAEE-C314-B440-AEA9-18AA60649C79}"/>
              </a:ext>
            </a:extLst>
          </p:cNvPr>
          <p:cNvSpPr>
            <a:spLocks/>
          </p:cNvSpPr>
          <p:nvPr/>
        </p:nvSpPr>
        <p:spPr bwMode="auto">
          <a:xfrm>
            <a:off x="-4763" y="2344893"/>
            <a:ext cx="24380825" cy="11369320"/>
          </a:xfrm>
          <a:custGeom>
            <a:avLst/>
            <a:gdLst>
              <a:gd name="connsiteX0" fmla="*/ 0 w 12193588"/>
              <a:gd name="connsiteY0" fmla="*/ 0 h 3083718"/>
              <a:gd name="connsiteX1" fmla="*/ 287241 w 12193588"/>
              <a:gd name="connsiteY1" fmla="*/ 266418 h 3083718"/>
              <a:gd name="connsiteX2" fmla="*/ 574482 w 12193588"/>
              <a:gd name="connsiteY2" fmla="*/ 0 h 3083718"/>
              <a:gd name="connsiteX3" fmla="*/ 825313 w 12193588"/>
              <a:gd name="connsiteY3" fmla="*/ 236066 h 3083718"/>
              <a:gd name="connsiteX4" fmla="*/ 1080189 w 12193588"/>
              <a:gd name="connsiteY4" fmla="*/ 0 h 3083718"/>
              <a:gd name="connsiteX5" fmla="*/ 1335065 w 12193588"/>
              <a:gd name="connsiteY5" fmla="*/ 236066 h 3083718"/>
              <a:gd name="connsiteX6" fmla="*/ 1589941 w 12193588"/>
              <a:gd name="connsiteY6" fmla="*/ 0 h 3083718"/>
              <a:gd name="connsiteX7" fmla="*/ 1873136 w 12193588"/>
              <a:gd name="connsiteY7" fmla="*/ 266418 h 3083718"/>
              <a:gd name="connsiteX8" fmla="*/ 2160377 w 12193588"/>
              <a:gd name="connsiteY8" fmla="*/ 0 h 3083718"/>
              <a:gd name="connsiteX9" fmla="*/ 2415253 w 12193588"/>
              <a:gd name="connsiteY9" fmla="*/ 236066 h 3083718"/>
              <a:gd name="connsiteX10" fmla="*/ 2670129 w 12193588"/>
              <a:gd name="connsiteY10" fmla="*/ 0 h 3083718"/>
              <a:gd name="connsiteX11" fmla="*/ 2920959 w 12193588"/>
              <a:gd name="connsiteY11" fmla="*/ 236066 h 3083718"/>
              <a:gd name="connsiteX12" fmla="*/ 3175835 w 12193588"/>
              <a:gd name="connsiteY12" fmla="*/ 0 h 3083718"/>
              <a:gd name="connsiteX13" fmla="*/ 3463076 w 12193588"/>
              <a:gd name="connsiteY13" fmla="*/ 266418 h 3083718"/>
              <a:gd name="connsiteX14" fmla="*/ 3746272 w 12193588"/>
              <a:gd name="connsiteY14" fmla="*/ 0 h 3083718"/>
              <a:gd name="connsiteX15" fmla="*/ 4001148 w 12193588"/>
              <a:gd name="connsiteY15" fmla="*/ 236066 h 3083718"/>
              <a:gd name="connsiteX16" fmla="*/ 4256024 w 12193588"/>
              <a:gd name="connsiteY16" fmla="*/ 0 h 3083718"/>
              <a:gd name="connsiteX17" fmla="*/ 4510900 w 12193588"/>
              <a:gd name="connsiteY17" fmla="*/ 236066 h 3083718"/>
              <a:gd name="connsiteX18" fmla="*/ 4761730 w 12193588"/>
              <a:gd name="connsiteY18" fmla="*/ 0 h 3083718"/>
              <a:gd name="connsiteX19" fmla="*/ 5048971 w 12193588"/>
              <a:gd name="connsiteY19" fmla="*/ 266418 h 3083718"/>
              <a:gd name="connsiteX20" fmla="*/ 5336212 w 12193588"/>
              <a:gd name="connsiteY20" fmla="*/ 0 h 3083718"/>
              <a:gd name="connsiteX21" fmla="*/ 5591088 w 12193588"/>
              <a:gd name="connsiteY21" fmla="*/ 236066 h 3083718"/>
              <a:gd name="connsiteX22" fmla="*/ 5841918 w 12193588"/>
              <a:gd name="connsiteY22" fmla="*/ 0 h 3083718"/>
              <a:gd name="connsiteX23" fmla="*/ 6096794 w 12193588"/>
              <a:gd name="connsiteY23" fmla="*/ 236066 h 3083718"/>
              <a:gd name="connsiteX24" fmla="*/ 6351670 w 12193588"/>
              <a:gd name="connsiteY24" fmla="*/ 0 h 3083718"/>
              <a:gd name="connsiteX25" fmla="*/ 6634866 w 12193588"/>
              <a:gd name="connsiteY25" fmla="*/ 266418 h 3083718"/>
              <a:gd name="connsiteX26" fmla="*/ 6922107 w 12193588"/>
              <a:gd name="connsiteY26" fmla="*/ 0 h 3083718"/>
              <a:gd name="connsiteX27" fmla="*/ 7176983 w 12193588"/>
              <a:gd name="connsiteY27" fmla="*/ 236066 h 3083718"/>
              <a:gd name="connsiteX28" fmla="*/ 7431859 w 12193588"/>
              <a:gd name="connsiteY28" fmla="*/ 0 h 3083718"/>
              <a:gd name="connsiteX29" fmla="*/ 7682689 w 12193588"/>
              <a:gd name="connsiteY29" fmla="*/ 236066 h 3083718"/>
              <a:gd name="connsiteX30" fmla="*/ 7937565 w 12193588"/>
              <a:gd name="connsiteY30" fmla="*/ 0 h 3083718"/>
              <a:gd name="connsiteX31" fmla="*/ 8224806 w 12193588"/>
              <a:gd name="connsiteY31" fmla="*/ 266418 h 3083718"/>
              <a:gd name="connsiteX32" fmla="*/ 8508001 w 12193588"/>
              <a:gd name="connsiteY32" fmla="*/ 0 h 3083718"/>
              <a:gd name="connsiteX33" fmla="*/ 8762877 w 12193588"/>
              <a:gd name="connsiteY33" fmla="*/ 236066 h 3083718"/>
              <a:gd name="connsiteX34" fmla="*/ 9017753 w 12193588"/>
              <a:gd name="connsiteY34" fmla="*/ 0 h 3083718"/>
              <a:gd name="connsiteX35" fmla="*/ 9272629 w 12193588"/>
              <a:gd name="connsiteY35" fmla="*/ 236066 h 3083718"/>
              <a:gd name="connsiteX36" fmla="*/ 9523459 w 12193588"/>
              <a:gd name="connsiteY36" fmla="*/ 0 h 3083718"/>
              <a:gd name="connsiteX37" fmla="*/ 9810700 w 12193588"/>
              <a:gd name="connsiteY37" fmla="*/ 266418 h 3083718"/>
              <a:gd name="connsiteX38" fmla="*/ 10097941 w 12193588"/>
              <a:gd name="connsiteY38" fmla="*/ 0 h 3083718"/>
              <a:gd name="connsiteX39" fmla="*/ 10352817 w 12193588"/>
              <a:gd name="connsiteY39" fmla="*/ 236066 h 3083718"/>
              <a:gd name="connsiteX40" fmla="*/ 10603648 w 12193588"/>
              <a:gd name="connsiteY40" fmla="*/ 0 h 3083718"/>
              <a:gd name="connsiteX41" fmla="*/ 10858524 w 12193588"/>
              <a:gd name="connsiteY41" fmla="*/ 236066 h 3083718"/>
              <a:gd name="connsiteX42" fmla="*/ 11113400 w 12193588"/>
              <a:gd name="connsiteY42" fmla="*/ 0 h 3083718"/>
              <a:gd name="connsiteX43" fmla="*/ 11400641 w 12193588"/>
              <a:gd name="connsiteY43" fmla="*/ 266418 h 3083718"/>
              <a:gd name="connsiteX44" fmla="*/ 11683836 w 12193588"/>
              <a:gd name="connsiteY44" fmla="*/ 0 h 3083718"/>
              <a:gd name="connsiteX45" fmla="*/ 11938712 w 12193588"/>
              <a:gd name="connsiteY45" fmla="*/ 236066 h 3083718"/>
              <a:gd name="connsiteX46" fmla="*/ 12193588 w 12193588"/>
              <a:gd name="connsiteY46" fmla="*/ 0 h 3083718"/>
              <a:gd name="connsiteX47" fmla="*/ 12193588 w 12193588"/>
              <a:gd name="connsiteY47" fmla="*/ 2806218 h 3083718"/>
              <a:gd name="connsiteX48" fmla="*/ 12193588 w 12193588"/>
              <a:gd name="connsiteY48" fmla="*/ 3083718 h 3083718"/>
              <a:gd name="connsiteX49" fmla="*/ 0 w 12193588"/>
              <a:gd name="connsiteY49" fmla="*/ 3083718 h 3083718"/>
              <a:gd name="connsiteX50" fmla="*/ 0 w 12193588"/>
              <a:gd name="connsiteY50" fmla="*/ 2981110 h 3083718"/>
              <a:gd name="connsiteX51" fmla="*/ 0 w 12193588"/>
              <a:gd name="connsiteY51" fmla="*/ 0 h 3083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3588" h="3083718">
                <a:moveTo>
                  <a:pt x="0" y="0"/>
                </a:moveTo>
                <a:cubicBezTo>
                  <a:pt x="0" y="148385"/>
                  <a:pt x="129461" y="266418"/>
                  <a:pt x="287241" y="266418"/>
                </a:cubicBezTo>
                <a:cubicBezTo>
                  <a:pt x="445022" y="266418"/>
                  <a:pt x="574482" y="148385"/>
                  <a:pt x="574482" y="0"/>
                </a:cubicBezTo>
                <a:cubicBezTo>
                  <a:pt x="574482" y="131523"/>
                  <a:pt x="687761" y="236066"/>
                  <a:pt x="825313" y="236066"/>
                </a:cubicBezTo>
                <a:cubicBezTo>
                  <a:pt x="966910" y="236066"/>
                  <a:pt x="1080189" y="131523"/>
                  <a:pt x="1080189" y="0"/>
                </a:cubicBezTo>
                <a:cubicBezTo>
                  <a:pt x="1080189" y="131523"/>
                  <a:pt x="1193467" y="236066"/>
                  <a:pt x="1335065" y="236066"/>
                </a:cubicBezTo>
                <a:cubicBezTo>
                  <a:pt x="1476662" y="236066"/>
                  <a:pt x="1589941" y="131523"/>
                  <a:pt x="1589941" y="0"/>
                </a:cubicBezTo>
                <a:cubicBezTo>
                  <a:pt x="1589941" y="148385"/>
                  <a:pt x="1715356" y="266418"/>
                  <a:pt x="1873136" y="266418"/>
                </a:cubicBezTo>
                <a:cubicBezTo>
                  <a:pt x="2030916" y="266418"/>
                  <a:pt x="2160377" y="148385"/>
                  <a:pt x="2160377" y="0"/>
                </a:cubicBezTo>
                <a:cubicBezTo>
                  <a:pt x="2160377" y="131523"/>
                  <a:pt x="2273655" y="236066"/>
                  <a:pt x="2415253" y="236066"/>
                </a:cubicBezTo>
                <a:cubicBezTo>
                  <a:pt x="2552805" y="236066"/>
                  <a:pt x="2670129" y="131523"/>
                  <a:pt x="2670129" y="0"/>
                </a:cubicBezTo>
                <a:cubicBezTo>
                  <a:pt x="2670129" y="131523"/>
                  <a:pt x="2783407" y="236066"/>
                  <a:pt x="2920959" y="236066"/>
                </a:cubicBezTo>
                <a:cubicBezTo>
                  <a:pt x="3062557" y="236066"/>
                  <a:pt x="3175835" y="131523"/>
                  <a:pt x="3175835" y="0"/>
                </a:cubicBezTo>
                <a:cubicBezTo>
                  <a:pt x="3175835" y="148385"/>
                  <a:pt x="3305296" y="266418"/>
                  <a:pt x="3463076" y="266418"/>
                </a:cubicBezTo>
                <a:cubicBezTo>
                  <a:pt x="3620857" y="266418"/>
                  <a:pt x="3746272" y="148385"/>
                  <a:pt x="3746272" y="0"/>
                </a:cubicBezTo>
                <a:cubicBezTo>
                  <a:pt x="3746272" y="131523"/>
                  <a:pt x="3859550" y="236066"/>
                  <a:pt x="4001148" y="236066"/>
                </a:cubicBezTo>
                <a:cubicBezTo>
                  <a:pt x="4142746" y="236066"/>
                  <a:pt x="4256024" y="131523"/>
                  <a:pt x="4256024" y="0"/>
                </a:cubicBezTo>
                <a:cubicBezTo>
                  <a:pt x="4256024" y="131523"/>
                  <a:pt x="4369302" y="236066"/>
                  <a:pt x="4510900" y="236066"/>
                </a:cubicBezTo>
                <a:cubicBezTo>
                  <a:pt x="4648452" y="236066"/>
                  <a:pt x="4761730" y="131523"/>
                  <a:pt x="4761730" y="0"/>
                </a:cubicBezTo>
                <a:cubicBezTo>
                  <a:pt x="4761730" y="148385"/>
                  <a:pt x="4891191" y="266418"/>
                  <a:pt x="5048971" y="266418"/>
                </a:cubicBezTo>
                <a:cubicBezTo>
                  <a:pt x="5206751" y="266418"/>
                  <a:pt x="5336212" y="148385"/>
                  <a:pt x="5336212" y="0"/>
                </a:cubicBezTo>
                <a:cubicBezTo>
                  <a:pt x="5336212" y="131523"/>
                  <a:pt x="5449490" y="236066"/>
                  <a:pt x="5591088" y="236066"/>
                </a:cubicBezTo>
                <a:cubicBezTo>
                  <a:pt x="5728641" y="236066"/>
                  <a:pt x="5841918" y="131523"/>
                  <a:pt x="5841918" y="0"/>
                </a:cubicBezTo>
                <a:cubicBezTo>
                  <a:pt x="5841918" y="131523"/>
                  <a:pt x="5955197" y="236066"/>
                  <a:pt x="6096794" y="236066"/>
                </a:cubicBezTo>
                <a:cubicBezTo>
                  <a:pt x="6238392" y="236066"/>
                  <a:pt x="6351670" y="131523"/>
                  <a:pt x="6351670" y="0"/>
                </a:cubicBezTo>
                <a:cubicBezTo>
                  <a:pt x="6351670" y="148385"/>
                  <a:pt x="6477085" y="266418"/>
                  <a:pt x="6634866" y="266418"/>
                </a:cubicBezTo>
                <a:cubicBezTo>
                  <a:pt x="6792646" y="266418"/>
                  <a:pt x="6922107" y="148385"/>
                  <a:pt x="6922107" y="0"/>
                </a:cubicBezTo>
                <a:cubicBezTo>
                  <a:pt x="6922107" y="131523"/>
                  <a:pt x="7035385" y="236066"/>
                  <a:pt x="7176983" y="236066"/>
                </a:cubicBezTo>
                <a:cubicBezTo>
                  <a:pt x="7318580" y="236066"/>
                  <a:pt x="7431859" y="131523"/>
                  <a:pt x="7431859" y="0"/>
                </a:cubicBezTo>
                <a:cubicBezTo>
                  <a:pt x="7431859" y="131523"/>
                  <a:pt x="7545137" y="236066"/>
                  <a:pt x="7682689" y="236066"/>
                </a:cubicBezTo>
                <a:cubicBezTo>
                  <a:pt x="7824287" y="236066"/>
                  <a:pt x="7937565" y="131523"/>
                  <a:pt x="7937565" y="0"/>
                </a:cubicBezTo>
                <a:cubicBezTo>
                  <a:pt x="7937565" y="148385"/>
                  <a:pt x="8067026" y="266418"/>
                  <a:pt x="8224806" y="266418"/>
                </a:cubicBezTo>
                <a:cubicBezTo>
                  <a:pt x="8382586" y="266418"/>
                  <a:pt x="8508001" y="148385"/>
                  <a:pt x="8508001" y="0"/>
                </a:cubicBezTo>
                <a:cubicBezTo>
                  <a:pt x="8508001" y="131523"/>
                  <a:pt x="8625325" y="236066"/>
                  <a:pt x="8762877" y="236066"/>
                </a:cubicBezTo>
                <a:cubicBezTo>
                  <a:pt x="8904475" y="236066"/>
                  <a:pt x="9017753" y="131523"/>
                  <a:pt x="9017753" y="0"/>
                </a:cubicBezTo>
                <a:cubicBezTo>
                  <a:pt x="9017753" y="131523"/>
                  <a:pt x="9131031" y="236066"/>
                  <a:pt x="9272629" y="236066"/>
                </a:cubicBezTo>
                <a:cubicBezTo>
                  <a:pt x="9410181" y="236066"/>
                  <a:pt x="9523459" y="131523"/>
                  <a:pt x="9523459" y="0"/>
                </a:cubicBezTo>
                <a:cubicBezTo>
                  <a:pt x="9523459" y="148385"/>
                  <a:pt x="9652920" y="266418"/>
                  <a:pt x="9810700" y="266418"/>
                </a:cubicBezTo>
                <a:cubicBezTo>
                  <a:pt x="9968481" y="266418"/>
                  <a:pt x="10097941" y="148385"/>
                  <a:pt x="10097941" y="0"/>
                </a:cubicBezTo>
                <a:cubicBezTo>
                  <a:pt x="10097941" y="131523"/>
                  <a:pt x="10211220" y="236066"/>
                  <a:pt x="10352817" y="236066"/>
                </a:cubicBezTo>
                <a:cubicBezTo>
                  <a:pt x="10490370" y="236066"/>
                  <a:pt x="10603648" y="131523"/>
                  <a:pt x="10603648" y="0"/>
                </a:cubicBezTo>
                <a:cubicBezTo>
                  <a:pt x="10603648" y="131523"/>
                  <a:pt x="10716926" y="236066"/>
                  <a:pt x="10858524" y="236066"/>
                </a:cubicBezTo>
                <a:cubicBezTo>
                  <a:pt x="11000121" y="236066"/>
                  <a:pt x="11113400" y="131523"/>
                  <a:pt x="11113400" y="0"/>
                </a:cubicBezTo>
                <a:cubicBezTo>
                  <a:pt x="11113400" y="148385"/>
                  <a:pt x="11238815" y="266418"/>
                  <a:pt x="11400641" y="266418"/>
                </a:cubicBezTo>
                <a:cubicBezTo>
                  <a:pt x="11558421" y="266418"/>
                  <a:pt x="11683836" y="148385"/>
                  <a:pt x="11683836" y="0"/>
                </a:cubicBezTo>
                <a:cubicBezTo>
                  <a:pt x="11683836" y="131523"/>
                  <a:pt x="11797114" y="236066"/>
                  <a:pt x="11938712" y="236066"/>
                </a:cubicBezTo>
                <a:cubicBezTo>
                  <a:pt x="12080310" y="236066"/>
                  <a:pt x="12193588" y="131523"/>
                  <a:pt x="12193588" y="0"/>
                </a:cubicBezTo>
                <a:cubicBezTo>
                  <a:pt x="12193588" y="0"/>
                  <a:pt x="12193588" y="0"/>
                  <a:pt x="12193588" y="2806218"/>
                </a:cubicBezTo>
                <a:lnTo>
                  <a:pt x="12193588" y="3083718"/>
                </a:lnTo>
                <a:lnTo>
                  <a:pt x="0" y="3083718"/>
                </a:lnTo>
                <a:lnTo>
                  <a:pt x="0" y="2981110"/>
                </a:lnTo>
                <a:cubicBezTo>
                  <a:pt x="0" y="2441130"/>
                  <a:pt x="0" y="1531690"/>
                  <a:pt x="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  <a:alpha val="2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21680A-65EB-CA47-A23A-2290EF06BBF6}"/>
              </a:ext>
            </a:extLst>
          </p:cNvPr>
          <p:cNvGrpSpPr/>
          <p:nvPr/>
        </p:nvGrpSpPr>
        <p:grpSpPr>
          <a:xfrm>
            <a:off x="1880531" y="1729961"/>
            <a:ext cx="17770155" cy="11982955"/>
            <a:chOff x="2393950" y="1547812"/>
            <a:chExt cx="7112001" cy="4795838"/>
          </a:xfrm>
          <a:solidFill>
            <a:schemeClr val="bg1">
              <a:lumMod val="75000"/>
            </a:schemeClr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D356A389-EFC3-6A4B-848E-039BAFCF26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93950" y="1547812"/>
              <a:ext cx="7112001" cy="4795838"/>
            </a:xfrm>
            <a:custGeom>
              <a:avLst/>
              <a:gdLst>
                <a:gd name="T0" fmla="*/ 1994 w 2160"/>
                <a:gd name="T1" fmla="*/ 712 h 1456"/>
                <a:gd name="T2" fmla="*/ 2122 w 2160"/>
                <a:gd name="T3" fmla="*/ 594 h 1456"/>
                <a:gd name="T4" fmla="*/ 2090 w 2160"/>
                <a:gd name="T5" fmla="*/ 542 h 1456"/>
                <a:gd name="T6" fmla="*/ 1578 w 2160"/>
                <a:gd name="T7" fmla="*/ 184 h 1456"/>
                <a:gd name="T8" fmla="*/ 1478 w 2160"/>
                <a:gd name="T9" fmla="*/ 56 h 1456"/>
                <a:gd name="T10" fmla="*/ 1514 w 2160"/>
                <a:gd name="T11" fmla="*/ 168 h 1456"/>
                <a:gd name="T12" fmla="*/ 1436 w 2160"/>
                <a:gd name="T13" fmla="*/ 44 h 1456"/>
                <a:gd name="T14" fmla="*/ 1378 w 2160"/>
                <a:gd name="T15" fmla="*/ 28 h 1456"/>
                <a:gd name="T16" fmla="*/ 1432 w 2160"/>
                <a:gd name="T17" fmla="*/ 160 h 1456"/>
                <a:gd name="T18" fmla="*/ 1334 w 2160"/>
                <a:gd name="T19" fmla="*/ 16 h 1456"/>
                <a:gd name="T20" fmla="*/ 1280 w 2160"/>
                <a:gd name="T21" fmla="*/ 16 h 1456"/>
                <a:gd name="T22" fmla="*/ 1346 w 2160"/>
                <a:gd name="T23" fmla="*/ 148 h 1456"/>
                <a:gd name="T24" fmla="*/ 1214 w 2160"/>
                <a:gd name="T25" fmla="*/ 14 h 1456"/>
                <a:gd name="T26" fmla="*/ 760 w 2160"/>
                <a:gd name="T27" fmla="*/ 62 h 1456"/>
                <a:gd name="T28" fmla="*/ 868 w 2160"/>
                <a:gd name="T29" fmla="*/ 168 h 1456"/>
                <a:gd name="T30" fmla="*/ 406 w 2160"/>
                <a:gd name="T31" fmla="*/ 426 h 1456"/>
                <a:gd name="T32" fmla="*/ 32 w 2160"/>
                <a:gd name="T33" fmla="*/ 242 h 1456"/>
                <a:gd name="T34" fmla="*/ 56 w 2160"/>
                <a:gd name="T35" fmla="*/ 276 h 1456"/>
                <a:gd name="T36" fmla="*/ 370 w 2160"/>
                <a:gd name="T37" fmla="*/ 482 h 1456"/>
                <a:gd name="T38" fmla="*/ 85 w 2160"/>
                <a:gd name="T39" fmla="*/ 324 h 1456"/>
                <a:gd name="T40" fmla="*/ 120 w 2160"/>
                <a:gd name="T41" fmla="*/ 394 h 1456"/>
                <a:gd name="T42" fmla="*/ 342 w 2160"/>
                <a:gd name="T43" fmla="*/ 510 h 1456"/>
                <a:gd name="T44" fmla="*/ 135 w 2160"/>
                <a:gd name="T45" fmla="*/ 433 h 1456"/>
                <a:gd name="T46" fmla="*/ 150 w 2160"/>
                <a:gd name="T47" fmla="*/ 495 h 1456"/>
                <a:gd name="T48" fmla="*/ 378 w 2160"/>
                <a:gd name="T49" fmla="*/ 601 h 1456"/>
                <a:gd name="T50" fmla="*/ 161 w 2160"/>
                <a:gd name="T51" fmla="*/ 548 h 1456"/>
                <a:gd name="T52" fmla="*/ 272 w 2160"/>
                <a:gd name="T53" fmla="*/ 710 h 1456"/>
                <a:gd name="T54" fmla="*/ 183 w 2160"/>
                <a:gd name="T55" fmla="*/ 859 h 1456"/>
                <a:gd name="T56" fmla="*/ 378 w 2160"/>
                <a:gd name="T57" fmla="*/ 805 h 1456"/>
                <a:gd name="T58" fmla="*/ 163 w 2160"/>
                <a:gd name="T59" fmla="*/ 911 h 1456"/>
                <a:gd name="T60" fmla="*/ 150 w 2160"/>
                <a:gd name="T61" fmla="*/ 950 h 1456"/>
                <a:gd name="T62" fmla="*/ 142 w 2160"/>
                <a:gd name="T63" fmla="*/ 973 h 1456"/>
                <a:gd name="T64" fmla="*/ 342 w 2160"/>
                <a:gd name="T65" fmla="*/ 896 h 1456"/>
                <a:gd name="T66" fmla="*/ 126 w 2160"/>
                <a:gd name="T67" fmla="*/ 1012 h 1456"/>
                <a:gd name="T68" fmla="*/ 86 w 2160"/>
                <a:gd name="T69" fmla="*/ 1082 h 1456"/>
                <a:gd name="T70" fmla="*/ 370 w 2160"/>
                <a:gd name="T71" fmla="*/ 924 h 1456"/>
                <a:gd name="T72" fmla="*/ 47 w 2160"/>
                <a:gd name="T73" fmla="*/ 1131 h 1456"/>
                <a:gd name="T74" fmla="*/ 0 w 2160"/>
                <a:gd name="T75" fmla="*/ 1174 h 1456"/>
                <a:gd name="T76" fmla="*/ 400 w 2160"/>
                <a:gd name="T77" fmla="*/ 974 h 1456"/>
                <a:gd name="T78" fmla="*/ 640 w 2160"/>
                <a:gd name="T79" fmla="*/ 1158 h 1456"/>
                <a:gd name="T80" fmla="*/ 514 w 2160"/>
                <a:gd name="T81" fmla="*/ 1280 h 1456"/>
                <a:gd name="T82" fmla="*/ 766 w 2160"/>
                <a:gd name="T83" fmla="*/ 1208 h 1456"/>
                <a:gd name="T84" fmla="*/ 1124 w 2160"/>
                <a:gd name="T85" fmla="*/ 1270 h 1456"/>
                <a:gd name="T86" fmla="*/ 1040 w 2160"/>
                <a:gd name="T87" fmla="*/ 1438 h 1456"/>
                <a:gd name="T88" fmla="*/ 1332 w 2160"/>
                <a:gd name="T89" fmla="*/ 1276 h 1456"/>
                <a:gd name="T90" fmla="*/ 2050 w 2160"/>
                <a:gd name="T91" fmla="*/ 918 h 1456"/>
                <a:gd name="T92" fmla="*/ 2052 w 2160"/>
                <a:gd name="T93" fmla="*/ 881 h 1456"/>
                <a:gd name="T94" fmla="*/ 2020 w 2160"/>
                <a:gd name="T95" fmla="*/ 828 h 1456"/>
                <a:gd name="T96" fmla="*/ 2144 w 2160"/>
                <a:gd name="T97" fmla="*/ 872 h 1456"/>
                <a:gd name="T98" fmla="*/ 1994 w 2160"/>
                <a:gd name="T99" fmla="*/ 712 h 1456"/>
                <a:gd name="T100" fmla="*/ 1906 w 2160"/>
                <a:gd name="T101" fmla="*/ 580 h 1456"/>
                <a:gd name="T102" fmla="*/ 1830 w 2160"/>
                <a:gd name="T103" fmla="*/ 515 h 1456"/>
                <a:gd name="T104" fmla="*/ 1906 w 2160"/>
                <a:gd name="T105" fmla="*/ 450 h 1456"/>
                <a:gd name="T106" fmla="*/ 1982 w 2160"/>
                <a:gd name="T107" fmla="*/ 515 h 1456"/>
                <a:gd name="T108" fmla="*/ 1906 w 2160"/>
                <a:gd name="T109" fmla="*/ 580 h 1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60" h="1456">
                  <a:moveTo>
                    <a:pt x="1994" y="712"/>
                  </a:moveTo>
                  <a:cubicBezTo>
                    <a:pt x="2000" y="624"/>
                    <a:pt x="2096" y="618"/>
                    <a:pt x="2122" y="594"/>
                  </a:cubicBezTo>
                  <a:cubicBezTo>
                    <a:pt x="2148" y="570"/>
                    <a:pt x="2158" y="558"/>
                    <a:pt x="2090" y="542"/>
                  </a:cubicBezTo>
                  <a:cubicBezTo>
                    <a:pt x="2022" y="526"/>
                    <a:pt x="1938" y="224"/>
                    <a:pt x="1578" y="184"/>
                  </a:cubicBezTo>
                  <a:cubicBezTo>
                    <a:pt x="1578" y="184"/>
                    <a:pt x="1554" y="98"/>
                    <a:pt x="1478" y="56"/>
                  </a:cubicBezTo>
                  <a:cubicBezTo>
                    <a:pt x="1514" y="168"/>
                    <a:pt x="1514" y="168"/>
                    <a:pt x="1514" y="168"/>
                  </a:cubicBezTo>
                  <a:cubicBezTo>
                    <a:pt x="1514" y="168"/>
                    <a:pt x="1456" y="48"/>
                    <a:pt x="1436" y="44"/>
                  </a:cubicBezTo>
                  <a:cubicBezTo>
                    <a:pt x="1416" y="40"/>
                    <a:pt x="1378" y="28"/>
                    <a:pt x="1378" y="28"/>
                  </a:cubicBezTo>
                  <a:cubicBezTo>
                    <a:pt x="1432" y="160"/>
                    <a:pt x="1432" y="160"/>
                    <a:pt x="1432" y="160"/>
                  </a:cubicBezTo>
                  <a:cubicBezTo>
                    <a:pt x="1432" y="160"/>
                    <a:pt x="1342" y="20"/>
                    <a:pt x="1334" y="16"/>
                  </a:cubicBezTo>
                  <a:cubicBezTo>
                    <a:pt x="1326" y="12"/>
                    <a:pt x="1280" y="16"/>
                    <a:pt x="1280" y="16"/>
                  </a:cubicBezTo>
                  <a:cubicBezTo>
                    <a:pt x="1280" y="16"/>
                    <a:pt x="1342" y="130"/>
                    <a:pt x="1346" y="148"/>
                  </a:cubicBezTo>
                  <a:cubicBezTo>
                    <a:pt x="1346" y="148"/>
                    <a:pt x="1254" y="32"/>
                    <a:pt x="1214" y="14"/>
                  </a:cubicBezTo>
                  <a:cubicBezTo>
                    <a:pt x="1214" y="14"/>
                    <a:pt x="874" y="0"/>
                    <a:pt x="760" y="62"/>
                  </a:cubicBezTo>
                  <a:cubicBezTo>
                    <a:pt x="760" y="62"/>
                    <a:pt x="848" y="124"/>
                    <a:pt x="868" y="168"/>
                  </a:cubicBezTo>
                  <a:cubicBezTo>
                    <a:pt x="868" y="168"/>
                    <a:pt x="568" y="238"/>
                    <a:pt x="406" y="426"/>
                  </a:cubicBezTo>
                  <a:cubicBezTo>
                    <a:pt x="406" y="426"/>
                    <a:pt x="284" y="204"/>
                    <a:pt x="32" y="242"/>
                  </a:cubicBezTo>
                  <a:cubicBezTo>
                    <a:pt x="32" y="242"/>
                    <a:pt x="42" y="255"/>
                    <a:pt x="56" y="276"/>
                  </a:cubicBezTo>
                  <a:cubicBezTo>
                    <a:pt x="292" y="286"/>
                    <a:pt x="370" y="482"/>
                    <a:pt x="370" y="482"/>
                  </a:cubicBezTo>
                  <a:cubicBezTo>
                    <a:pt x="242" y="333"/>
                    <a:pt x="126" y="323"/>
                    <a:pt x="85" y="324"/>
                  </a:cubicBezTo>
                  <a:cubicBezTo>
                    <a:pt x="97" y="345"/>
                    <a:pt x="109" y="369"/>
                    <a:pt x="120" y="394"/>
                  </a:cubicBezTo>
                  <a:cubicBezTo>
                    <a:pt x="269" y="405"/>
                    <a:pt x="342" y="510"/>
                    <a:pt x="342" y="510"/>
                  </a:cubicBezTo>
                  <a:cubicBezTo>
                    <a:pt x="247" y="442"/>
                    <a:pt x="172" y="433"/>
                    <a:pt x="135" y="433"/>
                  </a:cubicBezTo>
                  <a:cubicBezTo>
                    <a:pt x="142" y="454"/>
                    <a:pt x="147" y="475"/>
                    <a:pt x="150" y="495"/>
                  </a:cubicBezTo>
                  <a:cubicBezTo>
                    <a:pt x="290" y="489"/>
                    <a:pt x="378" y="601"/>
                    <a:pt x="378" y="601"/>
                  </a:cubicBezTo>
                  <a:cubicBezTo>
                    <a:pt x="285" y="545"/>
                    <a:pt x="192" y="546"/>
                    <a:pt x="161" y="548"/>
                  </a:cubicBezTo>
                  <a:cubicBezTo>
                    <a:pt x="193" y="653"/>
                    <a:pt x="272" y="710"/>
                    <a:pt x="272" y="710"/>
                  </a:cubicBezTo>
                  <a:cubicBezTo>
                    <a:pt x="272" y="710"/>
                    <a:pt x="228" y="754"/>
                    <a:pt x="183" y="859"/>
                  </a:cubicBezTo>
                  <a:cubicBezTo>
                    <a:pt x="225" y="859"/>
                    <a:pt x="302" y="852"/>
                    <a:pt x="378" y="805"/>
                  </a:cubicBezTo>
                  <a:cubicBezTo>
                    <a:pt x="378" y="805"/>
                    <a:pt x="296" y="910"/>
                    <a:pt x="163" y="911"/>
                  </a:cubicBezTo>
                  <a:cubicBezTo>
                    <a:pt x="159" y="924"/>
                    <a:pt x="154" y="936"/>
                    <a:pt x="150" y="950"/>
                  </a:cubicBezTo>
                  <a:cubicBezTo>
                    <a:pt x="148" y="958"/>
                    <a:pt x="145" y="966"/>
                    <a:pt x="142" y="973"/>
                  </a:cubicBezTo>
                  <a:cubicBezTo>
                    <a:pt x="181" y="972"/>
                    <a:pt x="253" y="960"/>
                    <a:pt x="342" y="896"/>
                  </a:cubicBezTo>
                  <a:cubicBezTo>
                    <a:pt x="342" y="896"/>
                    <a:pt x="271" y="998"/>
                    <a:pt x="126" y="1012"/>
                  </a:cubicBezTo>
                  <a:cubicBezTo>
                    <a:pt x="114" y="1039"/>
                    <a:pt x="100" y="1062"/>
                    <a:pt x="86" y="1082"/>
                  </a:cubicBezTo>
                  <a:cubicBezTo>
                    <a:pt x="127" y="1084"/>
                    <a:pt x="242" y="1073"/>
                    <a:pt x="370" y="924"/>
                  </a:cubicBezTo>
                  <a:cubicBezTo>
                    <a:pt x="370" y="924"/>
                    <a:pt x="290" y="1125"/>
                    <a:pt x="47" y="1131"/>
                  </a:cubicBezTo>
                  <a:cubicBezTo>
                    <a:pt x="20" y="1160"/>
                    <a:pt x="0" y="1174"/>
                    <a:pt x="0" y="1174"/>
                  </a:cubicBezTo>
                  <a:cubicBezTo>
                    <a:pt x="0" y="1174"/>
                    <a:pt x="268" y="1214"/>
                    <a:pt x="400" y="974"/>
                  </a:cubicBezTo>
                  <a:cubicBezTo>
                    <a:pt x="400" y="974"/>
                    <a:pt x="576" y="1110"/>
                    <a:pt x="640" y="1158"/>
                  </a:cubicBezTo>
                  <a:cubicBezTo>
                    <a:pt x="640" y="1158"/>
                    <a:pt x="620" y="1222"/>
                    <a:pt x="514" y="1280"/>
                  </a:cubicBezTo>
                  <a:cubicBezTo>
                    <a:pt x="514" y="1280"/>
                    <a:pt x="600" y="1330"/>
                    <a:pt x="766" y="1208"/>
                  </a:cubicBezTo>
                  <a:cubicBezTo>
                    <a:pt x="766" y="1208"/>
                    <a:pt x="976" y="1274"/>
                    <a:pt x="1124" y="1270"/>
                  </a:cubicBezTo>
                  <a:cubicBezTo>
                    <a:pt x="1124" y="1270"/>
                    <a:pt x="1118" y="1354"/>
                    <a:pt x="1040" y="1438"/>
                  </a:cubicBezTo>
                  <a:cubicBezTo>
                    <a:pt x="1040" y="1438"/>
                    <a:pt x="1222" y="1456"/>
                    <a:pt x="1332" y="1276"/>
                  </a:cubicBezTo>
                  <a:cubicBezTo>
                    <a:pt x="1332" y="1276"/>
                    <a:pt x="1745" y="1297"/>
                    <a:pt x="2050" y="918"/>
                  </a:cubicBezTo>
                  <a:cubicBezTo>
                    <a:pt x="2058" y="907"/>
                    <a:pt x="2059" y="892"/>
                    <a:pt x="2052" y="881"/>
                  </a:cubicBezTo>
                  <a:cubicBezTo>
                    <a:pt x="2020" y="828"/>
                    <a:pt x="2020" y="828"/>
                    <a:pt x="2020" y="828"/>
                  </a:cubicBezTo>
                  <a:cubicBezTo>
                    <a:pt x="2020" y="828"/>
                    <a:pt x="2128" y="898"/>
                    <a:pt x="2144" y="872"/>
                  </a:cubicBezTo>
                  <a:cubicBezTo>
                    <a:pt x="2160" y="846"/>
                    <a:pt x="1988" y="800"/>
                    <a:pt x="1994" y="712"/>
                  </a:cubicBezTo>
                  <a:close/>
                  <a:moveTo>
                    <a:pt x="1906" y="580"/>
                  </a:moveTo>
                  <a:cubicBezTo>
                    <a:pt x="1864" y="580"/>
                    <a:pt x="1830" y="551"/>
                    <a:pt x="1830" y="515"/>
                  </a:cubicBezTo>
                  <a:cubicBezTo>
                    <a:pt x="1830" y="479"/>
                    <a:pt x="1864" y="450"/>
                    <a:pt x="1906" y="450"/>
                  </a:cubicBezTo>
                  <a:cubicBezTo>
                    <a:pt x="1948" y="450"/>
                    <a:pt x="1982" y="479"/>
                    <a:pt x="1982" y="515"/>
                  </a:cubicBezTo>
                  <a:cubicBezTo>
                    <a:pt x="1982" y="551"/>
                    <a:pt x="1948" y="580"/>
                    <a:pt x="1906" y="5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F7A58543-0B08-FB49-97AD-CB5A9DF98D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99475" y="3082925"/>
              <a:ext cx="381000" cy="349250"/>
            </a:xfrm>
            <a:custGeom>
              <a:avLst/>
              <a:gdLst>
                <a:gd name="T0" fmla="*/ 58 w 116"/>
                <a:gd name="T1" fmla="*/ 0 h 106"/>
                <a:gd name="T2" fmla="*/ 0 w 116"/>
                <a:gd name="T3" fmla="*/ 53 h 106"/>
                <a:gd name="T4" fmla="*/ 58 w 116"/>
                <a:gd name="T5" fmla="*/ 106 h 106"/>
                <a:gd name="T6" fmla="*/ 116 w 116"/>
                <a:gd name="T7" fmla="*/ 53 h 106"/>
                <a:gd name="T8" fmla="*/ 58 w 116"/>
                <a:gd name="T9" fmla="*/ 0 h 106"/>
                <a:gd name="T10" fmla="*/ 69 w 116"/>
                <a:gd name="T11" fmla="*/ 89 h 106"/>
                <a:gd name="T12" fmla="*/ 40 w 116"/>
                <a:gd name="T13" fmla="*/ 62 h 106"/>
                <a:gd name="T14" fmla="*/ 69 w 116"/>
                <a:gd name="T15" fmla="*/ 35 h 106"/>
                <a:gd name="T16" fmla="*/ 97 w 116"/>
                <a:gd name="T17" fmla="*/ 62 h 106"/>
                <a:gd name="T18" fmla="*/ 69 w 116"/>
                <a:gd name="T19" fmla="*/ 89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06">
                  <a:moveTo>
                    <a:pt x="58" y="0"/>
                  </a:moveTo>
                  <a:cubicBezTo>
                    <a:pt x="26" y="0"/>
                    <a:pt x="0" y="24"/>
                    <a:pt x="0" y="53"/>
                  </a:cubicBezTo>
                  <a:cubicBezTo>
                    <a:pt x="0" y="82"/>
                    <a:pt x="26" y="106"/>
                    <a:pt x="58" y="106"/>
                  </a:cubicBezTo>
                  <a:cubicBezTo>
                    <a:pt x="90" y="106"/>
                    <a:pt x="116" y="82"/>
                    <a:pt x="116" y="53"/>
                  </a:cubicBezTo>
                  <a:cubicBezTo>
                    <a:pt x="116" y="24"/>
                    <a:pt x="90" y="0"/>
                    <a:pt x="58" y="0"/>
                  </a:cubicBezTo>
                  <a:close/>
                  <a:moveTo>
                    <a:pt x="69" y="89"/>
                  </a:moveTo>
                  <a:cubicBezTo>
                    <a:pt x="53" y="89"/>
                    <a:pt x="40" y="77"/>
                    <a:pt x="40" y="62"/>
                  </a:cubicBezTo>
                  <a:cubicBezTo>
                    <a:pt x="40" y="47"/>
                    <a:pt x="53" y="35"/>
                    <a:pt x="69" y="35"/>
                  </a:cubicBezTo>
                  <a:cubicBezTo>
                    <a:pt x="84" y="35"/>
                    <a:pt x="97" y="47"/>
                    <a:pt x="97" y="62"/>
                  </a:cubicBezTo>
                  <a:cubicBezTo>
                    <a:pt x="97" y="77"/>
                    <a:pt x="84" y="89"/>
                    <a:pt x="69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A6C9ECE-446D-9840-8AE3-5EA0E6003930}"/>
              </a:ext>
            </a:extLst>
          </p:cNvPr>
          <p:cNvGrpSpPr/>
          <p:nvPr/>
        </p:nvGrpSpPr>
        <p:grpSpPr>
          <a:xfrm>
            <a:off x="9286801" y="4132260"/>
            <a:ext cx="2713369" cy="6977550"/>
            <a:chOff x="1954213" y="1341438"/>
            <a:chExt cx="1919288" cy="4935537"/>
          </a:xfrm>
          <a:solidFill>
            <a:schemeClr val="bg1"/>
          </a:solidFill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C8130998-5DA3-A247-AEE8-251E887C62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213" y="1341438"/>
              <a:ext cx="1919288" cy="2489201"/>
            </a:xfrm>
            <a:custGeom>
              <a:avLst/>
              <a:gdLst>
                <a:gd name="T0" fmla="*/ 1171 w 1209"/>
                <a:gd name="T1" fmla="*/ 1568 h 1568"/>
                <a:gd name="T2" fmla="*/ 0 w 1209"/>
                <a:gd name="T3" fmla="*/ 29 h 1568"/>
                <a:gd name="T4" fmla="*/ 36 w 1209"/>
                <a:gd name="T5" fmla="*/ 0 h 1568"/>
                <a:gd name="T6" fmla="*/ 1209 w 1209"/>
                <a:gd name="T7" fmla="*/ 1539 h 1568"/>
                <a:gd name="T8" fmla="*/ 1171 w 1209"/>
                <a:gd name="T9" fmla="*/ 1568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9" h="1568">
                  <a:moveTo>
                    <a:pt x="1171" y="1568"/>
                  </a:moveTo>
                  <a:lnTo>
                    <a:pt x="0" y="29"/>
                  </a:lnTo>
                  <a:lnTo>
                    <a:pt x="36" y="0"/>
                  </a:lnTo>
                  <a:lnTo>
                    <a:pt x="1209" y="1539"/>
                  </a:lnTo>
                  <a:lnTo>
                    <a:pt x="1171" y="15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7F88CD8-618E-614D-8A08-A0A9FF7A2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213" y="3784600"/>
              <a:ext cx="1919288" cy="2492375"/>
            </a:xfrm>
            <a:custGeom>
              <a:avLst/>
              <a:gdLst>
                <a:gd name="T0" fmla="*/ 1171 w 1209"/>
                <a:gd name="T1" fmla="*/ 0 h 1570"/>
                <a:gd name="T2" fmla="*/ 0 w 1209"/>
                <a:gd name="T3" fmla="*/ 1539 h 1570"/>
                <a:gd name="T4" fmla="*/ 36 w 1209"/>
                <a:gd name="T5" fmla="*/ 1570 h 1570"/>
                <a:gd name="T6" fmla="*/ 1209 w 1209"/>
                <a:gd name="T7" fmla="*/ 29 h 1570"/>
                <a:gd name="T8" fmla="*/ 1171 w 1209"/>
                <a:gd name="T9" fmla="*/ 0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9" h="1570">
                  <a:moveTo>
                    <a:pt x="1171" y="0"/>
                  </a:moveTo>
                  <a:lnTo>
                    <a:pt x="0" y="1539"/>
                  </a:lnTo>
                  <a:lnTo>
                    <a:pt x="36" y="1570"/>
                  </a:lnTo>
                  <a:lnTo>
                    <a:pt x="1209" y="29"/>
                  </a:lnTo>
                  <a:lnTo>
                    <a:pt x="117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1C693AB-F68E-B345-9918-49693825CA00}"/>
              </a:ext>
            </a:extLst>
          </p:cNvPr>
          <p:cNvGrpSpPr/>
          <p:nvPr/>
        </p:nvGrpSpPr>
        <p:grpSpPr>
          <a:xfrm>
            <a:off x="15409597" y="4132260"/>
            <a:ext cx="2717858" cy="6977550"/>
            <a:chOff x="5708651" y="1341438"/>
            <a:chExt cx="1922463" cy="4935537"/>
          </a:xfrm>
          <a:solidFill>
            <a:schemeClr val="bg1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097763F-70E5-324D-95F1-526CF0A99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1" y="1341438"/>
              <a:ext cx="1922463" cy="2489201"/>
            </a:xfrm>
            <a:custGeom>
              <a:avLst/>
              <a:gdLst>
                <a:gd name="T0" fmla="*/ 1173 w 1211"/>
                <a:gd name="T1" fmla="*/ 1568 h 1568"/>
                <a:gd name="T2" fmla="*/ 0 w 1211"/>
                <a:gd name="T3" fmla="*/ 29 h 1568"/>
                <a:gd name="T4" fmla="*/ 38 w 1211"/>
                <a:gd name="T5" fmla="*/ 0 h 1568"/>
                <a:gd name="T6" fmla="*/ 1211 w 1211"/>
                <a:gd name="T7" fmla="*/ 1539 h 1568"/>
                <a:gd name="T8" fmla="*/ 1173 w 1211"/>
                <a:gd name="T9" fmla="*/ 1568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1" h="1568">
                  <a:moveTo>
                    <a:pt x="1173" y="1568"/>
                  </a:moveTo>
                  <a:lnTo>
                    <a:pt x="0" y="29"/>
                  </a:lnTo>
                  <a:lnTo>
                    <a:pt x="38" y="0"/>
                  </a:lnTo>
                  <a:lnTo>
                    <a:pt x="1211" y="1539"/>
                  </a:lnTo>
                  <a:lnTo>
                    <a:pt x="1173" y="15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B9BA2A2-E9BB-BA47-B36E-4807E93A2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1" y="3784600"/>
              <a:ext cx="1922463" cy="2492375"/>
            </a:xfrm>
            <a:custGeom>
              <a:avLst/>
              <a:gdLst>
                <a:gd name="T0" fmla="*/ 1173 w 1211"/>
                <a:gd name="T1" fmla="*/ 0 h 1570"/>
                <a:gd name="T2" fmla="*/ 0 w 1211"/>
                <a:gd name="T3" fmla="*/ 1539 h 1570"/>
                <a:gd name="T4" fmla="*/ 38 w 1211"/>
                <a:gd name="T5" fmla="*/ 1570 h 1570"/>
                <a:gd name="T6" fmla="*/ 1211 w 1211"/>
                <a:gd name="T7" fmla="*/ 29 h 1570"/>
                <a:gd name="T8" fmla="*/ 1173 w 1211"/>
                <a:gd name="T9" fmla="*/ 0 h 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1" h="1570">
                  <a:moveTo>
                    <a:pt x="1173" y="0"/>
                  </a:moveTo>
                  <a:lnTo>
                    <a:pt x="0" y="1539"/>
                  </a:lnTo>
                  <a:lnTo>
                    <a:pt x="38" y="1570"/>
                  </a:lnTo>
                  <a:lnTo>
                    <a:pt x="1211" y="29"/>
                  </a:lnTo>
                  <a:lnTo>
                    <a:pt x="117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Freeform 12">
            <a:extLst>
              <a:ext uri="{FF2B5EF4-FFF2-40B4-BE49-F238E27FC236}">
                <a16:creationId xmlns:a16="http://schemas.microsoft.com/office/drawing/2014/main" id="{4A41FFC4-1951-F14B-9B5D-4E7D6AA7C979}"/>
              </a:ext>
            </a:extLst>
          </p:cNvPr>
          <p:cNvSpPr>
            <a:spLocks/>
          </p:cNvSpPr>
          <p:nvPr/>
        </p:nvSpPr>
        <p:spPr bwMode="auto">
          <a:xfrm>
            <a:off x="4504992" y="7554829"/>
            <a:ext cx="15536191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1DE1F59B-6FB8-4549-AF79-512DE9BE1CBE}"/>
              </a:ext>
            </a:extLst>
          </p:cNvPr>
          <p:cNvSpPr/>
          <p:nvPr/>
        </p:nvSpPr>
        <p:spPr>
          <a:xfrm flipV="1">
            <a:off x="11865664" y="4097636"/>
            <a:ext cx="4132496" cy="677140"/>
          </a:xfrm>
          <a:prstGeom prst="parallelogram">
            <a:avLst>
              <a:gd name="adj" fmla="val 7045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905C9627-0747-BD43-818D-00AE1A7E3AEE}"/>
              </a:ext>
            </a:extLst>
          </p:cNvPr>
          <p:cNvSpPr/>
          <p:nvPr/>
        </p:nvSpPr>
        <p:spPr>
          <a:xfrm>
            <a:off x="11865664" y="10496876"/>
            <a:ext cx="4132496" cy="677140"/>
          </a:xfrm>
          <a:prstGeom prst="parallelogram">
            <a:avLst>
              <a:gd name="adj" fmla="val 704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72CE98E5-B0C7-0748-9C6A-9376C88DAF09}"/>
              </a:ext>
            </a:extLst>
          </p:cNvPr>
          <p:cNvSpPr/>
          <p:nvPr/>
        </p:nvSpPr>
        <p:spPr>
          <a:xfrm>
            <a:off x="5248178" y="10495515"/>
            <a:ext cx="4604385" cy="677140"/>
          </a:xfrm>
          <a:prstGeom prst="parallelogram">
            <a:avLst>
              <a:gd name="adj" fmla="val 7045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BB5F28FA-0AAC-7648-85B1-09F46DD59F06}"/>
              </a:ext>
            </a:extLst>
          </p:cNvPr>
          <p:cNvSpPr/>
          <p:nvPr/>
        </p:nvSpPr>
        <p:spPr>
          <a:xfrm flipV="1">
            <a:off x="5730620" y="4104393"/>
            <a:ext cx="4132496" cy="677140"/>
          </a:xfrm>
          <a:prstGeom prst="parallelogram">
            <a:avLst>
              <a:gd name="adj" fmla="val 7045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B11845A-76FB-E141-9A90-099E02C3D50E}"/>
              </a:ext>
            </a:extLst>
          </p:cNvPr>
          <p:cNvCxnSpPr/>
          <p:nvPr/>
        </p:nvCxnSpPr>
        <p:spPr>
          <a:xfrm flipH="1">
            <a:off x="6216031" y="5507613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headEnd w="med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DE13182-0C7D-4F4C-9789-8AED98BC5A85}"/>
              </a:ext>
            </a:extLst>
          </p:cNvPr>
          <p:cNvCxnSpPr/>
          <p:nvPr/>
        </p:nvCxnSpPr>
        <p:spPr>
          <a:xfrm flipH="1">
            <a:off x="6778144" y="6287316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headEnd w="med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98CFC36-03F7-ED47-B8A1-0BA97F23085B}"/>
              </a:ext>
            </a:extLst>
          </p:cNvPr>
          <p:cNvCxnSpPr/>
          <p:nvPr/>
        </p:nvCxnSpPr>
        <p:spPr>
          <a:xfrm flipH="1">
            <a:off x="7358383" y="7085162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headEnd w="med" len="me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00BB9DC-74E0-5F47-AB7C-B33E7C548EE7}"/>
              </a:ext>
            </a:extLst>
          </p:cNvPr>
          <p:cNvCxnSpPr/>
          <p:nvPr/>
        </p:nvCxnSpPr>
        <p:spPr>
          <a:xfrm flipH="1">
            <a:off x="12253816" y="5450386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0B9251B-7CFD-714F-A094-B1014587EB86}"/>
              </a:ext>
            </a:extLst>
          </p:cNvPr>
          <p:cNvCxnSpPr/>
          <p:nvPr/>
        </p:nvCxnSpPr>
        <p:spPr>
          <a:xfrm flipH="1">
            <a:off x="12815930" y="6230089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B9C108A-627F-204D-BB3E-4FE737BFCD78}"/>
              </a:ext>
            </a:extLst>
          </p:cNvPr>
          <p:cNvCxnSpPr/>
          <p:nvPr/>
        </p:nvCxnSpPr>
        <p:spPr>
          <a:xfrm flipH="1">
            <a:off x="13396169" y="7027937"/>
            <a:ext cx="4132496" cy="0"/>
          </a:xfrm>
          <a:prstGeom prst="straightConnector1">
            <a:avLst/>
          </a:prstGeom>
          <a:ln w="38100" cap="rnd" cmpd="sng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5FEB68C-A617-8745-BE2C-D8CD06D07183}"/>
              </a:ext>
            </a:extLst>
          </p:cNvPr>
          <p:cNvCxnSpPr/>
          <p:nvPr/>
        </p:nvCxnSpPr>
        <p:spPr>
          <a:xfrm flipH="1">
            <a:off x="12108754" y="10005252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DCBBA34-A435-D74D-9F30-3E3B27C6FB59}"/>
              </a:ext>
            </a:extLst>
          </p:cNvPr>
          <p:cNvCxnSpPr/>
          <p:nvPr/>
        </p:nvCxnSpPr>
        <p:spPr>
          <a:xfrm flipH="1">
            <a:off x="12725697" y="9175058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F566272-18DE-E149-8E24-235FF7B1D217}"/>
              </a:ext>
            </a:extLst>
          </p:cNvPr>
          <p:cNvCxnSpPr/>
          <p:nvPr/>
        </p:nvCxnSpPr>
        <p:spPr>
          <a:xfrm flipH="1">
            <a:off x="13343348" y="8372227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14F1CB3B-7BC3-744D-A110-973E985068F4}"/>
              </a:ext>
            </a:extLst>
          </p:cNvPr>
          <p:cNvSpPr>
            <a:spLocks/>
          </p:cNvSpPr>
          <p:nvPr/>
        </p:nvSpPr>
        <p:spPr bwMode="auto">
          <a:xfrm>
            <a:off x="18285919" y="7573520"/>
            <a:ext cx="1827788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FF79105-2611-0E4E-9153-D07EF5188F6F}"/>
              </a:ext>
            </a:extLst>
          </p:cNvPr>
          <p:cNvSpPr/>
          <p:nvPr/>
        </p:nvSpPr>
        <p:spPr>
          <a:xfrm>
            <a:off x="20087657" y="7048897"/>
            <a:ext cx="2792453" cy="12108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78DC3013-FF6B-BC42-BC5E-F3D8C92931FA}"/>
              </a:ext>
            </a:extLst>
          </p:cNvPr>
          <p:cNvSpPr>
            <a:spLocks/>
          </p:cNvSpPr>
          <p:nvPr/>
        </p:nvSpPr>
        <p:spPr bwMode="auto">
          <a:xfrm>
            <a:off x="20099921" y="8526828"/>
            <a:ext cx="2787376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643C0221-8DE5-4F4C-93EE-0F8538C05D41}"/>
              </a:ext>
            </a:extLst>
          </p:cNvPr>
          <p:cNvSpPr>
            <a:spLocks/>
          </p:cNvSpPr>
          <p:nvPr/>
        </p:nvSpPr>
        <p:spPr bwMode="auto">
          <a:xfrm>
            <a:off x="20099921" y="6651598"/>
            <a:ext cx="2787376" cy="127925"/>
          </a:xfrm>
          <a:custGeom>
            <a:avLst/>
            <a:gdLst>
              <a:gd name="T0" fmla="*/ 1898 w 1910"/>
              <a:gd name="T1" fmla="*/ 24 h 24"/>
              <a:gd name="T2" fmla="*/ 12 w 1910"/>
              <a:gd name="T3" fmla="*/ 24 h 24"/>
              <a:gd name="T4" fmla="*/ 0 w 1910"/>
              <a:gd name="T5" fmla="*/ 12 h 24"/>
              <a:gd name="T6" fmla="*/ 0 w 1910"/>
              <a:gd name="T7" fmla="*/ 12 h 24"/>
              <a:gd name="T8" fmla="*/ 12 w 1910"/>
              <a:gd name="T9" fmla="*/ 0 h 24"/>
              <a:gd name="T10" fmla="*/ 1898 w 1910"/>
              <a:gd name="T11" fmla="*/ 0 h 24"/>
              <a:gd name="T12" fmla="*/ 1910 w 1910"/>
              <a:gd name="T13" fmla="*/ 12 h 24"/>
              <a:gd name="T14" fmla="*/ 1910 w 1910"/>
              <a:gd name="T15" fmla="*/ 12 h 24"/>
              <a:gd name="T16" fmla="*/ 1898 w 1910"/>
              <a:gd name="T17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10" h="24">
                <a:moveTo>
                  <a:pt x="1898" y="24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0" y="18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6"/>
                  <a:pt x="5" y="0"/>
                  <a:pt x="12" y="0"/>
                </a:cubicBezTo>
                <a:cubicBezTo>
                  <a:pt x="1898" y="0"/>
                  <a:pt x="1898" y="0"/>
                  <a:pt x="1898" y="0"/>
                </a:cubicBezTo>
                <a:cubicBezTo>
                  <a:pt x="1905" y="0"/>
                  <a:pt x="1910" y="6"/>
                  <a:pt x="1910" y="12"/>
                </a:cubicBezTo>
                <a:cubicBezTo>
                  <a:pt x="1910" y="12"/>
                  <a:pt x="1910" y="12"/>
                  <a:pt x="1910" y="12"/>
                </a:cubicBezTo>
                <a:cubicBezTo>
                  <a:pt x="1910" y="18"/>
                  <a:pt x="1905" y="24"/>
                  <a:pt x="1898" y="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D90B17C-199E-3749-AFD4-7AD791EA6209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122AA49-92A2-7C42-98D5-60AB181576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50A81BD-481E-654A-8ECA-33824311D1DF}"/>
              </a:ext>
            </a:extLst>
          </p:cNvPr>
          <p:cNvSpPr txBox="1">
            <a:spLocks/>
          </p:cNvSpPr>
          <p:nvPr/>
        </p:nvSpPr>
        <p:spPr>
          <a:xfrm>
            <a:off x="12108755" y="486864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958F72E3-E275-2D4F-ACEA-BC8251B00B3D}"/>
              </a:ext>
            </a:extLst>
          </p:cNvPr>
          <p:cNvSpPr txBox="1">
            <a:spLocks/>
          </p:cNvSpPr>
          <p:nvPr/>
        </p:nvSpPr>
        <p:spPr>
          <a:xfrm>
            <a:off x="12713900" y="5642651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2B3B20D-49C1-0745-B439-2D3E0A7D0C45}"/>
              </a:ext>
            </a:extLst>
          </p:cNvPr>
          <p:cNvSpPr txBox="1">
            <a:spLocks/>
          </p:cNvSpPr>
          <p:nvPr/>
        </p:nvSpPr>
        <p:spPr>
          <a:xfrm>
            <a:off x="13319044" y="6447895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D8E112C-3F34-F24F-9DA6-4A98F72BE65D}"/>
              </a:ext>
            </a:extLst>
          </p:cNvPr>
          <p:cNvSpPr txBox="1">
            <a:spLocks/>
          </p:cNvSpPr>
          <p:nvPr/>
        </p:nvSpPr>
        <p:spPr>
          <a:xfrm>
            <a:off x="13319044" y="7798256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A7B7A42-14E4-2B48-BABB-79E6D01F0173}"/>
              </a:ext>
            </a:extLst>
          </p:cNvPr>
          <p:cNvSpPr txBox="1">
            <a:spLocks/>
          </p:cNvSpPr>
          <p:nvPr/>
        </p:nvSpPr>
        <p:spPr>
          <a:xfrm>
            <a:off x="12713900" y="8605262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08E6201-C0CD-3F4D-B71F-08ED188FD1F5}"/>
              </a:ext>
            </a:extLst>
          </p:cNvPr>
          <p:cNvSpPr txBox="1">
            <a:spLocks/>
          </p:cNvSpPr>
          <p:nvPr/>
        </p:nvSpPr>
        <p:spPr>
          <a:xfrm>
            <a:off x="12108755" y="9426159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793BABD0-37B3-004B-AC48-9DC27217AF93}"/>
              </a:ext>
            </a:extLst>
          </p:cNvPr>
          <p:cNvSpPr txBox="1">
            <a:spLocks/>
          </p:cNvSpPr>
          <p:nvPr/>
        </p:nvSpPr>
        <p:spPr>
          <a:xfrm>
            <a:off x="6091940" y="4928023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8D4522D-C7DD-C048-A027-1EB8211EAEE2}"/>
              </a:ext>
            </a:extLst>
          </p:cNvPr>
          <p:cNvSpPr txBox="1">
            <a:spLocks/>
          </p:cNvSpPr>
          <p:nvPr/>
        </p:nvSpPr>
        <p:spPr>
          <a:xfrm>
            <a:off x="6697085" y="5702026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02E29421-DE25-FE4F-B19B-C83AB271C171}"/>
              </a:ext>
            </a:extLst>
          </p:cNvPr>
          <p:cNvSpPr txBox="1">
            <a:spLocks/>
          </p:cNvSpPr>
          <p:nvPr/>
        </p:nvSpPr>
        <p:spPr>
          <a:xfrm>
            <a:off x="7302229" y="6507270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5202CC0-943B-624C-B890-BE5260F30A11}"/>
              </a:ext>
            </a:extLst>
          </p:cNvPr>
          <p:cNvSpPr txBox="1">
            <a:spLocks/>
          </p:cNvSpPr>
          <p:nvPr/>
        </p:nvSpPr>
        <p:spPr>
          <a:xfrm>
            <a:off x="7302229" y="7791371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FBF5F477-71F3-124B-8A1F-AEEB1B37C33C}"/>
              </a:ext>
            </a:extLst>
          </p:cNvPr>
          <p:cNvSpPr txBox="1">
            <a:spLocks/>
          </p:cNvSpPr>
          <p:nvPr/>
        </p:nvSpPr>
        <p:spPr>
          <a:xfrm>
            <a:off x="6697085" y="8598377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4427838E-6F6C-B340-AE47-307B20C9D5C0}"/>
              </a:ext>
            </a:extLst>
          </p:cNvPr>
          <p:cNvSpPr txBox="1">
            <a:spLocks/>
          </p:cNvSpPr>
          <p:nvPr/>
        </p:nvSpPr>
        <p:spPr>
          <a:xfrm>
            <a:off x="6091940" y="9419274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FE8CE31C-832D-1D4D-BA54-68AE4B792471}"/>
              </a:ext>
            </a:extLst>
          </p:cNvPr>
          <p:cNvCxnSpPr/>
          <p:nvPr/>
        </p:nvCxnSpPr>
        <p:spPr>
          <a:xfrm flipH="1">
            <a:off x="5952057" y="10005252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42BB009-CC3B-C941-8D9E-C5E4680C1D40}"/>
              </a:ext>
            </a:extLst>
          </p:cNvPr>
          <p:cNvCxnSpPr/>
          <p:nvPr/>
        </p:nvCxnSpPr>
        <p:spPr>
          <a:xfrm flipH="1">
            <a:off x="6569000" y="9175058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F3BF3DB-DDEA-0A4D-AF4B-BEFBBCE67792}"/>
              </a:ext>
            </a:extLst>
          </p:cNvPr>
          <p:cNvCxnSpPr/>
          <p:nvPr/>
        </p:nvCxnSpPr>
        <p:spPr>
          <a:xfrm flipH="1">
            <a:off x="7186651" y="8372227"/>
            <a:ext cx="4132496" cy="0"/>
          </a:xfrm>
          <a:prstGeom prst="straightConnector1">
            <a:avLst/>
          </a:prstGeom>
          <a:ln w="38100" cap="rnd">
            <a:solidFill>
              <a:schemeClr val="bg1"/>
            </a:solidFill>
            <a:prstDash val="lg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62F26F2D-471D-DC43-9FA5-82F16A38DBBE}"/>
              </a:ext>
            </a:extLst>
          </p:cNvPr>
          <p:cNvSpPr txBox="1"/>
          <p:nvPr/>
        </p:nvSpPr>
        <p:spPr>
          <a:xfrm>
            <a:off x="7247460" y="4150575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2979EC9-9DC0-E24D-8EA5-C1B591943F12}"/>
              </a:ext>
            </a:extLst>
          </p:cNvPr>
          <p:cNvSpPr txBox="1"/>
          <p:nvPr/>
        </p:nvSpPr>
        <p:spPr>
          <a:xfrm>
            <a:off x="13364315" y="415057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51044F9-45C2-3B4D-8EBC-40900FE612A8}"/>
              </a:ext>
            </a:extLst>
          </p:cNvPr>
          <p:cNvSpPr txBox="1"/>
          <p:nvPr/>
        </p:nvSpPr>
        <p:spPr>
          <a:xfrm>
            <a:off x="7160898" y="10536440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6C8F9F5-E3B7-1D42-9506-34850779E43F}"/>
              </a:ext>
            </a:extLst>
          </p:cNvPr>
          <p:cNvSpPr txBox="1"/>
          <p:nvPr/>
        </p:nvSpPr>
        <p:spPr>
          <a:xfrm>
            <a:off x="13338667" y="10536440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27349DB-53BB-DB4C-89F9-699833A39A43}"/>
              </a:ext>
            </a:extLst>
          </p:cNvPr>
          <p:cNvSpPr txBox="1"/>
          <p:nvPr/>
        </p:nvSpPr>
        <p:spPr>
          <a:xfrm flipH="1">
            <a:off x="20407335" y="7142144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2719991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6">
            <a:extLst>
              <a:ext uri="{FF2B5EF4-FFF2-40B4-BE49-F238E27FC236}">
                <a16:creationId xmlns:a16="http://schemas.microsoft.com/office/drawing/2014/main" id="{E9159A6C-40D4-7040-817F-2A70CBEB345B}"/>
              </a:ext>
            </a:extLst>
          </p:cNvPr>
          <p:cNvSpPr>
            <a:spLocks/>
          </p:cNvSpPr>
          <p:nvPr/>
        </p:nvSpPr>
        <p:spPr bwMode="auto">
          <a:xfrm>
            <a:off x="-1" y="3515679"/>
            <a:ext cx="24377651" cy="10202671"/>
          </a:xfrm>
          <a:custGeom>
            <a:avLst/>
            <a:gdLst>
              <a:gd name="connsiteX0" fmla="*/ 0 w 12193588"/>
              <a:gd name="connsiteY0" fmla="*/ 0 h 3083718"/>
              <a:gd name="connsiteX1" fmla="*/ 287241 w 12193588"/>
              <a:gd name="connsiteY1" fmla="*/ 266418 h 3083718"/>
              <a:gd name="connsiteX2" fmla="*/ 574482 w 12193588"/>
              <a:gd name="connsiteY2" fmla="*/ 0 h 3083718"/>
              <a:gd name="connsiteX3" fmla="*/ 825313 w 12193588"/>
              <a:gd name="connsiteY3" fmla="*/ 236066 h 3083718"/>
              <a:gd name="connsiteX4" fmla="*/ 1080189 w 12193588"/>
              <a:gd name="connsiteY4" fmla="*/ 0 h 3083718"/>
              <a:gd name="connsiteX5" fmla="*/ 1335065 w 12193588"/>
              <a:gd name="connsiteY5" fmla="*/ 236066 h 3083718"/>
              <a:gd name="connsiteX6" fmla="*/ 1589941 w 12193588"/>
              <a:gd name="connsiteY6" fmla="*/ 0 h 3083718"/>
              <a:gd name="connsiteX7" fmla="*/ 1873136 w 12193588"/>
              <a:gd name="connsiteY7" fmla="*/ 266418 h 3083718"/>
              <a:gd name="connsiteX8" fmla="*/ 2160377 w 12193588"/>
              <a:gd name="connsiteY8" fmla="*/ 0 h 3083718"/>
              <a:gd name="connsiteX9" fmla="*/ 2415253 w 12193588"/>
              <a:gd name="connsiteY9" fmla="*/ 236066 h 3083718"/>
              <a:gd name="connsiteX10" fmla="*/ 2670129 w 12193588"/>
              <a:gd name="connsiteY10" fmla="*/ 0 h 3083718"/>
              <a:gd name="connsiteX11" fmla="*/ 2920959 w 12193588"/>
              <a:gd name="connsiteY11" fmla="*/ 236066 h 3083718"/>
              <a:gd name="connsiteX12" fmla="*/ 3175835 w 12193588"/>
              <a:gd name="connsiteY12" fmla="*/ 0 h 3083718"/>
              <a:gd name="connsiteX13" fmla="*/ 3463076 w 12193588"/>
              <a:gd name="connsiteY13" fmla="*/ 266418 h 3083718"/>
              <a:gd name="connsiteX14" fmla="*/ 3746272 w 12193588"/>
              <a:gd name="connsiteY14" fmla="*/ 0 h 3083718"/>
              <a:gd name="connsiteX15" fmla="*/ 4001148 w 12193588"/>
              <a:gd name="connsiteY15" fmla="*/ 236066 h 3083718"/>
              <a:gd name="connsiteX16" fmla="*/ 4256024 w 12193588"/>
              <a:gd name="connsiteY16" fmla="*/ 0 h 3083718"/>
              <a:gd name="connsiteX17" fmla="*/ 4510900 w 12193588"/>
              <a:gd name="connsiteY17" fmla="*/ 236066 h 3083718"/>
              <a:gd name="connsiteX18" fmla="*/ 4761730 w 12193588"/>
              <a:gd name="connsiteY18" fmla="*/ 0 h 3083718"/>
              <a:gd name="connsiteX19" fmla="*/ 5048971 w 12193588"/>
              <a:gd name="connsiteY19" fmla="*/ 266418 h 3083718"/>
              <a:gd name="connsiteX20" fmla="*/ 5336212 w 12193588"/>
              <a:gd name="connsiteY20" fmla="*/ 0 h 3083718"/>
              <a:gd name="connsiteX21" fmla="*/ 5591088 w 12193588"/>
              <a:gd name="connsiteY21" fmla="*/ 236066 h 3083718"/>
              <a:gd name="connsiteX22" fmla="*/ 5841918 w 12193588"/>
              <a:gd name="connsiteY22" fmla="*/ 0 h 3083718"/>
              <a:gd name="connsiteX23" fmla="*/ 6096794 w 12193588"/>
              <a:gd name="connsiteY23" fmla="*/ 236066 h 3083718"/>
              <a:gd name="connsiteX24" fmla="*/ 6351670 w 12193588"/>
              <a:gd name="connsiteY24" fmla="*/ 0 h 3083718"/>
              <a:gd name="connsiteX25" fmla="*/ 6634866 w 12193588"/>
              <a:gd name="connsiteY25" fmla="*/ 266418 h 3083718"/>
              <a:gd name="connsiteX26" fmla="*/ 6922107 w 12193588"/>
              <a:gd name="connsiteY26" fmla="*/ 0 h 3083718"/>
              <a:gd name="connsiteX27" fmla="*/ 7176983 w 12193588"/>
              <a:gd name="connsiteY27" fmla="*/ 236066 h 3083718"/>
              <a:gd name="connsiteX28" fmla="*/ 7431859 w 12193588"/>
              <a:gd name="connsiteY28" fmla="*/ 0 h 3083718"/>
              <a:gd name="connsiteX29" fmla="*/ 7682689 w 12193588"/>
              <a:gd name="connsiteY29" fmla="*/ 236066 h 3083718"/>
              <a:gd name="connsiteX30" fmla="*/ 7937565 w 12193588"/>
              <a:gd name="connsiteY30" fmla="*/ 0 h 3083718"/>
              <a:gd name="connsiteX31" fmla="*/ 8224806 w 12193588"/>
              <a:gd name="connsiteY31" fmla="*/ 266418 h 3083718"/>
              <a:gd name="connsiteX32" fmla="*/ 8508001 w 12193588"/>
              <a:gd name="connsiteY32" fmla="*/ 0 h 3083718"/>
              <a:gd name="connsiteX33" fmla="*/ 8762877 w 12193588"/>
              <a:gd name="connsiteY33" fmla="*/ 236066 h 3083718"/>
              <a:gd name="connsiteX34" fmla="*/ 9017753 w 12193588"/>
              <a:gd name="connsiteY34" fmla="*/ 0 h 3083718"/>
              <a:gd name="connsiteX35" fmla="*/ 9272629 w 12193588"/>
              <a:gd name="connsiteY35" fmla="*/ 236066 h 3083718"/>
              <a:gd name="connsiteX36" fmla="*/ 9523459 w 12193588"/>
              <a:gd name="connsiteY36" fmla="*/ 0 h 3083718"/>
              <a:gd name="connsiteX37" fmla="*/ 9810700 w 12193588"/>
              <a:gd name="connsiteY37" fmla="*/ 266418 h 3083718"/>
              <a:gd name="connsiteX38" fmla="*/ 10097941 w 12193588"/>
              <a:gd name="connsiteY38" fmla="*/ 0 h 3083718"/>
              <a:gd name="connsiteX39" fmla="*/ 10352817 w 12193588"/>
              <a:gd name="connsiteY39" fmla="*/ 236066 h 3083718"/>
              <a:gd name="connsiteX40" fmla="*/ 10603648 w 12193588"/>
              <a:gd name="connsiteY40" fmla="*/ 0 h 3083718"/>
              <a:gd name="connsiteX41" fmla="*/ 10858524 w 12193588"/>
              <a:gd name="connsiteY41" fmla="*/ 236066 h 3083718"/>
              <a:gd name="connsiteX42" fmla="*/ 11113400 w 12193588"/>
              <a:gd name="connsiteY42" fmla="*/ 0 h 3083718"/>
              <a:gd name="connsiteX43" fmla="*/ 11400641 w 12193588"/>
              <a:gd name="connsiteY43" fmla="*/ 266418 h 3083718"/>
              <a:gd name="connsiteX44" fmla="*/ 11683836 w 12193588"/>
              <a:gd name="connsiteY44" fmla="*/ 0 h 3083718"/>
              <a:gd name="connsiteX45" fmla="*/ 11938712 w 12193588"/>
              <a:gd name="connsiteY45" fmla="*/ 236066 h 3083718"/>
              <a:gd name="connsiteX46" fmla="*/ 12193588 w 12193588"/>
              <a:gd name="connsiteY46" fmla="*/ 0 h 3083718"/>
              <a:gd name="connsiteX47" fmla="*/ 12193588 w 12193588"/>
              <a:gd name="connsiteY47" fmla="*/ 2806218 h 3083718"/>
              <a:gd name="connsiteX48" fmla="*/ 12193588 w 12193588"/>
              <a:gd name="connsiteY48" fmla="*/ 3083718 h 3083718"/>
              <a:gd name="connsiteX49" fmla="*/ 0 w 12193588"/>
              <a:gd name="connsiteY49" fmla="*/ 3083718 h 3083718"/>
              <a:gd name="connsiteX50" fmla="*/ 0 w 12193588"/>
              <a:gd name="connsiteY50" fmla="*/ 2981110 h 3083718"/>
              <a:gd name="connsiteX51" fmla="*/ 0 w 12193588"/>
              <a:gd name="connsiteY51" fmla="*/ 0 h 3083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3588" h="3083718">
                <a:moveTo>
                  <a:pt x="0" y="0"/>
                </a:moveTo>
                <a:cubicBezTo>
                  <a:pt x="0" y="148385"/>
                  <a:pt x="129461" y="266418"/>
                  <a:pt x="287241" y="266418"/>
                </a:cubicBezTo>
                <a:cubicBezTo>
                  <a:pt x="445022" y="266418"/>
                  <a:pt x="574482" y="148385"/>
                  <a:pt x="574482" y="0"/>
                </a:cubicBezTo>
                <a:cubicBezTo>
                  <a:pt x="574482" y="131523"/>
                  <a:pt x="687761" y="236066"/>
                  <a:pt x="825313" y="236066"/>
                </a:cubicBezTo>
                <a:cubicBezTo>
                  <a:pt x="966910" y="236066"/>
                  <a:pt x="1080189" y="131523"/>
                  <a:pt x="1080189" y="0"/>
                </a:cubicBezTo>
                <a:cubicBezTo>
                  <a:pt x="1080189" y="131523"/>
                  <a:pt x="1193467" y="236066"/>
                  <a:pt x="1335065" y="236066"/>
                </a:cubicBezTo>
                <a:cubicBezTo>
                  <a:pt x="1476662" y="236066"/>
                  <a:pt x="1589941" y="131523"/>
                  <a:pt x="1589941" y="0"/>
                </a:cubicBezTo>
                <a:cubicBezTo>
                  <a:pt x="1589941" y="148385"/>
                  <a:pt x="1715356" y="266418"/>
                  <a:pt x="1873136" y="266418"/>
                </a:cubicBezTo>
                <a:cubicBezTo>
                  <a:pt x="2030916" y="266418"/>
                  <a:pt x="2160377" y="148385"/>
                  <a:pt x="2160377" y="0"/>
                </a:cubicBezTo>
                <a:cubicBezTo>
                  <a:pt x="2160377" y="131523"/>
                  <a:pt x="2273655" y="236066"/>
                  <a:pt x="2415253" y="236066"/>
                </a:cubicBezTo>
                <a:cubicBezTo>
                  <a:pt x="2552805" y="236066"/>
                  <a:pt x="2670129" y="131523"/>
                  <a:pt x="2670129" y="0"/>
                </a:cubicBezTo>
                <a:cubicBezTo>
                  <a:pt x="2670129" y="131523"/>
                  <a:pt x="2783407" y="236066"/>
                  <a:pt x="2920959" y="236066"/>
                </a:cubicBezTo>
                <a:cubicBezTo>
                  <a:pt x="3062557" y="236066"/>
                  <a:pt x="3175835" y="131523"/>
                  <a:pt x="3175835" y="0"/>
                </a:cubicBezTo>
                <a:cubicBezTo>
                  <a:pt x="3175835" y="148385"/>
                  <a:pt x="3305296" y="266418"/>
                  <a:pt x="3463076" y="266418"/>
                </a:cubicBezTo>
                <a:cubicBezTo>
                  <a:pt x="3620857" y="266418"/>
                  <a:pt x="3746272" y="148385"/>
                  <a:pt x="3746272" y="0"/>
                </a:cubicBezTo>
                <a:cubicBezTo>
                  <a:pt x="3746272" y="131523"/>
                  <a:pt x="3859550" y="236066"/>
                  <a:pt x="4001148" y="236066"/>
                </a:cubicBezTo>
                <a:cubicBezTo>
                  <a:pt x="4142746" y="236066"/>
                  <a:pt x="4256024" y="131523"/>
                  <a:pt x="4256024" y="0"/>
                </a:cubicBezTo>
                <a:cubicBezTo>
                  <a:pt x="4256024" y="131523"/>
                  <a:pt x="4369302" y="236066"/>
                  <a:pt x="4510900" y="236066"/>
                </a:cubicBezTo>
                <a:cubicBezTo>
                  <a:pt x="4648452" y="236066"/>
                  <a:pt x="4761730" y="131523"/>
                  <a:pt x="4761730" y="0"/>
                </a:cubicBezTo>
                <a:cubicBezTo>
                  <a:pt x="4761730" y="148385"/>
                  <a:pt x="4891191" y="266418"/>
                  <a:pt x="5048971" y="266418"/>
                </a:cubicBezTo>
                <a:cubicBezTo>
                  <a:pt x="5206751" y="266418"/>
                  <a:pt x="5336212" y="148385"/>
                  <a:pt x="5336212" y="0"/>
                </a:cubicBezTo>
                <a:cubicBezTo>
                  <a:pt x="5336212" y="131523"/>
                  <a:pt x="5449490" y="236066"/>
                  <a:pt x="5591088" y="236066"/>
                </a:cubicBezTo>
                <a:cubicBezTo>
                  <a:pt x="5728641" y="236066"/>
                  <a:pt x="5841918" y="131523"/>
                  <a:pt x="5841918" y="0"/>
                </a:cubicBezTo>
                <a:cubicBezTo>
                  <a:pt x="5841918" y="131523"/>
                  <a:pt x="5955197" y="236066"/>
                  <a:pt x="6096794" y="236066"/>
                </a:cubicBezTo>
                <a:cubicBezTo>
                  <a:pt x="6238392" y="236066"/>
                  <a:pt x="6351670" y="131523"/>
                  <a:pt x="6351670" y="0"/>
                </a:cubicBezTo>
                <a:cubicBezTo>
                  <a:pt x="6351670" y="148385"/>
                  <a:pt x="6477085" y="266418"/>
                  <a:pt x="6634866" y="266418"/>
                </a:cubicBezTo>
                <a:cubicBezTo>
                  <a:pt x="6792646" y="266418"/>
                  <a:pt x="6922107" y="148385"/>
                  <a:pt x="6922107" y="0"/>
                </a:cubicBezTo>
                <a:cubicBezTo>
                  <a:pt x="6922107" y="131523"/>
                  <a:pt x="7035385" y="236066"/>
                  <a:pt x="7176983" y="236066"/>
                </a:cubicBezTo>
                <a:cubicBezTo>
                  <a:pt x="7318580" y="236066"/>
                  <a:pt x="7431859" y="131523"/>
                  <a:pt x="7431859" y="0"/>
                </a:cubicBezTo>
                <a:cubicBezTo>
                  <a:pt x="7431859" y="131523"/>
                  <a:pt x="7545137" y="236066"/>
                  <a:pt x="7682689" y="236066"/>
                </a:cubicBezTo>
                <a:cubicBezTo>
                  <a:pt x="7824287" y="236066"/>
                  <a:pt x="7937565" y="131523"/>
                  <a:pt x="7937565" y="0"/>
                </a:cubicBezTo>
                <a:cubicBezTo>
                  <a:pt x="7937565" y="148385"/>
                  <a:pt x="8067026" y="266418"/>
                  <a:pt x="8224806" y="266418"/>
                </a:cubicBezTo>
                <a:cubicBezTo>
                  <a:pt x="8382586" y="266418"/>
                  <a:pt x="8508001" y="148385"/>
                  <a:pt x="8508001" y="0"/>
                </a:cubicBezTo>
                <a:cubicBezTo>
                  <a:pt x="8508001" y="131523"/>
                  <a:pt x="8625325" y="236066"/>
                  <a:pt x="8762877" y="236066"/>
                </a:cubicBezTo>
                <a:cubicBezTo>
                  <a:pt x="8904475" y="236066"/>
                  <a:pt x="9017753" y="131523"/>
                  <a:pt x="9017753" y="0"/>
                </a:cubicBezTo>
                <a:cubicBezTo>
                  <a:pt x="9017753" y="131523"/>
                  <a:pt x="9131031" y="236066"/>
                  <a:pt x="9272629" y="236066"/>
                </a:cubicBezTo>
                <a:cubicBezTo>
                  <a:pt x="9410181" y="236066"/>
                  <a:pt x="9523459" y="131523"/>
                  <a:pt x="9523459" y="0"/>
                </a:cubicBezTo>
                <a:cubicBezTo>
                  <a:pt x="9523459" y="148385"/>
                  <a:pt x="9652920" y="266418"/>
                  <a:pt x="9810700" y="266418"/>
                </a:cubicBezTo>
                <a:cubicBezTo>
                  <a:pt x="9968481" y="266418"/>
                  <a:pt x="10097941" y="148385"/>
                  <a:pt x="10097941" y="0"/>
                </a:cubicBezTo>
                <a:cubicBezTo>
                  <a:pt x="10097941" y="131523"/>
                  <a:pt x="10211220" y="236066"/>
                  <a:pt x="10352817" y="236066"/>
                </a:cubicBezTo>
                <a:cubicBezTo>
                  <a:pt x="10490370" y="236066"/>
                  <a:pt x="10603648" y="131523"/>
                  <a:pt x="10603648" y="0"/>
                </a:cubicBezTo>
                <a:cubicBezTo>
                  <a:pt x="10603648" y="131523"/>
                  <a:pt x="10716926" y="236066"/>
                  <a:pt x="10858524" y="236066"/>
                </a:cubicBezTo>
                <a:cubicBezTo>
                  <a:pt x="11000121" y="236066"/>
                  <a:pt x="11113400" y="131523"/>
                  <a:pt x="11113400" y="0"/>
                </a:cubicBezTo>
                <a:cubicBezTo>
                  <a:pt x="11113400" y="148385"/>
                  <a:pt x="11238815" y="266418"/>
                  <a:pt x="11400641" y="266418"/>
                </a:cubicBezTo>
                <a:cubicBezTo>
                  <a:pt x="11558421" y="266418"/>
                  <a:pt x="11683836" y="148385"/>
                  <a:pt x="11683836" y="0"/>
                </a:cubicBezTo>
                <a:cubicBezTo>
                  <a:pt x="11683836" y="131523"/>
                  <a:pt x="11797114" y="236066"/>
                  <a:pt x="11938712" y="236066"/>
                </a:cubicBezTo>
                <a:cubicBezTo>
                  <a:pt x="12080310" y="236066"/>
                  <a:pt x="12193588" y="131523"/>
                  <a:pt x="12193588" y="0"/>
                </a:cubicBezTo>
                <a:cubicBezTo>
                  <a:pt x="12193588" y="0"/>
                  <a:pt x="12193588" y="0"/>
                  <a:pt x="12193588" y="2806218"/>
                </a:cubicBezTo>
                <a:lnTo>
                  <a:pt x="12193588" y="3083718"/>
                </a:lnTo>
                <a:lnTo>
                  <a:pt x="0" y="3083718"/>
                </a:lnTo>
                <a:lnTo>
                  <a:pt x="0" y="2981110"/>
                </a:lnTo>
                <a:cubicBezTo>
                  <a:pt x="0" y="2441130"/>
                  <a:pt x="0" y="1531690"/>
                  <a:pt x="0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  <a:alpha val="2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0B0B94FF-B256-0947-B9E2-9ECD0EB05EBD}"/>
              </a:ext>
            </a:extLst>
          </p:cNvPr>
          <p:cNvSpPr>
            <a:spLocks/>
          </p:cNvSpPr>
          <p:nvPr/>
        </p:nvSpPr>
        <p:spPr bwMode="auto">
          <a:xfrm flipH="1">
            <a:off x="1198336" y="2871238"/>
            <a:ext cx="22077877" cy="9801851"/>
          </a:xfrm>
          <a:custGeom>
            <a:avLst/>
            <a:gdLst>
              <a:gd name="T0" fmla="*/ 16 w 1514"/>
              <a:gd name="T1" fmla="*/ 312 h 627"/>
              <a:gd name="T2" fmla="*/ 138 w 1514"/>
              <a:gd name="T3" fmla="*/ 398 h 627"/>
              <a:gd name="T4" fmla="*/ 163 w 1514"/>
              <a:gd name="T5" fmla="*/ 426 h 627"/>
              <a:gd name="T6" fmla="*/ 507 w 1514"/>
              <a:gd name="T7" fmla="*/ 499 h 627"/>
              <a:gd name="T8" fmla="*/ 706 w 1514"/>
              <a:gd name="T9" fmla="*/ 627 h 627"/>
              <a:gd name="T10" fmla="*/ 627 w 1514"/>
              <a:gd name="T11" fmla="*/ 506 h 627"/>
              <a:gd name="T12" fmla="*/ 1062 w 1514"/>
              <a:gd name="T13" fmla="*/ 409 h 627"/>
              <a:gd name="T14" fmla="*/ 1147 w 1514"/>
              <a:gd name="T15" fmla="*/ 443 h 627"/>
              <a:gd name="T16" fmla="*/ 1187 w 1514"/>
              <a:gd name="T17" fmla="*/ 390 h 627"/>
              <a:gd name="T18" fmla="*/ 1262 w 1514"/>
              <a:gd name="T19" fmla="*/ 415 h 627"/>
              <a:gd name="T20" fmla="*/ 1278 w 1514"/>
              <a:gd name="T21" fmla="*/ 394 h 627"/>
              <a:gd name="T22" fmla="*/ 1324 w 1514"/>
              <a:gd name="T23" fmla="*/ 413 h 627"/>
              <a:gd name="T24" fmla="*/ 1421 w 1514"/>
              <a:gd name="T25" fmla="*/ 491 h 627"/>
              <a:gd name="T26" fmla="*/ 1409 w 1514"/>
              <a:gd name="T27" fmla="*/ 298 h 627"/>
              <a:gd name="T28" fmla="*/ 1514 w 1514"/>
              <a:gd name="T29" fmla="*/ 179 h 627"/>
              <a:gd name="T30" fmla="*/ 1433 w 1514"/>
              <a:gd name="T31" fmla="*/ 228 h 627"/>
              <a:gd name="T32" fmla="*/ 1299 w 1514"/>
              <a:gd name="T33" fmla="*/ 310 h 627"/>
              <a:gd name="T34" fmla="*/ 1212 w 1514"/>
              <a:gd name="T35" fmla="*/ 246 h 627"/>
              <a:gd name="T36" fmla="*/ 1131 w 1514"/>
              <a:gd name="T37" fmla="*/ 279 h 627"/>
              <a:gd name="T38" fmla="*/ 748 w 1514"/>
              <a:gd name="T39" fmla="*/ 191 h 627"/>
              <a:gd name="T40" fmla="*/ 780 w 1514"/>
              <a:gd name="T41" fmla="*/ 0 h 627"/>
              <a:gd name="T42" fmla="*/ 578 w 1514"/>
              <a:gd name="T43" fmla="*/ 138 h 627"/>
              <a:gd name="T44" fmla="*/ 494 w 1514"/>
              <a:gd name="T45" fmla="*/ 169 h 627"/>
              <a:gd name="T46" fmla="*/ 46 w 1514"/>
              <a:gd name="T47" fmla="*/ 280 h 627"/>
              <a:gd name="T48" fmla="*/ 16 w 1514"/>
              <a:gd name="T49" fmla="*/ 312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514" h="627">
                <a:moveTo>
                  <a:pt x="16" y="312"/>
                </a:moveTo>
                <a:cubicBezTo>
                  <a:pt x="16" y="312"/>
                  <a:pt x="118" y="389"/>
                  <a:pt x="138" y="398"/>
                </a:cubicBezTo>
                <a:cubicBezTo>
                  <a:pt x="158" y="407"/>
                  <a:pt x="146" y="414"/>
                  <a:pt x="163" y="426"/>
                </a:cubicBezTo>
                <a:cubicBezTo>
                  <a:pt x="180" y="438"/>
                  <a:pt x="296" y="480"/>
                  <a:pt x="507" y="499"/>
                </a:cubicBezTo>
                <a:cubicBezTo>
                  <a:pt x="507" y="499"/>
                  <a:pt x="646" y="597"/>
                  <a:pt x="706" y="627"/>
                </a:cubicBezTo>
                <a:cubicBezTo>
                  <a:pt x="706" y="627"/>
                  <a:pt x="649" y="568"/>
                  <a:pt x="627" y="506"/>
                </a:cubicBezTo>
                <a:cubicBezTo>
                  <a:pt x="627" y="506"/>
                  <a:pt x="987" y="430"/>
                  <a:pt x="1062" y="409"/>
                </a:cubicBezTo>
                <a:cubicBezTo>
                  <a:pt x="1062" y="409"/>
                  <a:pt x="1106" y="440"/>
                  <a:pt x="1147" y="443"/>
                </a:cubicBezTo>
                <a:cubicBezTo>
                  <a:pt x="1147" y="443"/>
                  <a:pt x="1139" y="376"/>
                  <a:pt x="1187" y="390"/>
                </a:cubicBezTo>
                <a:cubicBezTo>
                  <a:pt x="1234" y="403"/>
                  <a:pt x="1245" y="415"/>
                  <a:pt x="1262" y="415"/>
                </a:cubicBezTo>
                <a:cubicBezTo>
                  <a:pt x="1262" y="415"/>
                  <a:pt x="1274" y="395"/>
                  <a:pt x="1278" y="394"/>
                </a:cubicBezTo>
                <a:cubicBezTo>
                  <a:pt x="1283" y="392"/>
                  <a:pt x="1300" y="395"/>
                  <a:pt x="1324" y="413"/>
                </a:cubicBezTo>
                <a:cubicBezTo>
                  <a:pt x="1349" y="431"/>
                  <a:pt x="1393" y="483"/>
                  <a:pt x="1421" y="491"/>
                </a:cubicBezTo>
                <a:cubicBezTo>
                  <a:pt x="1421" y="491"/>
                  <a:pt x="1342" y="387"/>
                  <a:pt x="1409" y="298"/>
                </a:cubicBezTo>
                <a:cubicBezTo>
                  <a:pt x="1476" y="209"/>
                  <a:pt x="1514" y="179"/>
                  <a:pt x="1514" y="179"/>
                </a:cubicBezTo>
                <a:cubicBezTo>
                  <a:pt x="1514" y="179"/>
                  <a:pt x="1468" y="203"/>
                  <a:pt x="1433" y="228"/>
                </a:cubicBezTo>
                <a:cubicBezTo>
                  <a:pt x="1398" y="253"/>
                  <a:pt x="1356" y="297"/>
                  <a:pt x="1299" y="310"/>
                </a:cubicBezTo>
                <a:cubicBezTo>
                  <a:pt x="1243" y="322"/>
                  <a:pt x="1203" y="298"/>
                  <a:pt x="1212" y="246"/>
                </a:cubicBezTo>
                <a:cubicBezTo>
                  <a:pt x="1212" y="246"/>
                  <a:pt x="1160" y="262"/>
                  <a:pt x="1131" y="279"/>
                </a:cubicBezTo>
                <a:cubicBezTo>
                  <a:pt x="1131" y="279"/>
                  <a:pt x="787" y="209"/>
                  <a:pt x="748" y="191"/>
                </a:cubicBezTo>
                <a:cubicBezTo>
                  <a:pt x="748" y="191"/>
                  <a:pt x="711" y="124"/>
                  <a:pt x="780" y="0"/>
                </a:cubicBezTo>
                <a:cubicBezTo>
                  <a:pt x="780" y="0"/>
                  <a:pt x="651" y="51"/>
                  <a:pt x="578" y="138"/>
                </a:cubicBezTo>
                <a:cubicBezTo>
                  <a:pt x="578" y="138"/>
                  <a:pt x="554" y="169"/>
                  <a:pt x="494" y="169"/>
                </a:cubicBezTo>
                <a:cubicBezTo>
                  <a:pt x="435" y="169"/>
                  <a:pt x="256" y="169"/>
                  <a:pt x="46" y="280"/>
                </a:cubicBezTo>
                <a:cubicBezTo>
                  <a:pt x="46" y="280"/>
                  <a:pt x="0" y="294"/>
                  <a:pt x="16" y="3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C1291C-ED89-8049-9D33-540EE0F85C35}"/>
              </a:ext>
            </a:extLst>
          </p:cNvPr>
          <p:cNvCxnSpPr>
            <a:cxnSpLocks/>
          </p:cNvCxnSpPr>
          <p:nvPr/>
        </p:nvCxnSpPr>
        <p:spPr>
          <a:xfrm>
            <a:off x="2382938" y="8086744"/>
            <a:ext cx="17469852" cy="0"/>
          </a:xfrm>
          <a:prstGeom prst="straightConnector1">
            <a:avLst/>
          </a:prstGeom>
          <a:ln w="889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CC02B1-8222-FD43-9D3B-91CF396EAA1E}"/>
              </a:ext>
            </a:extLst>
          </p:cNvPr>
          <p:cNvCxnSpPr>
            <a:cxnSpLocks/>
          </p:cNvCxnSpPr>
          <p:nvPr/>
        </p:nvCxnSpPr>
        <p:spPr>
          <a:xfrm flipV="1">
            <a:off x="6690952" y="6752827"/>
            <a:ext cx="0" cy="2655884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E007CFB-64F3-544F-8704-2C8816C3017C}"/>
              </a:ext>
            </a:extLst>
          </p:cNvPr>
          <p:cNvSpPr/>
          <p:nvPr/>
        </p:nvSpPr>
        <p:spPr>
          <a:xfrm>
            <a:off x="3562465" y="5620876"/>
            <a:ext cx="3108150" cy="982460"/>
          </a:xfrm>
          <a:prstGeom prst="rect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1850A06-0596-BB44-99D9-97923509DAE7}"/>
              </a:ext>
            </a:extLst>
          </p:cNvPr>
          <p:cNvSpPr/>
          <p:nvPr/>
        </p:nvSpPr>
        <p:spPr>
          <a:xfrm>
            <a:off x="3562465" y="9572320"/>
            <a:ext cx="3108150" cy="982460"/>
          </a:xfrm>
          <a:prstGeom prst="rect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A780BFF-211E-8C4F-85BE-E31CE6F93295}"/>
              </a:ext>
            </a:extLst>
          </p:cNvPr>
          <p:cNvCxnSpPr>
            <a:cxnSpLocks/>
          </p:cNvCxnSpPr>
          <p:nvPr/>
        </p:nvCxnSpPr>
        <p:spPr>
          <a:xfrm>
            <a:off x="6016111" y="7527803"/>
            <a:ext cx="675014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2527A82-E9DC-2A4D-86EF-925A9984BE63}"/>
              </a:ext>
            </a:extLst>
          </p:cNvPr>
          <p:cNvCxnSpPr>
            <a:cxnSpLocks/>
          </p:cNvCxnSpPr>
          <p:nvPr/>
        </p:nvCxnSpPr>
        <p:spPr>
          <a:xfrm>
            <a:off x="5995601" y="8643664"/>
            <a:ext cx="675014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B835C9D-A6C9-C046-8223-E287041586FF}"/>
              </a:ext>
            </a:extLst>
          </p:cNvPr>
          <p:cNvCxnSpPr>
            <a:cxnSpLocks/>
          </p:cNvCxnSpPr>
          <p:nvPr/>
        </p:nvCxnSpPr>
        <p:spPr>
          <a:xfrm flipV="1">
            <a:off x="12431297" y="5879950"/>
            <a:ext cx="0" cy="441482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D789D1F-5138-C34C-9BAE-24B3AD16F62B}"/>
              </a:ext>
            </a:extLst>
          </p:cNvPr>
          <p:cNvSpPr/>
          <p:nvPr/>
        </p:nvSpPr>
        <p:spPr>
          <a:xfrm>
            <a:off x="9334561" y="4718204"/>
            <a:ext cx="3108150" cy="982460"/>
          </a:xfrm>
          <a:prstGeom prst="rect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2EFC441-D086-0549-8BC4-C8CE4E54610F}"/>
              </a:ext>
            </a:extLst>
          </p:cNvPr>
          <p:cNvSpPr/>
          <p:nvPr/>
        </p:nvSpPr>
        <p:spPr>
          <a:xfrm>
            <a:off x="9365271" y="10468947"/>
            <a:ext cx="3108150" cy="982460"/>
          </a:xfrm>
          <a:prstGeom prst="rect">
            <a:avLst/>
          </a:prstGeom>
          <a:ln w="3810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557A773-09C7-164B-AED5-A973B8EC8BA7}"/>
              </a:ext>
            </a:extLst>
          </p:cNvPr>
          <p:cNvCxnSpPr>
            <a:cxnSpLocks/>
          </p:cNvCxnSpPr>
          <p:nvPr/>
        </p:nvCxnSpPr>
        <p:spPr>
          <a:xfrm>
            <a:off x="11757443" y="6668521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F4AB0DA-BE08-A44D-89B4-6132B07F6F49}"/>
              </a:ext>
            </a:extLst>
          </p:cNvPr>
          <p:cNvCxnSpPr>
            <a:cxnSpLocks/>
          </p:cNvCxnSpPr>
          <p:nvPr/>
        </p:nvCxnSpPr>
        <p:spPr>
          <a:xfrm>
            <a:off x="11767697" y="7614836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7AA6BC5-0634-8E42-9BC4-CE66DF6D9F54}"/>
              </a:ext>
            </a:extLst>
          </p:cNvPr>
          <p:cNvCxnSpPr>
            <a:cxnSpLocks/>
          </p:cNvCxnSpPr>
          <p:nvPr/>
        </p:nvCxnSpPr>
        <p:spPr>
          <a:xfrm>
            <a:off x="11758503" y="8561151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F3E678C-35FA-314D-A10E-8DA5B7E8276C}"/>
              </a:ext>
            </a:extLst>
          </p:cNvPr>
          <p:cNvCxnSpPr>
            <a:cxnSpLocks/>
          </p:cNvCxnSpPr>
          <p:nvPr/>
        </p:nvCxnSpPr>
        <p:spPr>
          <a:xfrm>
            <a:off x="11768756" y="9507466"/>
            <a:ext cx="675014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5B3DF24-9518-F64B-B75C-8C046D4676FA}"/>
              </a:ext>
            </a:extLst>
          </p:cNvPr>
          <p:cNvCxnSpPr>
            <a:cxnSpLocks/>
          </p:cNvCxnSpPr>
          <p:nvPr/>
        </p:nvCxnSpPr>
        <p:spPr>
          <a:xfrm flipV="1">
            <a:off x="18171641" y="5575717"/>
            <a:ext cx="0" cy="5041615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506DC3E-B4C8-CF4E-9868-A2127D1C06BD}"/>
              </a:ext>
            </a:extLst>
          </p:cNvPr>
          <p:cNvSpPr/>
          <p:nvPr/>
        </p:nvSpPr>
        <p:spPr>
          <a:xfrm>
            <a:off x="15063125" y="4526620"/>
            <a:ext cx="3108150" cy="982460"/>
          </a:xfrm>
          <a:prstGeom prst="rect">
            <a:avLst/>
          </a:prstGeom>
          <a:ln w="3810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ABC55B5-F5BB-FC44-BF9F-2BEBFA835EBA}"/>
              </a:ext>
            </a:extLst>
          </p:cNvPr>
          <p:cNvSpPr/>
          <p:nvPr/>
        </p:nvSpPr>
        <p:spPr>
          <a:xfrm>
            <a:off x="15063125" y="10683658"/>
            <a:ext cx="3108150" cy="982460"/>
          </a:xfrm>
          <a:prstGeom prst="rect">
            <a:avLst/>
          </a:prstGeom>
          <a:ln w="38100"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9" dirty="0">
              <a:latin typeface="Open Sans Light" panose="020B0306030504020204" pitchFamily="34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4B4C5A2-4C66-A246-8421-AA9EB6F17A20}"/>
              </a:ext>
            </a:extLst>
          </p:cNvPr>
          <p:cNvCxnSpPr>
            <a:cxnSpLocks/>
          </p:cNvCxnSpPr>
          <p:nvPr/>
        </p:nvCxnSpPr>
        <p:spPr>
          <a:xfrm>
            <a:off x="17496261" y="6090700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D35736A-086D-4A42-AE98-D75558C5209E}"/>
              </a:ext>
            </a:extLst>
          </p:cNvPr>
          <p:cNvCxnSpPr>
            <a:cxnSpLocks/>
          </p:cNvCxnSpPr>
          <p:nvPr/>
        </p:nvCxnSpPr>
        <p:spPr>
          <a:xfrm>
            <a:off x="17496261" y="6888425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F30370A-DD6B-924D-B947-405C5A37887A}"/>
              </a:ext>
            </a:extLst>
          </p:cNvPr>
          <p:cNvCxnSpPr>
            <a:cxnSpLocks/>
          </p:cNvCxnSpPr>
          <p:nvPr/>
        </p:nvCxnSpPr>
        <p:spPr>
          <a:xfrm>
            <a:off x="17496261" y="7686150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5AD2C4F-98C5-5447-9FDD-84EBAEDA7217}"/>
              </a:ext>
            </a:extLst>
          </p:cNvPr>
          <p:cNvCxnSpPr>
            <a:cxnSpLocks/>
          </p:cNvCxnSpPr>
          <p:nvPr/>
        </p:nvCxnSpPr>
        <p:spPr>
          <a:xfrm>
            <a:off x="17496261" y="8483875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F2707BA-1615-D34E-8391-7E88D74B6605}"/>
              </a:ext>
            </a:extLst>
          </p:cNvPr>
          <p:cNvCxnSpPr>
            <a:cxnSpLocks/>
          </p:cNvCxnSpPr>
          <p:nvPr/>
        </p:nvCxnSpPr>
        <p:spPr>
          <a:xfrm>
            <a:off x="17496261" y="9281600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705D787-AC7E-BF48-98F1-26D7EB15B43E}"/>
              </a:ext>
            </a:extLst>
          </p:cNvPr>
          <p:cNvCxnSpPr>
            <a:cxnSpLocks/>
          </p:cNvCxnSpPr>
          <p:nvPr/>
        </p:nvCxnSpPr>
        <p:spPr>
          <a:xfrm>
            <a:off x="17496261" y="10079327"/>
            <a:ext cx="675014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967CD52-45F3-E441-A5B3-2D54CA8D42F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2AA8D4F-AA10-2549-A9F5-A508C93A316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86D25EF-A8B2-684C-8563-D91AA5DD421C}"/>
              </a:ext>
            </a:extLst>
          </p:cNvPr>
          <p:cNvSpPr txBox="1"/>
          <p:nvPr/>
        </p:nvSpPr>
        <p:spPr>
          <a:xfrm flipH="1">
            <a:off x="20131214" y="7557915"/>
            <a:ext cx="2179147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293ADA0-9C94-A54F-9235-ECC9E9555972}"/>
              </a:ext>
            </a:extLst>
          </p:cNvPr>
          <p:cNvSpPr txBox="1"/>
          <p:nvPr/>
        </p:nvSpPr>
        <p:spPr>
          <a:xfrm>
            <a:off x="4096869" y="5814694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3106BF3-110B-0C40-A56E-2AFCBE79225A}"/>
              </a:ext>
            </a:extLst>
          </p:cNvPr>
          <p:cNvSpPr txBox="1"/>
          <p:nvPr/>
        </p:nvSpPr>
        <p:spPr>
          <a:xfrm>
            <a:off x="4053588" y="9771162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ED8CC6C-EEAE-8842-ADAD-DC7EFFD9CCE1}"/>
              </a:ext>
            </a:extLst>
          </p:cNvPr>
          <p:cNvSpPr txBox="1"/>
          <p:nvPr/>
        </p:nvSpPr>
        <p:spPr>
          <a:xfrm>
            <a:off x="9838761" y="10664409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3AC9014-D388-9B46-8951-42A0360F2C21}"/>
              </a:ext>
            </a:extLst>
          </p:cNvPr>
          <p:cNvSpPr txBox="1"/>
          <p:nvPr/>
        </p:nvSpPr>
        <p:spPr>
          <a:xfrm>
            <a:off x="9851585" y="491314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3518BC2-2C45-2C4A-9313-222928CF6A78}"/>
              </a:ext>
            </a:extLst>
          </p:cNvPr>
          <p:cNvSpPr txBox="1"/>
          <p:nvPr/>
        </p:nvSpPr>
        <p:spPr>
          <a:xfrm>
            <a:off x="15539821" y="4725462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FBA36C3-15FA-D648-818C-E296EAABE047}"/>
              </a:ext>
            </a:extLst>
          </p:cNvPr>
          <p:cNvSpPr txBox="1"/>
          <p:nvPr/>
        </p:nvSpPr>
        <p:spPr>
          <a:xfrm>
            <a:off x="15540623" y="10882500"/>
            <a:ext cx="215315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B10499E0-7DED-504F-9C8B-DF08BF5C01C4}"/>
              </a:ext>
            </a:extLst>
          </p:cNvPr>
          <p:cNvSpPr txBox="1">
            <a:spLocks/>
          </p:cNvSpPr>
          <p:nvPr/>
        </p:nvSpPr>
        <p:spPr>
          <a:xfrm>
            <a:off x="2006371" y="7245099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DF6DC5A4-BF96-184F-9BD3-88412D0C79AA}"/>
              </a:ext>
            </a:extLst>
          </p:cNvPr>
          <p:cNvSpPr txBox="1">
            <a:spLocks/>
          </p:cNvSpPr>
          <p:nvPr/>
        </p:nvSpPr>
        <p:spPr>
          <a:xfrm>
            <a:off x="2006371" y="835893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48DC41DC-415C-3A4B-888A-4467947046D0}"/>
              </a:ext>
            </a:extLst>
          </p:cNvPr>
          <p:cNvSpPr txBox="1">
            <a:spLocks/>
          </p:cNvSpPr>
          <p:nvPr/>
        </p:nvSpPr>
        <p:spPr>
          <a:xfrm>
            <a:off x="7769090" y="8273926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D94494F1-B2B3-9542-96F7-75B5B0C7547B}"/>
              </a:ext>
            </a:extLst>
          </p:cNvPr>
          <p:cNvSpPr txBox="1">
            <a:spLocks/>
          </p:cNvSpPr>
          <p:nvPr/>
        </p:nvSpPr>
        <p:spPr>
          <a:xfrm>
            <a:off x="7769090" y="9224947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B8DDCCA7-FFC6-C84C-A01C-077496C2D771}"/>
              </a:ext>
            </a:extLst>
          </p:cNvPr>
          <p:cNvSpPr txBox="1">
            <a:spLocks/>
          </p:cNvSpPr>
          <p:nvPr/>
        </p:nvSpPr>
        <p:spPr>
          <a:xfrm>
            <a:off x="7769090" y="7324115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59EDD403-C488-604B-97D8-38C411079B66}"/>
              </a:ext>
            </a:extLst>
          </p:cNvPr>
          <p:cNvSpPr txBox="1">
            <a:spLocks/>
          </p:cNvSpPr>
          <p:nvPr/>
        </p:nvSpPr>
        <p:spPr>
          <a:xfrm>
            <a:off x="7769090" y="6383795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B0A3DFA5-B376-8B4F-B52D-EC9DEBCEEBF1}"/>
              </a:ext>
            </a:extLst>
          </p:cNvPr>
          <p:cNvSpPr txBox="1">
            <a:spLocks/>
          </p:cNvSpPr>
          <p:nvPr/>
        </p:nvSpPr>
        <p:spPr>
          <a:xfrm>
            <a:off x="13506848" y="5805973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CA84FDC-42D7-E243-B917-374915772C55}"/>
              </a:ext>
            </a:extLst>
          </p:cNvPr>
          <p:cNvSpPr txBox="1">
            <a:spLocks/>
          </p:cNvSpPr>
          <p:nvPr/>
        </p:nvSpPr>
        <p:spPr>
          <a:xfrm>
            <a:off x="13506848" y="6612680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80B013FC-94C8-4541-B729-07D425FAEE9D}"/>
              </a:ext>
            </a:extLst>
          </p:cNvPr>
          <p:cNvSpPr txBox="1">
            <a:spLocks/>
          </p:cNvSpPr>
          <p:nvPr/>
        </p:nvSpPr>
        <p:spPr>
          <a:xfrm>
            <a:off x="13506848" y="740598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A5D8A702-94D3-BF4E-9F0D-39F2D1245808}"/>
              </a:ext>
            </a:extLst>
          </p:cNvPr>
          <p:cNvSpPr txBox="1">
            <a:spLocks/>
          </p:cNvSpPr>
          <p:nvPr/>
        </p:nvSpPr>
        <p:spPr>
          <a:xfrm>
            <a:off x="13506848" y="8199152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F3D7489-CDB8-1447-ADA1-99BA95D545B9}"/>
              </a:ext>
            </a:extLst>
          </p:cNvPr>
          <p:cNvSpPr txBox="1">
            <a:spLocks/>
          </p:cNvSpPr>
          <p:nvPr/>
        </p:nvSpPr>
        <p:spPr>
          <a:xfrm>
            <a:off x="13506848" y="8995194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AA98EC81-6253-B040-875B-1528E3B54910}"/>
              </a:ext>
            </a:extLst>
          </p:cNvPr>
          <p:cNvSpPr txBox="1">
            <a:spLocks/>
          </p:cNvSpPr>
          <p:nvPr/>
        </p:nvSpPr>
        <p:spPr>
          <a:xfrm>
            <a:off x="13506848" y="9794398"/>
            <a:ext cx="3989230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1361855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extLst>
              <a:ext uri="{FF2B5EF4-FFF2-40B4-BE49-F238E27FC236}">
                <a16:creationId xmlns:a16="http://schemas.microsoft.com/office/drawing/2014/main" id="{BBC73FAB-EC4F-0648-940E-9A225DC74F10}"/>
              </a:ext>
            </a:extLst>
          </p:cNvPr>
          <p:cNvSpPr/>
          <p:nvPr/>
        </p:nvSpPr>
        <p:spPr>
          <a:xfrm>
            <a:off x="1589906" y="7415700"/>
            <a:ext cx="21266919" cy="1073778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98BF69C-5735-3F41-9D9D-4BE459306785}"/>
              </a:ext>
            </a:extLst>
          </p:cNvPr>
          <p:cNvCxnSpPr/>
          <p:nvPr/>
        </p:nvCxnSpPr>
        <p:spPr>
          <a:xfrm>
            <a:off x="6019089" y="3026270"/>
            <a:ext cx="1393009" cy="4389429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arallelogram 3">
            <a:extLst>
              <a:ext uri="{FF2B5EF4-FFF2-40B4-BE49-F238E27FC236}">
                <a16:creationId xmlns:a16="http://schemas.microsoft.com/office/drawing/2014/main" id="{E49055E5-F6B2-9E42-9A75-532D7E4CFA80}"/>
              </a:ext>
            </a:extLst>
          </p:cNvPr>
          <p:cNvSpPr/>
          <p:nvPr/>
        </p:nvSpPr>
        <p:spPr>
          <a:xfrm flipV="1">
            <a:off x="1897320" y="3004499"/>
            <a:ext cx="4447472" cy="986715"/>
          </a:xfrm>
          <a:prstGeom prst="parallelogram">
            <a:avLst>
              <a:gd name="adj" fmla="val 308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BF784EB-50F7-F24C-8FBC-4760636EC79E}"/>
              </a:ext>
            </a:extLst>
          </p:cNvPr>
          <p:cNvCxnSpPr/>
          <p:nvPr/>
        </p:nvCxnSpPr>
        <p:spPr>
          <a:xfrm>
            <a:off x="5095994" y="4769762"/>
            <a:ext cx="1385751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F6B0D4F-636C-9A4A-8704-F20F10D4D3C9}"/>
              </a:ext>
            </a:extLst>
          </p:cNvPr>
          <p:cNvCxnSpPr/>
          <p:nvPr/>
        </p:nvCxnSpPr>
        <p:spPr>
          <a:xfrm>
            <a:off x="5385444" y="5653844"/>
            <a:ext cx="1385751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63E79A9-A102-DF40-B0D5-2E6770026292}"/>
              </a:ext>
            </a:extLst>
          </p:cNvPr>
          <p:cNvCxnSpPr/>
          <p:nvPr/>
        </p:nvCxnSpPr>
        <p:spPr>
          <a:xfrm>
            <a:off x="5674893" y="6584239"/>
            <a:ext cx="1385751" cy="0"/>
          </a:xfrm>
          <a:prstGeom prst="straightConnector1">
            <a:avLst/>
          </a:prstGeom>
          <a:ln w="38100" cap="rnd">
            <a:solidFill>
              <a:schemeClr val="accent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9CC9032-69DB-6F4D-A9E0-B37113730FBC}"/>
              </a:ext>
            </a:extLst>
          </p:cNvPr>
          <p:cNvCxnSpPr/>
          <p:nvPr/>
        </p:nvCxnSpPr>
        <p:spPr>
          <a:xfrm>
            <a:off x="13887436" y="3081308"/>
            <a:ext cx="1393009" cy="4389429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6BA20CD0-B483-FE4D-A0CF-183C00DEFF66}"/>
              </a:ext>
            </a:extLst>
          </p:cNvPr>
          <p:cNvSpPr/>
          <p:nvPr/>
        </p:nvSpPr>
        <p:spPr>
          <a:xfrm flipV="1">
            <a:off x="9743895" y="3015995"/>
            <a:ext cx="4447472" cy="986715"/>
          </a:xfrm>
          <a:prstGeom prst="parallelogram">
            <a:avLst>
              <a:gd name="adj" fmla="val 2794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D7D04BB-949C-864B-8079-EF6223D3792A}"/>
              </a:ext>
            </a:extLst>
          </p:cNvPr>
          <p:cNvCxnSpPr/>
          <p:nvPr/>
        </p:nvCxnSpPr>
        <p:spPr>
          <a:xfrm>
            <a:off x="12887407" y="4568768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F84028-A120-AA49-A4A5-F3C4A8040757}"/>
              </a:ext>
            </a:extLst>
          </p:cNvPr>
          <p:cNvCxnSpPr/>
          <p:nvPr/>
        </p:nvCxnSpPr>
        <p:spPr>
          <a:xfrm>
            <a:off x="13152730" y="5371048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9A559B7-4C54-C14B-B471-ADE7B44342EB}"/>
              </a:ext>
            </a:extLst>
          </p:cNvPr>
          <p:cNvCxnSpPr/>
          <p:nvPr/>
        </p:nvCxnSpPr>
        <p:spPr>
          <a:xfrm>
            <a:off x="13418053" y="6173328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3FE332-6877-AA42-B640-DDD84F5A24E5}"/>
              </a:ext>
            </a:extLst>
          </p:cNvPr>
          <p:cNvCxnSpPr/>
          <p:nvPr/>
        </p:nvCxnSpPr>
        <p:spPr>
          <a:xfrm>
            <a:off x="13683377" y="6975609"/>
            <a:ext cx="1385751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1288B22-BB04-7147-91C4-466B08A8EA2E}"/>
              </a:ext>
            </a:extLst>
          </p:cNvPr>
          <p:cNvCxnSpPr/>
          <p:nvPr/>
        </p:nvCxnSpPr>
        <p:spPr>
          <a:xfrm flipV="1">
            <a:off x="9468819" y="8489477"/>
            <a:ext cx="1393009" cy="4389429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88867022-A568-0B42-BC16-569B2C761E8D}"/>
              </a:ext>
            </a:extLst>
          </p:cNvPr>
          <p:cNvSpPr/>
          <p:nvPr/>
        </p:nvSpPr>
        <p:spPr>
          <a:xfrm>
            <a:off x="5354299" y="11953897"/>
            <a:ext cx="4447472" cy="986715"/>
          </a:xfrm>
          <a:prstGeom prst="parallelogram">
            <a:avLst>
              <a:gd name="adj" fmla="val 3382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2D6F128-3C6D-CF40-9EC4-13EF57097CAA}"/>
              </a:ext>
            </a:extLst>
          </p:cNvPr>
          <p:cNvCxnSpPr/>
          <p:nvPr/>
        </p:nvCxnSpPr>
        <p:spPr>
          <a:xfrm>
            <a:off x="8600577" y="10928916"/>
            <a:ext cx="1385751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850FB0D-5429-844B-9695-52ED134FFA8B}"/>
              </a:ext>
            </a:extLst>
          </p:cNvPr>
          <p:cNvCxnSpPr/>
          <p:nvPr/>
        </p:nvCxnSpPr>
        <p:spPr>
          <a:xfrm>
            <a:off x="8902491" y="9986125"/>
            <a:ext cx="1385751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74A4C5D-D010-A848-B022-20CFCD3727DB}"/>
              </a:ext>
            </a:extLst>
          </p:cNvPr>
          <p:cNvCxnSpPr/>
          <p:nvPr/>
        </p:nvCxnSpPr>
        <p:spPr>
          <a:xfrm>
            <a:off x="9204406" y="9043333"/>
            <a:ext cx="1385751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13B6C36-832D-AA48-B937-3D834C4D6C0B}"/>
              </a:ext>
            </a:extLst>
          </p:cNvPr>
          <p:cNvCxnSpPr/>
          <p:nvPr/>
        </p:nvCxnSpPr>
        <p:spPr>
          <a:xfrm flipH="1">
            <a:off x="11141868" y="10698010"/>
            <a:ext cx="3144553" cy="0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2F71167-9B88-5446-B3A5-F4CBB8679709}"/>
              </a:ext>
            </a:extLst>
          </p:cNvPr>
          <p:cNvCxnSpPr/>
          <p:nvPr/>
        </p:nvCxnSpPr>
        <p:spPr>
          <a:xfrm flipH="1">
            <a:off x="12580521" y="9479801"/>
            <a:ext cx="1705900" cy="930506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4D6AE8E-D103-1447-8706-958D2FC3EDAD}"/>
              </a:ext>
            </a:extLst>
          </p:cNvPr>
          <p:cNvCxnSpPr/>
          <p:nvPr/>
        </p:nvCxnSpPr>
        <p:spPr>
          <a:xfrm flipH="1" flipV="1">
            <a:off x="12580521" y="10958076"/>
            <a:ext cx="1705900" cy="930506"/>
          </a:xfrm>
          <a:prstGeom prst="straightConnector1">
            <a:avLst/>
          </a:prstGeom>
          <a:ln w="38100" cap="rnd">
            <a:solidFill>
              <a:schemeClr val="accent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47072C32-8C06-7542-A46F-91E1284602A2}"/>
              </a:ext>
            </a:extLst>
          </p:cNvPr>
          <p:cNvCxnSpPr/>
          <p:nvPr/>
        </p:nvCxnSpPr>
        <p:spPr>
          <a:xfrm flipH="1">
            <a:off x="15498501" y="5289840"/>
            <a:ext cx="3144553" cy="0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1AD4F1E-BCAE-5C4A-AC82-9AF70ECF6204}"/>
              </a:ext>
            </a:extLst>
          </p:cNvPr>
          <p:cNvCxnSpPr/>
          <p:nvPr/>
        </p:nvCxnSpPr>
        <p:spPr>
          <a:xfrm flipH="1">
            <a:off x="16937154" y="4071632"/>
            <a:ext cx="1705900" cy="930506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C6C5873-9D2F-6D4C-857E-C9563AC658E7}"/>
              </a:ext>
            </a:extLst>
          </p:cNvPr>
          <p:cNvCxnSpPr/>
          <p:nvPr/>
        </p:nvCxnSpPr>
        <p:spPr>
          <a:xfrm flipH="1" flipV="1">
            <a:off x="16937154" y="5549907"/>
            <a:ext cx="1705900" cy="930506"/>
          </a:xfrm>
          <a:prstGeom prst="straightConnector1">
            <a:avLst/>
          </a:prstGeom>
          <a:ln w="38100" cap="rnd">
            <a:solidFill>
              <a:schemeClr val="accent3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3E938FC-2783-4A44-B5EE-9F9ECFC4F0D1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2243A3F-9066-4D49-AD1B-4DCA1A3DCF8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92D4CD1-59DE-514E-B65B-DEC549C4AEA4}"/>
              </a:ext>
            </a:extLst>
          </p:cNvPr>
          <p:cNvSpPr txBox="1">
            <a:spLocks/>
          </p:cNvSpPr>
          <p:nvPr/>
        </p:nvSpPr>
        <p:spPr>
          <a:xfrm>
            <a:off x="1536645" y="4485036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3EF417D-503B-8544-A4A0-B7098651DE34}"/>
              </a:ext>
            </a:extLst>
          </p:cNvPr>
          <p:cNvSpPr txBox="1">
            <a:spLocks/>
          </p:cNvSpPr>
          <p:nvPr/>
        </p:nvSpPr>
        <p:spPr>
          <a:xfrm>
            <a:off x="2146425" y="6260085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E3B150B-3FA3-1849-8014-D6A3870F70A0}"/>
              </a:ext>
            </a:extLst>
          </p:cNvPr>
          <p:cNvSpPr txBox="1">
            <a:spLocks/>
          </p:cNvSpPr>
          <p:nvPr/>
        </p:nvSpPr>
        <p:spPr>
          <a:xfrm>
            <a:off x="1777936" y="536911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447D952-3365-DC48-9A82-3A97E5B9B82F}"/>
              </a:ext>
            </a:extLst>
          </p:cNvPr>
          <p:cNvSpPr txBox="1">
            <a:spLocks/>
          </p:cNvSpPr>
          <p:nvPr/>
        </p:nvSpPr>
        <p:spPr>
          <a:xfrm>
            <a:off x="9331566" y="428404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C84417E-81B0-1A4E-9196-DDA6F21B4E00}"/>
              </a:ext>
            </a:extLst>
          </p:cNvPr>
          <p:cNvSpPr txBox="1">
            <a:spLocks/>
          </p:cNvSpPr>
          <p:nvPr/>
        </p:nvSpPr>
        <p:spPr>
          <a:xfrm>
            <a:off x="9598194" y="5087571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50BD176-5EF5-B141-979C-D1E14875CAB0}"/>
              </a:ext>
            </a:extLst>
          </p:cNvPr>
          <p:cNvSpPr txBox="1">
            <a:spLocks/>
          </p:cNvSpPr>
          <p:nvPr/>
        </p:nvSpPr>
        <p:spPr>
          <a:xfrm>
            <a:off x="9864822" y="589110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DD6B0EBB-D535-3A4F-B7AE-A10112795B17}"/>
              </a:ext>
            </a:extLst>
          </p:cNvPr>
          <p:cNvSpPr txBox="1">
            <a:spLocks/>
          </p:cNvSpPr>
          <p:nvPr/>
        </p:nvSpPr>
        <p:spPr>
          <a:xfrm>
            <a:off x="10131449" y="6694628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38E19365-4035-0644-8272-A1D9455AF750}"/>
              </a:ext>
            </a:extLst>
          </p:cNvPr>
          <p:cNvSpPr txBox="1">
            <a:spLocks/>
          </p:cNvSpPr>
          <p:nvPr/>
        </p:nvSpPr>
        <p:spPr>
          <a:xfrm>
            <a:off x="5648565" y="875860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02089C1-EDF8-E14F-84A8-370499C26121}"/>
              </a:ext>
            </a:extLst>
          </p:cNvPr>
          <p:cNvSpPr txBox="1">
            <a:spLocks/>
          </p:cNvSpPr>
          <p:nvPr/>
        </p:nvSpPr>
        <p:spPr>
          <a:xfrm>
            <a:off x="5044736" y="1064419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359BDED1-B5EC-474C-8AE5-470263D0CA7B}"/>
              </a:ext>
            </a:extLst>
          </p:cNvPr>
          <p:cNvSpPr txBox="1">
            <a:spLocks/>
          </p:cNvSpPr>
          <p:nvPr/>
        </p:nvSpPr>
        <p:spPr>
          <a:xfrm>
            <a:off x="5346651" y="970139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051F9963-D9D3-814A-AA31-D23A80A4E563}"/>
              </a:ext>
            </a:extLst>
          </p:cNvPr>
          <p:cNvSpPr txBox="1">
            <a:spLocks/>
          </p:cNvSpPr>
          <p:nvPr/>
        </p:nvSpPr>
        <p:spPr>
          <a:xfrm>
            <a:off x="18859176" y="372825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6CDC2B9-9634-BF40-8213-5BB83CF2EDC0}"/>
              </a:ext>
            </a:extLst>
          </p:cNvPr>
          <p:cNvSpPr txBox="1">
            <a:spLocks/>
          </p:cNvSpPr>
          <p:nvPr/>
        </p:nvSpPr>
        <p:spPr>
          <a:xfrm>
            <a:off x="18859176" y="6190170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E9C24E7-1868-244B-B5FA-EFD07D7208D9}"/>
              </a:ext>
            </a:extLst>
          </p:cNvPr>
          <p:cNvSpPr txBox="1">
            <a:spLocks/>
          </p:cNvSpPr>
          <p:nvPr/>
        </p:nvSpPr>
        <p:spPr>
          <a:xfrm>
            <a:off x="18859176" y="4991296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312819C7-693A-3044-81D7-02522E1A17C0}"/>
              </a:ext>
            </a:extLst>
          </p:cNvPr>
          <p:cNvSpPr txBox="1">
            <a:spLocks/>
          </p:cNvSpPr>
          <p:nvPr/>
        </p:nvSpPr>
        <p:spPr>
          <a:xfrm>
            <a:off x="14507820" y="9113996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A7570EED-33F9-BF4B-BDC1-CB447EDF2F35}"/>
              </a:ext>
            </a:extLst>
          </p:cNvPr>
          <p:cNvSpPr txBox="1">
            <a:spLocks/>
          </p:cNvSpPr>
          <p:nvPr/>
        </p:nvSpPr>
        <p:spPr>
          <a:xfrm>
            <a:off x="14507820" y="1157590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BFB31C2E-89F9-5D49-AD4C-1DF1980CE712}"/>
              </a:ext>
            </a:extLst>
          </p:cNvPr>
          <p:cNvSpPr txBox="1">
            <a:spLocks/>
          </p:cNvSpPr>
          <p:nvPr/>
        </p:nvSpPr>
        <p:spPr>
          <a:xfrm>
            <a:off x="14507820" y="1037703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7DD2AE9-89B6-1C43-954D-4A610F9CD651}"/>
              </a:ext>
            </a:extLst>
          </p:cNvPr>
          <p:cNvSpPr txBox="1"/>
          <p:nvPr/>
        </p:nvSpPr>
        <p:spPr>
          <a:xfrm>
            <a:off x="3879675" y="3202325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00E70D5-224C-2A45-AD4D-FE49C8ED4B24}"/>
              </a:ext>
            </a:extLst>
          </p:cNvPr>
          <p:cNvSpPr txBox="1"/>
          <p:nvPr/>
        </p:nvSpPr>
        <p:spPr>
          <a:xfrm>
            <a:off x="11708373" y="321696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2D5942B-AF31-9F49-B4E2-E74FD315E751}"/>
              </a:ext>
            </a:extLst>
          </p:cNvPr>
          <p:cNvSpPr txBox="1"/>
          <p:nvPr/>
        </p:nvSpPr>
        <p:spPr>
          <a:xfrm>
            <a:off x="7281994" y="12154866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</p:spTree>
    <p:extLst>
      <p:ext uri="{BB962C8B-B14F-4D97-AF65-F5344CB8AC3E}">
        <p14:creationId xmlns:p14="http://schemas.microsoft.com/office/powerpoint/2010/main" val="3972667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2D805B6-4667-F142-80D2-7BB31FD84587}"/>
              </a:ext>
            </a:extLst>
          </p:cNvPr>
          <p:cNvCxnSpPr>
            <a:cxnSpLocks/>
          </p:cNvCxnSpPr>
          <p:nvPr/>
        </p:nvCxnSpPr>
        <p:spPr>
          <a:xfrm>
            <a:off x="1520825" y="3556860"/>
            <a:ext cx="21336000" cy="0"/>
          </a:xfrm>
          <a:prstGeom prst="line">
            <a:avLst/>
          </a:prstGeom>
          <a:ln w="381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FEAD0E-D38C-744C-ADAC-D978D0D70BEC}"/>
              </a:ext>
            </a:extLst>
          </p:cNvPr>
          <p:cNvCxnSpPr>
            <a:cxnSpLocks/>
          </p:cNvCxnSpPr>
          <p:nvPr/>
        </p:nvCxnSpPr>
        <p:spPr>
          <a:xfrm>
            <a:off x="16759873" y="3556860"/>
            <a:ext cx="0" cy="9397140"/>
          </a:xfrm>
          <a:prstGeom prst="line">
            <a:avLst/>
          </a:prstGeom>
          <a:ln w="38100"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ED9085B2-89C7-4141-A5C1-E7BAC9DEFFC0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EEBCC52-3DB7-664E-B9D9-99D12108FB4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8F0AB19-858A-B74C-A906-9BFA27618C71}"/>
              </a:ext>
            </a:extLst>
          </p:cNvPr>
          <p:cNvSpPr/>
          <p:nvPr/>
        </p:nvSpPr>
        <p:spPr>
          <a:xfrm>
            <a:off x="17978758" y="5788741"/>
            <a:ext cx="4875530" cy="48755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9" name="Arrow: Right 67">
            <a:extLst>
              <a:ext uri="{FF2B5EF4-FFF2-40B4-BE49-F238E27FC236}">
                <a16:creationId xmlns:a16="http://schemas.microsoft.com/office/drawing/2014/main" id="{61004166-2FEA-4041-9C50-A664EB5DF006}"/>
              </a:ext>
            </a:extLst>
          </p:cNvPr>
          <p:cNvSpPr/>
          <p:nvPr/>
        </p:nvSpPr>
        <p:spPr>
          <a:xfrm>
            <a:off x="2133284" y="7749081"/>
            <a:ext cx="15686756" cy="98766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6144BC2-EC53-8D4B-8F27-61716831EE00}"/>
              </a:ext>
            </a:extLst>
          </p:cNvPr>
          <p:cNvCxnSpPr>
            <a:cxnSpLocks/>
          </p:cNvCxnSpPr>
          <p:nvPr/>
        </p:nvCxnSpPr>
        <p:spPr>
          <a:xfrm>
            <a:off x="9663146" y="4847163"/>
            <a:ext cx="1668297" cy="276591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2612E66-08F6-5F40-AAE2-739D2864E73A}"/>
              </a:ext>
            </a:extLst>
          </p:cNvPr>
          <p:cNvCxnSpPr>
            <a:cxnSpLocks/>
          </p:cNvCxnSpPr>
          <p:nvPr/>
        </p:nvCxnSpPr>
        <p:spPr>
          <a:xfrm flipV="1">
            <a:off x="9663146" y="8750232"/>
            <a:ext cx="1668297" cy="276591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640FBF-E092-974D-B1A8-CD876763DC2C}"/>
              </a:ext>
            </a:extLst>
          </p:cNvPr>
          <p:cNvCxnSpPr/>
          <p:nvPr/>
        </p:nvCxnSpPr>
        <p:spPr>
          <a:xfrm>
            <a:off x="7830091" y="5895160"/>
            <a:ext cx="2139947" cy="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5819E63-2C47-3A43-82B2-E0746C87AB7B}"/>
              </a:ext>
            </a:extLst>
          </p:cNvPr>
          <p:cNvCxnSpPr/>
          <p:nvPr/>
        </p:nvCxnSpPr>
        <p:spPr>
          <a:xfrm>
            <a:off x="8461101" y="7157180"/>
            <a:ext cx="2139947" cy="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D8CD7FC-03A6-684F-8617-3918887E2329}"/>
              </a:ext>
            </a:extLst>
          </p:cNvPr>
          <p:cNvCxnSpPr/>
          <p:nvPr/>
        </p:nvCxnSpPr>
        <p:spPr>
          <a:xfrm>
            <a:off x="7830091" y="10478985"/>
            <a:ext cx="2139947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F346A4F-91B3-034C-ABC8-98DC2F1CB05D}"/>
              </a:ext>
            </a:extLst>
          </p:cNvPr>
          <p:cNvCxnSpPr/>
          <p:nvPr/>
        </p:nvCxnSpPr>
        <p:spPr>
          <a:xfrm>
            <a:off x="8461101" y="9338740"/>
            <a:ext cx="2139947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DAAE49-07E7-794B-B717-0701B0B520A3}"/>
              </a:ext>
            </a:extLst>
          </p:cNvPr>
          <p:cNvSpPr txBox="1"/>
          <p:nvPr/>
        </p:nvSpPr>
        <p:spPr>
          <a:xfrm>
            <a:off x="7529300" y="4262388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E195EBB-7E3C-6E44-8D7E-5F55609FDA88}"/>
              </a:ext>
            </a:extLst>
          </p:cNvPr>
          <p:cNvSpPr txBox="1"/>
          <p:nvPr/>
        </p:nvSpPr>
        <p:spPr>
          <a:xfrm>
            <a:off x="7503652" y="11554492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2C002288-4F1E-894D-A8C3-D6C0AA53633A}"/>
              </a:ext>
            </a:extLst>
          </p:cNvPr>
          <p:cNvSpPr txBox="1">
            <a:spLocks/>
          </p:cNvSpPr>
          <p:nvPr/>
        </p:nvSpPr>
        <p:spPr>
          <a:xfrm>
            <a:off x="6262749" y="52524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26CF0AC-F1D6-2D44-93D2-8BBDEC7BC64E}"/>
              </a:ext>
            </a:extLst>
          </p:cNvPr>
          <p:cNvSpPr txBox="1">
            <a:spLocks/>
          </p:cNvSpPr>
          <p:nvPr/>
        </p:nvSpPr>
        <p:spPr>
          <a:xfrm>
            <a:off x="6922332" y="65144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3600EC4-AA40-6E48-B4D9-71E7DEFB129D}"/>
              </a:ext>
            </a:extLst>
          </p:cNvPr>
          <p:cNvSpPr txBox="1">
            <a:spLocks/>
          </p:cNvSpPr>
          <p:nvPr/>
        </p:nvSpPr>
        <p:spPr>
          <a:xfrm>
            <a:off x="6922332" y="8700893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9535EE6-81CD-7E45-B10C-37D46D795C87}"/>
              </a:ext>
            </a:extLst>
          </p:cNvPr>
          <p:cNvSpPr txBox="1">
            <a:spLocks/>
          </p:cNvSpPr>
          <p:nvPr/>
        </p:nvSpPr>
        <p:spPr>
          <a:xfrm>
            <a:off x="6262749" y="98315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F775420-5FFA-F947-887E-A4D864F72AC3}"/>
              </a:ext>
            </a:extLst>
          </p:cNvPr>
          <p:cNvCxnSpPr>
            <a:cxnSpLocks/>
          </p:cNvCxnSpPr>
          <p:nvPr/>
        </p:nvCxnSpPr>
        <p:spPr>
          <a:xfrm>
            <a:off x="4851108" y="4847163"/>
            <a:ext cx="1668297" cy="276591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593B845-8B94-3745-800B-059625C16CEA}"/>
              </a:ext>
            </a:extLst>
          </p:cNvPr>
          <p:cNvCxnSpPr>
            <a:cxnSpLocks/>
          </p:cNvCxnSpPr>
          <p:nvPr/>
        </p:nvCxnSpPr>
        <p:spPr>
          <a:xfrm flipV="1">
            <a:off x="4851108" y="8750232"/>
            <a:ext cx="1668297" cy="276591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3EFAE42-2C93-2541-AA94-6FDE2D43493E}"/>
              </a:ext>
            </a:extLst>
          </p:cNvPr>
          <p:cNvCxnSpPr/>
          <p:nvPr/>
        </p:nvCxnSpPr>
        <p:spPr>
          <a:xfrm>
            <a:off x="3075580" y="5895160"/>
            <a:ext cx="2139947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DE4891D-D24B-274B-B611-92D9A053352F}"/>
              </a:ext>
            </a:extLst>
          </p:cNvPr>
          <p:cNvCxnSpPr/>
          <p:nvPr/>
        </p:nvCxnSpPr>
        <p:spPr>
          <a:xfrm>
            <a:off x="3706590" y="7157180"/>
            <a:ext cx="2139947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6C7140B-EF68-D84D-AD09-377C7B95732C}"/>
              </a:ext>
            </a:extLst>
          </p:cNvPr>
          <p:cNvCxnSpPr/>
          <p:nvPr/>
        </p:nvCxnSpPr>
        <p:spPr>
          <a:xfrm>
            <a:off x="3432237" y="9985049"/>
            <a:ext cx="2139947" cy="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ubtitle 2">
            <a:extLst>
              <a:ext uri="{FF2B5EF4-FFF2-40B4-BE49-F238E27FC236}">
                <a16:creationId xmlns:a16="http://schemas.microsoft.com/office/drawing/2014/main" id="{045C80F5-5637-0D4F-9262-140B5A645EA1}"/>
              </a:ext>
            </a:extLst>
          </p:cNvPr>
          <p:cNvSpPr txBox="1">
            <a:spLocks/>
          </p:cNvSpPr>
          <p:nvPr/>
        </p:nvSpPr>
        <p:spPr>
          <a:xfrm>
            <a:off x="1543694" y="52524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3554E5A-8CC9-D749-A5CC-54BDE51B1294}"/>
              </a:ext>
            </a:extLst>
          </p:cNvPr>
          <p:cNvSpPr txBox="1"/>
          <p:nvPr/>
        </p:nvSpPr>
        <p:spPr>
          <a:xfrm>
            <a:off x="2737222" y="4262388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70B16AD-44F6-CB4D-925D-D7B9ADD88820}"/>
              </a:ext>
            </a:extLst>
          </p:cNvPr>
          <p:cNvSpPr txBox="1"/>
          <p:nvPr/>
        </p:nvSpPr>
        <p:spPr>
          <a:xfrm>
            <a:off x="2650660" y="11554492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508C8D2-9592-FB48-A5AE-B226854CF789}"/>
              </a:ext>
            </a:extLst>
          </p:cNvPr>
          <p:cNvSpPr txBox="1">
            <a:spLocks/>
          </p:cNvSpPr>
          <p:nvPr/>
        </p:nvSpPr>
        <p:spPr>
          <a:xfrm>
            <a:off x="2203277" y="65144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ACB5C9C-C513-4542-B9A5-7179A1221C48}"/>
              </a:ext>
            </a:extLst>
          </p:cNvPr>
          <p:cNvSpPr txBox="1">
            <a:spLocks/>
          </p:cNvSpPr>
          <p:nvPr/>
        </p:nvSpPr>
        <p:spPr>
          <a:xfrm>
            <a:off x="1911730" y="9353647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1EA837D-C680-3E43-9BA1-E9293C456F43}"/>
              </a:ext>
            </a:extLst>
          </p:cNvPr>
          <p:cNvCxnSpPr>
            <a:cxnSpLocks/>
          </p:cNvCxnSpPr>
          <p:nvPr/>
        </p:nvCxnSpPr>
        <p:spPr>
          <a:xfrm>
            <a:off x="14758945" y="4847163"/>
            <a:ext cx="1668297" cy="2765918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C994138-AF15-9740-B1C5-C3E77BF10D5D}"/>
              </a:ext>
            </a:extLst>
          </p:cNvPr>
          <p:cNvCxnSpPr>
            <a:cxnSpLocks/>
          </p:cNvCxnSpPr>
          <p:nvPr/>
        </p:nvCxnSpPr>
        <p:spPr>
          <a:xfrm flipV="1">
            <a:off x="14758945" y="8750232"/>
            <a:ext cx="1668297" cy="2765918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CED736D-6AC4-E545-AC91-83BAC20D90DD}"/>
              </a:ext>
            </a:extLst>
          </p:cNvPr>
          <p:cNvCxnSpPr/>
          <p:nvPr/>
        </p:nvCxnSpPr>
        <p:spPr>
          <a:xfrm>
            <a:off x="12862635" y="5895160"/>
            <a:ext cx="2139947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299078F-6DC9-414E-8730-3176870473AF}"/>
              </a:ext>
            </a:extLst>
          </p:cNvPr>
          <p:cNvCxnSpPr/>
          <p:nvPr/>
        </p:nvCxnSpPr>
        <p:spPr>
          <a:xfrm>
            <a:off x="13493644" y="7157180"/>
            <a:ext cx="2139947" cy="0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A07EF5D-BA9F-DA43-90CC-3B3F42D0BE04}"/>
              </a:ext>
            </a:extLst>
          </p:cNvPr>
          <p:cNvCxnSpPr/>
          <p:nvPr/>
        </p:nvCxnSpPr>
        <p:spPr>
          <a:xfrm>
            <a:off x="12984455" y="10257447"/>
            <a:ext cx="2139947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3998D8A-98CF-1447-8FCA-FF88340321BF}"/>
              </a:ext>
            </a:extLst>
          </p:cNvPr>
          <p:cNvCxnSpPr/>
          <p:nvPr/>
        </p:nvCxnSpPr>
        <p:spPr>
          <a:xfrm>
            <a:off x="13478229" y="9353336"/>
            <a:ext cx="2139947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8446851-F298-C84E-B063-E1C221D99EB0}"/>
              </a:ext>
            </a:extLst>
          </p:cNvPr>
          <p:cNvCxnSpPr/>
          <p:nvPr/>
        </p:nvCxnSpPr>
        <p:spPr>
          <a:xfrm>
            <a:off x="12490681" y="11161559"/>
            <a:ext cx="2139947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F9A0245-55B0-4246-B832-7FAA3EAF813D}"/>
              </a:ext>
            </a:extLst>
          </p:cNvPr>
          <p:cNvSpPr txBox="1"/>
          <p:nvPr/>
        </p:nvSpPr>
        <p:spPr>
          <a:xfrm>
            <a:off x="12578812" y="4262388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1B11E0-97FC-B048-A72A-ECEB19D6033F}"/>
              </a:ext>
            </a:extLst>
          </p:cNvPr>
          <p:cNvSpPr txBox="1"/>
          <p:nvPr/>
        </p:nvSpPr>
        <p:spPr>
          <a:xfrm>
            <a:off x="12580414" y="11554492"/>
            <a:ext cx="215315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accent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B8BD208-F70E-4249-A72A-DFDDEB98EE4B}"/>
              </a:ext>
            </a:extLst>
          </p:cNvPr>
          <p:cNvSpPr txBox="1">
            <a:spLocks/>
          </p:cNvSpPr>
          <p:nvPr/>
        </p:nvSpPr>
        <p:spPr>
          <a:xfrm>
            <a:off x="11397366" y="525247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ADE4EC3-59D0-4F43-95FB-517948750FC0}"/>
              </a:ext>
            </a:extLst>
          </p:cNvPr>
          <p:cNvSpPr txBox="1">
            <a:spLocks/>
          </p:cNvSpPr>
          <p:nvPr/>
        </p:nvSpPr>
        <p:spPr>
          <a:xfrm>
            <a:off x="12056949" y="6514494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7024A42D-BC15-AA40-A40B-219B217169CD}"/>
              </a:ext>
            </a:extLst>
          </p:cNvPr>
          <p:cNvSpPr txBox="1">
            <a:spLocks/>
          </p:cNvSpPr>
          <p:nvPr/>
        </p:nvSpPr>
        <p:spPr>
          <a:xfrm>
            <a:off x="12056949" y="8714019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9F88F6A-CF46-AE40-8E46-A8B9939F613E}"/>
              </a:ext>
            </a:extLst>
          </p:cNvPr>
          <p:cNvSpPr txBox="1">
            <a:spLocks/>
          </p:cNvSpPr>
          <p:nvPr/>
        </p:nvSpPr>
        <p:spPr>
          <a:xfrm>
            <a:off x="11565868" y="963837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27C10331-41BC-784A-AFF9-7E534528162F}"/>
              </a:ext>
            </a:extLst>
          </p:cNvPr>
          <p:cNvSpPr txBox="1">
            <a:spLocks/>
          </p:cNvSpPr>
          <p:nvPr/>
        </p:nvSpPr>
        <p:spPr>
          <a:xfrm>
            <a:off x="11074787" y="10507892"/>
            <a:ext cx="3555841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5F4D9AA-B767-5944-9ECA-78C74E9786D0}"/>
              </a:ext>
            </a:extLst>
          </p:cNvPr>
          <p:cNvSpPr txBox="1"/>
          <p:nvPr/>
        </p:nvSpPr>
        <p:spPr>
          <a:xfrm>
            <a:off x="8376357" y="2750942"/>
            <a:ext cx="15279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8A6D9D0-11C7-8D48-8EBD-FD30576CF5B3}"/>
              </a:ext>
            </a:extLst>
          </p:cNvPr>
          <p:cNvSpPr txBox="1"/>
          <p:nvPr/>
        </p:nvSpPr>
        <p:spPr>
          <a:xfrm>
            <a:off x="19155165" y="2750942"/>
            <a:ext cx="134363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Effect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7174EED-C20B-9249-BD1E-C5ECBB2B0815}"/>
              </a:ext>
            </a:extLst>
          </p:cNvPr>
          <p:cNvSpPr txBox="1"/>
          <p:nvPr/>
        </p:nvSpPr>
        <p:spPr>
          <a:xfrm>
            <a:off x="19448148" y="6766385"/>
            <a:ext cx="19367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Problem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24FBBA44-48D4-AE41-87E8-34EF0589CFD1}"/>
              </a:ext>
            </a:extLst>
          </p:cNvPr>
          <p:cNvSpPr txBox="1">
            <a:spLocks/>
          </p:cNvSpPr>
          <p:nvPr/>
        </p:nvSpPr>
        <p:spPr>
          <a:xfrm>
            <a:off x="18588678" y="7539820"/>
            <a:ext cx="365568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152959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F1E2E2E-A5F0-4748-B2C7-71CB0283B8AA}"/>
              </a:ext>
            </a:extLst>
          </p:cNvPr>
          <p:cNvCxnSpPr>
            <a:stCxn id="7" idx="6"/>
            <a:endCxn id="28" idx="2"/>
          </p:cNvCxnSpPr>
          <p:nvPr/>
        </p:nvCxnSpPr>
        <p:spPr>
          <a:xfrm>
            <a:off x="12440553" y="4643521"/>
            <a:ext cx="3520050" cy="3313677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A4BAD51-4DB5-1641-B051-7506590536B3}"/>
              </a:ext>
            </a:extLst>
          </p:cNvPr>
          <p:cNvCxnSpPr>
            <a:cxnSpLocks/>
            <a:stCxn id="9" idx="6"/>
            <a:endCxn id="28" idx="2"/>
          </p:cNvCxnSpPr>
          <p:nvPr/>
        </p:nvCxnSpPr>
        <p:spPr>
          <a:xfrm>
            <a:off x="12440553" y="6847787"/>
            <a:ext cx="3520050" cy="1109411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103099D-657D-D340-86D2-624EAFA5804D}"/>
              </a:ext>
            </a:extLst>
          </p:cNvPr>
          <p:cNvCxnSpPr>
            <a:cxnSpLocks/>
            <a:stCxn id="11" idx="6"/>
            <a:endCxn id="28" idx="2"/>
          </p:cNvCxnSpPr>
          <p:nvPr/>
        </p:nvCxnSpPr>
        <p:spPr>
          <a:xfrm flipV="1">
            <a:off x="12440553" y="7957198"/>
            <a:ext cx="3520050" cy="1094854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E5F3540-0FF1-9542-AC80-72A13CA9071D}"/>
              </a:ext>
            </a:extLst>
          </p:cNvPr>
          <p:cNvCxnSpPr>
            <a:cxnSpLocks/>
            <a:stCxn id="13" idx="6"/>
            <a:endCxn id="28" idx="2"/>
          </p:cNvCxnSpPr>
          <p:nvPr/>
        </p:nvCxnSpPr>
        <p:spPr>
          <a:xfrm flipV="1">
            <a:off x="12440553" y="7957198"/>
            <a:ext cx="3520050" cy="3299120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row: Chevron 11">
            <a:extLst>
              <a:ext uri="{FF2B5EF4-FFF2-40B4-BE49-F238E27FC236}">
                <a16:creationId xmlns:a16="http://schemas.microsoft.com/office/drawing/2014/main" id="{694ABFFA-C469-9340-A143-10BB3302B036}"/>
              </a:ext>
            </a:extLst>
          </p:cNvPr>
          <p:cNvSpPr/>
          <p:nvPr/>
        </p:nvSpPr>
        <p:spPr>
          <a:xfrm>
            <a:off x="1578110" y="3709222"/>
            <a:ext cx="10823283" cy="1868593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7" name="Oval 6">
            <a:extLst>
              <a:ext uri="{FF2B5EF4-FFF2-40B4-BE49-F238E27FC236}">
                <a16:creationId xmlns:a16="http://schemas.microsoft.com/office/drawing/2014/main" id="{A986D43F-304F-894F-85CA-822A770312A9}"/>
              </a:ext>
            </a:extLst>
          </p:cNvPr>
          <p:cNvSpPr/>
          <p:nvPr/>
        </p:nvSpPr>
        <p:spPr>
          <a:xfrm>
            <a:off x="10571965" y="3709227"/>
            <a:ext cx="1868588" cy="1868588"/>
          </a:xfrm>
          <a:prstGeom prst="ellipse">
            <a:avLst/>
          </a:prstGeom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8" name="Arrow: Chevron 12">
            <a:extLst>
              <a:ext uri="{FF2B5EF4-FFF2-40B4-BE49-F238E27FC236}">
                <a16:creationId xmlns:a16="http://schemas.microsoft.com/office/drawing/2014/main" id="{86ADA890-E384-B44B-BD0A-394540C8811E}"/>
              </a:ext>
            </a:extLst>
          </p:cNvPr>
          <p:cNvSpPr/>
          <p:nvPr/>
        </p:nvSpPr>
        <p:spPr>
          <a:xfrm>
            <a:off x="1578110" y="5913488"/>
            <a:ext cx="10823283" cy="1868593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9" name="Oval 8">
            <a:extLst>
              <a:ext uri="{FF2B5EF4-FFF2-40B4-BE49-F238E27FC236}">
                <a16:creationId xmlns:a16="http://schemas.microsoft.com/office/drawing/2014/main" id="{A509899F-ABB6-F840-B21E-6FF700349AC4}"/>
              </a:ext>
            </a:extLst>
          </p:cNvPr>
          <p:cNvSpPr/>
          <p:nvPr/>
        </p:nvSpPr>
        <p:spPr>
          <a:xfrm>
            <a:off x="10571965" y="5913493"/>
            <a:ext cx="1868588" cy="1868588"/>
          </a:xfrm>
          <a:prstGeom prst="ellipse">
            <a:avLst/>
          </a:prstGeom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0" name="Arrow: Chevron 14">
            <a:extLst>
              <a:ext uri="{FF2B5EF4-FFF2-40B4-BE49-F238E27FC236}">
                <a16:creationId xmlns:a16="http://schemas.microsoft.com/office/drawing/2014/main" id="{DC0DC556-55A2-684B-A3AC-6F618907B154}"/>
              </a:ext>
            </a:extLst>
          </p:cNvPr>
          <p:cNvSpPr/>
          <p:nvPr/>
        </p:nvSpPr>
        <p:spPr>
          <a:xfrm>
            <a:off x="1578110" y="8117754"/>
            <a:ext cx="10823283" cy="1868593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11" name="Oval 10">
            <a:extLst>
              <a:ext uri="{FF2B5EF4-FFF2-40B4-BE49-F238E27FC236}">
                <a16:creationId xmlns:a16="http://schemas.microsoft.com/office/drawing/2014/main" id="{73107242-4A4D-ED45-A56C-4A639DAB195C}"/>
              </a:ext>
            </a:extLst>
          </p:cNvPr>
          <p:cNvSpPr/>
          <p:nvPr/>
        </p:nvSpPr>
        <p:spPr>
          <a:xfrm>
            <a:off x="10571965" y="8117758"/>
            <a:ext cx="1868588" cy="1868588"/>
          </a:xfrm>
          <a:prstGeom prst="ellipse">
            <a:avLst/>
          </a:prstGeom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2" name="Arrow: Chevron 16">
            <a:extLst>
              <a:ext uri="{FF2B5EF4-FFF2-40B4-BE49-F238E27FC236}">
                <a16:creationId xmlns:a16="http://schemas.microsoft.com/office/drawing/2014/main" id="{1A7A2672-6F42-5447-81F3-2BC1A9DF07D0}"/>
              </a:ext>
            </a:extLst>
          </p:cNvPr>
          <p:cNvSpPr/>
          <p:nvPr/>
        </p:nvSpPr>
        <p:spPr>
          <a:xfrm>
            <a:off x="1578110" y="10322020"/>
            <a:ext cx="10823283" cy="1868593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 useBgFill="1">
        <p:nvSpPr>
          <p:cNvPr id="13" name="Oval 12">
            <a:extLst>
              <a:ext uri="{FF2B5EF4-FFF2-40B4-BE49-F238E27FC236}">
                <a16:creationId xmlns:a16="http://schemas.microsoft.com/office/drawing/2014/main" id="{942A54DB-120B-5D4D-9E49-99418EB50722}"/>
              </a:ext>
            </a:extLst>
          </p:cNvPr>
          <p:cNvSpPr/>
          <p:nvPr/>
        </p:nvSpPr>
        <p:spPr>
          <a:xfrm>
            <a:off x="10571965" y="10322024"/>
            <a:ext cx="1868588" cy="1868588"/>
          </a:xfrm>
          <a:prstGeom prst="ellipse">
            <a:avLst/>
          </a:prstGeom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2C1619D-1348-8645-A43D-658AEC16BCCE}"/>
              </a:ext>
            </a:extLst>
          </p:cNvPr>
          <p:cNvSpPr/>
          <p:nvPr/>
        </p:nvSpPr>
        <p:spPr>
          <a:xfrm>
            <a:off x="15960603" y="4813827"/>
            <a:ext cx="6286742" cy="628674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AD2DCD4-0D2E-8E47-A8CE-2F57047C005A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5190B19-EC1B-FB4E-9832-CF4AC8F5845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7D87A3-031C-274A-B873-3222B747C73E}"/>
              </a:ext>
            </a:extLst>
          </p:cNvPr>
          <p:cNvSpPr txBox="1"/>
          <p:nvPr/>
        </p:nvSpPr>
        <p:spPr>
          <a:xfrm>
            <a:off x="3061239" y="3803512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A8ACF13-0247-CC44-A64D-3DEA941021DE}"/>
              </a:ext>
            </a:extLst>
          </p:cNvPr>
          <p:cNvSpPr txBox="1">
            <a:spLocks/>
          </p:cNvSpPr>
          <p:nvPr/>
        </p:nvSpPr>
        <p:spPr>
          <a:xfrm>
            <a:off x="3061239" y="4388287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AD9213C-2942-7444-BF30-45CA20A04C35}"/>
              </a:ext>
            </a:extLst>
          </p:cNvPr>
          <p:cNvSpPr txBox="1"/>
          <p:nvPr/>
        </p:nvSpPr>
        <p:spPr>
          <a:xfrm>
            <a:off x="3061239" y="6007778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BB5E966-8404-6640-9A33-15F7993C8BAA}"/>
              </a:ext>
            </a:extLst>
          </p:cNvPr>
          <p:cNvSpPr txBox="1">
            <a:spLocks/>
          </p:cNvSpPr>
          <p:nvPr/>
        </p:nvSpPr>
        <p:spPr>
          <a:xfrm>
            <a:off x="3061239" y="6592553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73D58CD-B3A5-2C4B-9F02-6DD31A890715}"/>
              </a:ext>
            </a:extLst>
          </p:cNvPr>
          <p:cNvSpPr txBox="1"/>
          <p:nvPr/>
        </p:nvSpPr>
        <p:spPr>
          <a:xfrm>
            <a:off x="3061239" y="8212044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2D1A19F-215F-8141-91C1-76F6FF669CEF}"/>
              </a:ext>
            </a:extLst>
          </p:cNvPr>
          <p:cNvSpPr txBox="1">
            <a:spLocks/>
          </p:cNvSpPr>
          <p:nvPr/>
        </p:nvSpPr>
        <p:spPr>
          <a:xfrm>
            <a:off x="3061239" y="8796819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A232F60-8699-8D43-A936-B6C5D6ADC212}"/>
              </a:ext>
            </a:extLst>
          </p:cNvPr>
          <p:cNvSpPr txBox="1"/>
          <p:nvPr/>
        </p:nvSpPr>
        <p:spPr>
          <a:xfrm>
            <a:off x="3061239" y="10416310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2B1F9E92-53E5-7E47-BB33-96A5E6C4767E}"/>
              </a:ext>
            </a:extLst>
          </p:cNvPr>
          <p:cNvSpPr txBox="1">
            <a:spLocks/>
          </p:cNvSpPr>
          <p:nvPr/>
        </p:nvSpPr>
        <p:spPr>
          <a:xfrm>
            <a:off x="3061239" y="11001085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C81A62E-2949-2540-B780-3143510C32AA}"/>
              </a:ext>
            </a:extLst>
          </p:cNvPr>
          <p:cNvSpPr txBox="1"/>
          <p:nvPr/>
        </p:nvSpPr>
        <p:spPr>
          <a:xfrm>
            <a:off x="18135600" y="7396075"/>
            <a:ext cx="19367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Problem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CE085E54-8BB7-814B-8AAB-A9BA9ED4C10B}"/>
              </a:ext>
            </a:extLst>
          </p:cNvPr>
          <p:cNvSpPr txBox="1">
            <a:spLocks/>
          </p:cNvSpPr>
          <p:nvPr/>
        </p:nvSpPr>
        <p:spPr>
          <a:xfrm>
            <a:off x="16773540" y="8169510"/>
            <a:ext cx="466086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hape 2557">
            <a:extLst>
              <a:ext uri="{FF2B5EF4-FFF2-40B4-BE49-F238E27FC236}">
                <a16:creationId xmlns:a16="http://schemas.microsoft.com/office/drawing/2014/main" id="{7C1C0C1A-4B17-E149-BB2B-CD357B9306C0}"/>
              </a:ext>
            </a:extLst>
          </p:cNvPr>
          <p:cNvSpPr>
            <a:spLocks noChangeAspect="1"/>
          </p:cNvSpPr>
          <p:nvPr/>
        </p:nvSpPr>
        <p:spPr>
          <a:xfrm>
            <a:off x="18361138" y="5557329"/>
            <a:ext cx="1485672" cy="1485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91" y="6559"/>
                </a:moveTo>
                <a:cubicBezTo>
                  <a:pt x="12727" y="6341"/>
                  <a:pt x="12420" y="6172"/>
                  <a:pt x="12078" y="6058"/>
                </a:cubicBezTo>
                <a:cubicBezTo>
                  <a:pt x="11737" y="5946"/>
                  <a:pt x="11367" y="5889"/>
                  <a:pt x="10978" y="5889"/>
                </a:cubicBezTo>
                <a:cubicBezTo>
                  <a:pt x="10477" y="5889"/>
                  <a:pt x="10025" y="5967"/>
                  <a:pt x="9633" y="6120"/>
                </a:cubicBezTo>
                <a:cubicBezTo>
                  <a:pt x="9239" y="6275"/>
                  <a:pt x="8900" y="6494"/>
                  <a:pt x="8623" y="6771"/>
                </a:cubicBezTo>
                <a:cubicBezTo>
                  <a:pt x="8346" y="7049"/>
                  <a:pt x="8133" y="7392"/>
                  <a:pt x="7992" y="7788"/>
                </a:cubicBezTo>
                <a:cubicBezTo>
                  <a:pt x="7853" y="8180"/>
                  <a:pt x="7782" y="8620"/>
                  <a:pt x="7782" y="9096"/>
                </a:cubicBezTo>
                <a:lnTo>
                  <a:pt x="7782" y="9217"/>
                </a:lnTo>
                <a:lnTo>
                  <a:pt x="8880" y="9217"/>
                </a:lnTo>
                <a:lnTo>
                  <a:pt x="8877" y="9093"/>
                </a:lnTo>
                <a:cubicBezTo>
                  <a:pt x="8868" y="8767"/>
                  <a:pt x="8908" y="8461"/>
                  <a:pt x="8993" y="8187"/>
                </a:cubicBezTo>
                <a:cubicBezTo>
                  <a:pt x="9079" y="7914"/>
                  <a:pt x="9207" y="7675"/>
                  <a:pt x="9377" y="7473"/>
                </a:cubicBezTo>
                <a:cubicBezTo>
                  <a:pt x="9545" y="7274"/>
                  <a:pt x="9762" y="7115"/>
                  <a:pt x="10024" y="7000"/>
                </a:cubicBezTo>
                <a:cubicBezTo>
                  <a:pt x="10287" y="6884"/>
                  <a:pt x="10594" y="6827"/>
                  <a:pt x="10937" y="6827"/>
                </a:cubicBezTo>
                <a:cubicBezTo>
                  <a:pt x="11182" y="6827"/>
                  <a:pt x="11418" y="6868"/>
                  <a:pt x="11639" y="6950"/>
                </a:cubicBezTo>
                <a:cubicBezTo>
                  <a:pt x="11858" y="7032"/>
                  <a:pt x="12053" y="7146"/>
                  <a:pt x="12218" y="7289"/>
                </a:cubicBezTo>
                <a:cubicBezTo>
                  <a:pt x="12381" y="7431"/>
                  <a:pt x="12512" y="7605"/>
                  <a:pt x="12609" y="7808"/>
                </a:cubicBezTo>
                <a:cubicBezTo>
                  <a:pt x="12704" y="8011"/>
                  <a:pt x="12752" y="8236"/>
                  <a:pt x="12752" y="8478"/>
                </a:cubicBezTo>
                <a:cubicBezTo>
                  <a:pt x="12752" y="8797"/>
                  <a:pt x="12674" y="9089"/>
                  <a:pt x="12519" y="9350"/>
                </a:cubicBezTo>
                <a:cubicBezTo>
                  <a:pt x="12359" y="9618"/>
                  <a:pt x="12154" y="9865"/>
                  <a:pt x="11913" y="10082"/>
                </a:cubicBezTo>
                <a:cubicBezTo>
                  <a:pt x="11624" y="10337"/>
                  <a:pt x="11374" y="10568"/>
                  <a:pt x="11170" y="10771"/>
                </a:cubicBezTo>
                <a:cubicBezTo>
                  <a:pt x="10959" y="10979"/>
                  <a:pt x="10789" y="11200"/>
                  <a:pt x="10662" y="11428"/>
                </a:cubicBezTo>
                <a:cubicBezTo>
                  <a:pt x="10534" y="11657"/>
                  <a:pt x="10441" y="11916"/>
                  <a:pt x="10385" y="12199"/>
                </a:cubicBezTo>
                <a:cubicBezTo>
                  <a:pt x="10329" y="12478"/>
                  <a:pt x="10305" y="12827"/>
                  <a:pt x="10315" y="13237"/>
                </a:cubicBezTo>
                <a:lnTo>
                  <a:pt x="10318" y="13355"/>
                </a:lnTo>
                <a:lnTo>
                  <a:pt x="11407" y="13355"/>
                </a:lnTo>
                <a:lnTo>
                  <a:pt x="11410" y="13237"/>
                </a:lnTo>
                <a:cubicBezTo>
                  <a:pt x="11418" y="12838"/>
                  <a:pt x="11436" y="12531"/>
                  <a:pt x="11463" y="12322"/>
                </a:cubicBezTo>
                <a:cubicBezTo>
                  <a:pt x="11488" y="12125"/>
                  <a:pt x="11538" y="11956"/>
                  <a:pt x="11611" y="11821"/>
                </a:cubicBezTo>
                <a:cubicBezTo>
                  <a:pt x="11687" y="11684"/>
                  <a:pt x="11803" y="11541"/>
                  <a:pt x="11959" y="11399"/>
                </a:cubicBezTo>
                <a:cubicBezTo>
                  <a:pt x="12127" y="11245"/>
                  <a:pt x="12351" y="11031"/>
                  <a:pt x="12630" y="10762"/>
                </a:cubicBezTo>
                <a:cubicBezTo>
                  <a:pt x="12979" y="10441"/>
                  <a:pt x="13270" y="10102"/>
                  <a:pt x="13495" y="9753"/>
                </a:cubicBezTo>
                <a:cubicBezTo>
                  <a:pt x="13729" y="9393"/>
                  <a:pt x="13847" y="8952"/>
                  <a:pt x="13847" y="8439"/>
                </a:cubicBezTo>
                <a:cubicBezTo>
                  <a:pt x="13847" y="8038"/>
                  <a:pt x="13770" y="7675"/>
                  <a:pt x="13618" y="7362"/>
                </a:cubicBezTo>
                <a:cubicBezTo>
                  <a:pt x="13467" y="7050"/>
                  <a:pt x="13256" y="6780"/>
                  <a:pt x="12991" y="6559"/>
                </a:cubicBezTo>
                <a:moveTo>
                  <a:pt x="10179" y="15706"/>
                </a:moveTo>
                <a:lnTo>
                  <a:pt x="11558" y="15706"/>
                </a:lnTo>
                <a:lnTo>
                  <a:pt x="11558" y="14072"/>
                </a:lnTo>
                <a:lnTo>
                  <a:pt x="10179" y="14072"/>
                </a:lnTo>
                <a:cubicBezTo>
                  <a:pt x="10179" y="14072"/>
                  <a:pt x="10179" y="15706"/>
                  <a:pt x="10179" y="15706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27">
            <a:extLst>
              <a:ext uri="{FF2B5EF4-FFF2-40B4-BE49-F238E27FC236}">
                <a16:creationId xmlns:a16="http://schemas.microsoft.com/office/drawing/2014/main" id="{84EAAB1A-83AA-184D-B9D3-1B65CD3EF9AB}"/>
              </a:ext>
            </a:extLst>
          </p:cNvPr>
          <p:cNvSpPr>
            <a:spLocks noChangeAspect="1"/>
          </p:cNvSpPr>
          <p:nvPr/>
        </p:nvSpPr>
        <p:spPr>
          <a:xfrm>
            <a:off x="11077429" y="6424949"/>
            <a:ext cx="845670" cy="845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2">
            <a:extLst>
              <a:ext uri="{FF2B5EF4-FFF2-40B4-BE49-F238E27FC236}">
                <a16:creationId xmlns:a16="http://schemas.microsoft.com/office/drawing/2014/main" id="{5439EC42-0AFC-7D4F-AD35-E1F86002A4E2}"/>
              </a:ext>
            </a:extLst>
          </p:cNvPr>
          <p:cNvSpPr>
            <a:spLocks noChangeAspect="1"/>
          </p:cNvSpPr>
          <p:nvPr/>
        </p:nvSpPr>
        <p:spPr>
          <a:xfrm>
            <a:off x="11083424" y="4220683"/>
            <a:ext cx="845670" cy="845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91">
            <a:extLst>
              <a:ext uri="{FF2B5EF4-FFF2-40B4-BE49-F238E27FC236}">
                <a16:creationId xmlns:a16="http://schemas.microsoft.com/office/drawing/2014/main" id="{A027F99E-E3BD-7A4C-90B6-A6B7260F2920}"/>
              </a:ext>
            </a:extLst>
          </p:cNvPr>
          <p:cNvSpPr>
            <a:spLocks noChangeAspect="1"/>
          </p:cNvSpPr>
          <p:nvPr/>
        </p:nvSpPr>
        <p:spPr>
          <a:xfrm>
            <a:off x="11077429" y="10833481"/>
            <a:ext cx="845670" cy="845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616">
            <a:extLst>
              <a:ext uri="{FF2B5EF4-FFF2-40B4-BE49-F238E27FC236}">
                <a16:creationId xmlns:a16="http://schemas.microsoft.com/office/drawing/2014/main" id="{46B7E2FC-0B23-CB41-B83B-027B24219EBF}"/>
              </a:ext>
            </a:extLst>
          </p:cNvPr>
          <p:cNvSpPr>
            <a:spLocks noChangeAspect="1"/>
          </p:cNvSpPr>
          <p:nvPr/>
        </p:nvSpPr>
        <p:spPr>
          <a:xfrm>
            <a:off x="11077429" y="8667560"/>
            <a:ext cx="845670" cy="768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935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E069885-21FA-2D47-902D-7C79CB56FC00}"/>
              </a:ext>
            </a:extLst>
          </p:cNvPr>
          <p:cNvCxnSpPr/>
          <p:nvPr/>
        </p:nvCxnSpPr>
        <p:spPr>
          <a:xfrm>
            <a:off x="10309033" y="8748534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622CB07-3363-1C49-814E-6BA55CA424DE}"/>
              </a:ext>
            </a:extLst>
          </p:cNvPr>
          <p:cNvCxnSpPr/>
          <p:nvPr/>
        </p:nvCxnSpPr>
        <p:spPr>
          <a:xfrm>
            <a:off x="10309033" y="9802581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31F2304-2F73-B54C-AF16-D8BF1E959D7E}"/>
              </a:ext>
            </a:extLst>
          </p:cNvPr>
          <p:cNvCxnSpPr/>
          <p:nvPr/>
        </p:nvCxnSpPr>
        <p:spPr>
          <a:xfrm>
            <a:off x="10309033" y="10856626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CF7F14-5229-804C-B961-6A29A58E8994}"/>
              </a:ext>
            </a:extLst>
          </p:cNvPr>
          <p:cNvCxnSpPr/>
          <p:nvPr/>
        </p:nvCxnSpPr>
        <p:spPr>
          <a:xfrm>
            <a:off x="10309033" y="11910672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377CD19-E33E-7A4D-A4DC-7345E98153FD}"/>
              </a:ext>
            </a:extLst>
          </p:cNvPr>
          <p:cNvSpPr/>
          <p:nvPr/>
        </p:nvSpPr>
        <p:spPr>
          <a:xfrm>
            <a:off x="1520825" y="3194097"/>
            <a:ext cx="8648696" cy="8500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C7AB12-B855-4141-805D-B1842303EF5A}"/>
              </a:ext>
            </a:extLst>
          </p:cNvPr>
          <p:cNvSpPr/>
          <p:nvPr/>
        </p:nvSpPr>
        <p:spPr>
          <a:xfrm>
            <a:off x="1520825" y="4248145"/>
            <a:ext cx="8648696" cy="8500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207326-D067-BB40-84F0-9510072C73A2}"/>
              </a:ext>
            </a:extLst>
          </p:cNvPr>
          <p:cNvSpPr/>
          <p:nvPr/>
        </p:nvSpPr>
        <p:spPr>
          <a:xfrm>
            <a:off x="1520825" y="5302190"/>
            <a:ext cx="8648696" cy="8500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C3856-D3DD-C041-85D1-FDB48F486CD5}"/>
              </a:ext>
            </a:extLst>
          </p:cNvPr>
          <p:cNvSpPr/>
          <p:nvPr/>
        </p:nvSpPr>
        <p:spPr>
          <a:xfrm>
            <a:off x="1520825" y="6356235"/>
            <a:ext cx="8648696" cy="8500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B3C0EF-6DE0-E342-ADC1-4E022694DF9F}"/>
              </a:ext>
            </a:extLst>
          </p:cNvPr>
          <p:cNvSpPr/>
          <p:nvPr/>
        </p:nvSpPr>
        <p:spPr>
          <a:xfrm>
            <a:off x="1520825" y="8323493"/>
            <a:ext cx="8648696" cy="8500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FDBD35-09B8-F145-9324-88875A213D4A}"/>
              </a:ext>
            </a:extLst>
          </p:cNvPr>
          <p:cNvSpPr/>
          <p:nvPr/>
        </p:nvSpPr>
        <p:spPr>
          <a:xfrm>
            <a:off x="1520825" y="9377540"/>
            <a:ext cx="8648696" cy="85008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5DB731-1163-6445-883B-753D6AAC3FAB}"/>
              </a:ext>
            </a:extLst>
          </p:cNvPr>
          <p:cNvSpPr/>
          <p:nvPr/>
        </p:nvSpPr>
        <p:spPr>
          <a:xfrm>
            <a:off x="1520825" y="10431586"/>
            <a:ext cx="8648696" cy="8500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0570B-2E71-734B-BC9A-90C8111F909A}"/>
              </a:ext>
            </a:extLst>
          </p:cNvPr>
          <p:cNvSpPr/>
          <p:nvPr/>
        </p:nvSpPr>
        <p:spPr>
          <a:xfrm>
            <a:off x="1520825" y="11485631"/>
            <a:ext cx="8648696" cy="85008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5678BFB-8DEC-D944-BA47-FBABAEC90378}"/>
              </a:ext>
            </a:extLst>
          </p:cNvPr>
          <p:cNvCxnSpPr/>
          <p:nvPr/>
        </p:nvCxnSpPr>
        <p:spPr>
          <a:xfrm>
            <a:off x="10309033" y="3619138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10709A-F3F4-7945-A68B-8D566425C333}"/>
              </a:ext>
            </a:extLst>
          </p:cNvPr>
          <p:cNvCxnSpPr/>
          <p:nvPr/>
        </p:nvCxnSpPr>
        <p:spPr>
          <a:xfrm>
            <a:off x="10309033" y="4673185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0755A50-6439-A340-9AAC-32334479D80E}"/>
              </a:ext>
            </a:extLst>
          </p:cNvPr>
          <p:cNvCxnSpPr/>
          <p:nvPr/>
        </p:nvCxnSpPr>
        <p:spPr>
          <a:xfrm>
            <a:off x="10309033" y="5727231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A3D383A-3EAC-3346-9D68-C0CA2C53A949}"/>
              </a:ext>
            </a:extLst>
          </p:cNvPr>
          <p:cNvCxnSpPr/>
          <p:nvPr/>
        </p:nvCxnSpPr>
        <p:spPr>
          <a:xfrm>
            <a:off x="10309033" y="6781276"/>
            <a:ext cx="12894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373E4C6-2FAF-5E42-B5FD-F7D4D881DE17}"/>
              </a:ext>
            </a:extLst>
          </p:cNvPr>
          <p:cNvCxnSpPr/>
          <p:nvPr/>
        </p:nvCxnSpPr>
        <p:spPr>
          <a:xfrm>
            <a:off x="11598482" y="3606439"/>
            <a:ext cx="0" cy="402231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E7D29E8-2D01-7645-A459-C800B57C00C4}"/>
              </a:ext>
            </a:extLst>
          </p:cNvPr>
          <p:cNvCxnSpPr>
            <a:cxnSpLocks/>
          </p:cNvCxnSpPr>
          <p:nvPr/>
        </p:nvCxnSpPr>
        <p:spPr>
          <a:xfrm flipH="1" flipV="1">
            <a:off x="11598482" y="7904927"/>
            <a:ext cx="0" cy="4022312"/>
          </a:xfrm>
          <a:prstGeom prst="straightConnector1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FAE3740-234F-6046-B05F-B6B197191407}"/>
              </a:ext>
            </a:extLst>
          </p:cNvPr>
          <p:cNvCxnSpPr>
            <a:cxnSpLocks/>
          </p:cNvCxnSpPr>
          <p:nvPr/>
        </p:nvCxnSpPr>
        <p:spPr>
          <a:xfrm>
            <a:off x="11598483" y="5302189"/>
            <a:ext cx="268545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275DF9C-00F4-AC45-A3FF-7140EA5CFCDC}"/>
              </a:ext>
            </a:extLst>
          </p:cNvPr>
          <p:cNvCxnSpPr>
            <a:cxnSpLocks/>
          </p:cNvCxnSpPr>
          <p:nvPr/>
        </p:nvCxnSpPr>
        <p:spPr>
          <a:xfrm>
            <a:off x="11598483" y="10366822"/>
            <a:ext cx="2685454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424E97FC-19ED-624E-8331-A798E3686EC4}"/>
              </a:ext>
            </a:extLst>
          </p:cNvPr>
          <p:cNvSpPr/>
          <p:nvPr/>
        </p:nvSpPr>
        <p:spPr>
          <a:xfrm>
            <a:off x="14448838" y="4238347"/>
            <a:ext cx="8407988" cy="2883051"/>
          </a:xfrm>
          <a:prstGeom prst="rect">
            <a:avLst/>
          </a:pr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889E178-4D7E-7543-81DC-CA63F6A51117}"/>
              </a:ext>
            </a:extLst>
          </p:cNvPr>
          <p:cNvSpPr/>
          <p:nvPr/>
        </p:nvSpPr>
        <p:spPr>
          <a:xfrm>
            <a:off x="14448838" y="9335320"/>
            <a:ext cx="8407988" cy="2883051"/>
          </a:xfrm>
          <a:prstGeom prst="rect">
            <a:avLst/>
          </a:prstGeom>
          <a:solidFill>
            <a:schemeClr val="accent2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863475B-A0E1-4146-B604-1FB5B240A4E0}"/>
              </a:ext>
            </a:extLst>
          </p:cNvPr>
          <p:cNvSpPr/>
          <p:nvPr/>
        </p:nvSpPr>
        <p:spPr>
          <a:xfrm>
            <a:off x="14448838" y="3348401"/>
            <a:ext cx="8407988" cy="9321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0A3FA23-1F30-E543-A01B-0F6DA48B746E}"/>
              </a:ext>
            </a:extLst>
          </p:cNvPr>
          <p:cNvSpPr/>
          <p:nvPr/>
        </p:nvSpPr>
        <p:spPr>
          <a:xfrm>
            <a:off x="14448838" y="8445374"/>
            <a:ext cx="8407988" cy="9321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99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CE8F78C-FDC2-884B-9006-BA0ABB98F45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A2B5BF0-C3B5-C444-AA0D-3D45C9A36A0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A068FE4-9B7C-BB45-8479-0961DC917A8E}"/>
              </a:ext>
            </a:extLst>
          </p:cNvPr>
          <p:cNvSpPr txBox="1">
            <a:spLocks/>
          </p:cNvSpPr>
          <p:nvPr/>
        </p:nvSpPr>
        <p:spPr>
          <a:xfrm>
            <a:off x="1761756" y="3334414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01 – Description.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D8955AE-37B5-7C43-AF8F-08EBFC98D519}"/>
              </a:ext>
            </a:extLst>
          </p:cNvPr>
          <p:cNvSpPr txBox="1">
            <a:spLocks/>
          </p:cNvSpPr>
          <p:nvPr/>
        </p:nvSpPr>
        <p:spPr>
          <a:xfrm>
            <a:off x="1761756" y="4388459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02 – Description.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520CE2B-BF80-F743-98B5-A4BE38069901}"/>
              </a:ext>
            </a:extLst>
          </p:cNvPr>
          <p:cNvSpPr txBox="1">
            <a:spLocks/>
          </p:cNvSpPr>
          <p:nvPr/>
        </p:nvSpPr>
        <p:spPr>
          <a:xfrm>
            <a:off x="1761756" y="5442505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03 – Description.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32BAB42-8262-E646-BE73-50C81C342A49}"/>
              </a:ext>
            </a:extLst>
          </p:cNvPr>
          <p:cNvSpPr txBox="1">
            <a:spLocks/>
          </p:cNvSpPr>
          <p:nvPr/>
        </p:nvSpPr>
        <p:spPr>
          <a:xfrm>
            <a:off x="1761756" y="6496550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04 – Description.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B85EC0A-9550-844D-B621-301B85EA1716}"/>
              </a:ext>
            </a:extLst>
          </p:cNvPr>
          <p:cNvSpPr txBox="1">
            <a:spLocks/>
          </p:cNvSpPr>
          <p:nvPr/>
        </p:nvSpPr>
        <p:spPr>
          <a:xfrm>
            <a:off x="1761756" y="8463808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01 – Description.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F06966A-2B77-C041-8F3A-93797C88E048}"/>
              </a:ext>
            </a:extLst>
          </p:cNvPr>
          <p:cNvSpPr txBox="1">
            <a:spLocks/>
          </p:cNvSpPr>
          <p:nvPr/>
        </p:nvSpPr>
        <p:spPr>
          <a:xfrm>
            <a:off x="1761756" y="9517855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02 – Description.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5D144A5F-0378-924A-A976-1AA144998C0D}"/>
              </a:ext>
            </a:extLst>
          </p:cNvPr>
          <p:cNvSpPr txBox="1">
            <a:spLocks/>
          </p:cNvSpPr>
          <p:nvPr/>
        </p:nvSpPr>
        <p:spPr>
          <a:xfrm>
            <a:off x="1761756" y="10571900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03 – Description.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13F1A245-26E9-6E4E-842B-031130C7E78A}"/>
              </a:ext>
            </a:extLst>
          </p:cNvPr>
          <p:cNvSpPr txBox="1">
            <a:spLocks/>
          </p:cNvSpPr>
          <p:nvPr/>
        </p:nvSpPr>
        <p:spPr>
          <a:xfrm>
            <a:off x="1761756" y="11625946"/>
            <a:ext cx="8166834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Cause 04 – Description.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70FC3A0-8E03-0B4D-B3EC-66BF11D3DE80}"/>
              </a:ext>
            </a:extLst>
          </p:cNvPr>
          <p:cNvSpPr txBox="1">
            <a:spLocks/>
          </p:cNvSpPr>
          <p:nvPr/>
        </p:nvSpPr>
        <p:spPr>
          <a:xfrm>
            <a:off x="15153198" y="5132254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3A50130-9140-5542-A2E9-D2EE0E798FA6}"/>
              </a:ext>
            </a:extLst>
          </p:cNvPr>
          <p:cNvSpPr txBox="1">
            <a:spLocks/>
          </p:cNvSpPr>
          <p:nvPr/>
        </p:nvSpPr>
        <p:spPr>
          <a:xfrm>
            <a:off x="15153198" y="10250338"/>
            <a:ext cx="699926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3D190E-E3D1-B349-8CF3-92754A71C14F}"/>
              </a:ext>
            </a:extLst>
          </p:cNvPr>
          <p:cNvSpPr txBox="1"/>
          <p:nvPr/>
        </p:nvSpPr>
        <p:spPr>
          <a:xfrm>
            <a:off x="17725334" y="3518525"/>
            <a:ext cx="18549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Effect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3DD5F32-2962-C14E-BB99-7BB4CF8EC990}"/>
              </a:ext>
            </a:extLst>
          </p:cNvPr>
          <p:cNvSpPr txBox="1"/>
          <p:nvPr/>
        </p:nvSpPr>
        <p:spPr>
          <a:xfrm>
            <a:off x="17682054" y="8619069"/>
            <a:ext cx="19415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Effect 02</a:t>
            </a:r>
          </a:p>
        </p:txBody>
      </p:sp>
    </p:spTree>
    <p:extLst>
      <p:ext uri="{BB962C8B-B14F-4D97-AF65-F5344CB8AC3E}">
        <p14:creationId xmlns:p14="http://schemas.microsoft.com/office/powerpoint/2010/main" val="3750333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3">
            <a:extLst>
              <a:ext uri="{FF2B5EF4-FFF2-40B4-BE49-F238E27FC236}">
                <a16:creationId xmlns:a16="http://schemas.microsoft.com/office/drawing/2014/main" id="{C58B1310-FADF-4442-BAFF-675BE0DEE759}"/>
              </a:ext>
            </a:extLst>
          </p:cNvPr>
          <p:cNvSpPr/>
          <p:nvPr/>
        </p:nvSpPr>
        <p:spPr>
          <a:xfrm>
            <a:off x="1548124" y="6568816"/>
            <a:ext cx="4441262" cy="1638796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DEEC07-24C5-A340-B07F-B12202B6F40E}"/>
              </a:ext>
            </a:extLst>
          </p:cNvPr>
          <p:cNvSpPr/>
          <p:nvPr/>
        </p:nvSpPr>
        <p:spPr>
          <a:xfrm>
            <a:off x="4368941" y="6568815"/>
            <a:ext cx="1638793" cy="1638793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5" name="Freeform: Shape 12">
            <a:extLst>
              <a:ext uri="{FF2B5EF4-FFF2-40B4-BE49-F238E27FC236}">
                <a16:creationId xmlns:a16="http://schemas.microsoft.com/office/drawing/2014/main" id="{1D63A175-63C7-B64F-8B85-4143ECF52DBF}"/>
              </a:ext>
            </a:extLst>
          </p:cNvPr>
          <p:cNvSpPr/>
          <p:nvPr/>
        </p:nvSpPr>
        <p:spPr>
          <a:xfrm rot="5400000">
            <a:off x="6437381" y="6941770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6" name="Rectangle: Rounded Corners 13">
            <a:extLst>
              <a:ext uri="{FF2B5EF4-FFF2-40B4-BE49-F238E27FC236}">
                <a16:creationId xmlns:a16="http://schemas.microsoft.com/office/drawing/2014/main" id="{90C32B6C-8D98-6E49-8405-C34E06BA0DCE}"/>
              </a:ext>
            </a:extLst>
          </p:cNvPr>
          <p:cNvSpPr/>
          <p:nvPr/>
        </p:nvSpPr>
        <p:spPr>
          <a:xfrm>
            <a:off x="7633941" y="6568816"/>
            <a:ext cx="4459607" cy="163879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211951C-F2F4-154E-94D6-1050A3E3E192}"/>
              </a:ext>
            </a:extLst>
          </p:cNvPr>
          <p:cNvSpPr/>
          <p:nvPr/>
        </p:nvSpPr>
        <p:spPr>
          <a:xfrm>
            <a:off x="10454758" y="6568815"/>
            <a:ext cx="1638793" cy="1638793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9" name="Freeform: Shape 16">
            <a:extLst>
              <a:ext uri="{FF2B5EF4-FFF2-40B4-BE49-F238E27FC236}">
                <a16:creationId xmlns:a16="http://schemas.microsoft.com/office/drawing/2014/main" id="{462D3125-7132-144C-BA9B-A947E3C60B27}"/>
              </a:ext>
            </a:extLst>
          </p:cNvPr>
          <p:cNvSpPr/>
          <p:nvPr/>
        </p:nvSpPr>
        <p:spPr>
          <a:xfrm rot="5400000">
            <a:off x="12541547" y="6941770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5013B898-90BA-D644-BEB3-F2BA2968C90B}"/>
              </a:ext>
            </a:extLst>
          </p:cNvPr>
          <p:cNvSpPr/>
          <p:nvPr/>
        </p:nvSpPr>
        <p:spPr>
          <a:xfrm rot="3600000">
            <a:off x="12541547" y="5130592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1" name="Freeform: Shape 18">
            <a:extLst>
              <a:ext uri="{FF2B5EF4-FFF2-40B4-BE49-F238E27FC236}">
                <a16:creationId xmlns:a16="http://schemas.microsoft.com/office/drawing/2014/main" id="{092DD55B-E96A-D147-AACD-53B1D877AE7C}"/>
              </a:ext>
            </a:extLst>
          </p:cNvPr>
          <p:cNvSpPr/>
          <p:nvPr/>
        </p:nvSpPr>
        <p:spPr>
          <a:xfrm rot="7200000">
            <a:off x="12541549" y="8639312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2" name="Rectangle: Rounded Corners 19">
            <a:extLst>
              <a:ext uri="{FF2B5EF4-FFF2-40B4-BE49-F238E27FC236}">
                <a16:creationId xmlns:a16="http://schemas.microsoft.com/office/drawing/2014/main" id="{B3484624-25C8-3F4A-BE6A-89A2D77FC6D2}"/>
              </a:ext>
            </a:extLst>
          </p:cNvPr>
          <p:cNvSpPr/>
          <p:nvPr/>
        </p:nvSpPr>
        <p:spPr>
          <a:xfrm>
            <a:off x="13719758" y="4194010"/>
            <a:ext cx="3741779" cy="137500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5869D3-0D86-244D-97A9-362FC92EC087}"/>
              </a:ext>
            </a:extLst>
          </p:cNvPr>
          <p:cNvSpPr/>
          <p:nvPr/>
        </p:nvSpPr>
        <p:spPr>
          <a:xfrm>
            <a:off x="16086530" y="4194006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5" name="Rectangle: Rounded Corners 32">
            <a:extLst>
              <a:ext uri="{FF2B5EF4-FFF2-40B4-BE49-F238E27FC236}">
                <a16:creationId xmlns:a16="http://schemas.microsoft.com/office/drawing/2014/main" id="{929344BC-C2D7-BD45-86D3-BA5599B67ABD}"/>
              </a:ext>
            </a:extLst>
          </p:cNvPr>
          <p:cNvSpPr/>
          <p:nvPr/>
        </p:nvSpPr>
        <p:spPr>
          <a:xfrm>
            <a:off x="13719758" y="6669236"/>
            <a:ext cx="3741779" cy="137500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73D96D0-CDBB-C84B-ADDE-94CBCAD22641}"/>
              </a:ext>
            </a:extLst>
          </p:cNvPr>
          <p:cNvSpPr/>
          <p:nvPr/>
        </p:nvSpPr>
        <p:spPr>
          <a:xfrm>
            <a:off x="16086530" y="6669231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" name="Rectangle: Rounded Corners 36">
            <a:extLst>
              <a:ext uri="{FF2B5EF4-FFF2-40B4-BE49-F238E27FC236}">
                <a16:creationId xmlns:a16="http://schemas.microsoft.com/office/drawing/2014/main" id="{22B56A45-D52E-4341-9112-A760D7114154}"/>
              </a:ext>
            </a:extLst>
          </p:cNvPr>
          <p:cNvSpPr/>
          <p:nvPr/>
        </p:nvSpPr>
        <p:spPr>
          <a:xfrm>
            <a:off x="13719758" y="8961886"/>
            <a:ext cx="3741779" cy="137500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E148F5B-9846-CA4C-8CC4-3E9D3DC85B0A}"/>
              </a:ext>
            </a:extLst>
          </p:cNvPr>
          <p:cNvSpPr/>
          <p:nvPr/>
        </p:nvSpPr>
        <p:spPr>
          <a:xfrm>
            <a:off x="16086530" y="8961882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1" name="Rectangle: Rounded Corners 52">
            <a:extLst>
              <a:ext uri="{FF2B5EF4-FFF2-40B4-BE49-F238E27FC236}">
                <a16:creationId xmlns:a16="http://schemas.microsoft.com/office/drawing/2014/main" id="{E4E30425-2B75-A143-ADB8-362882BFB6A4}"/>
              </a:ext>
            </a:extLst>
          </p:cNvPr>
          <p:cNvSpPr/>
          <p:nvPr/>
        </p:nvSpPr>
        <p:spPr>
          <a:xfrm>
            <a:off x="19087746" y="4194009"/>
            <a:ext cx="3741779" cy="137500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210C9A0-5E39-B84A-AB93-2771B65A71CD}"/>
              </a:ext>
            </a:extLst>
          </p:cNvPr>
          <p:cNvSpPr/>
          <p:nvPr/>
        </p:nvSpPr>
        <p:spPr>
          <a:xfrm>
            <a:off x="21454518" y="4194006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4" name="Rectangle: Rounded Corners 56">
            <a:extLst>
              <a:ext uri="{FF2B5EF4-FFF2-40B4-BE49-F238E27FC236}">
                <a16:creationId xmlns:a16="http://schemas.microsoft.com/office/drawing/2014/main" id="{C4664DD9-FB06-9846-937F-60C00EDB89B0}"/>
              </a:ext>
            </a:extLst>
          </p:cNvPr>
          <p:cNvSpPr/>
          <p:nvPr/>
        </p:nvSpPr>
        <p:spPr>
          <a:xfrm>
            <a:off x="19087746" y="6669235"/>
            <a:ext cx="3741779" cy="137500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9805812-B470-AE47-84DC-2F8F0984A7F4}"/>
              </a:ext>
            </a:extLst>
          </p:cNvPr>
          <p:cNvSpPr/>
          <p:nvPr/>
        </p:nvSpPr>
        <p:spPr>
          <a:xfrm>
            <a:off x="21454518" y="6669231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27" name="Rectangle: Rounded Corners 60">
            <a:extLst>
              <a:ext uri="{FF2B5EF4-FFF2-40B4-BE49-F238E27FC236}">
                <a16:creationId xmlns:a16="http://schemas.microsoft.com/office/drawing/2014/main" id="{070096DA-CAE7-C640-A304-A81831F3E66A}"/>
              </a:ext>
            </a:extLst>
          </p:cNvPr>
          <p:cNvSpPr/>
          <p:nvPr/>
        </p:nvSpPr>
        <p:spPr>
          <a:xfrm>
            <a:off x="19087746" y="8961885"/>
            <a:ext cx="3741779" cy="137500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C50BAF1-E74C-B747-8DEB-E099BA824A82}"/>
              </a:ext>
            </a:extLst>
          </p:cNvPr>
          <p:cNvSpPr/>
          <p:nvPr/>
        </p:nvSpPr>
        <p:spPr>
          <a:xfrm>
            <a:off x="21454518" y="8961882"/>
            <a:ext cx="1375008" cy="1375010"/>
          </a:xfrm>
          <a:prstGeom prst="ellipse">
            <a:avLst/>
          </a:prstGeom>
          <a:solidFill>
            <a:schemeClr val="bg2"/>
          </a:solidFill>
          <a:ln w="603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0" name="Freeform: Shape 63">
            <a:extLst>
              <a:ext uri="{FF2B5EF4-FFF2-40B4-BE49-F238E27FC236}">
                <a16:creationId xmlns:a16="http://schemas.microsoft.com/office/drawing/2014/main" id="{656BEB78-9C93-2C4D-96B2-35DBA21854EE}"/>
              </a:ext>
            </a:extLst>
          </p:cNvPr>
          <p:cNvSpPr/>
          <p:nvPr/>
        </p:nvSpPr>
        <p:spPr>
          <a:xfrm rot="5400000">
            <a:off x="17897893" y="4390305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1" name="Freeform: Shape 64">
            <a:extLst>
              <a:ext uri="{FF2B5EF4-FFF2-40B4-BE49-F238E27FC236}">
                <a16:creationId xmlns:a16="http://schemas.microsoft.com/office/drawing/2014/main" id="{F64E96C7-298A-BA43-9E53-66EA6FD3DBA0}"/>
              </a:ext>
            </a:extLst>
          </p:cNvPr>
          <p:cNvSpPr/>
          <p:nvPr/>
        </p:nvSpPr>
        <p:spPr>
          <a:xfrm rot="5400000">
            <a:off x="17897893" y="6911304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2" name="Freeform: Shape 65">
            <a:extLst>
              <a:ext uri="{FF2B5EF4-FFF2-40B4-BE49-F238E27FC236}">
                <a16:creationId xmlns:a16="http://schemas.microsoft.com/office/drawing/2014/main" id="{E380D6F1-E0E4-B744-8564-94FAF48CF82B}"/>
              </a:ext>
            </a:extLst>
          </p:cNvPr>
          <p:cNvSpPr/>
          <p:nvPr/>
        </p:nvSpPr>
        <p:spPr>
          <a:xfrm rot="5400000">
            <a:off x="17897893" y="9394859"/>
            <a:ext cx="786143" cy="892887"/>
          </a:xfrm>
          <a:custGeom>
            <a:avLst/>
            <a:gdLst>
              <a:gd name="connsiteX0" fmla="*/ 0 w 523042"/>
              <a:gd name="connsiteY0" fmla="*/ 277628 h 594061"/>
              <a:gd name="connsiteX1" fmla="*/ 261521 w 523042"/>
              <a:gd name="connsiteY1" fmla="*/ 0 h 594061"/>
              <a:gd name="connsiteX2" fmla="*/ 523042 w 523042"/>
              <a:gd name="connsiteY2" fmla="*/ 277628 h 594061"/>
              <a:gd name="connsiteX3" fmla="*/ 370254 w 523042"/>
              <a:gd name="connsiteY3" fmla="*/ 277628 h 594061"/>
              <a:gd name="connsiteX4" fmla="*/ 370254 w 523042"/>
              <a:gd name="connsiteY4" fmla="*/ 534871 h 594061"/>
              <a:gd name="connsiteX5" fmla="*/ 311064 w 523042"/>
              <a:gd name="connsiteY5" fmla="*/ 594061 h 594061"/>
              <a:gd name="connsiteX6" fmla="*/ 211979 w 523042"/>
              <a:gd name="connsiteY6" fmla="*/ 594061 h 594061"/>
              <a:gd name="connsiteX7" fmla="*/ 152789 w 523042"/>
              <a:gd name="connsiteY7" fmla="*/ 534871 h 594061"/>
              <a:gd name="connsiteX8" fmla="*/ 152789 w 523042"/>
              <a:gd name="connsiteY8" fmla="*/ 277628 h 59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3042" h="594061">
                <a:moveTo>
                  <a:pt x="0" y="277628"/>
                </a:moveTo>
                <a:lnTo>
                  <a:pt x="261521" y="0"/>
                </a:lnTo>
                <a:lnTo>
                  <a:pt x="523042" y="277628"/>
                </a:lnTo>
                <a:lnTo>
                  <a:pt x="370254" y="277628"/>
                </a:lnTo>
                <a:lnTo>
                  <a:pt x="370254" y="534871"/>
                </a:lnTo>
                <a:cubicBezTo>
                  <a:pt x="370254" y="567561"/>
                  <a:pt x="343754" y="594061"/>
                  <a:pt x="311064" y="594061"/>
                </a:cubicBezTo>
                <a:lnTo>
                  <a:pt x="211979" y="594061"/>
                </a:lnTo>
                <a:cubicBezTo>
                  <a:pt x="179289" y="594061"/>
                  <a:pt x="152789" y="567561"/>
                  <a:pt x="152789" y="534871"/>
                </a:cubicBezTo>
                <a:lnTo>
                  <a:pt x="152789" y="2776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CE500B3-1712-0F4B-A7E7-7F4D4F1F9B33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39EE65-3236-D948-BD44-BB33E820F41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Shape 2526">
            <a:extLst>
              <a:ext uri="{FF2B5EF4-FFF2-40B4-BE49-F238E27FC236}">
                <a16:creationId xmlns:a16="http://schemas.microsoft.com/office/drawing/2014/main" id="{14A66CB3-5AF1-814D-9609-8E3CE9A6A49F}"/>
              </a:ext>
            </a:extLst>
          </p:cNvPr>
          <p:cNvSpPr>
            <a:spLocks noChangeAspect="1"/>
          </p:cNvSpPr>
          <p:nvPr/>
        </p:nvSpPr>
        <p:spPr>
          <a:xfrm>
            <a:off x="16386447" y="6969149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52">
            <a:extLst>
              <a:ext uri="{FF2B5EF4-FFF2-40B4-BE49-F238E27FC236}">
                <a16:creationId xmlns:a16="http://schemas.microsoft.com/office/drawing/2014/main" id="{90B122A8-CFCA-4E4D-A538-4F3CABD3C758}"/>
              </a:ext>
            </a:extLst>
          </p:cNvPr>
          <p:cNvSpPr>
            <a:spLocks noChangeAspect="1"/>
          </p:cNvSpPr>
          <p:nvPr/>
        </p:nvSpPr>
        <p:spPr>
          <a:xfrm>
            <a:off x="21754434" y="4534409"/>
            <a:ext cx="775175" cy="7047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79">
            <a:extLst>
              <a:ext uri="{FF2B5EF4-FFF2-40B4-BE49-F238E27FC236}">
                <a16:creationId xmlns:a16="http://schemas.microsoft.com/office/drawing/2014/main" id="{5F601272-FF28-3C46-83CA-0823186CCA70}"/>
              </a:ext>
            </a:extLst>
          </p:cNvPr>
          <p:cNvSpPr>
            <a:spLocks noChangeAspect="1"/>
          </p:cNvSpPr>
          <p:nvPr/>
        </p:nvSpPr>
        <p:spPr>
          <a:xfrm>
            <a:off x="21754434" y="9261798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91">
            <a:extLst>
              <a:ext uri="{FF2B5EF4-FFF2-40B4-BE49-F238E27FC236}">
                <a16:creationId xmlns:a16="http://schemas.microsoft.com/office/drawing/2014/main" id="{DA73E492-9CE9-F94A-A887-602948907512}"/>
              </a:ext>
            </a:extLst>
          </p:cNvPr>
          <p:cNvSpPr>
            <a:spLocks noChangeAspect="1"/>
          </p:cNvSpPr>
          <p:nvPr/>
        </p:nvSpPr>
        <p:spPr>
          <a:xfrm>
            <a:off x="21754434" y="6964676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98">
            <a:extLst>
              <a:ext uri="{FF2B5EF4-FFF2-40B4-BE49-F238E27FC236}">
                <a16:creationId xmlns:a16="http://schemas.microsoft.com/office/drawing/2014/main" id="{E3DA4775-98AF-1C46-841C-5BF89094A65D}"/>
              </a:ext>
            </a:extLst>
          </p:cNvPr>
          <p:cNvSpPr>
            <a:spLocks noChangeAspect="1"/>
          </p:cNvSpPr>
          <p:nvPr/>
        </p:nvSpPr>
        <p:spPr>
          <a:xfrm>
            <a:off x="16386446" y="9332269"/>
            <a:ext cx="775175" cy="634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16">
            <a:extLst>
              <a:ext uri="{FF2B5EF4-FFF2-40B4-BE49-F238E27FC236}">
                <a16:creationId xmlns:a16="http://schemas.microsoft.com/office/drawing/2014/main" id="{6687B77A-4864-AF48-B836-1EACAD181E57}"/>
              </a:ext>
            </a:extLst>
          </p:cNvPr>
          <p:cNvSpPr>
            <a:spLocks noChangeAspect="1"/>
          </p:cNvSpPr>
          <p:nvPr/>
        </p:nvSpPr>
        <p:spPr>
          <a:xfrm>
            <a:off x="16386446" y="4534236"/>
            <a:ext cx="775175" cy="7048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0">
            <a:extLst>
              <a:ext uri="{FF2B5EF4-FFF2-40B4-BE49-F238E27FC236}">
                <a16:creationId xmlns:a16="http://schemas.microsoft.com/office/drawing/2014/main" id="{8B5BCFD5-6C0F-F740-A5C6-C27A701E243D}"/>
              </a:ext>
            </a:extLst>
          </p:cNvPr>
          <p:cNvSpPr>
            <a:spLocks noChangeAspect="1"/>
          </p:cNvSpPr>
          <p:nvPr/>
        </p:nvSpPr>
        <p:spPr>
          <a:xfrm>
            <a:off x="11062733" y="7000624"/>
            <a:ext cx="422842" cy="775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32">
            <a:extLst>
              <a:ext uri="{FF2B5EF4-FFF2-40B4-BE49-F238E27FC236}">
                <a16:creationId xmlns:a16="http://schemas.microsoft.com/office/drawing/2014/main" id="{1CE6C0BE-C57E-FB49-9513-37006B1ACECC}"/>
              </a:ext>
            </a:extLst>
          </p:cNvPr>
          <p:cNvSpPr>
            <a:spLocks noChangeAspect="1"/>
          </p:cNvSpPr>
          <p:nvPr/>
        </p:nvSpPr>
        <p:spPr>
          <a:xfrm>
            <a:off x="4875237" y="7001552"/>
            <a:ext cx="63423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40B9505-A2C8-6447-9710-996F356987CF}"/>
              </a:ext>
            </a:extLst>
          </p:cNvPr>
          <p:cNvSpPr txBox="1"/>
          <p:nvPr/>
        </p:nvSpPr>
        <p:spPr>
          <a:xfrm>
            <a:off x="1934977" y="7095823"/>
            <a:ext cx="203934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D1B6657-6129-9548-BB9B-4DBD05695F2F}"/>
              </a:ext>
            </a:extLst>
          </p:cNvPr>
          <p:cNvSpPr txBox="1"/>
          <p:nvPr/>
        </p:nvSpPr>
        <p:spPr>
          <a:xfrm>
            <a:off x="7977512" y="7095823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7A3395A-D586-5241-9EC9-3EEE17819A33}"/>
              </a:ext>
            </a:extLst>
          </p:cNvPr>
          <p:cNvSpPr txBox="1"/>
          <p:nvPr/>
        </p:nvSpPr>
        <p:spPr>
          <a:xfrm>
            <a:off x="14192243" y="7136819"/>
            <a:ext cx="15376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EB7CED1-1591-4B4A-9BC1-7C089E6D98F5}"/>
              </a:ext>
            </a:extLst>
          </p:cNvPr>
          <p:cNvSpPr txBox="1"/>
          <p:nvPr/>
        </p:nvSpPr>
        <p:spPr>
          <a:xfrm>
            <a:off x="14198655" y="4666067"/>
            <a:ext cx="152477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298E380-A214-7746-B001-10E6C3A9C462}"/>
              </a:ext>
            </a:extLst>
          </p:cNvPr>
          <p:cNvSpPr txBox="1"/>
          <p:nvPr/>
        </p:nvSpPr>
        <p:spPr>
          <a:xfrm>
            <a:off x="14205868" y="9433941"/>
            <a:ext cx="151035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AF1E14-55A2-7742-9978-2E3B0FCE41A4}"/>
              </a:ext>
            </a:extLst>
          </p:cNvPr>
          <p:cNvSpPr txBox="1"/>
          <p:nvPr/>
        </p:nvSpPr>
        <p:spPr>
          <a:xfrm>
            <a:off x="19502332" y="7136819"/>
            <a:ext cx="15376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CBCB3C1-B160-5D4D-BD04-0960E881C6F6}"/>
              </a:ext>
            </a:extLst>
          </p:cNvPr>
          <p:cNvSpPr txBox="1"/>
          <p:nvPr/>
        </p:nvSpPr>
        <p:spPr>
          <a:xfrm>
            <a:off x="19499927" y="4666067"/>
            <a:ext cx="15424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69B3B72-5DDA-9B4B-8785-8A06EED10B96}"/>
              </a:ext>
            </a:extLst>
          </p:cNvPr>
          <p:cNvSpPr txBox="1"/>
          <p:nvPr/>
        </p:nvSpPr>
        <p:spPr>
          <a:xfrm>
            <a:off x="19502332" y="9433941"/>
            <a:ext cx="15376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08</a:t>
            </a:r>
          </a:p>
        </p:txBody>
      </p:sp>
    </p:spTree>
    <p:extLst>
      <p:ext uri="{BB962C8B-B14F-4D97-AF65-F5344CB8AC3E}">
        <p14:creationId xmlns:p14="http://schemas.microsoft.com/office/powerpoint/2010/main" val="2374008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58A98F02-72A4-BF4B-82B6-1653D87BC431}"/>
              </a:ext>
            </a:extLst>
          </p:cNvPr>
          <p:cNvSpPr>
            <a:spLocks/>
          </p:cNvSpPr>
          <p:nvPr/>
        </p:nvSpPr>
        <p:spPr bwMode="auto">
          <a:xfrm>
            <a:off x="3425185" y="7050237"/>
            <a:ext cx="19431640" cy="1622001"/>
          </a:xfrm>
          <a:custGeom>
            <a:avLst/>
            <a:gdLst>
              <a:gd name="T0" fmla="*/ 3232 w 3232"/>
              <a:gd name="T1" fmla="*/ 137 h 274"/>
              <a:gd name="T2" fmla="*/ 3055 w 3232"/>
              <a:gd name="T3" fmla="*/ 0 h 274"/>
              <a:gd name="T4" fmla="*/ 3055 w 3232"/>
              <a:gd name="T5" fmla="*/ 117 h 274"/>
              <a:gd name="T6" fmla="*/ 232 w 3232"/>
              <a:gd name="T7" fmla="*/ 117 h 274"/>
              <a:gd name="T8" fmla="*/ 211 w 3232"/>
              <a:gd name="T9" fmla="*/ 95 h 274"/>
              <a:gd name="T10" fmla="*/ 185 w 3232"/>
              <a:gd name="T11" fmla="*/ 55 h 274"/>
              <a:gd name="T12" fmla="*/ 0 w 3232"/>
              <a:gd name="T13" fmla="*/ 55 h 274"/>
              <a:gd name="T14" fmla="*/ 80 w 3232"/>
              <a:gd name="T15" fmla="*/ 137 h 274"/>
              <a:gd name="T16" fmla="*/ 0 w 3232"/>
              <a:gd name="T17" fmla="*/ 219 h 274"/>
              <a:gd name="T18" fmla="*/ 185 w 3232"/>
              <a:gd name="T19" fmla="*/ 219 h 274"/>
              <a:gd name="T20" fmla="*/ 232 w 3232"/>
              <a:gd name="T21" fmla="*/ 157 h 274"/>
              <a:gd name="T22" fmla="*/ 3055 w 3232"/>
              <a:gd name="T23" fmla="*/ 157 h 274"/>
              <a:gd name="T24" fmla="*/ 3055 w 3232"/>
              <a:gd name="T25" fmla="*/ 274 h 274"/>
              <a:gd name="T26" fmla="*/ 3232 w 3232"/>
              <a:gd name="T27" fmla="*/ 137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232" h="274">
                <a:moveTo>
                  <a:pt x="3232" y="137"/>
                </a:moveTo>
                <a:cubicBezTo>
                  <a:pt x="3055" y="0"/>
                  <a:pt x="3055" y="0"/>
                  <a:pt x="3055" y="0"/>
                </a:cubicBezTo>
                <a:cubicBezTo>
                  <a:pt x="3055" y="117"/>
                  <a:pt x="3055" y="117"/>
                  <a:pt x="3055" y="117"/>
                </a:cubicBezTo>
                <a:cubicBezTo>
                  <a:pt x="232" y="117"/>
                  <a:pt x="232" y="117"/>
                  <a:pt x="232" y="117"/>
                </a:cubicBezTo>
                <a:cubicBezTo>
                  <a:pt x="228" y="113"/>
                  <a:pt x="220" y="104"/>
                  <a:pt x="211" y="95"/>
                </a:cubicBezTo>
                <a:cubicBezTo>
                  <a:pt x="199" y="82"/>
                  <a:pt x="187" y="66"/>
                  <a:pt x="185" y="55"/>
                </a:cubicBezTo>
                <a:cubicBezTo>
                  <a:pt x="0" y="55"/>
                  <a:pt x="0" y="55"/>
                  <a:pt x="0" y="55"/>
                </a:cubicBezTo>
                <a:cubicBezTo>
                  <a:pt x="4" y="90"/>
                  <a:pt x="33" y="124"/>
                  <a:pt x="80" y="137"/>
                </a:cubicBezTo>
                <a:cubicBezTo>
                  <a:pt x="33" y="151"/>
                  <a:pt x="6" y="182"/>
                  <a:pt x="0" y="219"/>
                </a:cubicBezTo>
                <a:cubicBezTo>
                  <a:pt x="185" y="219"/>
                  <a:pt x="185" y="219"/>
                  <a:pt x="185" y="219"/>
                </a:cubicBezTo>
                <a:cubicBezTo>
                  <a:pt x="188" y="201"/>
                  <a:pt x="221" y="167"/>
                  <a:pt x="232" y="157"/>
                </a:cubicBezTo>
                <a:cubicBezTo>
                  <a:pt x="3055" y="157"/>
                  <a:pt x="3055" y="157"/>
                  <a:pt x="3055" y="157"/>
                </a:cubicBezTo>
                <a:cubicBezTo>
                  <a:pt x="3055" y="274"/>
                  <a:pt x="3055" y="274"/>
                  <a:pt x="3055" y="274"/>
                </a:cubicBezTo>
                <a:lnTo>
                  <a:pt x="3232" y="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F70D13-0B54-204C-8BB5-ADDD0EB7A689}"/>
              </a:ext>
            </a:extLst>
          </p:cNvPr>
          <p:cNvCxnSpPr/>
          <p:nvPr/>
        </p:nvCxnSpPr>
        <p:spPr>
          <a:xfrm flipH="1" flipV="1">
            <a:off x="7042963" y="4441135"/>
            <a:ext cx="1802930" cy="266347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DC0B615-3E15-B24B-B098-F4E50E444008}"/>
              </a:ext>
            </a:extLst>
          </p:cNvPr>
          <p:cNvCxnSpPr/>
          <p:nvPr/>
        </p:nvCxnSpPr>
        <p:spPr>
          <a:xfrm>
            <a:off x="4220653" y="4441135"/>
            <a:ext cx="2818666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5C62F27-D846-5C48-9F5C-2164061451D2}"/>
              </a:ext>
            </a:extLst>
          </p:cNvPr>
          <p:cNvCxnSpPr/>
          <p:nvPr/>
        </p:nvCxnSpPr>
        <p:spPr>
          <a:xfrm>
            <a:off x="5305504" y="6241798"/>
            <a:ext cx="2951231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66D6969-CCF1-724E-A3DC-3A3C75CD54E7}"/>
              </a:ext>
            </a:extLst>
          </p:cNvPr>
          <p:cNvCxnSpPr/>
          <p:nvPr/>
        </p:nvCxnSpPr>
        <p:spPr>
          <a:xfrm flipV="1">
            <a:off x="7042963" y="8617861"/>
            <a:ext cx="1802930" cy="265821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136156A-687B-E048-89A6-036EC8C7DBA2}"/>
              </a:ext>
            </a:extLst>
          </p:cNvPr>
          <p:cNvCxnSpPr/>
          <p:nvPr/>
        </p:nvCxnSpPr>
        <p:spPr>
          <a:xfrm>
            <a:off x="4231539" y="11281340"/>
            <a:ext cx="2818666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186B06-81CC-F146-8FAF-D6021C6EBC2E}"/>
              </a:ext>
            </a:extLst>
          </p:cNvPr>
          <p:cNvCxnSpPr/>
          <p:nvPr/>
        </p:nvCxnSpPr>
        <p:spPr>
          <a:xfrm>
            <a:off x="5367176" y="9596557"/>
            <a:ext cx="2818666" cy="0"/>
          </a:xfrm>
          <a:prstGeom prst="line">
            <a:avLst/>
          </a:prstGeom>
          <a:ln w="38100">
            <a:solidFill>
              <a:schemeClr val="accent1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" name="Oval 2">
            <a:extLst>
              <a:ext uri="{FF2B5EF4-FFF2-40B4-BE49-F238E27FC236}">
                <a16:creationId xmlns:a16="http://schemas.microsoft.com/office/drawing/2014/main" id="{6E155FA0-CB8E-7A49-ACB2-8344ADCBF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660" y="7116082"/>
            <a:ext cx="1485513" cy="1495035"/>
          </a:xfrm>
          <a:prstGeom prst="ellipse">
            <a:avLst/>
          </a:prstGeom>
          <a:ln w="38100">
            <a:solidFill>
              <a:schemeClr val="accent1"/>
            </a:solidFill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06B9B1E-877E-384C-BB35-3DC9E7819C77}"/>
              </a:ext>
            </a:extLst>
          </p:cNvPr>
          <p:cNvCxnSpPr/>
          <p:nvPr/>
        </p:nvCxnSpPr>
        <p:spPr>
          <a:xfrm flipH="1" flipV="1">
            <a:off x="12983570" y="4443768"/>
            <a:ext cx="1802930" cy="266347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DA6394A-DB02-DA45-BF65-A88232879635}"/>
              </a:ext>
            </a:extLst>
          </p:cNvPr>
          <p:cNvCxnSpPr/>
          <p:nvPr/>
        </p:nvCxnSpPr>
        <p:spPr>
          <a:xfrm>
            <a:off x="10172272" y="4443768"/>
            <a:ext cx="2818666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7C83304-DD8B-A048-93BE-69710B966450}"/>
              </a:ext>
            </a:extLst>
          </p:cNvPr>
          <p:cNvCxnSpPr/>
          <p:nvPr/>
        </p:nvCxnSpPr>
        <p:spPr>
          <a:xfrm>
            <a:off x="11257122" y="6244431"/>
            <a:ext cx="2951231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010752-280F-DF4E-9747-BE1AD133D544}"/>
              </a:ext>
            </a:extLst>
          </p:cNvPr>
          <p:cNvCxnSpPr/>
          <p:nvPr/>
        </p:nvCxnSpPr>
        <p:spPr>
          <a:xfrm flipV="1">
            <a:off x="12983570" y="8620494"/>
            <a:ext cx="1802930" cy="265295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8976A0D-0B4B-3142-8C4C-166A9651DE51}"/>
              </a:ext>
            </a:extLst>
          </p:cNvPr>
          <p:cNvCxnSpPr/>
          <p:nvPr/>
        </p:nvCxnSpPr>
        <p:spPr>
          <a:xfrm>
            <a:off x="10183158" y="11278707"/>
            <a:ext cx="2818666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6129C9A-932F-724A-A993-6AC7EB7C8868}"/>
              </a:ext>
            </a:extLst>
          </p:cNvPr>
          <p:cNvCxnSpPr/>
          <p:nvPr/>
        </p:nvCxnSpPr>
        <p:spPr>
          <a:xfrm>
            <a:off x="11318795" y="9597255"/>
            <a:ext cx="2818666" cy="0"/>
          </a:xfrm>
          <a:prstGeom prst="line">
            <a:avLst/>
          </a:prstGeom>
          <a:ln w="38100">
            <a:solidFill>
              <a:schemeClr val="accent2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" name="Oval 3">
            <a:extLst>
              <a:ext uri="{FF2B5EF4-FFF2-40B4-BE49-F238E27FC236}">
                <a16:creationId xmlns:a16="http://schemas.microsoft.com/office/drawing/2014/main" id="{C80FDDCF-0AEA-414D-9711-13F97028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3744" y="7118715"/>
            <a:ext cx="1485513" cy="1495035"/>
          </a:xfrm>
          <a:prstGeom prst="ellipse">
            <a:avLst/>
          </a:prstGeom>
          <a:ln w="38100">
            <a:solidFill>
              <a:schemeClr val="accent2"/>
            </a:solidFill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0DEB23-DE00-FD43-B8C2-DE208A1EEAF2}"/>
              </a:ext>
            </a:extLst>
          </p:cNvPr>
          <p:cNvCxnSpPr/>
          <p:nvPr/>
        </p:nvCxnSpPr>
        <p:spPr>
          <a:xfrm flipH="1" flipV="1">
            <a:off x="18919098" y="4441135"/>
            <a:ext cx="1802930" cy="266347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410D396-CE6A-4343-87FC-61182DD0C1E9}"/>
              </a:ext>
            </a:extLst>
          </p:cNvPr>
          <p:cNvCxnSpPr/>
          <p:nvPr/>
        </p:nvCxnSpPr>
        <p:spPr>
          <a:xfrm>
            <a:off x="16103356" y="4441135"/>
            <a:ext cx="2818666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05618C3-AF91-DA46-964A-6199D94A7A72}"/>
              </a:ext>
            </a:extLst>
          </p:cNvPr>
          <p:cNvCxnSpPr/>
          <p:nvPr/>
        </p:nvCxnSpPr>
        <p:spPr>
          <a:xfrm>
            <a:off x="17199092" y="6241798"/>
            <a:ext cx="2951231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ED95-A2AF-BB45-85D3-7A057F9E2DF8}"/>
              </a:ext>
            </a:extLst>
          </p:cNvPr>
          <p:cNvCxnSpPr/>
          <p:nvPr/>
        </p:nvCxnSpPr>
        <p:spPr>
          <a:xfrm flipV="1">
            <a:off x="18919098" y="8617861"/>
            <a:ext cx="1802930" cy="2658214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D816238-B61B-934C-ADAF-B2BF0F8D19C1}"/>
              </a:ext>
            </a:extLst>
          </p:cNvPr>
          <p:cNvCxnSpPr/>
          <p:nvPr/>
        </p:nvCxnSpPr>
        <p:spPr>
          <a:xfrm>
            <a:off x="16125128" y="11281340"/>
            <a:ext cx="2818666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077C9F-007A-644A-94B5-F6123823C1FF}"/>
              </a:ext>
            </a:extLst>
          </p:cNvPr>
          <p:cNvCxnSpPr/>
          <p:nvPr/>
        </p:nvCxnSpPr>
        <p:spPr>
          <a:xfrm>
            <a:off x="17238992" y="9596557"/>
            <a:ext cx="2818666" cy="0"/>
          </a:xfrm>
          <a:prstGeom prst="line">
            <a:avLst/>
          </a:prstGeom>
          <a:ln w="38100">
            <a:solidFill>
              <a:schemeClr val="accent3"/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" name="Oval 4">
            <a:extLst>
              <a:ext uri="{FF2B5EF4-FFF2-40B4-BE49-F238E27FC236}">
                <a16:creationId xmlns:a16="http://schemas.microsoft.com/office/drawing/2014/main" id="{4CD03FB5-A39B-1044-B398-922C915F8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0702" y="7116082"/>
            <a:ext cx="1482340" cy="1495035"/>
          </a:xfrm>
          <a:prstGeom prst="ellipse">
            <a:avLst/>
          </a:prstGeom>
          <a:ln w="38100">
            <a:solidFill>
              <a:schemeClr val="accent3"/>
            </a:solidFill>
          </a:ln>
        </p:spPr>
        <p:txBody>
          <a:bodyPr vert="horz" wrap="square" lIns="182832" tIns="91416" rIns="182832" bIns="91416" numCol="1" anchor="t" anchorCtr="0" compatLnSpc="1">
            <a:prstTxWarp prst="textNoShape">
              <a:avLst/>
            </a:prstTxWarp>
          </a:bodyPr>
          <a:lstStyle/>
          <a:p>
            <a:endParaRPr lang="id-ID" sz="7198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952B22A-DADF-5441-91EC-15493DB7A139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FD082E-8C99-454A-A782-822753BD2AB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4" name="Shape 2526">
            <a:extLst>
              <a:ext uri="{FF2B5EF4-FFF2-40B4-BE49-F238E27FC236}">
                <a16:creationId xmlns:a16="http://schemas.microsoft.com/office/drawing/2014/main" id="{3AE84424-B753-E74E-A67A-58AB52BC6AC1}"/>
              </a:ext>
            </a:extLst>
          </p:cNvPr>
          <p:cNvSpPr>
            <a:spLocks noChangeAspect="1"/>
          </p:cNvSpPr>
          <p:nvPr/>
        </p:nvSpPr>
        <p:spPr>
          <a:xfrm>
            <a:off x="20334440" y="7473650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91">
            <a:extLst>
              <a:ext uri="{FF2B5EF4-FFF2-40B4-BE49-F238E27FC236}">
                <a16:creationId xmlns:a16="http://schemas.microsoft.com/office/drawing/2014/main" id="{140970A0-B34D-6549-ACC8-DD7B2D44BDA8}"/>
              </a:ext>
            </a:extLst>
          </p:cNvPr>
          <p:cNvSpPr>
            <a:spLocks noChangeAspect="1"/>
          </p:cNvSpPr>
          <p:nvPr/>
        </p:nvSpPr>
        <p:spPr>
          <a:xfrm>
            <a:off x="8467828" y="7473650"/>
            <a:ext cx="775175" cy="775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16">
            <a:extLst>
              <a:ext uri="{FF2B5EF4-FFF2-40B4-BE49-F238E27FC236}">
                <a16:creationId xmlns:a16="http://schemas.microsoft.com/office/drawing/2014/main" id="{AC294B46-FB6E-AA42-8E39-8BD58C1203AE}"/>
              </a:ext>
            </a:extLst>
          </p:cNvPr>
          <p:cNvSpPr>
            <a:spLocks noChangeAspect="1"/>
          </p:cNvSpPr>
          <p:nvPr/>
        </p:nvSpPr>
        <p:spPr>
          <a:xfrm>
            <a:off x="14398913" y="7508797"/>
            <a:ext cx="775175" cy="7048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674A28A-1C30-4843-8B09-33391F99B551}"/>
              </a:ext>
            </a:extLst>
          </p:cNvPr>
          <p:cNvSpPr txBox="1">
            <a:spLocks/>
          </p:cNvSpPr>
          <p:nvPr/>
        </p:nvSpPr>
        <p:spPr>
          <a:xfrm>
            <a:off x="14973300" y="379540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326F757-701E-FF46-8EE7-DB7E0E91B6AE}"/>
              </a:ext>
            </a:extLst>
          </p:cNvPr>
          <p:cNvSpPr txBox="1">
            <a:spLocks/>
          </p:cNvSpPr>
          <p:nvPr/>
        </p:nvSpPr>
        <p:spPr>
          <a:xfrm>
            <a:off x="15870730" y="5592839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E71717FA-7777-D44C-93D9-03F60BF69A16}"/>
              </a:ext>
            </a:extLst>
          </p:cNvPr>
          <p:cNvSpPr txBox="1">
            <a:spLocks/>
          </p:cNvSpPr>
          <p:nvPr/>
        </p:nvSpPr>
        <p:spPr>
          <a:xfrm>
            <a:off x="9021681" y="379540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0226669F-8FFC-C145-A1B4-35F0B9B45650}"/>
              </a:ext>
            </a:extLst>
          </p:cNvPr>
          <p:cNvSpPr txBox="1">
            <a:spLocks/>
          </p:cNvSpPr>
          <p:nvPr/>
        </p:nvSpPr>
        <p:spPr>
          <a:xfrm>
            <a:off x="9919111" y="5592839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269F1EF0-1776-5548-8E53-87550EA3511D}"/>
              </a:ext>
            </a:extLst>
          </p:cNvPr>
          <p:cNvSpPr txBox="1">
            <a:spLocks/>
          </p:cNvSpPr>
          <p:nvPr/>
        </p:nvSpPr>
        <p:spPr>
          <a:xfrm>
            <a:off x="3090052" y="379540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D959A01-822C-3048-B47C-7520A7AC2F57}"/>
              </a:ext>
            </a:extLst>
          </p:cNvPr>
          <p:cNvSpPr txBox="1">
            <a:spLocks/>
          </p:cNvSpPr>
          <p:nvPr/>
        </p:nvSpPr>
        <p:spPr>
          <a:xfrm>
            <a:off x="3987482" y="5592839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1F4B2535-D623-BF49-8C74-7E64638CFFF7}"/>
              </a:ext>
            </a:extLst>
          </p:cNvPr>
          <p:cNvSpPr txBox="1">
            <a:spLocks/>
          </p:cNvSpPr>
          <p:nvPr/>
        </p:nvSpPr>
        <p:spPr>
          <a:xfrm>
            <a:off x="4183427" y="894254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63589FF6-E73E-654A-92FA-BB319FFB2E4D}"/>
              </a:ext>
            </a:extLst>
          </p:cNvPr>
          <p:cNvSpPr txBox="1">
            <a:spLocks/>
          </p:cNvSpPr>
          <p:nvPr/>
        </p:nvSpPr>
        <p:spPr>
          <a:xfrm>
            <a:off x="3090052" y="10643656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5FA61873-E8E8-6547-BFB2-A5D010BB0205}"/>
              </a:ext>
            </a:extLst>
          </p:cNvPr>
          <p:cNvSpPr txBox="1">
            <a:spLocks/>
          </p:cNvSpPr>
          <p:nvPr/>
        </p:nvSpPr>
        <p:spPr>
          <a:xfrm>
            <a:off x="10147703" y="894254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AD341F7-54F6-6A4C-A322-5DA5E7F6D79B}"/>
              </a:ext>
            </a:extLst>
          </p:cNvPr>
          <p:cNvSpPr txBox="1">
            <a:spLocks/>
          </p:cNvSpPr>
          <p:nvPr/>
        </p:nvSpPr>
        <p:spPr>
          <a:xfrm>
            <a:off x="9054328" y="10643656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3A48EC25-8FC3-0644-A7D1-3B5D62A2868C}"/>
              </a:ext>
            </a:extLst>
          </p:cNvPr>
          <p:cNvSpPr txBox="1">
            <a:spLocks/>
          </p:cNvSpPr>
          <p:nvPr/>
        </p:nvSpPr>
        <p:spPr>
          <a:xfrm>
            <a:off x="16066675" y="8942545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5F06FAF9-5256-F64C-BC73-56940996CECF}"/>
              </a:ext>
            </a:extLst>
          </p:cNvPr>
          <p:cNvSpPr txBox="1">
            <a:spLocks/>
          </p:cNvSpPr>
          <p:nvPr/>
        </p:nvSpPr>
        <p:spPr>
          <a:xfrm>
            <a:off x="14973300" y="10643656"/>
            <a:ext cx="3945798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91642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618EA166-5677-9B42-9F28-A0AF0AB105FC}"/>
              </a:ext>
            </a:extLst>
          </p:cNvPr>
          <p:cNvSpPr>
            <a:spLocks/>
          </p:cNvSpPr>
          <p:nvPr/>
        </p:nvSpPr>
        <p:spPr bwMode="auto">
          <a:xfrm flipH="1">
            <a:off x="20611879" y="6451352"/>
            <a:ext cx="2700622" cy="2791144"/>
          </a:xfrm>
          <a:custGeom>
            <a:avLst/>
            <a:gdLst>
              <a:gd name="T0" fmla="*/ 143 w 487"/>
              <a:gd name="T1" fmla="*/ 0 h 518"/>
              <a:gd name="T2" fmla="*/ 483 w 487"/>
              <a:gd name="T3" fmla="*/ 242 h 518"/>
              <a:gd name="T4" fmla="*/ 487 w 487"/>
              <a:gd name="T5" fmla="*/ 242 h 518"/>
              <a:gd name="T6" fmla="*/ 487 w 487"/>
              <a:gd name="T7" fmla="*/ 276 h 518"/>
              <a:gd name="T8" fmla="*/ 483 w 487"/>
              <a:gd name="T9" fmla="*/ 276 h 518"/>
              <a:gd name="T10" fmla="*/ 143 w 487"/>
              <a:gd name="T11" fmla="*/ 518 h 518"/>
              <a:gd name="T12" fmla="*/ 144 w 487"/>
              <a:gd name="T13" fmla="*/ 259 h 518"/>
              <a:gd name="T14" fmla="*/ 143 w 487"/>
              <a:gd name="T15" fmla="*/ 0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7" h="518">
                <a:moveTo>
                  <a:pt x="143" y="0"/>
                </a:moveTo>
                <a:cubicBezTo>
                  <a:pt x="264" y="0"/>
                  <a:pt x="433" y="185"/>
                  <a:pt x="483" y="242"/>
                </a:cubicBezTo>
                <a:cubicBezTo>
                  <a:pt x="487" y="242"/>
                  <a:pt x="487" y="242"/>
                  <a:pt x="487" y="242"/>
                </a:cubicBezTo>
                <a:cubicBezTo>
                  <a:pt x="487" y="276"/>
                  <a:pt x="487" y="276"/>
                  <a:pt x="487" y="276"/>
                </a:cubicBezTo>
                <a:cubicBezTo>
                  <a:pt x="483" y="276"/>
                  <a:pt x="483" y="276"/>
                  <a:pt x="483" y="276"/>
                </a:cubicBezTo>
                <a:cubicBezTo>
                  <a:pt x="433" y="333"/>
                  <a:pt x="264" y="518"/>
                  <a:pt x="143" y="518"/>
                </a:cubicBezTo>
                <a:cubicBezTo>
                  <a:pt x="0" y="518"/>
                  <a:pt x="144" y="402"/>
                  <a:pt x="144" y="259"/>
                </a:cubicBezTo>
                <a:cubicBezTo>
                  <a:pt x="144" y="116"/>
                  <a:pt x="0" y="0"/>
                  <a:pt x="143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3" name="Freeform 13">
            <a:extLst>
              <a:ext uri="{FF2B5EF4-FFF2-40B4-BE49-F238E27FC236}">
                <a16:creationId xmlns:a16="http://schemas.microsoft.com/office/drawing/2014/main" id="{B3568539-A100-D648-8B4C-497AF1FEAD23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1522349" y="5897570"/>
            <a:ext cx="4487376" cy="3894478"/>
          </a:xfrm>
          <a:custGeom>
            <a:avLst/>
            <a:gdLst>
              <a:gd name="T0" fmla="*/ 90 w 860"/>
              <a:gd name="T1" fmla="*/ 435 h 768"/>
              <a:gd name="T2" fmla="*/ 195 w 860"/>
              <a:gd name="T3" fmla="*/ 768 h 768"/>
              <a:gd name="T4" fmla="*/ 860 w 860"/>
              <a:gd name="T5" fmla="*/ 454 h 768"/>
              <a:gd name="T6" fmla="*/ 195 w 860"/>
              <a:gd name="T7" fmla="*/ 0 h 768"/>
              <a:gd name="T8" fmla="*/ 90 w 860"/>
              <a:gd name="T9" fmla="*/ 333 h 768"/>
              <a:gd name="T10" fmla="*/ 27 w 860"/>
              <a:gd name="T11" fmla="*/ 335 h 768"/>
              <a:gd name="T12" fmla="*/ 27 w 860"/>
              <a:gd name="T13" fmla="*/ 433 h 768"/>
              <a:gd name="T14" fmla="*/ 90 w 860"/>
              <a:gd name="T15" fmla="*/ 435 h 768"/>
              <a:gd name="T16" fmla="*/ 444 w 860"/>
              <a:gd name="T17" fmla="*/ 265 h 768"/>
              <a:gd name="T18" fmla="*/ 505 w 860"/>
              <a:gd name="T19" fmla="*/ 203 h 768"/>
              <a:gd name="T20" fmla="*/ 566 w 860"/>
              <a:gd name="T21" fmla="*/ 265 h 768"/>
              <a:gd name="T22" fmla="*/ 505 w 860"/>
              <a:gd name="T23" fmla="*/ 326 h 768"/>
              <a:gd name="T24" fmla="*/ 444 w 860"/>
              <a:gd name="T25" fmla="*/ 265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60" h="768">
                <a:moveTo>
                  <a:pt x="90" y="435"/>
                </a:moveTo>
                <a:cubicBezTo>
                  <a:pt x="76" y="623"/>
                  <a:pt x="0" y="768"/>
                  <a:pt x="195" y="768"/>
                </a:cubicBezTo>
                <a:cubicBezTo>
                  <a:pt x="407" y="768"/>
                  <a:pt x="860" y="454"/>
                  <a:pt x="860" y="454"/>
                </a:cubicBezTo>
                <a:cubicBezTo>
                  <a:pt x="860" y="243"/>
                  <a:pt x="407" y="0"/>
                  <a:pt x="195" y="0"/>
                </a:cubicBezTo>
                <a:cubicBezTo>
                  <a:pt x="0" y="0"/>
                  <a:pt x="76" y="146"/>
                  <a:pt x="90" y="333"/>
                </a:cubicBezTo>
                <a:cubicBezTo>
                  <a:pt x="27" y="335"/>
                  <a:pt x="27" y="335"/>
                  <a:pt x="27" y="335"/>
                </a:cubicBezTo>
                <a:cubicBezTo>
                  <a:pt x="27" y="433"/>
                  <a:pt x="27" y="433"/>
                  <a:pt x="27" y="433"/>
                </a:cubicBezTo>
                <a:lnTo>
                  <a:pt x="90" y="435"/>
                </a:lnTo>
                <a:close/>
                <a:moveTo>
                  <a:pt x="444" y="265"/>
                </a:moveTo>
                <a:cubicBezTo>
                  <a:pt x="444" y="231"/>
                  <a:pt x="471" y="203"/>
                  <a:pt x="505" y="203"/>
                </a:cubicBezTo>
                <a:cubicBezTo>
                  <a:pt x="539" y="203"/>
                  <a:pt x="566" y="231"/>
                  <a:pt x="566" y="265"/>
                </a:cubicBezTo>
                <a:cubicBezTo>
                  <a:pt x="566" y="298"/>
                  <a:pt x="539" y="326"/>
                  <a:pt x="505" y="326"/>
                </a:cubicBezTo>
                <a:cubicBezTo>
                  <a:pt x="471" y="326"/>
                  <a:pt x="444" y="298"/>
                  <a:pt x="444" y="26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4" name="Freeform 18">
            <a:extLst>
              <a:ext uri="{FF2B5EF4-FFF2-40B4-BE49-F238E27FC236}">
                <a16:creationId xmlns:a16="http://schemas.microsoft.com/office/drawing/2014/main" id="{B083535E-E91D-6E4D-A4A1-A07ED0BF2F47}"/>
              </a:ext>
            </a:extLst>
          </p:cNvPr>
          <p:cNvSpPr>
            <a:spLocks/>
          </p:cNvSpPr>
          <p:nvPr/>
        </p:nvSpPr>
        <p:spPr bwMode="auto">
          <a:xfrm flipH="1">
            <a:off x="5081919" y="7076658"/>
            <a:ext cx="16927010" cy="1540532"/>
          </a:xfrm>
          <a:custGeom>
            <a:avLst/>
            <a:gdLst>
              <a:gd name="T0" fmla="*/ 2797 w 2797"/>
              <a:gd name="T1" fmla="*/ 12 h 262"/>
              <a:gd name="T2" fmla="*/ 2684 w 2797"/>
              <a:gd name="T3" fmla="*/ 0 h 262"/>
              <a:gd name="T4" fmla="*/ 0 w 2797"/>
              <a:gd name="T5" fmla="*/ 104 h 262"/>
              <a:gd name="T6" fmla="*/ 0 w 2797"/>
              <a:gd name="T7" fmla="*/ 158 h 262"/>
              <a:gd name="T8" fmla="*/ 2684 w 2797"/>
              <a:gd name="T9" fmla="*/ 262 h 262"/>
              <a:gd name="T10" fmla="*/ 2797 w 2797"/>
              <a:gd name="T11" fmla="*/ 251 h 262"/>
              <a:gd name="T12" fmla="*/ 2797 w 2797"/>
              <a:gd name="T13" fmla="*/ 12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97" h="262">
                <a:moveTo>
                  <a:pt x="2797" y="12"/>
                </a:moveTo>
                <a:cubicBezTo>
                  <a:pt x="2761" y="8"/>
                  <a:pt x="2724" y="4"/>
                  <a:pt x="2684" y="0"/>
                </a:cubicBezTo>
                <a:cubicBezTo>
                  <a:pt x="1789" y="35"/>
                  <a:pt x="895" y="69"/>
                  <a:pt x="0" y="104"/>
                </a:cubicBezTo>
                <a:cubicBezTo>
                  <a:pt x="0" y="158"/>
                  <a:pt x="0" y="158"/>
                  <a:pt x="0" y="158"/>
                </a:cubicBezTo>
                <a:cubicBezTo>
                  <a:pt x="895" y="193"/>
                  <a:pt x="1790" y="228"/>
                  <a:pt x="2684" y="262"/>
                </a:cubicBezTo>
                <a:cubicBezTo>
                  <a:pt x="2724" y="258"/>
                  <a:pt x="2761" y="255"/>
                  <a:pt x="2797" y="251"/>
                </a:cubicBezTo>
                <a:lnTo>
                  <a:pt x="2797" y="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243777" tIns="121888" rIns="243777" bIns="121888" numCol="1" anchor="t" anchorCtr="0" compatLnSpc="1">
            <a:prstTxWarp prst="textNoShape">
              <a:avLst/>
            </a:prstTxWarp>
          </a:bodyPr>
          <a:lstStyle/>
          <a:p>
            <a:endParaRPr lang="id-ID" sz="4799" dirty="0">
              <a:latin typeface="Open Sans Light" panose="020B03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56AA50-92E8-B04D-B8D8-5E3B07DC9502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F2E9D-4FBC-284E-AA2B-4CCB8CDB29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A47BA4-602D-9543-99E4-A8B0C6468478}"/>
              </a:ext>
            </a:extLst>
          </p:cNvPr>
          <p:cNvCxnSpPr>
            <a:cxnSpLocks/>
          </p:cNvCxnSpPr>
          <p:nvPr/>
        </p:nvCxnSpPr>
        <p:spPr>
          <a:xfrm flipV="1">
            <a:off x="5860673" y="3413921"/>
            <a:ext cx="1756557" cy="384928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66">
            <a:extLst>
              <a:ext uri="{FF2B5EF4-FFF2-40B4-BE49-F238E27FC236}">
                <a16:creationId xmlns:a16="http://schemas.microsoft.com/office/drawing/2014/main" id="{195E06A1-5811-9C4A-9B1A-6BF83E1AA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198" y="6191393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15B304E-9D38-7E42-AA87-18619E16390B}"/>
              </a:ext>
            </a:extLst>
          </p:cNvPr>
          <p:cNvSpPr txBox="1">
            <a:spLocks/>
          </p:cNvSpPr>
          <p:nvPr/>
        </p:nvSpPr>
        <p:spPr>
          <a:xfrm>
            <a:off x="6747742" y="5797722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" name="Oval 66">
            <a:extLst>
              <a:ext uri="{FF2B5EF4-FFF2-40B4-BE49-F238E27FC236}">
                <a16:creationId xmlns:a16="http://schemas.microsoft.com/office/drawing/2014/main" id="{DB6CDDE7-D989-2242-9B30-C4FA20F0F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9345" y="4720457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2B21FDF-DD43-D944-B924-753F0E5003DC}"/>
              </a:ext>
            </a:extLst>
          </p:cNvPr>
          <p:cNvSpPr txBox="1">
            <a:spLocks/>
          </p:cNvSpPr>
          <p:nvPr/>
        </p:nvSpPr>
        <p:spPr>
          <a:xfrm>
            <a:off x="7400797" y="432757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6" name="Oval 66">
            <a:extLst>
              <a:ext uri="{FF2B5EF4-FFF2-40B4-BE49-F238E27FC236}">
                <a16:creationId xmlns:a16="http://schemas.microsoft.com/office/drawing/2014/main" id="{381BA1C2-2EBD-0645-8E4F-951FF762F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2399" y="3250313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1118199-88A8-DF4E-9356-CD98FE80BAE2}"/>
              </a:ext>
            </a:extLst>
          </p:cNvPr>
          <p:cNvSpPr txBox="1">
            <a:spLocks/>
          </p:cNvSpPr>
          <p:nvPr/>
        </p:nvSpPr>
        <p:spPr>
          <a:xfrm>
            <a:off x="8053851" y="2857435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245D22A-1035-624F-92CE-092B40097F6C}"/>
              </a:ext>
            </a:extLst>
          </p:cNvPr>
          <p:cNvCxnSpPr>
            <a:cxnSpLocks/>
          </p:cNvCxnSpPr>
          <p:nvPr/>
        </p:nvCxnSpPr>
        <p:spPr>
          <a:xfrm flipV="1">
            <a:off x="17464547" y="3784165"/>
            <a:ext cx="1748325" cy="383124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66">
            <a:extLst>
              <a:ext uri="{FF2B5EF4-FFF2-40B4-BE49-F238E27FC236}">
                <a16:creationId xmlns:a16="http://schemas.microsoft.com/office/drawing/2014/main" id="{A3D9336A-9133-1046-88EC-5198933FB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4840" y="6561637"/>
            <a:ext cx="307895" cy="3078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2C22C18-D393-3A4A-B881-A5F6620D9BB5}"/>
              </a:ext>
            </a:extLst>
          </p:cNvPr>
          <p:cNvSpPr txBox="1">
            <a:spLocks/>
          </p:cNvSpPr>
          <p:nvPr/>
        </p:nvSpPr>
        <p:spPr>
          <a:xfrm>
            <a:off x="18343384" y="616796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7" name="Oval 66">
            <a:extLst>
              <a:ext uri="{FF2B5EF4-FFF2-40B4-BE49-F238E27FC236}">
                <a16:creationId xmlns:a16="http://schemas.microsoft.com/office/drawing/2014/main" id="{D545DFCB-FC99-0D42-BE4B-A48E3764D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4987" y="5090701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1C8E678-CD4B-0249-9E8E-2C439FDEDBC1}"/>
              </a:ext>
            </a:extLst>
          </p:cNvPr>
          <p:cNvSpPr txBox="1">
            <a:spLocks/>
          </p:cNvSpPr>
          <p:nvPr/>
        </p:nvSpPr>
        <p:spPr>
          <a:xfrm>
            <a:off x="18996439" y="469782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5" name="Oval 66">
            <a:extLst>
              <a:ext uri="{FF2B5EF4-FFF2-40B4-BE49-F238E27FC236}">
                <a16:creationId xmlns:a16="http://schemas.microsoft.com/office/drawing/2014/main" id="{07866484-C99F-5144-B113-9A50CB959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8041" y="3620557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0F0507E-BEEF-2F48-8344-EBDDD12906D3}"/>
              </a:ext>
            </a:extLst>
          </p:cNvPr>
          <p:cNvSpPr txBox="1">
            <a:spLocks/>
          </p:cNvSpPr>
          <p:nvPr/>
        </p:nvSpPr>
        <p:spPr>
          <a:xfrm>
            <a:off x="19649493" y="322767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7775A6B-5F26-C14B-B0EA-6A717C84A784}"/>
              </a:ext>
            </a:extLst>
          </p:cNvPr>
          <p:cNvCxnSpPr>
            <a:cxnSpLocks/>
          </p:cNvCxnSpPr>
          <p:nvPr/>
        </p:nvCxnSpPr>
        <p:spPr>
          <a:xfrm flipV="1">
            <a:off x="9800958" y="3622044"/>
            <a:ext cx="1681486" cy="368477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66">
            <a:extLst>
              <a:ext uri="{FF2B5EF4-FFF2-40B4-BE49-F238E27FC236}">
                <a16:creationId xmlns:a16="http://schemas.microsoft.com/office/drawing/2014/main" id="{53F9BCC9-445A-0946-8895-BE63B08FE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4412" y="6399516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E9D1A92-E683-254D-8FCA-355B49DCA61F}"/>
              </a:ext>
            </a:extLst>
          </p:cNvPr>
          <p:cNvSpPr txBox="1">
            <a:spLocks/>
          </p:cNvSpPr>
          <p:nvPr/>
        </p:nvSpPr>
        <p:spPr>
          <a:xfrm>
            <a:off x="10612956" y="6005845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8" name="Oval 66">
            <a:extLst>
              <a:ext uri="{FF2B5EF4-FFF2-40B4-BE49-F238E27FC236}">
                <a16:creationId xmlns:a16="http://schemas.microsoft.com/office/drawing/2014/main" id="{E736F2D2-F18E-AA48-AC52-322423F67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4559" y="4928580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F7E287F9-1E67-F547-B5B1-2622CD3C0D29}"/>
              </a:ext>
            </a:extLst>
          </p:cNvPr>
          <p:cNvSpPr txBox="1">
            <a:spLocks/>
          </p:cNvSpPr>
          <p:nvPr/>
        </p:nvSpPr>
        <p:spPr>
          <a:xfrm>
            <a:off x="11266011" y="4535702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36" name="Oval 66">
            <a:extLst>
              <a:ext uri="{FF2B5EF4-FFF2-40B4-BE49-F238E27FC236}">
                <a16:creationId xmlns:a16="http://schemas.microsoft.com/office/drawing/2014/main" id="{CA433EF8-6D9A-FC41-A0BD-248F6AA59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7613" y="3458436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40AA10D-3988-C148-BC1E-829799FE8A6B}"/>
              </a:ext>
            </a:extLst>
          </p:cNvPr>
          <p:cNvSpPr txBox="1">
            <a:spLocks/>
          </p:cNvSpPr>
          <p:nvPr/>
        </p:nvSpPr>
        <p:spPr>
          <a:xfrm>
            <a:off x="11919065" y="3065558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5AB3CD2-C331-B243-85CF-60FF34817B6E}"/>
              </a:ext>
            </a:extLst>
          </p:cNvPr>
          <p:cNvCxnSpPr>
            <a:cxnSpLocks/>
          </p:cNvCxnSpPr>
          <p:nvPr/>
        </p:nvCxnSpPr>
        <p:spPr>
          <a:xfrm flipV="1">
            <a:off x="13673313" y="3784165"/>
            <a:ext cx="1674345" cy="366912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66">
            <a:extLst>
              <a:ext uri="{FF2B5EF4-FFF2-40B4-BE49-F238E27FC236}">
                <a16:creationId xmlns:a16="http://schemas.microsoft.com/office/drawing/2014/main" id="{3859EED9-E436-CE4F-ADAE-9B0CF270F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9626" y="6561637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15F386F0-6189-1A43-9911-4DD42DFBD3FA}"/>
              </a:ext>
            </a:extLst>
          </p:cNvPr>
          <p:cNvSpPr txBox="1">
            <a:spLocks/>
          </p:cNvSpPr>
          <p:nvPr/>
        </p:nvSpPr>
        <p:spPr>
          <a:xfrm>
            <a:off x="14478170" y="616796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49" name="Oval 66">
            <a:extLst>
              <a:ext uri="{FF2B5EF4-FFF2-40B4-BE49-F238E27FC236}">
                <a16:creationId xmlns:a16="http://schemas.microsoft.com/office/drawing/2014/main" id="{2878148D-9655-3F46-8184-93762CB3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9773" y="5090701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C644D6A-C8D1-1345-AF14-61EEC77D39E7}"/>
              </a:ext>
            </a:extLst>
          </p:cNvPr>
          <p:cNvSpPr txBox="1">
            <a:spLocks/>
          </p:cNvSpPr>
          <p:nvPr/>
        </p:nvSpPr>
        <p:spPr>
          <a:xfrm>
            <a:off x="15131225" y="469782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1" name="Oval 66">
            <a:extLst>
              <a:ext uri="{FF2B5EF4-FFF2-40B4-BE49-F238E27FC236}">
                <a16:creationId xmlns:a16="http://schemas.microsoft.com/office/drawing/2014/main" id="{CF6E90AF-E3DA-F546-A873-C1D7FB535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2827" y="3620557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4CB0AA6-8F2C-D24C-AC40-673706BA81E3}"/>
              </a:ext>
            </a:extLst>
          </p:cNvPr>
          <p:cNvSpPr txBox="1">
            <a:spLocks/>
          </p:cNvSpPr>
          <p:nvPr/>
        </p:nvSpPr>
        <p:spPr>
          <a:xfrm>
            <a:off x="15784279" y="322767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2052E6D-A6A4-654D-882D-B4F5FDEC6B69}"/>
              </a:ext>
            </a:extLst>
          </p:cNvPr>
          <p:cNvCxnSpPr>
            <a:cxnSpLocks/>
          </p:cNvCxnSpPr>
          <p:nvPr/>
        </p:nvCxnSpPr>
        <p:spPr>
          <a:xfrm flipH="1" flipV="1">
            <a:off x="5860673" y="8457868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66">
            <a:extLst>
              <a:ext uri="{FF2B5EF4-FFF2-40B4-BE49-F238E27FC236}">
                <a16:creationId xmlns:a16="http://schemas.microsoft.com/office/drawing/2014/main" id="{2C74308F-24B6-F940-AFD9-707B5CA38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209" y="12034012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D3AF2926-6AAC-7C43-B373-C907F33EFABE}"/>
              </a:ext>
            </a:extLst>
          </p:cNvPr>
          <p:cNvSpPr txBox="1">
            <a:spLocks/>
          </p:cNvSpPr>
          <p:nvPr/>
        </p:nvSpPr>
        <p:spPr>
          <a:xfrm>
            <a:off x="8033753" y="11640341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Oval 66">
            <a:extLst>
              <a:ext uri="{FF2B5EF4-FFF2-40B4-BE49-F238E27FC236}">
                <a16:creationId xmlns:a16="http://schemas.microsoft.com/office/drawing/2014/main" id="{3FFC454B-8059-1A4F-924A-8E544559A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1877" y="10563076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E962184-75E2-A84C-B5FB-966BA91D7FD3}"/>
              </a:ext>
            </a:extLst>
          </p:cNvPr>
          <p:cNvSpPr txBox="1">
            <a:spLocks/>
          </p:cNvSpPr>
          <p:nvPr/>
        </p:nvSpPr>
        <p:spPr>
          <a:xfrm>
            <a:off x="7303329" y="10170198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3" name="Oval 66">
            <a:extLst>
              <a:ext uri="{FF2B5EF4-FFF2-40B4-BE49-F238E27FC236}">
                <a16:creationId xmlns:a16="http://schemas.microsoft.com/office/drawing/2014/main" id="{840337E9-1B39-B84C-AC7D-C68E8B96A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1680" y="9092932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83F221D-9356-0341-BB1B-62743560F894}"/>
              </a:ext>
            </a:extLst>
          </p:cNvPr>
          <p:cNvSpPr txBox="1">
            <a:spLocks/>
          </p:cNvSpPr>
          <p:nvPr/>
        </p:nvSpPr>
        <p:spPr>
          <a:xfrm>
            <a:off x="6653132" y="8700054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0F76F61-32C6-AF40-8FA8-D12627970861}"/>
              </a:ext>
            </a:extLst>
          </p:cNvPr>
          <p:cNvCxnSpPr>
            <a:cxnSpLocks/>
          </p:cNvCxnSpPr>
          <p:nvPr/>
        </p:nvCxnSpPr>
        <p:spPr>
          <a:xfrm flipH="1" flipV="1">
            <a:off x="9836084" y="8384680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66">
            <a:extLst>
              <a:ext uri="{FF2B5EF4-FFF2-40B4-BE49-F238E27FC236}">
                <a16:creationId xmlns:a16="http://schemas.microsoft.com/office/drawing/2014/main" id="{4D3EDC38-B798-1649-83BA-EDB91794F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0620" y="11960824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B52FA460-53B3-5B4A-B451-02D2868B07DB}"/>
              </a:ext>
            </a:extLst>
          </p:cNvPr>
          <p:cNvSpPr txBox="1">
            <a:spLocks/>
          </p:cNvSpPr>
          <p:nvPr/>
        </p:nvSpPr>
        <p:spPr>
          <a:xfrm>
            <a:off x="12009164" y="1156715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Oval 66">
            <a:extLst>
              <a:ext uri="{FF2B5EF4-FFF2-40B4-BE49-F238E27FC236}">
                <a16:creationId xmlns:a16="http://schemas.microsoft.com/office/drawing/2014/main" id="{6CDB7F21-62CA-D740-8098-E4D07EF24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7288" y="10489888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688C3E88-B940-B542-9CE1-67B0717BB3D8}"/>
              </a:ext>
            </a:extLst>
          </p:cNvPr>
          <p:cNvSpPr txBox="1">
            <a:spLocks/>
          </p:cNvSpPr>
          <p:nvPr/>
        </p:nvSpPr>
        <p:spPr>
          <a:xfrm>
            <a:off x="11278740" y="10097010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Oval 66">
            <a:extLst>
              <a:ext uri="{FF2B5EF4-FFF2-40B4-BE49-F238E27FC236}">
                <a16:creationId xmlns:a16="http://schemas.microsoft.com/office/drawing/2014/main" id="{97B65299-06B6-7E45-9DC3-42981805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7091" y="9019744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1378F230-8A30-DB41-A53A-850B38F90974}"/>
              </a:ext>
            </a:extLst>
          </p:cNvPr>
          <p:cNvSpPr txBox="1">
            <a:spLocks/>
          </p:cNvSpPr>
          <p:nvPr/>
        </p:nvSpPr>
        <p:spPr>
          <a:xfrm>
            <a:off x="10628543" y="862686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52A49C0-E24A-E947-97EE-A8CBC82A055E}"/>
              </a:ext>
            </a:extLst>
          </p:cNvPr>
          <p:cNvCxnSpPr>
            <a:cxnSpLocks/>
          </p:cNvCxnSpPr>
          <p:nvPr/>
        </p:nvCxnSpPr>
        <p:spPr>
          <a:xfrm flipH="1" flipV="1">
            <a:off x="13706979" y="8220863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66">
            <a:extLst>
              <a:ext uri="{FF2B5EF4-FFF2-40B4-BE49-F238E27FC236}">
                <a16:creationId xmlns:a16="http://schemas.microsoft.com/office/drawing/2014/main" id="{25AF911A-BFB8-CD42-BEA8-5A29A2831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91515" y="11797007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68EB01EB-A036-6E41-830A-5909435DD199}"/>
              </a:ext>
            </a:extLst>
          </p:cNvPr>
          <p:cNvSpPr txBox="1">
            <a:spLocks/>
          </p:cNvSpPr>
          <p:nvPr/>
        </p:nvSpPr>
        <p:spPr>
          <a:xfrm>
            <a:off x="15880059" y="11403336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1" name="Oval 66">
            <a:extLst>
              <a:ext uri="{FF2B5EF4-FFF2-40B4-BE49-F238E27FC236}">
                <a16:creationId xmlns:a16="http://schemas.microsoft.com/office/drawing/2014/main" id="{9617A05A-D02A-9848-895F-01FD5EEB7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8183" y="10326071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1B6F89F6-9B58-EB4A-A298-258EF8337C48}"/>
              </a:ext>
            </a:extLst>
          </p:cNvPr>
          <p:cNvSpPr txBox="1">
            <a:spLocks/>
          </p:cNvSpPr>
          <p:nvPr/>
        </p:nvSpPr>
        <p:spPr>
          <a:xfrm>
            <a:off x="15149635" y="9933193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9" name="Oval 66">
            <a:extLst>
              <a:ext uri="{FF2B5EF4-FFF2-40B4-BE49-F238E27FC236}">
                <a16:creationId xmlns:a16="http://schemas.microsoft.com/office/drawing/2014/main" id="{BAF71B8C-66B7-3B40-9392-477AABAE0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986" y="8855927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0549BE8-ED99-D545-AEB6-9507B9B61E2E}"/>
              </a:ext>
            </a:extLst>
          </p:cNvPr>
          <p:cNvSpPr txBox="1">
            <a:spLocks/>
          </p:cNvSpPr>
          <p:nvPr/>
        </p:nvSpPr>
        <p:spPr>
          <a:xfrm>
            <a:off x="14499438" y="8463049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A15A3425-D2B2-5A48-94BF-1ABEF3A7F895}"/>
              </a:ext>
            </a:extLst>
          </p:cNvPr>
          <p:cNvCxnSpPr>
            <a:cxnSpLocks/>
          </p:cNvCxnSpPr>
          <p:nvPr/>
        </p:nvCxnSpPr>
        <p:spPr>
          <a:xfrm flipH="1" flipV="1">
            <a:off x="17466259" y="8132178"/>
            <a:ext cx="1755648" cy="384962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66">
            <a:extLst>
              <a:ext uri="{FF2B5EF4-FFF2-40B4-BE49-F238E27FC236}">
                <a16:creationId xmlns:a16="http://schemas.microsoft.com/office/drawing/2014/main" id="{C0163844-7511-6946-88B3-23FEB6700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795" y="11708322"/>
            <a:ext cx="307895" cy="3078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AD4DE17F-1D8B-C744-8804-622720BFA3ED}"/>
              </a:ext>
            </a:extLst>
          </p:cNvPr>
          <p:cNvSpPr txBox="1">
            <a:spLocks/>
          </p:cNvSpPr>
          <p:nvPr/>
        </p:nvSpPr>
        <p:spPr>
          <a:xfrm>
            <a:off x="19639339" y="11314651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Oval 66">
            <a:extLst>
              <a:ext uri="{FF2B5EF4-FFF2-40B4-BE49-F238E27FC236}">
                <a16:creationId xmlns:a16="http://schemas.microsoft.com/office/drawing/2014/main" id="{35135088-5E9E-8D40-A5D9-7C2EC6DD1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7463" y="10237386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CA0CCFB-6C9B-F546-B6ED-9C59E15D5EE8}"/>
              </a:ext>
            </a:extLst>
          </p:cNvPr>
          <p:cNvSpPr txBox="1">
            <a:spLocks/>
          </p:cNvSpPr>
          <p:nvPr/>
        </p:nvSpPr>
        <p:spPr>
          <a:xfrm>
            <a:off x="18908915" y="9844508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1" name="Oval 66">
            <a:extLst>
              <a:ext uri="{FF2B5EF4-FFF2-40B4-BE49-F238E27FC236}">
                <a16:creationId xmlns:a16="http://schemas.microsoft.com/office/drawing/2014/main" id="{F4CC8FBC-15B9-F94A-8F3D-4BA7900AC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7266" y="8767242"/>
            <a:ext cx="307895" cy="30948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7B5BFC07-04A6-1645-9C26-76E59008A602}"/>
              </a:ext>
            </a:extLst>
          </p:cNvPr>
          <p:cNvSpPr txBox="1">
            <a:spLocks/>
          </p:cNvSpPr>
          <p:nvPr/>
        </p:nvSpPr>
        <p:spPr>
          <a:xfrm>
            <a:off x="18258718" y="8374364"/>
            <a:ext cx="244096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13512527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972D64-D192-3743-AC13-48B608E15EBD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6A6E24-5B2E-8D44-A243-98DFC6B4D08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Shape 47">
            <a:extLst>
              <a:ext uri="{FF2B5EF4-FFF2-40B4-BE49-F238E27FC236}">
                <a16:creationId xmlns:a16="http://schemas.microsoft.com/office/drawing/2014/main" id="{3EDC61D5-52B3-9041-8DCF-8F450A9609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7031" y="8056444"/>
            <a:ext cx="14402108" cy="1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48">
            <a:extLst>
              <a:ext uri="{FF2B5EF4-FFF2-40B4-BE49-F238E27FC236}">
                <a16:creationId xmlns:a16="http://schemas.microsoft.com/office/drawing/2014/main" id="{B6F2EA71-DACB-A048-9553-0A8854CDEB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9013" y="8084362"/>
            <a:ext cx="2664338" cy="2940433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6" name="Shape 49">
            <a:extLst>
              <a:ext uri="{FF2B5EF4-FFF2-40B4-BE49-F238E27FC236}">
                <a16:creationId xmlns:a16="http://schemas.microsoft.com/office/drawing/2014/main" id="{935221DD-B409-ED48-BBF1-C5733D3F50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82228" y="8084363"/>
            <a:ext cx="2863522" cy="3171406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50">
            <a:extLst>
              <a:ext uri="{FF2B5EF4-FFF2-40B4-BE49-F238E27FC236}">
                <a16:creationId xmlns:a16="http://schemas.microsoft.com/office/drawing/2014/main" id="{45E75182-DEE6-7E44-B49A-D03A889E8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564" y="9077846"/>
            <a:ext cx="2471839" cy="247184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8" name="Shape 51">
            <a:extLst>
              <a:ext uri="{FF2B5EF4-FFF2-40B4-BE49-F238E27FC236}">
                <a16:creationId xmlns:a16="http://schemas.microsoft.com/office/drawing/2014/main" id="{309E042E-8DCA-1742-9370-34923953D812}"/>
              </a:ext>
            </a:extLst>
          </p:cNvPr>
          <p:cNvSpPr>
            <a:spLocks/>
          </p:cNvSpPr>
          <p:nvPr/>
        </p:nvSpPr>
        <p:spPr bwMode="auto">
          <a:xfrm>
            <a:off x="16173452" y="4972003"/>
            <a:ext cx="5988034" cy="61607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7" y="21600"/>
                </a:moveTo>
                <a:lnTo>
                  <a:pt x="11675" y="21600"/>
                </a:lnTo>
                <a:lnTo>
                  <a:pt x="21600" y="10807"/>
                </a:lnTo>
                <a:lnTo>
                  <a:pt x="11426" y="0"/>
                </a:lnTo>
                <a:lnTo>
                  <a:pt x="0" y="0"/>
                </a:lnTo>
                <a:lnTo>
                  <a:pt x="10285" y="10845"/>
                </a:lnTo>
                <a:lnTo>
                  <a:pt x="217" y="216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9" name="Shape 52">
            <a:extLst>
              <a:ext uri="{FF2B5EF4-FFF2-40B4-BE49-F238E27FC236}">
                <a16:creationId xmlns:a16="http://schemas.microsoft.com/office/drawing/2014/main" id="{677E3586-5C80-CF48-805A-75294E35D90E}"/>
              </a:ext>
            </a:extLst>
          </p:cNvPr>
          <p:cNvSpPr>
            <a:spLocks/>
          </p:cNvSpPr>
          <p:nvPr/>
        </p:nvSpPr>
        <p:spPr bwMode="auto">
          <a:xfrm>
            <a:off x="2702217" y="4956730"/>
            <a:ext cx="2860992" cy="617255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10843"/>
                </a:moveTo>
                <a:lnTo>
                  <a:pt x="0" y="0"/>
                </a:lnTo>
                <a:lnTo>
                  <a:pt x="5646" y="10843"/>
                </a:lnTo>
                <a:lnTo>
                  <a:pt x="650" y="21600"/>
                </a:lnTo>
                <a:lnTo>
                  <a:pt x="21600" y="1084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0" name="Shape 53">
            <a:extLst>
              <a:ext uri="{FF2B5EF4-FFF2-40B4-BE49-F238E27FC236}">
                <a16:creationId xmlns:a16="http://schemas.microsoft.com/office/drawing/2014/main" id="{CE7DB4DF-A49E-B44C-A0FD-C3B4A6D5DD6C}"/>
              </a:ext>
            </a:extLst>
          </p:cNvPr>
          <p:cNvSpPr>
            <a:spLocks/>
          </p:cNvSpPr>
          <p:nvPr/>
        </p:nvSpPr>
        <p:spPr bwMode="auto">
          <a:xfrm>
            <a:off x="16167796" y="4966157"/>
            <a:ext cx="5992423" cy="3093134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21524"/>
                </a:moveTo>
                <a:lnTo>
                  <a:pt x="11426" y="0"/>
                </a:lnTo>
                <a:lnTo>
                  <a:pt x="0" y="0"/>
                </a:lnTo>
                <a:lnTo>
                  <a:pt x="10285" y="21600"/>
                </a:lnTo>
                <a:lnTo>
                  <a:pt x="21600" y="215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1" name="Shape 54">
            <a:extLst>
              <a:ext uri="{FF2B5EF4-FFF2-40B4-BE49-F238E27FC236}">
                <a16:creationId xmlns:a16="http://schemas.microsoft.com/office/drawing/2014/main" id="{B3A5FD36-230A-A94C-A20E-479B17C71A5E}"/>
              </a:ext>
            </a:extLst>
          </p:cNvPr>
          <p:cNvSpPr>
            <a:spLocks/>
          </p:cNvSpPr>
          <p:nvPr/>
        </p:nvSpPr>
        <p:spPr bwMode="auto">
          <a:xfrm>
            <a:off x="2702217" y="4948621"/>
            <a:ext cx="2860992" cy="309870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21599"/>
                </a:moveTo>
                <a:lnTo>
                  <a:pt x="0" y="0"/>
                </a:lnTo>
                <a:lnTo>
                  <a:pt x="5646" y="21600"/>
                </a:lnTo>
                <a:lnTo>
                  <a:pt x="21600" y="215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2" name="Shape 55">
            <a:extLst>
              <a:ext uri="{FF2B5EF4-FFF2-40B4-BE49-F238E27FC236}">
                <a16:creationId xmlns:a16="http://schemas.microsoft.com/office/drawing/2014/main" id="{C31E7752-A8D1-3A44-BC70-18408F739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0928" y="9234825"/>
            <a:ext cx="3719172" cy="3719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3" name="Shape 56">
            <a:extLst>
              <a:ext uri="{FF2B5EF4-FFF2-40B4-BE49-F238E27FC236}">
                <a16:creationId xmlns:a16="http://schemas.microsoft.com/office/drawing/2014/main" id="{60DA85F3-F833-494B-8DDA-2E82CA2A9A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70890" y="8033574"/>
            <a:ext cx="2863522" cy="3171407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4" name="Shape 57">
            <a:extLst>
              <a:ext uri="{FF2B5EF4-FFF2-40B4-BE49-F238E27FC236}">
                <a16:creationId xmlns:a16="http://schemas.microsoft.com/office/drawing/2014/main" id="{AA506ABC-ADC1-FE43-937E-F8625C62B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0626" y="9123188"/>
            <a:ext cx="3247739" cy="324774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5" name="Shape 58">
            <a:extLst>
              <a:ext uri="{FF2B5EF4-FFF2-40B4-BE49-F238E27FC236}">
                <a16:creationId xmlns:a16="http://schemas.microsoft.com/office/drawing/2014/main" id="{11C33C93-A0C9-F940-8854-965890B0E76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8433" y="5200406"/>
            <a:ext cx="2603720" cy="2893740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6" name="Shape 59">
            <a:extLst>
              <a:ext uri="{FF2B5EF4-FFF2-40B4-BE49-F238E27FC236}">
                <a16:creationId xmlns:a16="http://schemas.microsoft.com/office/drawing/2014/main" id="{9A4676D7-DC4E-BA40-B447-F7F781BE2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9210059" y="4877889"/>
            <a:ext cx="2853163" cy="3187312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7" name="Shape 60">
            <a:extLst>
              <a:ext uri="{FF2B5EF4-FFF2-40B4-BE49-F238E27FC236}">
                <a16:creationId xmlns:a16="http://schemas.microsoft.com/office/drawing/2014/main" id="{1B44DB1B-3396-AD4C-A6E8-5E8C3D26E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58000" y="4967176"/>
            <a:ext cx="2880623" cy="3096765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8" name="Shape 61">
            <a:extLst>
              <a:ext uri="{FF2B5EF4-FFF2-40B4-BE49-F238E27FC236}">
                <a16:creationId xmlns:a16="http://schemas.microsoft.com/office/drawing/2014/main" id="{B2A4CF2A-9DAC-1A4D-8B2D-E63D31DA3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2905" y="4556914"/>
            <a:ext cx="2471840" cy="247184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9" name="Shape 62">
            <a:extLst>
              <a:ext uri="{FF2B5EF4-FFF2-40B4-BE49-F238E27FC236}">
                <a16:creationId xmlns:a16="http://schemas.microsoft.com/office/drawing/2014/main" id="{B40FA370-AEA3-1F4F-A2CD-7F474BA78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270" y="3152152"/>
            <a:ext cx="3719171" cy="3719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63">
            <a:extLst>
              <a:ext uri="{FF2B5EF4-FFF2-40B4-BE49-F238E27FC236}">
                <a16:creationId xmlns:a16="http://schemas.microsoft.com/office/drawing/2014/main" id="{7ACA02D5-E006-4447-8F6C-879BEBC93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4969" y="3726157"/>
            <a:ext cx="3247740" cy="324774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1" name="Shape 64">
            <a:extLst>
              <a:ext uri="{FF2B5EF4-FFF2-40B4-BE49-F238E27FC236}">
                <a16:creationId xmlns:a16="http://schemas.microsoft.com/office/drawing/2014/main" id="{0895679B-6407-504B-9377-B09EED392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288" y="7624743"/>
            <a:ext cx="863402" cy="863403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2" name="Shape 66">
            <a:extLst>
              <a:ext uri="{FF2B5EF4-FFF2-40B4-BE49-F238E27FC236}">
                <a16:creationId xmlns:a16="http://schemas.microsoft.com/office/drawing/2014/main" id="{27D51E74-373F-C840-A783-8490A7CAE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4197" y="7624743"/>
            <a:ext cx="863402" cy="863403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3" name="Shape 68">
            <a:extLst>
              <a:ext uri="{FF2B5EF4-FFF2-40B4-BE49-F238E27FC236}">
                <a16:creationId xmlns:a16="http://schemas.microsoft.com/office/drawing/2014/main" id="{A744E7DD-9674-994A-A7E1-F835649A7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9028" y="7624743"/>
            <a:ext cx="863402" cy="863403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709939-06E7-B54B-BA4F-0377CCDBB77D}"/>
              </a:ext>
            </a:extLst>
          </p:cNvPr>
          <p:cNvSpPr txBox="1"/>
          <p:nvPr/>
        </p:nvSpPr>
        <p:spPr>
          <a:xfrm>
            <a:off x="7390455" y="7769114"/>
            <a:ext cx="33374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88E9F2F-0C75-F64C-B04F-07CB33C9CAEC}"/>
              </a:ext>
            </a:extLst>
          </p:cNvPr>
          <p:cNvSpPr txBox="1"/>
          <p:nvPr/>
        </p:nvSpPr>
        <p:spPr>
          <a:xfrm>
            <a:off x="11585744" y="7769114"/>
            <a:ext cx="42030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BBCB9EA-F066-1E42-99FE-29173E460184}"/>
              </a:ext>
            </a:extLst>
          </p:cNvPr>
          <p:cNvSpPr txBox="1"/>
          <p:nvPr/>
        </p:nvSpPr>
        <p:spPr>
          <a:xfrm>
            <a:off x="16075765" y="7769114"/>
            <a:ext cx="4299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9158A0C-D517-EF4E-B0FF-536A11D6A74E}"/>
              </a:ext>
            </a:extLst>
          </p:cNvPr>
          <p:cNvSpPr txBox="1">
            <a:spLocks/>
          </p:cNvSpPr>
          <p:nvPr/>
        </p:nvSpPr>
        <p:spPr>
          <a:xfrm>
            <a:off x="8474812" y="3972969"/>
            <a:ext cx="273952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F161C5C-92C8-234A-8142-B53F512BD21E}"/>
              </a:ext>
            </a:extLst>
          </p:cNvPr>
          <p:cNvSpPr txBox="1">
            <a:spLocks/>
          </p:cNvSpPr>
          <p:nvPr/>
        </p:nvSpPr>
        <p:spPr>
          <a:xfrm>
            <a:off x="8474812" y="10021009"/>
            <a:ext cx="273952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A1BEF16-3A6F-2B4C-B1C3-B8C9390E4B18}"/>
              </a:ext>
            </a:extLst>
          </p:cNvPr>
          <p:cNvSpPr txBox="1">
            <a:spLocks/>
          </p:cNvSpPr>
          <p:nvPr/>
        </p:nvSpPr>
        <p:spPr>
          <a:xfrm>
            <a:off x="12888862" y="9673656"/>
            <a:ext cx="259995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A29ED6EE-82CB-7840-ABF5-3F0E0229031B}"/>
              </a:ext>
            </a:extLst>
          </p:cNvPr>
          <p:cNvSpPr txBox="1">
            <a:spLocks/>
          </p:cNvSpPr>
          <p:nvPr/>
        </p:nvSpPr>
        <p:spPr>
          <a:xfrm>
            <a:off x="12888862" y="4279994"/>
            <a:ext cx="2599954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56D7801-7B8E-444B-A3EB-872612548440}"/>
              </a:ext>
            </a:extLst>
          </p:cNvPr>
          <p:cNvSpPr txBox="1">
            <a:spLocks/>
          </p:cNvSpPr>
          <p:nvPr/>
        </p:nvSpPr>
        <p:spPr>
          <a:xfrm>
            <a:off x="4787690" y="4982324"/>
            <a:ext cx="21759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B88B50E6-2512-084D-AFE4-971860E8F98F}"/>
              </a:ext>
            </a:extLst>
          </p:cNvPr>
          <p:cNvSpPr txBox="1">
            <a:spLocks/>
          </p:cNvSpPr>
          <p:nvPr/>
        </p:nvSpPr>
        <p:spPr>
          <a:xfrm>
            <a:off x="4786514" y="9503257"/>
            <a:ext cx="21759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anything.</a:t>
            </a:r>
          </a:p>
        </p:txBody>
      </p:sp>
    </p:spTree>
    <p:extLst>
      <p:ext uri="{BB962C8B-B14F-4D97-AF65-F5344CB8AC3E}">
        <p14:creationId xmlns:p14="http://schemas.microsoft.com/office/powerpoint/2010/main" val="154161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47">
            <a:extLst>
              <a:ext uri="{FF2B5EF4-FFF2-40B4-BE49-F238E27FC236}">
                <a16:creationId xmlns:a16="http://schemas.microsoft.com/office/drawing/2014/main" id="{749588D1-F659-164C-B041-B3F6EC8C41DB}"/>
              </a:ext>
            </a:extLst>
          </p:cNvPr>
          <p:cNvSpPr>
            <a:spLocks/>
          </p:cNvSpPr>
          <p:nvPr/>
        </p:nvSpPr>
        <p:spPr bwMode="auto">
          <a:xfrm flipH="1">
            <a:off x="1566692" y="4666682"/>
            <a:ext cx="4486022" cy="6304223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" name="Shape 48">
            <a:extLst>
              <a:ext uri="{FF2B5EF4-FFF2-40B4-BE49-F238E27FC236}">
                <a16:creationId xmlns:a16="http://schemas.microsoft.com/office/drawing/2014/main" id="{83FEC4FC-2691-3B4E-96CD-228A6FACBB74}"/>
              </a:ext>
            </a:extLst>
          </p:cNvPr>
          <p:cNvSpPr>
            <a:spLocks/>
          </p:cNvSpPr>
          <p:nvPr/>
        </p:nvSpPr>
        <p:spPr bwMode="auto">
          <a:xfrm flipH="1">
            <a:off x="19782340" y="4509176"/>
            <a:ext cx="3162317" cy="6619235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" name="Shape 49">
            <a:extLst>
              <a:ext uri="{FF2B5EF4-FFF2-40B4-BE49-F238E27FC236}">
                <a16:creationId xmlns:a16="http://schemas.microsoft.com/office/drawing/2014/main" id="{2DF82F96-A2A5-6E4E-A610-C47966A9A4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1354" y="7818793"/>
            <a:ext cx="14901132" cy="0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Shape 57">
            <a:extLst>
              <a:ext uri="{FF2B5EF4-FFF2-40B4-BE49-F238E27FC236}">
                <a16:creationId xmlns:a16="http://schemas.microsoft.com/office/drawing/2014/main" id="{075579FF-D5BA-A645-8581-B7D7CD9A700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231539" y="7641526"/>
            <a:ext cx="376918" cy="376978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Shape 53">
            <a:extLst>
              <a:ext uri="{FF2B5EF4-FFF2-40B4-BE49-F238E27FC236}">
                <a16:creationId xmlns:a16="http://schemas.microsoft.com/office/drawing/2014/main" id="{AFDCF5FA-8BA9-7A45-8B00-83EA8D8EB1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28366" y="7886444"/>
            <a:ext cx="2933644" cy="3249572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4896FD7-E8A2-8147-88FE-08B49BE78076}"/>
              </a:ext>
            </a:extLst>
          </p:cNvPr>
          <p:cNvGrpSpPr/>
          <p:nvPr/>
        </p:nvGrpSpPr>
        <p:grpSpPr>
          <a:xfrm>
            <a:off x="8386249" y="11032137"/>
            <a:ext cx="4165368" cy="895484"/>
            <a:chOff x="8589626" y="11110658"/>
            <a:chExt cx="3434883" cy="738442"/>
          </a:xfrm>
        </p:grpSpPr>
        <p:sp>
          <p:nvSpPr>
            <p:cNvPr id="34" name="Shape 64">
              <a:extLst>
                <a:ext uri="{FF2B5EF4-FFF2-40B4-BE49-F238E27FC236}">
                  <a16:creationId xmlns:a16="http://schemas.microsoft.com/office/drawing/2014/main" id="{28E27902-F7C2-5C44-A0F7-EB3B8F0A5E7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589626" y="11110658"/>
              <a:ext cx="3434883" cy="73844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36" name="Shape 66">
              <a:extLst>
                <a:ext uri="{FF2B5EF4-FFF2-40B4-BE49-F238E27FC236}">
                  <a16:creationId xmlns:a16="http://schemas.microsoft.com/office/drawing/2014/main" id="{462B021F-7E10-8B42-9271-DB803041516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359359" y="11182338"/>
              <a:ext cx="594986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29" name="Shape 76">
            <a:extLst>
              <a:ext uri="{FF2B5EF4-FFF2-40B4-BE49-F238E27FC236}">
                <a16:creationId xmlns:a16="http://schemas.microsoft.com/office/drawing/2014/main" id="{2A48042F-7BD6-B94D-B5A3-3CEA7BC8437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11537" y="8876864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Shape 77">
            <a:extLst>
              <a:ext uri="{FF2B5EF4-FFF2-40B4-BE49-F238E27FC236}">
                <a16:creationId xmlns:a16="http://schemas.microsoft.com/office/drawing/2014/main" id="{E36A227D-72F0-4A40-9A12-16693A393F4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65458" y="9943687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7" name="Shape 52">
            <a:extLst>
              <a:ext uri="{FF2B5EF4-FFF2-40B4-BE49-F238E27FC236}">
                <a16:creationId xmlns:a16="http://schemas.microsoft.com/office/drawing/2014/main" id="{29F7FB14-90FB-A546-A211-134C25C608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07271" y="4483168"/>
            <a:ext cx="3040217" cy="3325601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B01B4EE-FF7D-614D-A746-78429045ED30}"/>
              </a:ext>
            </a:extLst>
          </p:cNvPr>
          <p:cNvGrpSpPr/>
          <p:nvPr/>
        </p:nvGrpSpPr>
        <p:grpSpPr>
          <a:xfrm>
            <a:off x="8364404" y="3693379"/>
            <a:ext cx="4165364" cy="895484"/>
            <a:chOff x="8567780" y="3771900"/>
            <a:chExt cx="3434881" cy="738442"/>
          </a:xfrm>
        </p:grpSpPr>
        <p:sp>
          <p:nvSpPr>
            <p:cNvPr id="24" name="Shape 72">
              <a:extLst>
                <a:ext uri="{FF2B5EF4-FFF2-40B4-BE49-F238E27FC236}">
                  <a16:creationId xmlns:a16="http://schemas.microsoft.com/office/drawing/2014/main" id="{13B26969-7F29-264C-881A-66929C56630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567780" y="3771900"/>
              <a:ext cx="3434881" cy="73844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26" name="Shape 74">
              <a:extLst>
                <a:ext uri="{FF2B5EF4-FFF2-40B4-BE49-F238E27FC236}">
                  <a16:creationId xmlns:a16="http://schemas.microsoft.com/office/drawing/2014/main" id="{89745ACE-A5F6-1647-9612-908FC9BBD85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337512" y="3843580"/>
              <a:ext cx="594985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19" name="Shape 80">
            <a:extLst>
              <a:ext uri="{FF2B5EF4-FFF2-40B4-BE49-F238E27FC236}">
                <a16:creationId xmlns:a16="http://schemas.microsoft.com/office/drawing/2014/main" id="{E7684F40-EE97-6F4B-B9F7-175BAA29815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940857" y="5467504"/>
            <a:ext cx="213381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0" name="Shape 81">
            <a:extLst>
              <a:ext uri="{FF2B5EF4-FFF2-40B4-BE49-F238E27FC236}">
                <a16:creationId xmlns:a16="http://schemas.microsoft.com/office/drawing/2014/main" id="{5EF763FF-3E55-064A-BA12-0928427E954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65560" y="6530721"/>
            <a:ext cx="213381" cy="21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4" name="Shape 56">
            <a:extLst>
              <a:ext uri="{FF2B5EF4-FFF2-40B4-BE49-F238E27FC236}">
                <a16:creationId xmlns:a16="http://schemas.microsoft.com/office/drawing/2014/main" id="{EBB17210-4EF1-6646-AED5-D4C9A53F6FA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47761" y="7641526"/>
            <a:ext cx="376918" cy="376978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Shape 51">
            <a:extLst>
              <a:ext uri="{FF2B5EF4-FFF2-40B4-BE49-F238E27FC236}">
                <a16:creationId xmlns:a16="http://schemas.microsoft.com/office/drawing/2014/main" id="{6FF8551F-B16B-394E-8D7B-EDF6BA4AB47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593651" y="7886444"/>
            <a:ext cx="2933644" cy="3249572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8" name="Shape 58">
            <a:extLst>
              <a:ext uri="{FF2B5EF4-FFF2-40B4-BE49-F238E27FC236}">
                <a16:creationId xmlns:a16="http://schemas.microsoft.com/office/drawing/2014/main" id="{A331D89C-8A53-684E-9E9E-465169434F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85378" y="8876864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9" name="Shape 59">
            <a:extLst>
              <a:ext uri="{FF2B5EF4-FFF2-40B4-BE49-F238E27FC236}">
                <a16:creationId xmlns:a16="http://schemas.microsoft.com/office/drawing/2014/main" id="{FE4E8AC2-DDA1-2F4C-B783-7E67857619F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39299" y="9943687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1FF6721-578B-FC46-8C97-03C5E24EF24D}"/>
              </a:ext>
            </a:extLst>
          </p:cNvPr>
          <p:cNvGrpSpPr/>
          <p:nvPr/>
        </p:nvGrpSpPr>
        <p:grpSpPr>
          <a:xfrm>
            <a:off x="17915559" y="11032137"/>
            <a:ext cx="4165368" cy="895484"/>
            <a:chOff x="17508094" y="11110658"/>
            <a:chExt cx="3434883" cy="738442"/>
          </a:xfrm>
        </p:grpSpPr>
        <p:sp>
          <p:nvSpPr>
            <p:cNvPr id="54" name="Shape 60">
              <a:extLst>
                <a:ext uri="{FF2B5EF4-FFF2-40B4-BE49-F238E27FC236}">
                  <a16:creationId xmlns:a16="http://schemas.microsoft.com/office/drawing/2014/main" id="{5E33D73E-C39A-1C4E-B2A7-68C877BBF00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508094" y="11110658"/>
              <a:ext cx="3434883" cy="73844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56" name="Shape 62">
              <a:extLst>
                <a:ext uri="{FF2B5EF4-FFF2-40B4-BE49-F238E27FC236}">
                  <a16:creationId xmlns:a16="http://schemas.microsoft.com/office/drawing/2014/main" id="{D3575E0C-B21A-6F49-B872-BC030E7D2ED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277827" y="11182338"/>
              <a:ext cx="594986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37" name="Shape 50">
            <a:extLst>
              <a:ext uri="{FF2B5EF4-FFF2-40B4-BE49-F238E27FC236}">
                <a16:creationId xmlns:a16="http://schemas.microsoft.com/office/drawing/2014/main" id="{21878C11-7CDF-8644-B13C-DD2207E6FA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02637" y="4483168"/>
            <a:ext cx="3040217" cy="3325601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74B90B55-E14C-954A-BBAC-E84698E8B0AE}"/>
              </a:ext>
            </a:extLst>
          </p:cNvPr>
          <p:cNvGrpSpPr/>
          <p:nvPr/>
        </p:nvGrpSpPr>
        <p:grpSpPr>
          <a:xfrm>
            <a:off x="17859770" y="3693379"/>
            <a:ext cx="4165364" cy="895484"/>
            <a:chOff x="17452304" y="3771900"/>
            <a:chExt cx="3434881" cy="738442"/>
          </a:xfrm>
        </p:grpSpPr>
        <p:sp>
          <p:nvSpPr>
            <p:cNvPr id="44" name="Shape 68">
              <a:extLst>
                <a:ext uri="{FF2B5EF4-FFF2-40B4-BE49-F238E27FC236}">
                  <a16:creationId xmlns:a16="http://schemas.microsoft.com/office/drawing/2014/main" id="{147F221E-E6BB-E345-8ABD-F2A13590A0E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452304" y="3771900"/>
              <a:ext cx="3434881" cy="73844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46" name="Shape 70">
              <a:extLst>
                <a:ext uri="{FF2B5EF4-FFF2-40B4-BE49-F238E27FC236}">
                  <a16:creationId xmlns:a16="http://schemas.microsoft.com/office/drawing/2014/main" id="{B610862D-EE65-FB49-9D03-8F3B8418896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222036" y="3843580"/>
              <a:ext cx="594985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39" name="Shape 78">
            <a:extLst>
              <a:ext uri="{FF2B5EF4-FFF2-40B4-BE49-F238E27FC236}">
                <a16:creationId xmlns:a16="http://schemas.microsoft.com/office/drawing/2014/main" id="{4E35E96F-C1BB-6E41-AD59-0DD0358A785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52399" y="5467504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0" name="Shape 79">
            <a:extLst>
              <a:ext uri="{FF2B5EF4-FFF2-40B4-BE49-F238E27FC236}">
                <a16:creationId xmlns:a16="http://schemas.microsoft.com/office/drawing/2014/main" id="{B6BD54A9-59E1-D440-9A97-C8D5F162B54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77101" y="6530721"/>
            <a:ext cx="213380" cy="21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5" name="Shape 54">
            <a:extLst>
              <a:ext uri="{FF2B5EF4-FFF2-40B4-BE49-F238E27FC236}">
                <a16:creationId xmlns:a16="http://schemas.microsoft.com/office/drawing/2014/main" id="{C38C07C3-50E0-7D46-B5FE-4633D29F09D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382872" y="7641526"/>
            <a:ext cx="376918" cy="376978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6" name="Shape 55">
            <a:extLst>
              <a:ext uri="{FF2B5EF4-FFF2-40B4-BE49-F238E27FC236}">
                <a16:creationId xmlns:a16="http://schemas.microsoft.com/office/drawing/2014/main" id="{0CB5A24A-531D-6A49-A940-B48209B2955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99095" y="7641526"/>
            <a:ext cx="376918" cy="376978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7" name="Shape 53">
            <a:extLst>
              <a:ext uri="{FF2B5EF4-FFF2-40B4-BE49-F238E27FC236}">
                <a16:creationId xmlns:a16="http://schemas.microsoft.com/office/drawing/2014/main" id="{0FFA43AD-AF98-1246-A12E-58C2A38D7DE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776050" y="7886444"/>
            <a:ext cx="2933644" cy="3249572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295FC2A-DF11-5D41-9A9A-0F662AF351DB}"/>
              </a:ext>
            </a:extLst>
          </p:cNvPr>
          <p:cNvGrpSpPr/>
          <p:nvPr/>
        </p:nvGrpSpPr>
        <p:grpSpPr>
          <a:xfrm>
            <a:off x="13133933" y="11032137"/>
            <a:ext cx="4165368" cy="895484"/>
            <a:chOff x="13095330" y="11110658"/>
            <a:chExt cx="3434883" cy="738442"/>
          </a:xfrm>
        </p:grpSpPr>
        <p:sp>
          <p:nvSpPr>
            <p:cNvPr id="74" name="Shape 64">
              <a:extLst>
                <a:ext uri="{FF2B5EF4-FFF2-40B4-BE49-F238E27FC236}">
                  <a16:creationId xmlns:a16="http://schemas.microsoft.com/office/drawing/2014/main" id="{1CC89F76-BCB2-6944-B9CA-2632C9879AB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095330" y="11110658"/>
              <a:ext cx="3434883" cy="73844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76" name="Shape 66">
              <a:extLst>
                <a:ext uri="{FF2B5EF4-FFF2-40B4-BE49-F238E27FC236}">
                  <a16:creationId xmlns:a16="http://schemas.microsoft.com/office/drawing/2014/main" id="{C7E99E31-E983-C149-9080-03465F55909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65063" y="11182338"/>
              <a:ext cx="594986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69" name="Shape 76">
            <a:extLst>
              <a:ext uri="{FF2B5EF4-FFF2-40B4-BE49-F238E27FC236}">
                <a16:creationId xmlns:a16="http://schemas.microsoft.com/office/drawing/2014/main" id="{CBB59AB4-4B9C-4442-888D-56AF27FCB4F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659221" y="8876864"/>
            <a:ext cx="213380" cy="2134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0" name="Shape 77">
            <a:extLst>
              <a:ext uri="{FF2B5EF4-FFF2-40B4-BE49-F238E27FC236}">
                <a16:creationId xmlns:a16="http://schemas.microsoft.com/office/drawing/2014/main" id="{DE30F9AE-2A0F-0547-856E-B08AB5AD23C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13143" y="9943687"/>
            <a:ext cx="213380" cy="2134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7" name="Shape 52">
            <a:extLst>
              <a:ext uri="{FF2B5EF4-FFF2-40B4-BE49-F238E27FC236}">
                <a16:creationId xmlns:a16="http://schemas.microsoft.com/office/drawing/2014/main" id="{1E7E233E-3290-4F46-BA69-C50436E46A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54954" y="4483168"/>
            <a:ext cx="3040217" cy="3325601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8D30E2F-8A52-7C4A-A15C-ACA7242D99AC}"/>
              </a:ext>
            </a:extLst>
          </p:cNvPr>
          <p:cNvGrpSpPr/>
          <p:nvPr/>
        </p:nvGrpSpPr>
        <p:grpSpPr>
          <a:xfrm>
            <a:off x="13112087" y="3693379"/>
            <a:ext cx="4165364" cy="895484"/>
            <a:chOff x="13073483" y="3771900"/>
            <a:chExt cx="3434881" cy="738442"/>
          </a:xfrm>
        </p:grpSpPr>
        <p:sp>
          <p:nvSpPr>
            <p:cNvPr id="64" name="Shape 72">
              <a:extLst>
                <a:ext uri="{FF2B5EF4-FFF2-40B4-BE49-F238E27FC236}">
                  <a16:creationId xmlns:a16="http://schemas.microsoft.com/office/drawing/2014/main" id="{8CC3FFB0-72D1-7147-8E13-EB3681C020A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073483" y="3771900"/>
              <a:ext cx="3434881" cy="73844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  <p:sp useBgFill="1">
          <p:nvSpPr>
            <p:cNvPr id="66" name="Shape 74">
              <a:extLst>
                <a:ext uri="{FF2B5EF4-FFF2-40B4-BE49-F238E27FC236}">
                  <a16:creationId xmlns:a16="http://schemas.microsoft.com/office/drawing/2014/main" id="{D0F213EC-A3CB-8D4A-8FE9-596498E5071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5843215" y="3843580"/>
              <a:ext cx="594985" cy="595079"/>
            </a:xfrm>
            <a:prstGeom prst="ellipse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787" tIns="50787" rIns="50787" bIns="50787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82550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ru-RU" sz="3199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Helvetica Light" panose="020B0403020202020204" pitchFamily="34" charset="0"/>
              </a:endParaRPr>
            </a:p>
          </p:txBody>
        </p:sp>
      </p:grpSp>
      <p:sp>
        <p:nvSpPr>
          <p:cNvPr id="59" name="Shape 80">
            <a:extLst>
              <a:ext uri="{FF2B5EF4-FFF2-40B4-BE49-F238E27FC236}">
                <a16:creationId xmlns:a16="http://schemas.microsoft.com/office/drawing/2014/main" id="{E024FD9D-C108-F641-BC6E-3E5C398789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88541" y="5467504"/>
            <a:ext cx="213381" cy="21341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0" name="Shape 81">
            <a:extLst>
              <a:ext uri="{FF2B5EF4-FFF2-40B4-BE49-F238E27FC236}">
                <a16:creationId xmlns:a16="http://schemas.microsoft.com/office/drawing/2014/main" id="{4420D885-AFC9-E34F-9C02-F2E5E2DB70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713243" y="6530721"/>
            <a:ext cx="213381" cy="213414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6" name="Shape 56">
            <a:extLst>
              <a:ext uri="{FF2B5EF4-FFF2-40B4-BE49-F238E27FC236}">
                <a16:creationId xmlns:a16="http://schemas.microsoft.com/office/drawing/2014/main" id="{EA008A71-506B-804F-AE89-2D13A76A194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15317" y="7641526"/>
            <a:ext cx="376918" cy="37697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150F54D-5956-8146-981D-B2C9A110AA24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10CF2D3-3869-D546-8DC4-48323EB91D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5FA3115-8BBE-214C-B646-D981F4FD6A5D}"/>
              </a:ext>
            </a:extLst>
          </p:cNvPr>
          <p:cNvSpPr txBox="1"/>
          <p:nvPr/>
        </p:nvSpPr>
        <p:spPr>
          <a:xfrm>
            <a:off x="9532157" y="3848731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69E5C7F-BC87-A048-9882-CF0CE606BF94}"/>
              </a:ext>
            </a:extLst>
          </p:cNvPr>
          <p:cNvSpPr txBox="1"/>
          <p:nvPr/>
        </p:nvSpPr>
        <p:spPr>
          <a:xfrm>
            <a:off x="14199917" y="3848731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7BA9BC9-88C2-7C47-8699-1F77DCB681A0}"/>
              </a:ext>
            </a:extLst>
          </p:cNvPr>
          <p:cNvSpPr txBox="1"/>
          <p:nvPr/>
        </p:nvSpPr>
        <p:spPr>
          <a:xfrm>
            <a:off x="18944622" y="3848731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81D13D0-B81C-BA41-B49C-6088C495B4DA}"/>
              </a:ext>
            </a:extLst>
          </p:cNvPr>
          <p:cNvSpPr txBox="1"/>
          <p:nvPr/>
        </p:nvSpPr>
        <p:spPr>
          <a:xfrm>
            <a:off x="9410329" y="11186059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D6143DD-1CB4-C74E-A912-D5C97B48568E}"/>
              </a:ext>
            </a:extLst>
          </p:cNvPr>
          <p:cNvSpPr txBox="1"/>
          <p:nvPr/>
        </p:nvSpPr>
        <p:spPr>
          <a:xfrm>
            <a:off x="14171063" y="11186059"/>
            <a:ext cx="21547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4E93DE8-042F-1445-9BAC-7251CBC13020}"/>
              </a:ext>
            </a:extLst>
          </p:cNvPr>
          <p:cNvSpPr txBox="1"/>
          <p:nvPr/>
        </p:nvSpPr>
        <p:spPr>
          <a:xfrm>
            <a:off x="18926988" y="11186059"/>
            <a:ext cx="21531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15373821-C702-564D-9739-C138EFC0A33A}"/>
              </a:ext>
            </a:extLst>
          </p:cNvPr>
          <p:cNvSpPr txBox="1">
            <a:spLocks/>
          </p:cNvSpPr>
          <p:nvPr/>
        </p:nvSpPr>
        <p:spPr>
          <a:xfrm>
            <a:off x="7112597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EC4A43B4-DD45-F146-BA23-A83E3A7BCE6B}"/>
              </a:ext>
            </a:extLst>
          </p:cNvPr>
          <p:cNvSpPr txBox="1">
            <a:spLocks/>
          </p:cNvSpPr>
          <p:nvPr/>
        </p:nvSpPr>
        <p:spPr>
          <a:xfrm>
            <a:off x="6123744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AD16145-1E57-FB4F-B176-B895460E7517}"/>
              </a:ext>
            </a:extLst>
          </p:cNvPr>
          <p:cNvSpPr txBox="1">
            <a:spLocks/>
          </p:cNvSpPr>
          <p:nvPr/>
        </p:nvSpPr>
        <p:spPr>
          <a:xfrm>
            <a:off x="7112597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74B0D77E-BF69-4A4C-9419-5763B1374340}"/>
              </a:ext>
            </a:extLst>
          </p:cNvPr>
          <p:cNvSpPr txBox="1">
            <a:spLocks/>
          </p:cNvSpPr>
          <p:nvPr/>
        </p:nvSpPr>
        <p:spPr>
          <a:xfrm>
            <a:off x="6123744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B324F852-E571-D54B-B1F2-161216F9135F}"/>
              </a:ext>
            </a:extLst>
          </p:cNvPr>
          <p:cNvSpPr txBox="1">
            <a:spLocks/>
          </p:cNvSpPr>
          <p:nvPr/>
        </p:nvSpPr>
        <p:spPr>
          <a:xfrm>
            <a:off x="11860280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7938B24B-D19F-5A43-95A5-4723ECD42583}"/>
              </a:ext>
            </a:extLst>
          </p:cNvPr>
          <p:cNvSpPr txBox="1">
            <a:spLocks/>
          </p:cNvSpPr>
          <p:nvPr/>
        </p:nvSpPr>
        <p:spPr>
          <a:xfrm>
            <a:off x="10871427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75A24255-E4C7-F542-BBFC-0CC75EA42BA5}"/>
              </a:ext>
            </a:extLst>
          </p:cNvPr>
          <p:cNvSpPr txBox="1">
            <a:spLocks/>
          </p:cNvSpPr>
          <p:nvPr/>
        </p:nvSpPr>
        <p:spPr>
          <a:xfrm>
            <a:off x="16635155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25439CA0-7E3D-B240-B2A0-A8CF0C9B9F1C}"/>
              </a:ext>
            </a:extLst>
          </p:cNvPr>
          <p:cNvSpPr txBox="1">
            <a:spLocks/>
          </p:cNvSpPr>
          <p:nvPr/>
        </p:nvSpPr>
        <p:spPr>
          <a:xfrm>
            <a:off x="15646302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1FE7E777-DA25-E14E-94E3-5182005A4573}"/>
              </a:ext>
            </a:extLst>
          </p:cNvPr>
          <p:cNvSpPr txBox="1">
            <a:spLocks/>
          </p:cNvSpPr>
          <p:nvPr/>
        </p:nvSpPr>
        <p:spPr>
          <a:xfrm>
            <a:off x="11826147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E266F2D3-B05E-D94D-90E0-32F52884443A}"/>
              </a:ext>
            </a:extLst>
          </p:cNvPr>
          <p:cNvSpPr txBox="1">
            <a:spLocks/>
          </p:cNvSpPr>
          <p:nvPr/>
        </p:nvSpPr>
        <p:spPr>
          <a:xfrm>
            <a:off x="10837294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918FD790-65CF-CE4C-9A84-544E14270DA7}"/>
              </a:ext>
            </a:extLst>
          </p:cNvPr>
          <p:cNvSpPr txBox="1">
            <a:spLocks/>
          </p:cNvSpPr>
          <p:nvPr/>
        </p:nvSpPr>
        <p:spPr>
          <a:xfrm>
            <a:off x="16592982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AD46598A-12E3-714F-8662-6C5FDE5F02A6}"/>
              </a:ext>
            </a:extLst>
          </p:cNvPr>
          <p:cNvSpPr txBox="1">
            <a:spLocks/>
          </p:cNvSpPr>
          <p:nvPr/>
        </p:nvSpPr>
        <p:spPr>
          <a:xfrm>
            <a:off x="15604129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07" name="Shape 2579">
            <a:extLst>
              <a:ext uri="{FF2B5EF4-FFF2-40B4-BE49-F238E27FC236}">
                <a16:creationId xmlns:a16="http://schemas.microsoft.com/office/drawing/2014/main" id="{8FB7785E-40AF-7048-83D7-A3ABB18EACDF}"/>
              </a:ext>
            </a:extLst>
          </p:cNvPr>
          <p:cNvSpPr>
            <a:spLocks noChangeAspect="1"/>
          </p:cNvSpPr>
          <p:nvPr/>
        </p:nvSpPr>
        <p:spPr>
          <a:xfrm>
            <a:off x="16654870" y="3944757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630">
            <a:extLst>
              <a:ext uri="{FF2B5EF4-FFF2-40B4-BE49-F238E27FC236}">
                <a16:creationId xmlns:a16="http://schemas.microsoft.com/office/drawing/2014/main" id="{903935A9-FE1C-954C-A127-476028A3E694}"/>
              </a:ext>
            </a:extLst>
          </p:cNvPr>
          <p:cNvSpPr>
            <a:spLocks noChangeAspect="1"/>
          </p:cNvSpPr>
          <p:nvPr/>
        </p:nvSpPr>
        <p:spPr>
          <a:xfrm>
            <a:off x="11994868" y="3949652"/>
            <a:ext cx="21093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633">
            <a:extLst>
              <a:ext uri="{FF2B5EF4-FFF2-40B4-BE49-F238E27FC236}">
                <a16:creationId xmlns:a16="http://schemas.microsoft.com/office/drawing/2014/main" id="{F3DEB24D-A098-FA41-A507-7646C228E678}"/>
              </a:ext>
            </a:extLst>
          </p:cNvPr>
          <p:cNvSpPr>
            <a:spLocks noChangeAspect="1"/>
          </p:cNvSpPr>
          <p:nvPr/>
        </p:nvSpPr>
        <p:spPr>
          <a:xfrm>
            <a:off x="11911644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634">
            <a:extLst>
              <a:ext uri="{FF2B5EF4-FFF2-40B4-BE49-F238E27FC236}">
                <a16:creationId xmlns:a16="http://schemas.microsoft.com/office/drawing/2014/main" id="{F003AB9F-EE4B-3248-BDB9-A909B2AC8B76}"/>
              </a:ext>
            </a:extLst>
          </p:cNvPr>
          <p:cNvSpPr>
            <a:spLocks noChangeAspect="1"/>
          </p:cNvSpPr>
          <p:nvPr/>
        </p:nvSpPr>
        <p:spPr>
          <a:xfrm>
            <a:off x="16665137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Shape 2552">
            <a:extLst>
              <a:ext uri="{FF2B5EF4-FFF2-40B4-BE49-F238E27FC236}">
                <a16:creationId xmlns:a16="http://schemas.microsoft.com/office/drawing/2014/main" id="{7181C0E6-8652-E444-9F57-BAF45D7C3398}"/>
              </a:ext>
            </a:extLst>
          </p:cNvPr>
          <p:cNvSpPr>
            <a:spLocks noChangeAspect="1"/>
          </p:cNvSpPr>
          <p:nvPr/>
        </p:nvSpPr>
        <p:spPr>
          <a:xfrm>
            <a:off x="21385943" y="3968865"/>
            <a:ext cx="386692" cy="351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2" name="Shape 2591">
            <a:extLst>
              <a:ext uri="{FF2B5EF4-FFF2-40B4-BE49-F238E27FC236}">
                <a16:creationId xmlns:a16="http://schemas.microsoft.com/office/drawing/2014/main" id="{07B8B014-2399-7845-A727-0C2043DDADA2}"/>
              </a:ext>
            </a:extLst>
          </p:cNvPr>
          <p:cNvSpPr>
            <a:spLocks noChangeAspect="1"/>
          </p:cNvSpPr>
          <p:nvPr/>
        </p:nvSpPr>
        <p:spPr>
          <a:xfrm>
            <a:off x="21441736" y="11285100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5626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4E7270-0CC2-4844-93F3-CCFC88F26BB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91406-296B-B24F-9B6E-891EBEBCB15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BAFF30E-9787-274E-93D7-8FE8F0040549}"/>
              </a:ext>
            </a:extLst>
          </p:cNvPr>
          <p:cNvGrpSpPr/>
          <p:nvPr/>
        </p:nvGrpSpPr>
        <p:grpSpPr>
          <a:xfrm>
            <a:off x="2932863" y="3300587"/>
            <a:ext cx="18272658" cy="9092638"/>
            <a:chOff x="3166077" y="2001520"/>
            <a:chExt cx="5716940" cy="2844800"/>
          </a:xfrm>
          <a:solidFill>
            <a:schemeClr val="bg1">
              <a:lumMod val="95000"/>
              <a:alpha val="70000"/>
            </a:schemeClr>
          </a:solidFill>
        </p:grpSpPr>
        <p:sp>
          <p:nvSpPr>
            <p:cNvPr id="5" name="Freeform 30">
              <a:extLst>
                <a:ext uri="{FF2B5EF4-FFF2-40B4-BE49-F238E27FC236}">
                  <a16:creationId xmlns:a16="http://schemas.microsoft.com/office/drawing/2014/main" id="{22A5C2F6-21D7-4743-AE6C-D44906B31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3685" y="3178399"/>
              <a:ext cx="8273" cy="1034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6"/>
                </a:cxn>
                <a:cxn ang="0">
                  <a:pos x="4" y="6"/>
                </a:cxn>
                <a:cxn ang="0">
                  <a:pos x="5" y="0"/>
                </a:cxn>
                <a:cxn ang="0">
                  <a:pos x="3" y="0"/>
                </a:cxn>
              </a:cxnLst>
              <a:rect l="0" t="0" r="r" b="b"/>
              <a:pathLst>
                <a:path w="5" h="6">
                  <a:moveTo>
                    <a:pt x="3" y="0"/>
                  </a:moveTo>
                  <a:cubicBezTo>
                    <a:pt x="0" y="2"/>
                    <a:pt x="0" y="3"/>
                    <a:pt x="0" y="6"/>
                  </a:cubicBezTo>
                  <a:cubicBezTo>
                    <a:pt x="2" y="6"/>
                    <a:pt x="4" y="6"/>
                    <a:pt x="4" y="6"/>
                  </a:cubicBezTo>
                  <a:cubicBezTo>
                    <a:pt x="4" y="3"/>
                    <a:pt x="5" y="2"/>
                    <a:pt x="5" y="0"/>
                  </a:cubicBezTo>
                  <a:cubicBezTo>
                    <a:pt x="4" y="0"/>
                    <a:pt x="3" y="0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163">
              <a:extLst>
                <a:ext uri="{FF2B5EF4-FFF2-40B4-BE49-F238E27FC236}">
                  <a16:creationId xmlns:a16="http://schemas.microsoft.com/office/drawing/2014/main" id="{9A3C0F37-2E84-0043-AA50-0DB77DF93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2210" y="2251786"/>
              <a:ext cx="37230" cy="3309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2" y="19"/>
                </a:cxn>
                <a:cxn ang="0">
                  <a:pos x="8" y="0"/>
                </a:cxn>
                <a:cxn ang="0">
                  <a:pos x="8" y="1"/>
                </a:cxn>
                <a:cxn ang="0">
                  <a:pos x="7" y="0"/>
                </a:cxn>
              </a:cxnLst>
              <a:rect l="0" t="0" r="r" b="b"/>
              <a:pathLst>
                <a:path w="22" h="19">
                  <a:moveTo>
                    <a:pt x="7" y="0"/>
                  </a:moveTo>
                  <a:cubicBezTo>
                    <a:pt x="13" y="7"/>
                    <a:pt x="19" y="9"/>
                    <a:pt x="22" y="19"/>
                  </a:cubicBezTo>
                  <a:cubicBezTo>
                    <a:pt x="13" y="17"/>
                    <a:pt x="0" y="3"/>
                    <a:pt x="8" y="0"/>
                  </a:cubicBezTo>
                  <a:cubicBezTo>
                    <a:pt x="8" y="1"/>
                    <a:pt x="8" y="1"/>
                    <a:pt x="8" y="1"/>
                  </a:cubicBezTo>
                  <a:lnTo>
                    <a:pt x="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grpSp>
          <p:nvGrpSpPr>
            <p:cNvPr id="7" name="Group 341">
              <a:extLst>
                <a:ext uri="{FF2B5EF4-FFF2-40B4-BE49-F238E27FC236}">
                  <a16:creationId xmlns:a16="http://schemas.microsoft.com/office/drawing/2014/main" id="{80611CDB-266D-C44A-A4AF-011D46148E7E}"/>
                </a:ext>
              </a:extLst>
            </p:cNvPr>
            <p:cNvGrpSpPr/>
            <p:nvPr/>
          </p:nvGrpSpPr>
          <p:grpSpPr>
            <a:xfrm>
              <a:off x="5568893" y="3204448"/>
              <a:ext cx="1090531" cy="1219635"/>
              <a:chOff x="4097338" y="2217738"/>
              <a:chExt cx="1139825" cy="1274763"/>
            </a:xfrm>
            <a:grpFill/>
          </p:grpSpPr>
          <p:sp>
            <p:nvSpPr>
              <p:cNvPr id="178" name="Freeform 5">
                <a:extLst>
                  <a:ext uri="{FF2B5EF4-FFF2-40B4-BE49-F238E27FC236}">
                    <a16:creationId xmlns:a16="http://schemas.microsoft.com/office/drawing/2014/main" id="{BBC70E80-D514-AD49-968B-D8AEC52AE4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225" y="3086100"/>
                <a:ext cx="120650" cy="233363"/>
              </a:xfrm>
              <a:custGeom>
                <a:avLst/>
                <a:gdLst/>
                <a:ahLst/>
                <a:cxnLst>
                  <a:cxn ang="0">
                    <a:pos x="9" y="114"/>
                  </a:cxn>
                  <a:cxn ang="0">
                    <a:pos x="18" y="94"/>
                  </a:cxn>
                  <a:cxn ang="0">
                    <a:pos x="11" y="71"/>
                  </a:cxn>
                  <a:cxn ang="0">
                    <a:pos x="40" y="43"/>
                  </a:cxn>
                  <a:cxn ang="0">
                    <a:pos x="71" y="13"/>
                  </a:cxn>
                  <a:cxn ang="0">
                    <a:pos x="73" y="0"/>
                  </a:cxn>
                  <a:cxn ang="0">
                    <a:pos x="91" y="42"/>
                  </a:cxn>
                  <a:cxn ang="0">
                    <a:pos x="91" y="49"/>
                  </a:cxn>
                  <a:cxn ang="0">
                    <a:pos x="84" y="47"/>
                  </a:cxn>
                  <a:cxn ang="0">
                    <a:pos x="64" y="126"/>
                  </a:cxn>
                  <a:cxn ang="0">
                    <a:pos x="25" y="175"/>
                  </a:cxn>
                  <a:cxn ang="0">
                    <a:pos x="5" y="151"/>
                  </a:cxn>
                  <a:cxn ang="0">
                    <a:pos x="5" y="140"/>
                  </a:cxn>
                  <a:cxn ang="0">
                    <a:pos x="0" y="122"/>
                  </a:cxn>
                  <a:cxn ang="0">
                    <a:pos x="9" y="114"/>
                  </a:cxn>
                </a:cxnLst>
                <a:rect l="0" t="0" r="r" b="b"/>
                <a:pathLst>
                  <a:path w="91" h="175">
                    <a:moveTo>
                      <a:pt x="9" y="114"/>
                    </a:moveTo>
                    <a:cubicBezTo>
                      <a:pt x="9" y="114"/>
                      <a:pt x="18" y="95"/>
                      <a:pt x="18" y="94"/>
                    </a:cubicBezTo>
                    <a:cubicBezTo>
                      <a:pt x="18" y="89"/>
                      <a:pt x="11" y="78"/>
                      <a:pt x="11" y="71"/>
                    </a:cubicBezTo>
                    <a:cubicBezTo>
                      <a:pt x="11" y="49"/>
                      <a:pt x="27" y="50"/>
                      <a:pt x="40" y="43"/>
                    </a:cubicBezTo>
                    <a:cubicBezTo>
                      <a:pt x="50" y="37"/>
                      <a:pt x="64" y="20"/>
                      <a:pt x="71" y="13"/>
                    </a:cubicBezTo>
                    <a:cubicBezTo>
                      <a:pt x="73" y="11"/>
                      <a:pt x="72" y="4"/>
                      <a:pt x="73" y="0"/>
                    </a:cubicBezTo>
                    <a:cubicBezTo>
                      <a:pt x="88" y="2"/>
                      <a:pt x="87" y="31"/>
                      <a:pt x="91" y="42"/>
                    </a:cubicBezTo>
                    <a:cubicBezTo>
                      <a:pt x="91" y="49"/>
                      <a:pt x="91" y="49"/>
                      <a:pt x="91" y="49"/>
                    </a:cubicBezTo>
                    <a:cubicBezTo>
                      <a:pt x="89" y="48"/>
                      <a:pt x="85" y="47"/>
                      <a:pt x="84" y="47"/>
                    </a:cubicBezTo>
                    <a:cubicBezTo>
                      <a:pt x="84" y="79"/>
                      <a:pt x="74" y="101"/>
                      <a:pt x="64" y="126"/>
                    </a:cubicBezTo>
                    <a:cubicBezTo>
                      <a:pt x="56" y="146"/>
                      <a:pt x="52" y="175"/>
                      <a:pt x="25" y="175"/>
                    </a:cubicBezTo>
                    <a:cubicBezTo>
                      <a:pt x="14" y="175"/>
                      <a:pt x="5" y="163"/>
                      <a:pt x="5" y="151"/>
                    </a:cubicBezTo>
                    <a:cubicBezTo>
                      <a:pt x="5" y="145"/>
                      <a:pt x="6" y="143"/>
                      <a:pt x="5" y="140"/>
                    </a:cubicBezTo>
                    <a:cubicBezTo>
                      <a:pt x="0" y="136"/>
                      <a:pt x="0" y="129"/>
                      <a:pt x="0" y="122"/>
                    </a:cubicBezTo>
                    <a:cubicBezTo>
                      <a:pt x="0" y="121"/>
                      <a:pt x="8" y="114"/>
                      <a:pt x="9" y="1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9" name="Freeform 6">
                <a:extLst>
                  <a:ext uri="{FF2B5EF4-FFF2-40B4-BE49-F238E27FC236}">
                    <a16:creationId xmlns:a16="http://schemas.microsoft.com/office/drawing/2014/main" id="{0C37193A-0B93-C946-8E4C-DDF92E7FEF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338" y="2217738"/>
                <a:ext cx="1139825" cy="1274763"/>
              </a:xfrm>
              <a:custGeom>
                <a:avLst/>
                <a:gdLst/>
                <a:ahLst/>
                <a:cxnLst>
                  <a:cxn ang="0">
                    <a:pos x="499" y="66"/>
                  </a:cxn>
                  <a:cxn ang="0">
                    <a:pos x="527" y="81"/>
                  </a:cxn>
                  <a:cxn ang="0">
                    <a:pos x="609" y="86"/>
                  </a:cxn>
                  <a:cxn ang="0">
                    <a:pos x="644" y="89"/>
                  </a:cxn>
                  <a:cxn ang="0">
                    <a:pos x="644" y="136"/>
                  </a:cxn>
                  <a:cxn ang="0">
                    <a:pos x="620" y="115"/>
                  </a:cxn>
                  <a:cxn ang="0">
                    <a:pos x="679" y="223"/>
                  </a:cxn>
                  <a:cxn ang="0">
                    <a:pos x="699" y="267"/>
                  </a:cxn>
                  <a:cxn ang="0">
                    <a:pos x="730" y="310"/>
                  </a:cxn>
                  <a:cxn ang="0">
                    <a:pos x="755" y="348"/>
                  </a:cxn>
                  <a:cxn ang="0">
                    <a:pos x="787" y="359"/>
                  </a:cxn>
                  <a:cxn ang="0">
                    <a:pos x="853" y="346"/>
                  </a:cxn>
                  <a:cxn ang="0">
                    <a:pos x="826" y="425"/>
                  </a:cxn>
                  <a:cxn ang="0">
                    <a:pos x="719" y="541"/>
                  </a:cxn>
                  <a:cxn ang="0">
                    <a:pos x="708" y="600"/>
                  </a:cxn>
                  <a:cxn ang="0">
                    <a:pos x="721" y="638"/>
                  </a:cxn>
                  <a:cxn ang="0">
                    <a:pos x="720" y="676"/>
                  </a:cxn>
                  <a:cxn ang="0">
                    <a:pos x="660" y="745"/>
                  </a:cxn>
                  <a:cxn ang="0">
                    <a:pos x="659" y="788"/>
                  </a:cxn>
                  <a:cxn ang="0">
                    <a:pos x="643" y="816"/>
                  </a:cxn>
                  <a:cxn ang="0">
                    <a:pos x="627" y="846"/>
                  </a:cxn>
                  <a:cxn ang="0">
                    <a:pos x="592" y="902"/>
                  </a:cxn>
                  <a:cxn ang="0">
                    <a:pos x="538" y="946"/>
                  </a:cxn>
                  <a:cxn ang="0">
                    <a:pos x="512" y="944"/>
                  </a:cxn>
                  <a:cxn ang="0">
                    <a:pos x="452" y="949"/>
                  </a:cxn>
                  <a:cxn ang="0">
                    <a:pos x="440" y="929"/>
                  </a:cxn>
                  <a:cxn ang="0">
                    <a:pos x="431" y="893"/>
                  </a:cxn>
                  <a:cxn ang="0">
                    <a:pos x="395" y="789"/>
                  </a:cxn>
                  <a:cxn ang="0">
                    <a:pos x="360" y="708"/>
                  </a:cxn>
                  <a:cxn ang="0">
                    <a:pos x="382" y="621"/>
                  </a:cxn>
                  <a:cxn ang="0">
                    <a:pos x="364" y="558"/>
                  </a:cxn>
                  <a:cxn ang="0">
                    <a:pos x="337" y="490"/>
                  </a:cxn>
                  <a:cxn ang="0">
                    <a:pos x="342" y="461"/>
                  </a:cxn>
                  <a:cxn ang="0">
                    <a:pos x="295" y="443"/>
                  </a:cxn>
                  <a:cxn ang="0">
                    <a:pos x="206" y="433"/>
                  </a:cxn>
                  <a:cxn ang="0">
                    <a:pos x="164" y="434"/>
                  </a:cxn>
                  <a:cxn ang="0">
                    <a:pos x="109" y="439"/>
                  </a:cxn>
                  <a:cxn ang="0">
                    <a:pos x="40" y="369"/>
                  </a:cxn>
                  <a:cxn ang="0">
                    <a:pos x="7" y="338"/>
                  </a:cxn>
                  <a:cxn ang="0">
                    <a:pos x="7" y="324"/>
                  </a:cxn>
                  <a:cxn ang="0">
                    <a:pos x="18" y="269"/>
                  </a:cxn>
                  <a:cxn ang="0">
                    <a:pos x="22" y="199"/>
                  </a:cxn>
                  <a:cxn ang="0">
                    <a:pos x="77" y="132"/>
                  </a:cxn>
                  <a:cxn ang="0">
                    <a:pos x="104" y="77"/>
                  </a:cxn>
                  <a:cxn ang="0">
                    <a:pos x="141" y="36"/>
                  </a:cxn>
                  <a:cxn ang="0">
                    <a:pos x="187" y="35"/>
                  </a:cxn>
                  <a:cxn ang="0">
                    <a:pos x="273" y="6"/>
                  </a:cxn>
                  <a:cxn ang="0">
                    <a:pos x="307" y="4"/>
                  </a:cxn>
                  <a:cxn ang="0">
                    <a:pos x="338" y="0"/>
                  </a:cxn>
                  <a:cxn ang="0">
                    <a:pos x="358" y="6"/>
                  </a:cxn>
                  <a:cxn ang="0">
                    <a:pos x="357" y="27"/>
                  </a:cxn>
                  <a:cxn ang="0">
                    <a:pos x="371" y="64"/>
                  </a:cxn>
                  <a:cxn ang="0">
                    <a:pos x="455" y="100"/>
                  </a:cxn>
                  <a:cxn ang="0">
                    <a:pos x="464" y="84"/>
                  </a:cxn>
                  <a:cxn ang="0">
                    <a:pos x="490" y="66"/>
                  </a:cxn>
                </a:cxnLst>
                <a:rect l="0" t="0" r="r" b="b"/>
                <a:pathLst>
                  <a:path w="856" h="957">
                    <a:moveTo>
                      <a:pt x="490" y="66"/>
                    </a:moveTo>
                    <a:cubicBezTo>
                      <a:pt x="499" y="66"/>
                      <a:pt x="499" y="66"/>
                      <a:pt x="499" y="66"/>
                    </a:cubicBezTo>
                    <a:cubicBezTo>
                      <a:pt x="499" y="73"/>
                      <a:pt x="504" y="74"/>
                      <a:pt x="506" y="77"/>
                    </a:cubicBezTo>
                    <a:cubicBezTo>
                      <a:pt x="510" y="82"/>
                      <a:pt x="520" y="78"/>
                      <a:pt x="527" y="81"/>
                    </a:cubicBezTo>
                    <a:cubicBezTo>
                      <a:pt x="541" y="86"/>
                      <a:pt x="561" y="93"/>
                      <a:pt x="576" y="93"/>
                    </a:cubicBezTo>
                    <a:cubicBezTo>
                      <a:pt x="591" y="93"/>
                      <a:pt x="595" y="86"/>
                      <a:pt x="609" y="86"/>
                    </a:cubicBezTo>
                    <a:cubicBezTo>
                      <a:pt x="617" y="86"/>
                      <a:pt x="622" y="92"/>
                      <a:pt x="632" y="92"/>
                    </a:cubicBezTo>
                    <a:cubicBezTo>
                      <a:pt x="638" y="92"/>
                      <a:pt x="638" y="90"/>
                      <a:pt x="644" y="89"/>
                    </a:cubicBezTo>
                    <a:cubicBezTo>
                      <a:pt x="647" y="96"/>
                      <a:pt x="653" y="102"/>
                      <a:pt x="653" y="111"/>
                    </a:cubicBezTo>
                    <a:cubicBezTo>
                      <a:pt x="653" y="115"/>
                      <a:pt x="646" y="131"/>
                      <a:pt x="644" y="136"/>
                    </a:cubicBezTo>
                    <a:cubicBezTo>
                      <a:pt x="635" y="135"/>
                      <a:pt x="627" y="115"/>
                      <a:pt x="620" y="107"/>
                    </a:cubicBezTo>
                    <a:cubicBezTo>
                      <a:pt x="620" y="115"/>
                      <a:pt x="620" y="115"/>
                      <a:pt x="620" y="115"/>
                    </a:cubicBezTo>
                    <a:cubicBezTo>
                      <a:pt x="662" y="189"/>
                      <a:pt x="662" y="189"/>
                      <a:pt x="662" y="189"/>
                    </a:cubicBezTo>
                    <a:cubicBezTo>
                      <a:pt x="659" y="198"/>
                      <a:pt x="673" y="218"/>
                      <a:pt x="679" y="223"/>
                    </a:cubicBezTo>
                    <a:cubicBezTo>
                      <a:pt x="679" y="246"/>
                      <a:pt x="679" y="246"/>
                      <a:pt x="679" y="246"/>
                    </a:cubicBezTo>
                    <a:cubicBezTo>
                      <a:pt x="684" y="258"/>
                      <a:pt x="692" y="258"/>
                      <a:pt x="699" y="267"/>
                    </a:cubicBezTo>
                    <a:cubicBezTo>
                      <a:pt x="707" y="278"/>
                      <a:pt x="702" y="289"/>
                      <a:pt x="710" y="297"/>
                    </a:cubicBezTo>
                    <a:cubicBezTo>
                      <a:pt x="717" y="304"/>
                      <a:pt x="722" y="305"/>
                      <a:pt x="730" y="310"/>
                    </a:cubicBezTo>
                    <a:cubicBezTo>
                      <a:pt x="737" y="316"/>
                      <a:pt x="741" y="334"/>
                      <a:pt x="755" y="334"/>
                    </a:cubicBezTo>
                    <a:cubicBezTo>
                      <a:pt x="755" y="341"/>
                      <a:pt x="759" y="343"/>
                      <a:pt x="755" y="348"/>
                    </a:cubicBezTo>
                    <a:cubicBezTo>
                      <a:pt x="761" y="352"/>
                      <a:pt x="767" y="366"/>
                      <a:pt x="774" y="366"/>
                    </a:cubicBezTo>
                    <a:cubicBezTo>
                      <a:pt x="781" y="366"/>
                      <a:pt x="782" y="361"/>
                      <a:pt x="787" y="359"/>
                    </a:cubicBezTo>
                    <a:cubicBezTo>
                      <a:pt x="794" y="357"/>
                      <a:pt x="798" y="360"/>
                      <a:pt x="805" y="359"/>
                    </a:cubicBezTo>
                    <a:cubicBezTo>
                      <a:pt x="822" y="356"/>
                      <a:pt x="838" y="350"/>
                      <a:pt x="853" y="346"/>
                    </a:cubicBezTo>
                    <a:cubicBezTo>
                      <a:pt x="855" y="348"/>
                      <a:pt x="856" y="350"/>
                      <a:pt x="856" y="352"/>
                    </a:cubicBezTo>
                    <a:cubicBezTo>
                      <a:pt x="856" y="377"/>
                      <a:pt x="837" y="410"/>
                      <a:pt x="826" y="425"/>
                    </a:cubicBezTo>
                    <a:cubicBezTo>
                      <a:pt x="812" y="443"/>
                      <a:pt x="807" y="459"/>
                      <a:pt x="790" y="471"/>
                    </a:cubicBezTo>
                    <a:cubicBezTo>
                      <a:pt x="761" y="494"/>
                      <a:pt x="730" y="501"/>
                      <a:pt x="719" y="541"/>
                    </a:cubicBezTo>
                    <a:cubicBezTo>
                      <a:pt x="716" y="552"/>
                      <a:pt x="704" y="555"/>
                      <a:pt x="704" y="567"/>
                    </a:cubicBezTo>
                    <a:cubicBezTo>
                      <a:pt x="704" y="581"/>
                      <a:pt x="708" y="587"/>
                      <a:pt x="708" y="600"/>
                    </a:cubicBezTo>
                    <a:cubicBezTo>
                      <a:pt x="708" y="615"/>
                      <a:pt x="724" y="623"/>
                      <a:pt x="724" y="631"/>
                    </a:cubicBezTo>
                    <a:cubicBezTo>
                      <a:pt x="724" y="634"/>
                      <a:pt x="722" y="637"/>
                      <a:pt x="721" y="638"/>
                    </a:cubicBezTo>
                    <a:cubicBezTo>
                      <a:pt x="721" y="649"/>
                      <a:pt x="721" y="649"/>
                      <a:pt x="721" y="649"/>
                    </a:cubicBezTo>
                    <a:cubicBezTo>
                      <a:pt x="721" y="656"/>
                      <a:pt x="720" y="664"/>
                      <a:pt x="720" y="676"/>
                    </a:cubicBezTo>
                    <a:cubicBezTo>
                      <a:pt x="722" y="679"/>
                      <a:pt x="723" y="682"/>
                      <a:pt x="723" y="685"/>
                    </a:cubicBezTo>
                    <a:cubicBezTo>
                      <a:pt x="723" y="720"/>
                      <a:pt x="665" y="716"/>
                      <a:pt x="660" y="745"/>
                    </a:cubicBezTo>
                    <a:cubicBezTo>
                      <a:pt x="654" y="746"/>
                      <a:pt x="647" y="753"/>
                      <a:pt x="647" y="758"/>
                    </a:cubicBezTo>
                    <a:cubicBezTo>
                      <a:pt x="647" y="768"/>
                      <a:pt x="659" y="774"/>
                      <a:pt x="659" y="788"/>
                    </a:cubicBezTo>
                    <a:cubicBezTo>
                      <a:pt x="659" y="795"/>
                      <a:pt x="658" y="809"/>
                      <a:pt x="656" y="813"/>
                    </a:cubicBezTo>
                    <a:cubicBezTo>
                      <a:pt x="653" y="817"/>
                      <a:pt x="646" y="815"/>
                      <a:pt x="643" y="816"/>
                    </a:cubicBezTo>
                    <a:cubicBezTo>
                      <a:pt x="632" y="822"/>
                      <a:pt x="626" y="826"/>
                      <a:pt x="621" y="837"/>
                    </a:cubicBezTo>
                    <a:cubicBezTo>
                      <a:pt x="624" y="839"/>
                      <a:pt x="627" y="842"/>
                      <a:pt x="627" y="846"/>
                    </a:cubicBezTo>
                    <a:cubicBezTo>
                      <a:pt x="627" y="859"/>
                      <a:pt x="615" y="868"/>
                      <a:pt x="610" y="874"/>
                    </a:cubicBezTo>
                    <a:cubicBezTo>
                      <a:pt x="600" y="883"/>
                      <a:pt x="599" y="893"/>
                      <a:pt x="592" y="902"/>
                    </a:cubicBezTo>
                    <a:cubicBezTo>
                      <a:pt x="581" y="916"/>
                      <a:pt x="576" y="929"/>
                      <a:pt x="558" y="938"/>
                    </a:cubicBezTo>
                    <a:cubicBezTo>
                      <a:pt x="550" y="941"/>
                      <a:pt x="539" y="938"/>
                      <a:pt x="538" y="946"/>
                    </a:cubicBezTo>
                    <a:cubicBezTo>
                      <a:pt x="532" y="946"/>
                      <a:pt x="529" y="949"/>
                      <a:pt x="525" y="949"/>
                    </a:cubicBezTo>
                    <a:cubicBezTo>
                      <a:pt x="520" y="949"/>
                      <a:pt x="517" y="944"/>
                      <a:pt x="512" y="944"/>
                    </a:cubicBezTo>
                    <a:cubicBezTo>
                      <a:pt x="494" y="944"/>
                      <a:pt x="483" y="957"/>
                      <a:pt x="466" y="957"/>
                    </a:cubicBezTo>
                    <a:cubicBezTo>
                      <a:pt x="459" y="957"/>
                      <a:pt x="455" y="953"/>
                      <a:pt x="452" y="949"/>
                    </a:cubicBezTo>
                    <a:cubicBezTo>
                      <a:pt x="449" y="949"/>
                      <a:pt x="449" y="950"/>
                      <a:pt x="448" y="951"/>
                    </a:cubicBezTo>
                    <a:cubicBezTo>
                      <a:pt x="448" y="942"/>
                      <a:pt x="443" y="932"/>
                      <a:pt x="440" y="929"/>
                    </a:cubicBezTo>
                    <a:cubicBezTo>
                      <a:pt x="443" y="925"/>
                      <a:pt x="445" y="922"/>
                      <a:pt x="445" y="917"/>
                    </a:cubicBezTo>
                    <a:cubicBezTo>
                      <a:pt x="445" y="910"/>
                      <a:pt x="433" y="897"/>
                      <a:pt x="431" y="893"/>
                    </a:cubicBezTo>
                    <a:cubicBezTo>
                      <a:pt x="415" y="866"/>
                      <a:pt x="395" y="840"/>
                      <a:pt x="395" y="801"/>
                    </a:cubicBezTo>
                    <a:cubicBezTo>
                      <a:pt x="395" y="794"/>
                      <a:pt x="395" y="792"/>
                      <a:pt x="395" y="789"/>
                    </a:cubicBezTo>
                    <a:cubicBezTo>
                      <a:pt x="395" y="783"/>
                      <a:pt x="389" y="781"/>
                      <a:pt x="386" y="774"/>
                    </a:cubicBezTo>
                    <a:cubicBezTo>
                      <a:pt x="374" y="754"/>
                      <a:pt x="360" y="737"/>
                      <a:pt x="360" y="708"/>
                    </a:cubicBezTo>
                    <a:cubicBezTo>
                      <a:pt x="360" y="677"/>
                      <a:pt x="388" y="670"/>
                      <a:pt x="388" y="646"/>
                    </a:cubicBezTo>
                    <a:cubicBezTo>
                      <a:pt x="388" y="635"/>
                      <a:pt x="384" y="631"/>
                      <a:pt x="382" y="621"/>
                    </a:cubicBezTo>
                    <a:cubicBezTo>
                      <a:pt x="379" y="602"/>
                      <a:pt x="376" y="596"/>
                      <a:pt x="371" y="585"/>
                    </a:cubicBezTo>
                    <a:cubicBezTo>
                      <a:pt x="368" y="576"/>
                      <a:pt x="370" y="566"/>
                      <a:pt x="364" y="558"/>
                    </a:cubicBezTo>
                    <a:cubicBezTo>
                      <a:pt x="352" y="544"/>
                      <a:pt x="327" y="528"/>
                      <a:pt x="327" y="508"/>
                    </a:cubicBezTo>
                    <a:cubicBezTo>
                      <a:pt x="327" y="503"/>
                      <a:pt x="334" y="492"/>
                      <a:pt x="337" y="490"/>
                    </a:cubicBezTo>
                    <a:cubicBezTo>
                      <a:pt x="336" y="486"/>
                      <a:pt x="337" y="485"/>
                      <a:pt x="337" y="483"/>
                    </a:cubicBezTo>
                    <a:cubicBezTo>
                      <a:pt x="337" y="478"/>
                      <a:pt x="337" y="465"/>
                      <a:pt x="342" y="461"/>
                    </a:cubicBezTo>
                    <a:cubicBezTo>
                      <a:pt x="337" y="451"/>
                      <a:pt x="329" y="443"/>
                      <a:pt x="314" y="443"/>
                    </a:cubicBezTo>
                    <a:cubicBezTo>
                      <a:pt x="306" y="443"/>
                      <a:pt x="299" y="443"/>
                      <a:pt x="295" y="443"/>
                    </a:cubicBezTo>
                    <a:cubicBezTo>
                      <a:pt x="282" y="443"/>
                      <a:pt x="279" y="417"/>
                      <a:pt x="261" y="417"/>
                    </a:cubicBezTo>
                    <a:cubicBezTo>
                      <a:pt x="239" y="417"/>
                      <a:pt x="223" y="427"/>
                      <a:pt x="206" y="433"/>
                    </a:cubicBezTo>
                    <a:cubicBezTo>
                      <a:pt x="199" y="435"/>
                      <a:pt x="197" y="440"/>
                      <a:pt x="191" y="440"/>
                    </a:cubicBezTo>
                    <a:cubicBezTo>
                      <a:pt x="184" y="440"/>
                      <a:pt x="173" y="434"/>
                      <a:pt x="164" y="434"/>
                    </a:cubicBezTo>
                    <a:cubicBezTo>
                      <a:pt x="147" y="434"/>
                      <a:pt x="139" y="443"/>
                      <a:pt x="122" y="443"/>
                    </a:cubicBezTo>
                    <a:cubicBezTo>
                      <a:pt x="117" y="443"/>
                      <a:pt x="111" y="440"/>
                      <a:pt x="109" y="439"/>
                    </a:cubicBezTo>
                    <a:cubicBezTo>
                      <a:pt x="97" y="430"/>
                      <a:pt x="71" y="415"/>
                      <a:pt x="62" y="401"/>
                    </a:cubicBezTo>
                    <a:cubicBezTo>
                      <a:pt x="53" y="388"/>
                      <a:pt x="51" y="377"/>
                      <a:pt x="40" y="369"/>
                    </a:cubicBezTo>
                    <a:cubicBezTo>
                      <a:pt x="37" y="366"/>
                      <a:pt x="13" y="346"/>
                      <a:pt x="13" y="344"/>
                    </a:cubicBezTo>
                    <a:cubicBezTo>
                      <a:pt x="11" y="341"/>
                      <a:pt x="10" y="340"/>
                      <a:pt x="7" y="338"/>
                    </a:cubicBezTo>
                    <a:cubicBezTo>
                      <a:pt x="9" y="338"/>
                      <a:pt x="9" y="338"/>
                      <a:pt x="9" y="338"/>
                    </a:cubicBezTo>
                    <a:cubicBezTo>
                      <a:pt x="9" y="331"/>
                      <a:pt x="7" y="328"/>
                      <a:pt x="7" y="324"/>
                    </a:cubicBezTo>
                    <a:cubicBezTo>
                      <a:pt x="7" y="317"/>
                      <a:pt x="3" y="315"/>
                      <a:pt x="0" y="309"/>
                    </a:cubicBezTo>
                    <a:cubicBezTo>
                      <a:pt x="10" y="304"/>
                      <a:pt x="18" y="280"/>
                      <a:pt x="18" y="269"/>
                    </a:cubicBezTo>
                    <a:cubicBezTo>
                      <a:pt x="18" y="250"/>
                      <a:pt x="10" y="238"/>
                      <a:pt x="10" y="220"/>
                    </a:cubicBezTo>
                    <a:cubicBezTo>
                      <a:pt x="10" y="211"/>
                      <a:pt x="20" y="206"/>
                      <a:pt x="22" y="199"/>
                    </a:cubicBezTo>
                    <a:cubicBezTo>
                      <a:pt x="28" y="182"/>
                      <a:pt x="41" y="158"/>
                      <a:pt x="52" y="144"/>
                    </a:cubicBezTo>
                    <a:cubicBezTo>
                      <a:pt x="58" y="135"/>
                      <a:pt x="69" y="136"/>
                      <a:pt x="77" y="132"/>
                    </a:cubicBezTo>
                    <a:cubicBezTo>
                      <a:pt x="84" y="128"/>
                      <a:pt x="95" y="119"/>
                      <a:pt x="97" y="112"/>
                    </a:cubicBezTo>
                    <a:cubicBezTo>
                      <a:pt x="102" y="96"/>
                      <a:pt x="96" y="89"/>
                      <a:pt x="104" y="77"/>
                    </a:cubicBezTo>
                    <a:cubicBezTo>
                      <a:pt x="116" y="63"/>
                      <a:pt x="131" y="49"/>
                      <a:pt x="142" y="36"/>
                    </a:cubicBezTo>
                    <a:cubicBezTo>
                      <a:pt x="141" y="36"/>
                      <a:pt x="141" y="36"/>
                      <a:pt x="141" y="36"/>
                    </a:cubicBezTo>
                    <a:cubicBezTo>
                      <a:pt x="145" y="31"/>
                      <a:pt x="146" y="27"/>
                      <a:pt x="150" y="24"/>
                    </a:cubicBezTo>
                    <a:cubicBezTo>
                      <a:pt x="161" y="32"/>
                      <a:pt x="172" y="35"/>
                      <a:pt x="187" y="35"/>
                    </a:cubicBezTo>
                    <a:cubicBezTo>
                      <a:pt x="197" y="35"/>
                      <a:pt x="198" y="29"/>
                      <a:pt x="204" y="27"/>
                    </a:cubicBezTo>
                    <a:cubicBezTo>
                      <a:pt x="221" y="18"/>
                      <a:pt x="254" y="6"/>
                      <a:pt x="273" y="6"/>
                    </a:cubicBezTo>
                    <a:cubicBezTo>
                      <a:pt x="280" y="6"/>
                      <a:pt x="285" y="10"/>
                      <a:pt x="289" y="10"/>
                    </a:cubicBezTo>
                    <a:cubicBezTo>
                      <a:pt x="294" y="10"/>
                      <a:pt x="301" y="4"/>
                      <a:pt x="307" y="4"/>
                    </a:cubicBezTo>
                    <a:cubicBezTo>
                      <a:pt x="313" y="4"/>
                      <a:pt x="316" y="7"/>
                      <a:pt x="321" y="7"/>
                    </a:cubicBezTo>
                    <a:cubicBezTo>
                      <a:pt x="329" y="7"/>
                      <a:pt x="330" y="0"/>
                      <a:pt x="338" y="0"/>
                    </a:cubicBezTo>
                    <a:cubicBezTo>
                      <a:pt x="347" y="0"/>
                      <a:pt x="344" y="8"/>
                      <a:pt x="351" y="8"/>
                    </a:cubicBezTo>
                    <a:cubicBezTo>
                      <a:pt x="354" y="8"/>
                      <a:pt x="355" y="6"/>
                      <a:pt x="358" y="6"/>
                    </a:cubicBezTo>
                    <a:cubicBezTo>
                      <a:pt x="358" y="12"/>
                      <a:pt x="351" y="11"/>
                      <a:pt x="351" y="17"/>
                    </a:cubicBezTo>
                    <a:cubicBezTo>
                      <a:pt x="351" y="21"/>
                      <a:pt x="357" y="23"/>
                      <a:pt x="357" y="27"/>
                    </a:cubicBezTo>
                    <a:cubicBezTo>
                      <a:pt x="357" y="33"/>
                      <a:pt x="351" y="37"/>
                      <a:pt x="351" y="44"/>
                    </a:cubicBezTo>
                    <a:cubicBezTo>
                      <a:pt x="351" y="55"/>
                      <a:pt x="363" y="64"/>
                      <a:pt x="371" y="64"/>
                    </a:cubicBezTo>
                    <a:cubicBezTo>
                      <a:pt x="377" y="64"/>
                      <a:pt x="380" y="64"/>
                      <a:pt x="384" y="64"/>
                    </a:cubicBezTo>
                    <a:cubicBezTo>
                      <a:pt x="412" y="64"/>
                      <a:pt x="423" y="100"/>
                      <a:pt x="455" y="100"/>
                    </a:cubicBezTo>
                    <a:cubicBezTo>
                      <a:pt x="459" y="100"/>
                      <a:pt x="464" y="95"/>
                      <a:pt x="464" y="93"/>
                    </a:cubicBezTo>
                    <a:cubicBezTo>
                      <a:pt x="464" y="90"/>
                      <a:pt x="464" y="87"/>
                      <a:pt x="464" y="84"/>
                    </a:cubicBezTo>
                    <a:cubicBezTo>
                      <a:pt x="464" y="70"/>
                      <a:pt x="475" y="70"/>
                      <a:pt x="488" y="66"/>
                    </a:cubicBezTo>
                    <a:lnTo>
                      <a:pt x="490" y="6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8" name="Group 274">
              <a:extLst>
                <a:ext uri="{FF2B5EF4-FFF2-40B4-BE49-F238E27FC236}">
                  <a16:creationId xmlns:a16="http://schemas.microsoft.com/office/drawing/2014/main" id="{DCF65DB6-841E-444F-BC65-98C5D4D595B5}"/>
                </a:ext>
              </a:extLst>
            </p:cNvPr>
            <p:cNvGrpSpPr/>
            <p:nvPr/>
          </p:nvGrpSpPr>
          <p:grpSpPr>
            <a:xfrm>
              <a:off x="4548227" y="3641874"/>
              <a:ext cx="745755" cy="1204446"/>
              <a:chOff x="3030538" y="2674938"/>
              <a:chExt cx="779463" cy="1258888"/>
            </a:xfrm>
            <a:grpFill/>
          </p:grpSpPr>
          <p:sp>
            <p:nvSpPr>
              <p:cNvPr id="176" name="Freeform 22">
                <a:extLst>
                  <a:ext uri="{FF2B5EF4-FFF2-40B4-BE49-F238E27FC236}">
                    <a16:creationId xmlns:a16="http://schemas.microsoft.com/office/drawing/2014/main" id="{EB40CE2D-FB3E-754C-A430-3113ACAC77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713" y="2881313"/>
                <a:ext cx="39688" cy="317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20" y="4"/>
                  </a:cxn>
                  <a:cxn ang="0">
                    <a:pos x="27" y="5"/>
                  </a:cxn>
                  <a:cxn ang="0">
                    <a:pos x="30" y="9"/>
                  </a:cxn>
                  <a:cxn ang="0">
                    <a:pos x="18" y="23"/>
                  </a:cxn>
                  <a:cxn ang="0">
                    <a:pos x="0" y="11"/>
                  </a:cxn>
                  <a:cxn ang="0">
                    <a:pos x="9" y="0"/>
                  </a:cxn>
                  <a:cxn ang="0">
                    <a:pos x="10" y="0"/>
                  </a:cxn>
                </a:cxnLst>
                <a:rect l="0" t="0" r="r" b="b"/>
                <a:pathLst>
                  <a:path w="30" h="23">
                    <a:moveTo>
                      <a:pt x="10" y="0"/>
                    </a:moveTo>
                    <a:cubicBezTo>
                      <a:pt x="13" y="1"/>
                      <a:pt x="16" y="4"/>
                      <a:pt x="20" y="4"/>
                    </a:cubicBezTo>
                    <a:cubicBezTo>
                      <a:pt x="21" y="9"/>
                      <a:pt x="25" y="5"/>
                      <a:pt x="27" y="5"/>
                    </a:cubicBezTo>
                    <a:cubicBezTo>
                      <a:pt x="29" y="5"/>
                      <a:pt x="30" y="8"/>
                      <a:pt x="30" y="9"/>
                    </a:cubicBezTo>
                    <a:cubicBezTo>
                      <a:pt x="30" y="12"/>
                      <a:pt x="23" y="23"/>
                      <a:pt x="18" y="23"/>
                    </a:cubicBezTo>
                    <a:cubicBezTo>
                      <a:pt x="11" y="23"/>
                      <a:pt x="0" y="15"/>
                      <a:pt x="0" y="11"/>
                    </a:cubicBezTo>
                    <a:cubicBezTo>
                      <a:pt x="0" y="4"/>
                      <a:pt x="3" y="0"/>
                      <a:pt x="9" y="0"/>
                    </a:cubicBezTo>
                    <a:cubicBezTo>
                      <a:pt x="9" y="0"/>
                      <a:pt x="10" y="0"/>
                      <a:pt x="1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7" name="Freeform 23">
                <a:extLst>
                  <a:ext uri="{FF2B5EF4-FFF2-40B4-BE49-F238E27FC236}">
                    <a16:creationId xmlns:a16="http://schemas.microsoft.com/office/drawing/2014/main" id="{27B1C027-99A2-034C-B58A-AB0C77BD3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0538" y="2674938"/>
                <a:ext cx="779463" cy="1258888"/>
              </a:xfrm>
              <a:custGeom>
                <a:avLst/>
                <a:gdLst/>
                <a:ahLst/>
                <a:cxnLst>
                  <a:cxn ang="0">
                    <a:pos x="46" y="91"/>
                  </a:cxn>
                  <a:cxn ang="0">
                    <a:pos x="51" y="51"/>
                  </a:cxn>
                  <a:cxn ang="0">
                    <a:pos x="59" y="46"/>
                  </a:cxn>
                  <a:cxn ang="0">
                    <a:pos x="82" y="18"/>
                  </a:cxn>
                  <a:cxn ang="0">
                    <a:pos x="128" y="6"/>
                  </a:cxn>
                  <a:cxn ang="0">
                    <a:pos x="126" y="42"/>
                  </a:cxn>
                  <a:cxn ang="0">
                    <a:pos x="136" y="13"/>
                  </a:cxn>
                  <a:cxn ang="0">
                    <a:pos x="146" y="5"/>
                  </a:cxn>
                  <a:cxn ang="0">
                    <a:pos x="194" y="24"/>
                  </a:cxn>
                  <a:cxn ang="0">
                    <a:pos x="227" y="20"/>
                  </a:cxn>
                  <a:cxn ang="0">
                    <a:pos x="233" y="26"/>
                  </a:cxn>
                  <a:cxn ang="0">
                    <a:pos x="270" y="50"/>
                  </a:cxn>
                  <a:cxn ang="0">
                    <a:pos x="328" y="84"/>
                  </a:cxn>
                  <a:cxn ang="0">
                    <a:pos x="354" y="89"/>
                  </a:cxn>
                  <a:cxn ang="0">
                    <a:pos x="389" y="130"/>
                  </a:cxn>
                  <a:cxn ang="0">
                    <a:pos x="383" y="170"/>
                  </a:cxn>
                  <a:cxn ang="0">
                    <a:pos x="403" y="185"/>
                  </a:cxn>
                  <a:cxn ang="0">
                    <a:pos x="454" y="175"/>
                  </a:cxn>
                  <a:cxn ang="0">
                    <a:pos x="467" y="191"/>
                  </a:cxn>
                  <a:cxn ang="0">
                    <a:pos x="513" y="191"/>
                  </a:cxn>
                  <a:cxn ang="0">
                    <a:pos x="575" y="220"/>
                  </a:cxn>
                  <a:cxn ang="0">
                    <a:pos x="549" y="310"/>
                  </a:cxn>
                  <a:cxn ang="0">
                    <a:pos x="532" y="374"/>
                  </a:cxn>
                  <a:cxn ang="0">
                    <a:pos x="522" y="405"/>
                  </a:cxn>
                  <a:cxn ang="0">
                    <a:pos x="485" y="449"/>
                  </a:cxn>
                  <a:cxn ang="0">
                    <a:pos x="429" y="474"/>
                  </a:cxn>
                  <a:cxn ang="0">
                    <a:pos x="412" y="524"/>
                  </a:cxn>
                  <a:cxn ang="0">
                    <a:pos x="388" y="559"/>
                  </a:cxn>
                  <a:cxn ang="0">
                    <a:pos x="311" y="614"/>
                  </a:cxn>
                  <a:cxn ang="0">
                    <a:pos x="297" y="619"/>
                  </a:cxn>
                  <a:cxn ang="0">
                    <a:pos x="308" y="654"/>
                  </a:cxn>
                  <a:cxn ang="0">
                    <a:pos x="244" y="677"/>
                  </a:cxn>
                  <a:cxn ang="0">
                    <a:pos x="240" y="707"/>
                  </a:cxn>
                  <a:cxn ang="0">
                    <a:pos x="205" y="711"/>
                  </a:cxn>
                  <a:cxn ang="0">
                    <a:pos x="225" y="730"/>
                  </a:cxn>
                  <a:cxn ang="0">
                    <a:pos x="214" y="739"/>
                  </a:cxn>
                  <a:cxn ang="0">
                    <a:pos x="178" y="787"/>
                  </a:cxn>
                  <a:cxn ang="0">
                    <a:pos x="176" y="846"/>
                  </a:cxn>
                  <a:cxn ang="0">
                    <a:pos x="161" y="884"/>
                  </a:cxn>
                  <a:cxn ang="0">
                    <a:pos x="200" y="935"/>
                  </a:cxn>
                  <a:cxn ang="0">
                    <a:pos x="169" y="945"/>
                  </a:cxn>
                  <a:cxn ang="0">
                    <a:pos x="127" y="921"/>
                  </a:cxn>
                  <a:cxn ang="0">
                    <a:pos x="92" y="903"/>
                  </a:cxn>
                  <a:cxn ang="0">
                    <a:pos x="93" y="889"/>
                  </a:cxn>
                  <a:cxn ang="0">
                    <a:pos x="84" y="857"/>
                  </a:cxn>
                  <a:cxn ang="0">
                    <a:pos x="82" y="791"/>
                  </a:cxn>
                  <a:cxn ang="0">
                    <a:pos x="86" y="782"/>
                  </a:cxn>
                  <a:cxn ang="0">
                    <a:pos x="112" y="718"/>
                  </a:cxn>
                  <a:cxn ang="0">
                    <a:pos x="95" y="708"/>
                  </a:cxn>
                  <a:cxn ang="0">
                    <a:pos x="102" y="680"/>
                  </a:cxn>
                  <a:cxn ang="0">
                    <a:pos x="114" y="626"/>
                  </a:cxn>
                  <a:cxn ang="0">
                    <a:pos x="124" y="562"/>
                  </a:cxn>
                  <a:cxn ang="0">
                    <a:pos x="136" y="494"/>
                  </a:cxn>
                  <a:cxn ang="0">
                    <a:pos x="143" y="434"/>
                  </a:cxn>
                  <a:cxn ang="0">
                    <a:pos x="104" y="370"/>
                  </a:cxn>
                  <a:cxn ang="0">
                    <a:pos x="62" y="330"/>
                  </a:cxn>
                  <a:cxn ang="0">
                    <a:pos x="28" y="261"/>
                  </a:cxn>
                  <a:cxn ang="0">
                    <a:pos x="11" y="242"/>
                  </a:cxn>
                  <a:cxn ang="0">
                    <a:pos x="18" y="191"/>
                  </a:cxn>
                  <a:cxn ang="0">
                    <a:pos x="14" y="148"/>
                  </a:cxn>
                  <a:cxn ang="0">
                    <a:pos x="47" y="106"/>
                  </a:cxn>
                </a:cxnLst>
                <a:rect l="0" t="0" r="r" b="b"/>
                <a:pathLst>
                  <a:path w="586" h="945">
                    <a:moveTo>
                      <a:pt x="49" y="103"/>
                    </a:moveTo>
                    <a:cubicBezTo>
                      <a:pt x="49" y="102"/>
                      <a:pt x="49" y="101"/>
                      <a:pt x="49" y="100"/>
                    </a:cubicBezTo>
                    <a:cubicBezTo>
                      <a:pt x="49" y="97"/>
                      <a:pt x="46" y="94"/>
                      <a:pt x="46" y="91"/>
                    </a:cubicBezTo>
                    <a:cubicBezTo>
                      <a:pt x="46" y="85"/>
                      <a:pt x="48" y="84"/>
                      <a:pt x="48" y="79"/>
                    </a:cubicBezTo>
                    <a:cubicBezTo>
                      <a:pt x="48" y="70"/>
                      <a:pt x="40" y="71"/>
                      <a:pt x="40" y="63"/>
                    </a:cubicBezTo>
                    <a:cubicBezTo>
                      <a:pt x="40" y="57"/>
                      <a:pt x="49" y="55"/>
                      <a:pt x="51" y="51"/>
                    </a:cubicBezTo>
                    <a:cubicBezTo>
                      <a:pt x="55" y="52"/>
                      <a:pt x="53" y="52"/>
                      <a:pt x="57" y="51"/>
                    </a:cubicBezTo>
                    <a:cubicBezTo>
                      <a:pt x="57" y="50"/>
                      <a:pt x="57" y="49"/>
                      <a:pt x="57" y="48"/>
                    </a:cubicBezTo>
                    <a:cubicBezTo>
                      <a:pt x="57" y="48"/>
                      <a:pt x="58" y="46"/>
                      <a:pt x="59" y="46"/>
                    </a:cubicBezTo>
                    <a:cubicBezTo>
                      <a:pt x="59" y="42"/>
                      <a:pt x="64" y="40"/>
                      <a:pt x="66" y="39"/>
                    </a:cubicBezTo>
                    <a:cubicBezTo>
                      <a:pt x="69" y="37"/>
                      <a:pt x="69" y="31"/>
                      <a:pt x="70" y="28"/>
                    </a:cubicBezTo>
                    <a:cubicBezTo>
                      <a:pt x="72" y="21"/>
                      <a:pt x="76" y="19"/>
                      <a:pt x="82" y="18"/>
                    </a:cubicBezTo>
                    <a:cubicBezTo>
                      <a:pt x="93" y="14"/>
                      <a:pt x="100" y="12"/>
                      <a:pt x="111" y="9"/>
                    </a:cubicBezTo>
                    <a:cubicBezTo>
                      <a:pt x="117" y="7"/>
                      <a:pt x="118" y="0"/>
                      <a:pt x="124" y="0"/>
                    </a:cubicBezTo>
                    <a:cubicBezTo>
                      <a:pt x="126" y="0"/>
                      <a:pt x="128" y="5"/>
                      <a:pt x="128" y="6"/>
                    </a:cubicBezTo>
                    <a:cubicBezTo>
                      <a:pt x="128" y="9"/>
                      <a:pt x="125" y="11"/>
                      <a:pt x="123" y="11"/>
                    </a:cubicBezTo>
                    <a:cubicBezTo>
                      <a:pt x="122" y="18"/>
                      <a:pt x="119" y="25"/>
                      <a:pt x="119" y="29"/>
                    </a:cubicBezTo>
                    <a:cubicBezTo>
                      <a:pt x="119" y="34"/>
                      <a:pt x="122" y="42"/>
                      <a:pt x="126" y="42"/>
                    </a:cubicBezTo>
                    <a:cubicBezTo>
                      <a:pt x="128" y="42"/>
                      <a:pt x="131" y="37"/>
                      <a:pt x="131" y="35"/>
                    </a:cubicBezTo>
                    <a:cubicBezTo>
                      <a:pt x="131" y="30"/>
                      <a:pt x="125" y="27"/>
                      <a:pt x="125" y="21"/>
                    </a:cubicBezTo>
                    <a:cubicBezTo>
                      <a:pt x="125" y="15"/>
                      <a:pt x="132" y="16"/>
                      <a:pt x="136" y="13"/>
                    </a:cubicBezTo>
                    <a:cubicBezTo>
                      <a:pt x="147" y="13"/>
                      <a:pt x="147" y="13"/>
                      <a:pt x="147" y="13"/>
                    </a:cubicBezTo>
                    <a:cubicBezTo>
                      <a:pt x="145" y="8"/>
                      <a:pt x="139" y="10"/>
                      <a:pt x="139" y="5"/>
                    </a:cubicBezTo>
                    <a:cubicBezTo>
                      <a:pt x="146" y="5"/>
                      <a:pt x="146" y="5"/>
                      <a:pt x="146" y="5"/>
                    </a:cubicBezTo>
                    <a:cubicBezTo>
                      <a:pt x="148" y="12"/>
                      <a:pt x="158" y="14"/>
                      <a:pt x="165" y="16"/>
                    </a:cubicBezTo>
                    <a:cubicBezTo>
                      <a:pt x="165" y="20"/>
                      <a:pt x="167" y="23"/>
                      <a:pt x="170" y="24"/>
                    </a:cubicBezTo>
                    <a:cubicBezTo>
                      <a:pt x="177" y="24"/>
                      <a:pt x="190" y="24"/>
                      <a:pt x="194" y="24"/>
                    </a:cubicBezTo>
                    <a:cubicBezTo>
                      <a:pt x="194" y="28"/>
                      <a:pt x="199" y="29"/>
                      <a:pt x="203" y="29"/>
                    </a:cubicBezTo>
                    <a:cubicBezTo>
                      <a:pt x="209" y="28"/>
                      <a:pt x="214" y="28"/>
                      <a:pt x="216" y="22"/>
                    </a:cubicBezTo>
                    <a:cubicBezTo>
                      <a:pt x="217" y="21"/>
                      <a:pt x="226" y="21"/>
                      <a:pt x="227" y="20"/>
                    </a:cubicBezTo>
                    <a:cubicBezTo>
                      <a:pt x="232" y="20"/>
                      <a:pt x="240" y="21"/>
                      <a:pt x="240" y="21"/>
                    </a:cubicBezTo>
                    <a:cubicBezTo>
                      <a:pt x="238" y="23"/>
                      <a:pt x="234" y="23"/>
                      <a:pt x="233" y="22"/>
                    </a:cubicBezTo>
                    <a:cubicBezTo>
                      <a:pt x="233" y="26"/>
                      <a:pt x="233" y="26"/>
                      <a:pt x="233" y="26"/>
                    </a:cubicBezTo>
                    <a:cubicBezTo>
                      <a:pt x="236" y="32"/>
                      <a:pt x="245" y="33"/>
                      <a:pt x="252" y="36"/>
                    </a:cubicBezTo>
                    <a:cubicBezTo>
                      <a:pt x="258" y="37"/>
                      <a:pt x="256" y="44"/>
                      <a:pt x="258" y="50"/>
                    </a:cubicBezTo>
                    <a:cubicBezTo>
                      <a:pt x="270" y="50"/>
                      <a:pt x="270" y="50"/>
                      <a:pt x="270" y="50"/>
                    </a:cubicBezTo>
                    <a:cubicBezTo>
                      <a:pt x="279" y="58"/>
                      <a:pt x="283" y="57"/>
                      <a:pt x="288" y="68"/>
                    </a:cubicBezTo>
                    <a:cubicBezTo>
                      <a:pt x="289" y="70"/>
                      <a:pt x="293" y="70"/>
                      <a:pt x="295" y="70"/>
                    </a:cubicBezTo>
                    <a:cubicBezTo>
                      <a:pt x="298" y="83"/>
                      <a:pt x="316" y="81"/>
                      <a:pt x="328" y="84"/>
                    </a:cubicBezTo>
                    <a:cubicBezTo>
                      <a:pt x="340" y="84"/>
                      <a:pt x="340" y="84"/>
                      <a:pt x="340" y="84"/>
                    </a:cubicBezTo>
                    <a:cubicBezTo>
                      <a:pt x="343" y="85"/>
                      <a:pt x="350" y="89"/>
                      <a:pt x="354" y="89"/>
                    </a:cubicBezTo>
                    <a:cubicBezTo>
                      <a:pt x="354" y="89"/>
                      <a:pt x="354" y="89"/>
                      <a:pt x="354" y="89"/>
                    </a:cubicBezTo>
                    <a:cubicBezTo>
                      <a:pt x="355" y="89"/>
                      <a:pt x="356" y="89"/>
                      <a:pt x="357" y="89"/>
                    </a:cubicBezTo>
                    <a:cubicBezTo>
                      <a:pt x="364" y="89"/>
                      <a:pt x="373" y="104"/>
                      <a:pt x="381" y="106"/>
                    </a:cubicBezTo>
                    <a:cubicBezTo>
                      <a:pt x="381" y="111"/>
                      <a:pt x="386" y="125"/>
                      <a:pt x="389" y="130"/>
                    </a:cubicBezTo>
                    <a:cubicBezTo>
                      <a:pt x="391" y="134"/>
                      <a:pt x="397" y="134"/>
                      <a:pt x="397" y="139"/>
                    </a:cubicBezTo>
                    <a:cubicBezTo>
                      <a:pt x="390" y="148"/>
                      <a:pt x="377" y="152"/>
                      <a:pt x="377" y="165"/>
                    </a:cubicBezTo>
                    <a:cubicBezTo>
                      <a:pt x="377" y="170"/>
                      <a:pt x="381" y="169"/>
                      <a:pt x="383" y="170"/>
                    </a:cubicBezTo>
                    <a:cubicBezTo>
                      <a:pt x="387" y="172"/>
                      <a:pt x="390" y="176"/>
                      <a:pt x="390" y="180"/>
                    </a:cubicBezTo>
                    <a:cubicBezTo>
                      <a:pt x="401" y="180"/>
                      <a:pt x="401" y="180"/>
                      <a:pt x="401" y="180"/>
                    </a:cubicBezTo>
                    <a:cubicBezTo>
                      <a:pt x="401" y="182"/>
                      <a:pt x="402" y="185"/>
                      <a:pt x="403" y="185"/>
                    </a:cubicBezTo>
                    <a:cubicBezTo>
                      <a:pt x="405" y="185"/>
                      <a:pt x="407" y="182"/>
                      <a:pt x="408" y="180"/>
                    </a:cubicBezTo>
                    <a:cubicBezTo>
                      <a:pt x="413" y="173"/>
                      <a:pt x="418" y="164"/>
                      <a:pt x="425" y="164"/>
                    </a:cubicBezTo>
                    <a:cubicBezTo>
                      <a:pt x="433" y="164"/>
                      <a:pt x="449" y="172"/>
                      <a:pt x="454" y="175"/>
                    </a:cubicBezTo>
                    <a:cubicBezTo>
                      <a:pt x="458" y="178"/>
                      <a:pt x="462" y="177"/>
                      <a:pt x="463" y="180"/>
                    </a:cubicBezTo>
                    <a:cubicBezTo>
                      <a:pt x="464" y="184"/>
                      <a:pt x="464" y="187"/>
                      <a:pt x="464" y="191"/>
                    </a:cubicBezTo>
                    <a:cubicBezTo>
                      <a:pt x="467" y="191"/>
                      <a:pt x="467" y="191"/>
                      <a:pt x="467" y="191"/>
                    </a:cubicBezTo>
                    <a:cubicBezTo>
                      <a:pt x="471" y="190"/>
                      <a:pt x="472" y="186"/>
                      <a:pt x="476" y="186"/>
                    </a:cubicBezTo>
                    <a:cubicBezTo>
                      <a:pt x="486" y="186"/>
                      <a:pt x="487" y="194"/>
                      <a:pt x="496" y="194"/>
                    </a:cubicBezTo>
                    <a:cubicBezTo>
                      <a:pt x="513" y="191"/>
                      <a:pt x="513" y="191"/>
                      <a:pt x="513" y="191"/>
                    </a:cubicBezTo>
                    <a:cubicBezTo>
                      <a:pt x="521" y="193"/>
                      <a:pt x="529" y="196"/>
                      <a:pt x="534" y="198"/>
                    </a:cubicBezTo>
                    <a:cubicBezTo>
                      <a:pt x="538" y="205"/>
                      <a:pt x="551" y="217"/>
                      <a:pt x="558" y="220"/>
                    </a:cubicBezTo>
                    <a:cubicBezTo>
                      <a:pt x="565" y="221"/>
                      <a:pt x="569" y="219"/>
                      <a:pt x="575" y="220"/>
                    </a:cubicBezTo>
                    <a:cubicBezTo>
                      <a:pt x="584" y="223"/>
                      <a:pt x="586" y="232"/>
                      <a:pt x="586" y="242"/>
                    </a:cubicBezTo>
                    <a:cubicBezTo>
                      <a:pt x="586" y="274"/>
                      <a:pt x="568" y="283"/>
                      <a:pt x="556" y="301"/>
                    </a:cubicBezTo>
                    <a:cubicBezTo>
                      <a:pt x="553" y="305"/>
                      <a:pt x="551" y="306"/>
                      <a:pt x="549" y="310"/>
                    </a:cubicBezTo>
                    <a:cubicBezTo>
                      <a:pt x="544" y="317"/>
                      <a:pt x="540" y="317"/>
                      <a:pt x="535" y="322"/>
                    </a:cubicBezTo>
                    <a:cubicBezTo>
                      <a:pt x="529" y="328"/>
                      <a:pt x="535" y="343"/>
                      <a:pt x="535" y="353"/>
                    </a:cubicBezTo>
                    <a:cubicBezTo>
                      <a:pt x="535" y="361"/>
                      <a:pt x="532" y="369"/>
                      <a:pt x="532" y="374"/>
                    </a:cubicBezTo>
                    <a:cubicBezTo>
                      <a:pt x="532" y="377"/>
                      <a:pt x="530" y="378"/>
                      <a:pt x="530" y="380"/>
                    </a:cubicBezTo>
                    <a:cubicBezTo>
                      <a:pt x="528" y="382"/>
                      <a:pt x="524" y="386"/>
                      <a:pt x="524" y="390"/>
                    </a:cubicBezTo>
                    <a:cubicBezTo>
                      <a:pt x="524" y="394"/>
                      <a:pt x="523" y="403"/>
                      <a:pt x="522" y="405"/>
                    </a:cubicBezTo>
                    <a:cubicBezTo>
                      <a:pt x="515" y="415"/>
                      <a:pt x="513" y="419"/>
                      <a:pt x="506" y="428"/>
                    </a:cubicBezTo>
                    <a:cubicBezTo>
                      <a:pt x="505" y="431"/>
                      <a:pt x="505" y="436"/>
                      <a:pt x="504" y="438"/>
                    </a:cubicBezTo>
                    <a:cubicBezTo>
                      <a:pt x="502" y="443"/>
                      <a:pt x="492" y="449"/>
                      <a:pt x="485" y="449"/>
                    </a:cubicBezTo>
                    <a:cubicBezTo>
                      <a:pt x="476" y="449"/>
                      <a:pt x="470" y="449"/>
                      <a:pt x="463" y="452"/>
                    </a:cubicBezTo>
                    <a:cubicBezTo>
                      <a:pt x="461" y="453"/>
                      <a:pt x="460" y="455"/>
                      <a:pt x="459" y="457"/>
                    </a:cubicBezTo>
                    <a:cubicBezTo>
                      <a:pt x="448" y="467"/>
                      <a:pt x="437" y="461"/>
                      <a:pt x="429" y="474"/>
                    </a:cubicBezTo>
                    <a:cubicBezTo>
                      <a:pt x="426" y="479"/>
                      <a:pt x="420" y="479"/>
                      <a:pt x="416" y="483"/>
                    </a:cubicBezTo>
                    <a:cubicBezTo>
                      <a:pt x="411" y="489"/>
                      <a:pt x="412" y="495"/>
                      <a:pt x="412" y="503"/>
                    </a:cubicBezTo>
                    <a:cubicBezTo>
                      <a:pt x="412" y="524"/>
                      <a:pt x="412" y="524"/>
                      <a:pt x="412" y="524"/>
                    </a:cubicBezTo>
                    <a:cubicBezTo>
                      <a:pt x="403" y="528"/>
                      <a:pt x="398" y="536"/>
                      <a:pt x="394" y="545"/>
                    </a:cubicBezTo>
                    <a:cubicBezTo>
                      <a:pt x="394" y="545"/>
                      <a:pt x="394" y="545"/>
                      <a:pt x="394" y="545"/>
                    </a:cubicBezTo>
                    <a:cubicBezTo>
                      <a:pt x="391" y="550"/>
                      <a:pt x="391" y="553"/>
                      <a:pt x="388" y="559"/>
                    </a:cubicBezTo>
                    <a:cubicBezTo>
                      <a:pt x="380" y="571"/>
                      <a:pt x="371" y="572"/>
                      <a:pt x="364" y="584"/>
                    </a:cubicBezTo>
                    <a:cubicBezTo>
                      <a:pt x="355" y="597"/>
                      <a:pt x="351" y="619"/>
                      <a:pt x="331" y="619"/>
                    </a:cubicBezTo>
                    <a:cubicBezTo>
                      <a:pt x="324" y="619"/>
                      <a:pt x="314" y="614"/>
                      <a:pt x="311" y="614"/>
                    </a:cubicBezTo>
                    <a:cubicBezTo>
                      <a:pt x="305" y="614"/>
                      <a:pt x="299" y="609"/>
                      <a:pt x="293" y="609"/>
                    </a:cubicBezTo>
                    <a:cubicBezTo>
                      <a:pt x="291" y="609"/>
                      <a:pt x="289" y="610"/>
                      <a:pt x="289" y="611"/>
                    </a:cubicBezTo>
                    <a:cubicBezTo>
                      <a:pt x="289" y="615"/>
                      <a:pt x="296" y="617"/>
                      <a:pt x="297" y="619"/>
                    </a:cubicBezTo>
                    <a:cubicBezTo>
                      <a:pt x="300" y="622"/>
                      <a:pt x="300" y="627"/>
                      <a:pt x="302" y="632"/>
                    </a:cubicBezTo>
                    <a:cubicBezTo>
                      <a:pt x="304" y="637"/>
                      <a:pt x="311" y="637"/>
                      <a:pt x="311" y="642"/>
                    </a:cubicBezTo>
                    <a:cubicBezTo>
                      <a:pt x="311" y="647"/>
                      <a:pt x="311" y="650"/>
                      <a:pt x="308" y="654"/>
                    </a:cubicBezTo>
                    <a:cubicBezTo>
                      <a:pt x="304" y="660"/>
                      <a:pt x="301" y="663"/>
                      <a:pt x="297" y="667"/>
                    </a:cubicBezTo>
                    <a:cubicBezTo>
                      <a:pt x="289" y="675"/>
                      <a:pt x="280" y="673"/>
                      <a:pt x="270" y="676"/>
                    </a:cubicBezTo>
                    <a:cubicBezTo>
                      <a:pt x="263" y="678"/>
                      <a:pt x="248" y="673"/>
                      <a:pt x="244" y="677"/>
                    </a:cubicBezTo>
                    <a:cubicBezTo>
                      <a:pt x="238" y="683"/>
                      <a:pt x="243" y="696"/>
                      <a:pt x="240" y="703"/>
                    </a:cubicBezTo>
                    <a:cubicBezTo>
                      <a:pt x="240" y="702"/>
                      <a:pt x="240" y="702"/>
                      <a:pt x="240" y="702"/>
                    </a:cubicBezTo>
                    <a:cubicBezTo>
                      <a:pt x="240" y="703"/>
                      <a:pt x="240" y="706"/>
                      <a:pt x="240" y="707"/>
                    </a:cubicBezTo>
                    <a:cubicBezTo>
                      <a:pt x="240" y="709"/>
                      <a:pt x="233" y="712"/>
                      <a:pt x="229" y="712"/>
                    </a:cubicBezTo>
                    <a:cubicBezTo>
                      <a:pt x="220" y="712"/>
                      <a:pt x="218" y="706"/>
                      <a:pt x="210" y="706"/>
                    </a:cubicBezTo>
                    <a:cubicBezTo>
                      <a:pt x="207" y="706"/>
                      <a:pt x="205" y="709"/>
                      <a:pt x="205" y="711"/>
                    </a:cubicBezTo>
                    <a:cubicBezTo>
                      <a:pt x="205" y="717"/>
                      <a:pt x="211" y="729"/>
                      <a:pt x="214" y="729"/>
                    </a:cubicBezTo>
                    <a:cubicBezTo>
                      <a:pt x="217" y="729"/>
                      <a:pt x="219" y="726"/>
                      <a:pt x="221" y="726"/>
                    </a:cubicBezTo>
                    <a:cubicBezTo>
                      <a:pt x="222" y="728"/>
                      <a:pt x="225" y="728"/>
                      <a:pt x="225" y="730"/>
                    </a:cubicBezTo>
                    <a:cubicBezTo>
                      <a:pt x="225" y="733"/>
                      <a:pt x="221" y="736"/>
                      <a:pt x="220" y="736"/>
                    </a:cubicBezTo>
                    <a:cubicBezTo>
                      <a:pt x="215" y="736"/>
                      <a:pt x="213" y="732"/>
                      <a:pt x="209" y="732"/>
                    </a:cubicBezTo>
                    <a:cubicBezTo>
                      <a:pt x="209" y="737"/>
                      <a:pt x="211" y="738"/>
                      <a:pt x="214" y="739"/>
                    </a:cubicBezTo>
                    <a:cubicBezTo>
                      <a:pt x="206" y="747"/>
                      <a:pt x="206" y="755"/>
                      <a:pt x="203" y="766"/>
                    </a:cubicBezTo>
                    <a:cubicBezTo>
                      <a:pt x="202" y="770"/>
                      <a:pt x="194" y="771"/>
                      <a:pt x="191" y="771"/>
                    </a:cubicBezTo>
                    <a:cubicBezTo>
                      <a:pt x="184" y="773"/>
                      <a:pt x="178" y="779"/>
                      <a:pt x="178" y="787"/>
                    </a:cubicBezTo>
                    <a:cubicBezTo>
                      <a:pt x="178" y="804"/>
                      <a:pt x="198" y="798"/>
                      <a:pt x="198" y="811"/>
                    </a:cubicBezTo>
                    <a:cubicBezTo>
                      <a:pt x="198" y="824"/>
                      <a:pt x="187" y="825"/>
                      <a:pt x="181" y="831"/>
                    </a:cubicBezTo>
                    <a:cubicBezTo>
                      <a:pt x="177" y="835"/>
                      <a:pt x="178" y="841"/>
                      <a:pt x="176" y="846"/>
                    </a:cubicBezTo>
                    <a:cubicBezTo>
                      <a:pt x="173" y="852"/>
                      <a:pt x="166" y="850"/>
                      <a:pt x="162" y="854"/>
                    </a:cubicBezTo>
                    <a:cubicBezTo>
                      <a:pt x="156" y="859"/>
                      <a:pt x="154" y="865"/>
                      <a:pt x="154" y="874"/>
                    </a:cubicBezTo>
                    <a:cubicBezTo>
                      <a:pt x="154" y="878"/>
                      <a:pt x="158" y="883"/>
                      <a:pt x="161" y="884"/>
                    </a:cubicBezTo>
                    <a:cubicBezTo>
                      <a:pt x="169" y="888"/>
                      <a:pt x="168" y="908"/>
                      <a:pt x="174" y="914"/>
                    </a:cubicBezTo>
                    <a:cubicBezTo>
                      <a:pt x="184" y="924"/>
                      <a:pt x="196" y="928"/>
                      <a:pt x="207" y="934"/>
                    </a:cubicBezTo>
                    <a:cubicBezTo>
                      <a:pt x="206" y="936"/>
                      <a:pt x="203" y="935"/>
                      <a:pt x="200" y="935"/>
                    </a:cubicBezTo>
                    <a:cubicBezTo>
                      <a:pt x="194" y="935"/>
                      <a:pt x="183" y="943"/>
                      <a:pt x="179" y="943"/>
                    </a:cubicBezTo>
                    <a:cubicBezTo>
                      <a:pt x="176" y="943"/>
                      <a:pt x="176" y="943"/>
                      <a:pt x="174" y="943"/>
                    </a:cubicBezTo>
                    <a:cubicBezTo>
                      <a:pt x="173" y="943"/>
                      <a:pt x="171" y="945"/>
                      <a:pt x="169" y="945"/>
                    </a:cubicBezTo>
                    <a:cubicBezTo>
                      <a:pt x="165" y="945"/>
                      <a:pt x="162" y="945"/>
                      <a:pt x="157" y="945"/>
                    </a:cubicBezTo>
                    <a:cubicBezTo>
                      <a:pt x="147" y="945"/>
                      <a:pt x="151" y="933"/>
                      <a:pt x="143" y="931"/>
                    </a:cubicBezTo>
                    <a:cubicBezTo>
                      <a:pt x="137" y="929"/>
                      <a:pt x="127" y="929"/>
                      <a:pt x="127" y="921"/>
                    </a:cubicBezTo>
                    <a:cubicBezTo>
                      <a:pt x="124" y="921"/>
                      <a:pt x="122" y="921"/>
                      <a:pt x="119" y="921"/>
                    </a:cubicBezTo>
                    <a:cubicBezTo>
                      <a:pt x="115" y="921"/>
                      <a:pt x="114" y="917"/>
                      <a:pt x="114" y="915"/>
                    </a:cubicBezTo>
                    <a:cubicBezTo>
                      <a:pt x="102" y="915"/>
                      <a:pt x="98" y="909"/>
                      <a:pt x="92" y="903"/>
                    </a:cubicBezTo>
                    <a:cubicBezTo>
                      <a:pt x="91" y="902"/>
                      <a:pt x="88" y="900"/>
                      <a:pt x="88" y="899"/>
                    </a:cubicBezTo>
                    <a:cubicBezTo>
                      <a:pt x="88" y="895"/>
                      <a:pt x="96" y="895"/>
                      <a:pt x="97" y="891"/>
                    </a:cubicBezTo>
                    <a:cubicBezTo>
                      <a:pt x="95" y="891"/>
                      <a:pt x="94" y="890"/>
                      <a:pt x="93" y="889"/>
                    </a:cubicBezTo>
                    <a:cubicBezTo>
                      <a:pt x="94" y="887"/>
                      <a:pt x="96" y="884"/>
                      <a:pt x="96" y="882"/>
                    </a:cubicBezTo>
                    <a:cubicBezTo>
                      <a:pt x="96" y="871"/>
                      <a:pt x="84" y="873"/>
                      <a:pt x="84" y="863"/>
                    </a:cubicBezTo>
                    <a:cubicBezTo>
                      <a:pt x="84" y="860"/>
                      <a:pt x="84" y="859"/>
                      <a:pt x="84" y="857"/>
                    </a:cubicBezTo>
                    <a:cubicBezTo>
                      <a:pt x="84" y="848"/>
                      <a:pt x="78" y="832"/>
                      <a:pt x="78" y="825"/>
                    </a:cubicBezTo>
                    <a:cubicBezTo>
                      <a:pt x="78" y="817"/>
                      <a:pt x="88" y="814"/>
                      <a:pt x="88" y="807"/>
                    </a:cubicBezTo>
                    <a:cubicBezTo>
                      <a:pt x="88" y="803"/>
                      <a:pt x="83" y="796"/>
                      <a:pt x="82" y="791"/>
                    </a:cubicBezTo>
                    <a:cubicBezTo>
                      <a:pt x="82" y="787"/>
                      <a:pt x="82" y="787"/>
                      <a:pt x="82" y="787"/>
                    </a:cubicBezTo>
                    <a:cubicBezTo>
                      <a:pt x="82" y="787"/>
                      <a:pt x="82" y="787"/>
                      <a:pt x="82" y="787"/>
                    </a:cubicBezTo>
                    <a:cubicBezTo>
                      <a:pt x="82" y="784"/>
                      <a:pt x="84" y="782"/>
                      <a:pt x="86" y="782"/>
                    </a:cubicBezTo>
                    <a:cubicBezTo>
                      <a:pt x="94" y="782"/>
                      <a:pt x="91" y="790"/>
                      <a:pt x="98" y="790"/>
                    </a:cubicBezTo>
                    <a:cubicBezTo>
                      <a:pt x="112" y="725"/>
                      <a:pt x="112" y="725"/>
                      <a:pt x="112" y="725"/>
                    </a:cubicBezTo>
                    <a:cubicBezTo>
                      <a:pt x="112" y="718"/>
                      <a:pt x="112" y="718"/>
                      <a:pt x="112" y="718"/>
                    </a:cubicBezTo>
                    <a:cubicBezTo>
                      <a:pt x="111" y="718"/>
                      <a:pt x="109" y="717"/>
                      <a:pt x="108" y="718"/>
                    </a:cubicBezTo>
                    <a:cubicBezTo>
                      <a:pt x="105" y="719"/>
                      <a:pt x="105" y="723"/>
                      <a:pt x="102" y="723"/>
                    </a:cubicBezTo>
                    <a:cubicBezTo>
                      <a:pt x="98" y="723"/>
                      <a:pt x="95" y="713"/>
                      <a:pt x="95" y="708"/>
                    </a:cubicBezTo>
                    <a:cubicBezTo>
                      <a:pt x="95" y="699"/>
                      <a:pt x="98" y="696"/>
                      <a:pt x="100" y="688"/>
                    </a:cubicBezTo>
                    <a:cubicBezTo>
                      <a:pt x="103" y="688"/>
                      <a:pt x="104" y="687"/>
                      <a:pt x="104" y="685"/>
                    </a:cubicBezTo>
                    <a:cubicBezTo>
                      <a:pt x="104" y="683"/>
                      <a:pt x="102" y="680"/>
                      <a:pt x="102" y="680"/>
                    </a:cubicBezTo>
                    <a:cubicBezTo>
                      <a:pt x="100" y="680"/>
                      <a:pt x="99" y="668"/>
                      <a:pt x="99" y="665"/>
                    </a:cubicBezTo>
                    <a:cubicBezTo>
                      <a:pt x="99" y="655"/>
                      <a:pt x="106" y="645"/>
                      <a:pt x="109" y="639"/>
                    </a:cubicBezTo>
                    <a:cubicBezTo>
                      <a:pt x="111" y="635"/>
                      <a:pt x="112" y="629"/>
                      <a:pt x="114" y="626"/>
                    </a:cubicBezTo>
                    <a:cubicBezTo>
                      <a:pt x="116" y="624"/>
                      <a:pt x="118" y="625"/>
                      <a:pt x="118" y="623"/>
                    </a:cubicBezTo>
                    <a:cubicBezTo>
                      <a:pt x="121" y="613"/>
                      <a:pt x="121" y="605"/>
                      <a:pt x="124" y="595"/>
                    </a:cubicBezTo>
                    <a:cubicBezTo>
                      <a:pt x="124" y="562"/>
                      <a:pt x="124" y="562"/>
                      <a:pt x="124" y="562"/>
                    </a:cubicBezTo>
                    <a:cubicBezTo>
                      <a:pt x="121" y="554"/>
                      <a:pt x="126" y="548"/>
                      <a:pt x="126" y="541"/>
                    </a:cubicBezTo>
                    <a:cubicBezTo>
                      <a:pt x="126" y="524"/>
                      <a:pt x="136" y="513"/>
                      <a:pt x="136" y="498"/>
                    </a:cubicBezTo>
                    <a:cubicBezTo>
                      <a:pt x="136" y="497"/>
                      <a:pt x="136" y="495"/>
                      <a:pt x="136" y="494"/>
                    </a:cubicBezTo>
                    <a:cubicBezTo>
                      <a:pt x="136" y="491"/>
                      <a:pt x="138" y="483"/>
                      <a:pt x="139" y="478"/>
                    </a:cubicBezTo>
                    <a:cubicBezTo>
                      <a:pt x="139" y="465"/>
                      <a:pt x="139" y="465"/>
                      <a:pt x="139" y="459"/>
                    </a:cubicBezTo>
                    <a:cubicBezTo>
                      <a:pt x="139" y="453"/>
                      <a:pt x="143" y="441"/>
                      <a:pt x="143" y="434"/>
                    </a:cubicBezTo>
                    <a:cubicBezTo>
                      <a:pt x="143" y="429"/>
                      <a:pt x="141" y="403"/>
                      <a:pt x="140" y="399"/>
                    </a:cubicBezTo>
                    <a:cubicBezTo>
                      <a:pt x="136" y="388"/>
                      <a:pt x="128" y="381"/>
                      <a:pt x="121" y="377"/>
                    </a:cubicBezTo>
                    <a:cubicBezTo>
                      <a:pt x="114" y="374"/>
                      <a:pt x="109" y="375"/>
                      <a:pt x="104" y="370"/>
                    </a:cubicBezTo>
                    <a:cubicBezTo>
                      <a:pt x="99" y="365"/>
                      <a:pt x="96" y="363"/>
                      <a:pt x="90" y="362"/>
                    </a:cubicBezTo>
                    <a:cubicBezTo>
                      <a:pt x="78" y="358"/>
                      <a:pt x="72" y="351"/>
                      <a:pt x="64" y="343"/>
                    </a:cubicBezTo>
                    <a:cubicBezTo>
                      <a:pt x="60" y="340"/>
                      <a:pt x="62" y="335"/>
                      <a:pt x="62" y="330"/>
                    </a:cubicBezTo>
                    <a:cubicBezTo>
                      <a:pt x="62" y="323"/>
                      <a:pt x="55" y="319"/>
                      <a:pt x="53" y="313"/>
                    </a:cubicBezTo>
                    <a:cubicBezTo>
                      <a:pt x="50" y="302"/>
                      <a:pt x="41" y="294"/>
                      <a:pt x="38" y="285"/>
                    </a:cubicBezTo>
                    <a:cubicBezTo>
                      <a:pt x="35" y="275"/>
                      <a:pt x="32" y="269"/>
                      <a:pt x="28" y="261"/>
                    </a:cubicBezTo>
                    <a:cubicBezTo>
                      <a:pt x="27" y="258"/>
                      <a:pt x="24" y="259"/>
                      <a:pt x="23" y="257"/>
                    </a:cubicBezTo>
                    <a:cubicBezTo>
                      <a:pt x="20" y="254"/>
                      <a:pt x="19" y="248"/>
                      <a:pt x="17" y="245"/>
                    </a:cubicBezTo>
                    <a:cubicBezTo>
                      <a:pt x="16" y="242"/>
                      <a:pt x="12" y="243"/>
                      <a:pt x="11" y="242"/>
                    </a:cubicBezTo>
                    <a:cubicBezTo>
                      <a:pt x="6" y="237"/>
                      <a:pt x="0" y="228"/>
                      <a:pt x="0" y="220"/>
                    </a:cubicBezTo>
                    <a:cubicBezTo>
                      <a:pt x="0" y="215"/>
                      <a:pt x="3" y="209"/>
                      <a:pt x="5" y="207"/>
                    </a:cubicBezTo>
                    <a:cubicBezTo>
                      <a:pt x="8" y="200"/>
                      <a:pt x="16" y="198"/>
                      <a:pt x="18" y="191"/>
                    </a:cubicBezTo>
                    <a:cubicBezTo>
                      <a:pt x="14" y="189"/>
                      <a:pt x="15" y="191"/>
                      <a:pt x="12" y="191"/>
                    </a:cubicBezTo>
                    <a:cubicBezTo>
                      <a:pt x="5" y="191"/>
                      <a:pt x="5" y="182"/>
                      <a:pt x="5" y="176"/>
                    </a:cubicBezTo>
                    <a:cubicBezTo>
                      <a:pt x="5" y="166"/>
                      <a:pt x="16" y="168"/>
                      <a:pt x="14" y="148"/>
                    </a:cubicBezTo>
                    <a:cubicBezTo>
                      <a:pt x="26" y="148"/>
                      <a:pt x="29" y="136"/>
                      <a:pt x="32" y="129"/>
                    </a:cubicBezTo>
                    <a:cubicBezTo>
                      <a:pt x="37" y="119"/>
                      <a:pt x="49" y="123"/>
                      <a:pt x="51" y="111"/>
                    </a:cubicBezTo>
                    <a:cubicBezTo>
                      <a:pt x="49" y="110"/>
                      <a:pt x="47" y="107"/>
                      <a:pt x="47" y="106"/>
                    </a:cubicBezTo>
                    <a:cubicBezTo>
                      <a:pt x="49" y="103"/>
                      <a:pt x="49" y="103"/>
                      <a:pt x="49" y="10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9" name="Group 277">
              <a:extLst>
                <a:ext uri="{FF2B5EF4-FFF2-40B4-BE49-F238E27FC236}">
                  <a16:creationId xmlns:a16="http://schemas.microsoft.com/office/drawing/2014/main" id="{876298D0-EA52-9442-986B-1ED9A2107DA7}"/>
                </a:ext>
              </a:extLst>
            </p:cNvPr>
            <p:cNvGrpSpPr/>
            <p:nvPr/>
          </p:nvGrpSpPr>
          <p:grpSpPr>
            <a:xfrm>
              <a:off x="3166077" y="2001520"/>
              <a:ext cx="2478758" cy="1726930"/>
              <a:chOff x="1585913" y="960438"/>
              <a:chExt cx="2590800" cy="1804987"/>
            </a:xfrm>
            <a:grpFill/>
          </p:grpSpPr>
          <p:sp>
            <p:nvSpPr>
              <p:cNvPr id="113" name="Freeform 21">
                <a:extLst>
                  <a:ext uri="{FF2B5EF4-FFF2-40B4-BE49-F238E27FC236}">
                    <a16:creationId xmlns:a16="http://schemas.microsoft.com/office/drawing/2014/main" id="{83F39E97-4D20-504E-8197-E6AE9EFE1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150" y="2703513"/>
                <a:ext cx="12700" cy="14288"/>
              </a:xfrm>
              <a:custGeom>
                <a:avLst/>
                <a:gdLst/>
                <a:ahLst/>
                <a:cxnLst>
                  <a:cxn ang="0">
                    <a:pos x="9" y="4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9" y="4"/>
                  </a:cxn>
                </a:cxnLst>
                <a:rect l="0" t="0" r="r" b="b"/>
                <a:pathLst>
                  <a:path w="9" h="11">
                    <a:moveTo>
                      <a:pt x="9" y="4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2" y="0"/>
                      <a:pt x="0" y="5"/>
                      <a:pt x="0" y="9"/>
                    </a:cubicBezTo>
                    <a:cubicBezTo>
                      <a:pt x="0" y="11"/>
                      <a:pt x="2" y="9"/>
                      <a:pt x="4" y="9"/>
                    </a:cubicBezTo>
                    <a:cubicBezTo>
                      <a:pt x="6" y="9"/>
                      <a:pt x="8" y="5"/>
                      <a:pt x="9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4" name="Freeform 39">
                <a:extLst>
                  <a:ext uri="{FF2B5EF4-FFF2-40B4-BE49-F238E27FC236}">
                    <a16:creationId xmlns:a16="http://schemas.microsoft.com/office/drawing/2014/main" id="{0F6F843F-34D3-2E47-93BE-B56DDC39D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388" y="1552575"/>
                <a:ext cx="169863" cy="77788"/>
              </a:xfrm>
              <a:custGeom>
                <a:avLst/>
                <a:gdLst/>
                <a:ahLst/>
                <a:cxnLst>
                  <a:cxn ang="0">
                    <a:pos x="127" y="31"/>
                  </a:cxn>
                  <a:cxn ang="0">
                    <a:pos x="108" y="47"/>
                  </a:cxn>
                  <a:cxn ang="0">
                    <a:pos x="74" y="58"/>
                  </a:cxn>
                  <a:cxn ang="0">
                    <a:pos x="34" y="50"/>
                  </a:cxn>
                  <a:cxn ang="0">
                    <a:pos x="14" y="42"/>
                  </a:cxn>
                  <a:cxn ang="0">
                    <a:pos x="18" y="40"/>
                  </a:cxn>
                  <a:cxn ang="0">
                    <a:pos x="21" y="27"/>
                  </a:cxn>
                  <a:cxn ang="0">
                    <a:pos x="2" y="25"/>
                  </a:cxn>
                  <a:cxn ang="0">
                    <a:pos x="25" y="21"/>
                  </a:cxn>
                  <a:cxn ang="0">
                    <a:pos x="23" y="18"/>
                  </a:cxn>
                  <a:cxn ang="0">
                    <a:pos x="0" y="8"/>
                  </a:cxn>
                  <a:cxn ang="0">
                    <a:pos x="9" y="9"/>
                  </a:cxn>
                  <a:cxn ang="0">
                    <a:pos x="9" y="5"/>
                  </a:cxn>
                  <a:cxn ang="0">
                    <a:pos x="17" y="0"/>
                  </a:cxn>
                  <a:cxn ang="0">
                    <a:pos x="21" y="0"/>
                  </a:cxn>
                  <a:cxn ang="0">
                    <a:pos x="23" y="7"/>
                  </a:cxn>
                  <a:cxn ang="0">
                    <a:pos x="30" y="16"/>
                  </a:cxn>
                  <a:cxn ang="0">
                    <a:pos x="38" y="13"/>
                  </a:cxn>
                  <a:cxn ang="0">
                    <a:pos x="38" y="8"/>
                  </a:cxn>
                  <a:cxn ang="0">
                    <a:pos x="44" y="12"/>
                  </a:cxn>
                  <a:cxn ang="0">
                    <a:pos x="54" y="9"/>
                  </a:cxn>
                  <a:cxn ang="0">
                    <a:pos x="60" y="12"/>
                  </a:cxn>
                  <a:cxn ang="0">
                    <a:pos x="60" y="8"/>
                  </a:cxn>
                  <a:cxn ang="0">
                    <a:pos x="74" y="9"/>
                  </a:cxn>
                  <a:cxn ang="0">
                    <a:pos x="89" y="8"/>
                  </a:cxn>
                  <a:cxn ang="0">
                    <a:pos x="91" y="1"/>
                  </a:cxn>
                  <a:cxn ang="0">
                    <a:pos x="96" y="1"/>
                  </a:cxn>
                  <a:cxn ang="0">
                    <a:pos x="104" y="7"/>
                  </a:cxn>
                  <a:cxn ang="0">
                    <a:pos x="115" y="4"/>
                  </a:cxn>
                  <a:cxn ang="0">
                    <a:pos x="112" y="8"/>
                  </a:cxn>
                  <a:cxn ang="0">
                    <a:pos x="128" y="30"/>
                  </a:cxn>
                  <a:cxn ang="0">
                    <a:pos x="127" y="31"/>
                  </a:cxn>
                </a:cxnLst>
                <a:rect l="0" t="0" r="r" b="b"/>
                <a:pathLst>
                  <a:path w="128" h="58">
                    <a:moveTo>
                      <a:pt x="127" y="31"/>
                    </a:moveTo>
                    <a:cubicBezTo>
                      <a:pt x="124" y="38"/>
                      <a:pt x="113" y="45"/>
                      <a:pt x="108" y="47"/>
                    </a:cubicBezTo>
                    <a:cubicBezTo>
                      <a:pt x="97" y="51"/>
                      <a:pt x="89" y="58"/>
                      <a:pt x="74" y="58"/>
                    </a:cubicBezTo>
                    <a:cubicBezTo>
                      <a:pt x="57" y="58"/>
                      <a:pt x="46" y="54"/>
                      <a:pt x="34" y="50"/>
                    </a:cubicBezTo>
                    <a:cubicBezTo>
                      <a:pt x="28" y="49"/>
                      <a:pt x="24" y="42"/>
                      <a:pt x="14" y="42"/>
                    </a:cubicBezTo>
                    <a:cubicBezTo>
                      <a:pt x="16" y="41"/>
                      <a:pt x="17" y="40"/>
                      <a:pt x="18" y="40"/>
                    </a:cubicBezTo>
                    <a:cubicBezTo>
                      <a:pt x="18" y="34"/>
                      <a:pt x="20" y="32"/>
                      <a:pt x="21" y="27"/>
                    </a:cubicBezTo>
                    <a:cubicBezTo>
                      <a:pt x="14" y="25"/>
                      <a:pt x="6" y="30"/>
                      <a:pt x="2" y="25"/>
                    </a:cubicBezTo>
                    <a:cubicBezTo>
                      <a:pt x="8" y="25"/>
                      <a:pt x="20" y="23"/>
                      <a:pt x="25" y="21"/>
                    </a:cubicBezTo>
                    <a:cubicBezTo>
                      <a:pt x="23" y="20"/>
                      <a:pt x="23" y="19"/>
                      <a:pt x="23" y="18"/>
                    </a:cubicBezTo>
                    <a:cubicBezTo>
                      <a:pt x="18" y="18"/>
                      <a:pt x="1" y="13"/>
                      <a:pt x="0" y="8"/>
                    </a:cubicBezTo>
                    <a:cubicBezTo>
                      <a:pt x="4" y="7"/>
                      <a:pt x="7" y="8"/>
                      <a:pt x="9" y="9"/>
                    </a:cubicBezTo>
                    <a:cubicBezTo>
                      <a:pt x="9" y="8"/>
                      <a:pt x="9" y="7"/>
                      <a:pt x="9" y="5"/>
                    </a:cubicBezTo>
                    <a:cubicBezTo>
                      <a:pt x="13" y="5"/>
                      <a:pt x="14" y="0"/>
                      <a:pt x="17" y="0"/>
                    </a:cubicBezTo>
                    <a:cubicBezTo>
                      <a:pt x="18" y="0"/>
                      <a:pt x="19" y="0"/>
                      <a:pt x="21" y="0"/>
                    </a:cubicBezTo>
                    <a:cubicBezTo>
                      <a:pt x="21" y="3"/>
                      <a:pt x="23" y="4"/>
                      <a:pt x="23" y="7"/>
                    </a:cubicBezTo>
                    <a:cubicBezTo>
                      <a:pt x="23" y="10"/>
                      <a:pt x="27" y="16"/>
                      <a:pt x="30" y="16"/>
                    </a:cubicBezTo>
                    <a:cubicBezTo>
                      <a:pt x="33" y="16"/>
                      <a:pt x="36" y="14"/>
                      <a:pt x="38" y="13"/>
                    </a:cubicBezTo>
                    <a:cubicBezTo>
                      <a:pt x="37" y="10"/>
                      <a:pt x="37" y="9"/>
                      <a:pt x="38" y="8"/>
                    </a:cubicBezTo>
                    <a:cubicBezTo>
                      <a:pt x="40" y="9"/>
                      <a:pt x="41" y="12"/>
                      <a:pt x="44" y="12"/>
                    </a:cubicBezTo>
                    <a:cubicBezTo>
                      <a:pt x="54" y="9"/>
                      <a:pt x="54" y="9"/>
                      <a:pt x="54" y="9"/>
                    </a:cubicBezTo>
                    <a:cubicBezTo>
                      <a:pt x="58" y="10"/>
                      <a:pt x="59" y="11"/>
                      <a:pt x="60" y="12"/>
                    </a:cubicBezTo>
                    <a:cubicBezTo>
                      <a:pt x="60" y="11"/>
                      <a:pt x="60" y="9"/>
                      <a:pt x="60" y="8"/>
                    </a:cubicBezTo>
                    <a:cubicBezTo>
                      <a:pt x="67" y="8"/>
                      <a:pt x="70" y="9"/>
                      <a:pt x="74" y="9"/>
                    </a:cubicBezTo>
                    <a:cubicBezTo>
                      <a:pt x="80" y="9"/>
                      <a:pt x="85" y="4"/>
                      <a:pt x="89" y="8"/>
                    </a:cubicBezTo>
                    <a:cubicBezTo>
                      <a:pt x="89" y="4"/>
                      <a:pt x="90" y="3"/>
                      <a:pt x="91" y="1"/>
                    </a:cubicBezTo>
                    <a:cubicBezTo>
                      <a:pt x="94" y="2"/>
                      <a:pt x="94" y="2"/>
                      <a:pt x="96" y="1"/>
                    </a:cubicBezTo>
                    <a:cubicBezTo>
                      <a:pt x="96" y="6"/>
                      <a:pt x="100" y="7"/>
                      <a:pt x="104" y="7"/>
                    </a:cubicBezTo>
                    <a:cubicBezTo>
                      <a:pt x="108" y="7"/>
                      <a:pt x="111" y="4"/>
                      <a:pt x="115" y="4"/>
                    </a:cubicBezTo>
                    <a:cubicBezTo>
                      <a:pt x="113" y="5"/>
                      <a:pt x="112" y="7"/>
                      <a:pt x="112" y="8"/>
                    </a:cubicBezTo>
                    <a:cubicBezTo>
                      <a:pt x="112" y="21"/>
                      <a:pt x="128" y="18"/>
                      <a:pt x="128" y="30"/>
                    </a:cubicBezTo>
                    <a:lnTo>
                      <a:pt x="127" y="3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5" name="Freeform 40">
                <a:extLst>
                  <a:ext uri="{FF2B5EF4-FFF2-40B4-BE49-F238E27FC236}">
                    <a16:creationId xmlns:a16="http://schemas.microsoft.com/office/drawing/2014/main" id="{D3E97172-2563-BB43-A560-79A06BB677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800" y="2487613"/>
                <a:ext cx="174625" cy="60325"/>
              </a:xfrm>
              <a:custGeom>
                <a:avLst/>
                <a:gdLst/>
                <a:ahLst/>
                <a:cxnLst>
                  <a:cxn ang="0">
                    <a:pos x="131" y="40"/>
                  </a:cxn>
                  <a:cxn ang="0">
                    <a:pos x="114" y="45"/>
                  </a:cxn>
                  <a:cxn ang="0">
                    <a:pos x="88" y="42"/>
                  </a:cxn>
                  <a:cxn ang="0">
                    <a:pos x="88" y="39"/>
                  </a:cxn>
                  <a:cxn ang="0">
                    <a:pos x="93" y="35"/>
                  </a:cxn>
                  <a:cxn ang="0">
                    <a:pos x="78" y="26"/>
                  </a:cxn>
                  <a:cxn ang="0">
                    <a:pos x="73" y="22"/>
                  </a:cxn>
                  <a:cxn ang="0">
                    <a:pos x="64" y="22"/>
                  </a:cxn>
                  <a:cxn ang="0">
                    <a:pos x="48" y="15"/>
                  </a:cxn>
                  <a:cxn ang="0">
                    <a:pos x="35" y="15"/>
                  </a:cxn>
                  <a:cxn ang="0">
                    <a:pos x="34" y="10"/>
                  </a:cxn>
                  <a:cxn ang="0">
                    <a:pos x="28" y="9"/>
                  </a:cxn>
                  <a:cxn ang="0">
                    <a:pos x="4" y="20"/>
                  </a:cxn>
                  <a:cxn ang="0">
                    <a:pos x="0" y="20"/>
                  </a:cxn>
                  <a:cxn ang="0">
                    <a:pos x="36" y="0"/>
                  </a:cxn>
                  <a:cxn ang="0">
                    <a:pos x="79" y="11"/>
                  </a:cxn>
                  <a:cxn ang="0">
                    <a:pos x="86" y="17"/>
                  </a:cxn>
                  <a:cxn ang="0">
                    <a:pos x="114" y="28"/>
                  </a:cxn>
                  <a:cxn ang="0">
                    <a:pos x="114" y="31"/>
                  </a:cxn>
                  <a:cxn ang="0">
                    <a:pos x="120" y="31"/>
                  </a:cxn>
                  <a:cxn ang="0">
                    <a:pos x="131" y="40"/>
                  </a:cxn>
                </a:cxnLst>
                <a:rect l="0" t="0" r="r" b="b"/>
                <a:pathLst>
                  <a:path w="131" h="45">
                    <a:moveTo>
                      <a:pt x="131" y="40"/>
                    </a:moveTo>
                    <a:cubicBezTo>
                      <a:pt x="127" y="45"/>
                      <a:pt x="119" y="45"/>
                      <a:pt x="114" y="45"/>
                    </a:cubicBezTo>
                    <a:cubicBezTo>
                      <a:pt x="104" y="45"/>
                      <a:pt x="97" y="42"/>
                      <a:pt x="88" y="42"/>
                    </a:cubicBezTo>
                    <a:cubicBezTo>
                      <a:pt x="88" y="41"/>
                      <a:pt x="88" y="40"/>
                      <a:pt x="88" y="39"/>
                    </a:cubicBezTo>
                    <a:cubicBezTo>
                      <a:pt x="90" y="39"/>
                      <a:pt x="92" y="38"/>
                      <a:pt x="93" y="35"/>
                    </a:cubicBezTo>
                    <a:cubicBezTo>
                      <a:pt x="86" y="32"/>
                      <a:pt x="79" y="33"/>
                      <a:pt x="78" y="26"/>
                    </a:cubicBezTo>
                    <a:cubicBezTo>
                      <a:pt x="74" y="26"/>
                      <a:pt x="75" y="23"/>
                      <a:pt x="73" y="22"/>
                    </a:cubicBezTo>
                    <a:cubicBezTo>
                      <a:pt x="69" y="20"/>
                      <a:pt x="67" y="22"/>
                      <a:pt x="64" y="22"/>
                    </a:cubicBezTo>
                    <a:cubicBezTo>
                      <a:pt x="57" y="22"/>
                      <a:pt x="54" y="15"/>
                      <a:pt x="48" y="15"/>
                    </a:cubicBezTo>
                    <a:cubicBezTo>
                      <a:pt x="35" y="15"/>
                      <a:pt x="35" y="15"/>
                      <a:pt x="35" y="15"/>
                    </a:cubicBezTo>
                    <a:cubicBezTo>
                      <a:pt x="33" y="13"/>
                      <a:pt x="33" y="12"/>
                      <a:pt x="34" y="10"/>
                    </a:cubicBezTo>
                    <a:cubicBezTo>
                      <a:pt x="33" y="9"/>
                      <a:pt x="30" y="9"/>
                      <a:pt x="28" y="9"/>
                    </a:cubicBezTo>
                    <a:cubicBezTo>
                      <a:pt x="20" y="9"/>
                      <a:pt x="8" y="15"/>
                      <a:pt x="4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" y="8"/>
                      <a:pt x="16" y="0"/>
                      <a:pt x="36" y="0"/>
                    </a:cubicBezTo>
                    <a:cubicBezTo>
                      <a:pt x="55" y="0"/>
                      <a:pt x="64" y="11"/>
                      <a:pt x="79" y="11"/>
                    </a:cubicBezTo>
                    <a:cubicBezTo>
                      <a:pt x="82" y="11"/>
                      <a:pt x="86" y="16"/>
                      <a:pt x="86" y="17"/>
                    </a:cubicBezTo>
                    <a:cubicBezTo>
                      <a:pt x="93" y="23"/>
                      <a:pt x="104" y="28"/>
                      <a:pt x="114" y="28"/>
                    </a:cubicBezTo>
                    <a:cubicBezTo>
                      <a:pt x="114" y="28"/>
                      <a:pt x="113" y="30"/>
                      <a:pt x="114" y="31"/>
                    </a:cubicBezTo>
                    <a:cubicBezTo>
                      <a:pt x="120" y="31"/>
                      <a:pt x="120" y="31"/>
                      <a:pt x="120" y="31"/>
                    </a:cubicBezTo>
                    <a:cubicBezTo>
                      <a:pt x="125" y="32"/>
                      <a:pt x="127" y="39"/>
                      <a:pt x="131" y="4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6" name="Freeform 41">
                <a:extLst>
                  <a:ext uri="{FF2B5EF4-FFF2-40B4-BE49-F238E27FC236}">
                    <a16:creationId xmlns:a16="http://schemas.microsoft.com/office/drawing/2014/main" id="{FA8E4C67-D0F2-9749-9443-B0C07075B7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5613" y="2509838"/>
                <a:ext cx="9525" cy="111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7"/>
                  </a:cxn>
                  <a:cxn ang="0">
                    <a:pos x="0" y="7"/>
                  </a:cxn>
                  <a:cxn ang="0">
                    <a:pos x="4" y="3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</a:cxnLst>
                <a:rect l="0" t="0" r="r" b="b"/>
                <a:pathLst>
                  <a:path w="7" h="8">
                    <a:moveTo>
                      <a:pt x="6" y="0"/>
                    </a:moveTo>
                    <a:cubicBezTo>
                      <a:pt x="6" y="3"/>
                      <a:pt x="7" y="5"/>
                      <a:pt x="6" y="7"/>
                    </a:cubicBezTo>
                    <a:cubicBezTo>
                      <a:pt x="5" y="7"/>
                      <a:pt x="0" y="8"/>
                      <a:pt x="0" y="7"/>
                    </a:cubicBezTo>
                    <a:cubicBezTo>
                      <a:pt x="0" y="4"/>
                      <a:pt x="2" y="3"/>
                      <a:pt x="4" y="3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0"/>
                      <a:pt x="5" y="0"/>
                      <a:pt x="5" y="0"/>
                    </a:cubicBezTo>
                    <a:lnTo>
                      <a:pt x="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7" name="Freeform 42">
                <a:extLst>
                  <a:ext uri="{FF2B5EF4-FFF2-40B4-BE49-F238E27FC236}">
                    <a16:creationId xmlns:a16="http://schemas.microsoft.com/office/drawing/2014/main" id="{E80263D0-231E-724F-891B-5DF6093B1E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2925" y="2568575"/>
                <a:ext cx="28575" cy="14288"/>
              </a:xfrm>
              <a:custGeom>
                <a:avLst/>
                <a:gdLst/>
                <a:ahLst/>
                <a:cxnLst>
                  <a:cxn ang="0">
                    <a:pos x="18" y="3"/>
                  </a:cxn>
                  <a:cxn ang="0">
                    <a:pos x="22" y="7"/>
                  </a:cxn>
                  <a:cxn ang="0">
                    <a:pos x="7" y="10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19" y="4"/>
                  </a:cxn>
                  <a:cxn ang="0">
                    <a:pos x="18" y="3"/>
                  </a:cxn>
                </a:cxnLst>
                <a:rect l="0" t="0" r="r" b="b"/>
                <a:pathLst>
                  <a:path w="22" h="10">
                    <a:moveTo>
                      <a:pt x="18" y="3"/>
                    </a:moveTo>
                    <a:cubicBezTo>
                      <a:pt x="21" y="4"/>
                      <a:pt x="22" y="5"/>
                      <a:pt x="22" y="7"/>
                    </a:cubicBezTo>
                    <a:cubicBezTo>
                      <a:pt x="17" y="8"/>
                      <a:pt x="13" y="10"/>
                      <a:pt x="7" y="10"/>
                    </a:cubicBezTo>
                    <a:cubicBezTo>
                      <a:pt x="4" y="10"/>
                      <a:pt x="0" y="7"/>
                      <a:pt x="0" y="3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10" y="0"/>
                      <a:pt x="16" y="3"/>
                      <a:pt x="19" y="4"/>
                    </a:cubicBezTo>
                    <a:lnTo>
                      <a:pt x="18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8" name="Freeform 43">
                <a:extLst>
                  <a:ext uri="{FF2B5EF4-FFF2-40B4-BE49-F238E27FC236}">
                    <a16:creationId xmlns:a16="http://schemas.microsoft.com/office/drawing/2014/main" id="{2E4E51E2-2A6D-A84C-83FF-8B0E94D250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075" y="2568575"/>
                <a:ext cx="23813" cy="9525"/>
              </a:xfrm>
              <a:custGeom>
                <a:avLst/>
                <a:gdLst/>
                <a:ahLst/>
                <a:cxnLst>
                  <a:cxn ang="0">
                    <a:pos x="18" y="4"/>
                  </a:cxn>
                  <a:cxn ang="0">
                    <a:pos x="11" y="7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18" y="4"/>
                  </a:cxn>
                </a:cxnLst>
                <a:rect l="0" t="0" r="r" b="b"/>
                <a:pathLst>
                  <a:path w="18" h="7">
                    <a:moveTo>
                      <a:pt x="18" y="4"/>
                    </a:moveTo>
                    <a:cubicBezTo>
                      <a:pt x="17" y="7"/>
                      <a:pt x="14" y="7"/>
                      <a:pt x="11" y="7"/>
                    </a:cubicBezTo>
                    <a:cubicBezTo>
                      <a:pt x="6" y="7"/>
                      <a:pt x="0" y="7"/>
                      <a:pt x="0" y="2"/>
                    </a:cubicBezTo>
                    <a:cubicBezTo>
                      <a:pt x="0" y="0"/>
                      <a:pt x="4" y="0"/>
                      <a:pt x="5" y="0"/>
                    </a:cubicBezTo>
                    <a:cubicBezTo>
                      <a:pt x="6" y="0"/>
                      <a:pt x="17" y="2"/>
                      <a:pt x="18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19" name="Freeform 44">
                <a:extLst>
                  <a:ext uri="{FF2B5EF4-FFF2-40B4-BE49-F238E27FC236}">
                    <a16:creationId xmlns:a16="http://schemas.microsoft.com/office/drawing/2014/main" id="{03238479-3608-9046-AA09-AE6111277D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425" y="2543175"/>
                <a:ext cx="100013" cy="39688"/>
              </a:xfrm>
              <a:custGeom>
                <a:avLst/>
                <a:gdLst/>
                <a:ahLst/>
                <a:cxnLst>
                  <a:cxn ang="0">
                    <a:pos x="64" y="11"/>
                  </a:cxn>
                  <a:cxn ang="0">
                    <a:pos x="75" y="21"/>
                  </a:cxn>
                  <a:cxn ang="0">
                    <a:pos x="59" y="21"/>
                  </a:cxn>
                  <a:cxn ang="0">
                    <a:pos x="51" y="24"/>
                  </a:cxn>
                  <a:cxn ang="0">
                    <a:pos x="47" y="22"/>
                  </a:cxn>
                  <a:cxn ang="0">
                    <a:pos x="37" y="30"/>
                  </a:cxn>
                  <a:cxn ang="0">
                    <a:pos x="31" y="24"/>
                  </a:cxn>
                  <a:cxn ang="0">
                    <a:pos x="11" y="23"/>
                  </a:cxn>
                  <a:cxn ang="0">
                    <a:pos x="6" y="23"/>
                  </a:cxn>
                  <a:cxn ang="0">
                    <a:pos x="6" y="27"/>
                  </a:cxn>
                  <a:cxn ang="0">
                    <a:pos x="0" y="19"/>
                  </a:cxn>
                  <a:cxn ang="0">
                    <a:pos x="3" y="18"/>
                  </a:cxn>
                  <a:cxn ang="0">
                    <a:pos x="22" y="17"/>
                  </a:cxn>
                  <a:cxn ang="0">
                    <a:pos x="19" y="8"/>
                  </a:cxn>
                  <a:cxn ang="0">
                    <a:pos x="14" y="3"/>
                  </a:cxn>
                  <a:cxn ang="0">
                    <a:pos x="17" y="0"/>
                  </a:cxn>
                  <a:cxn ang="0">
                    <a:pos x="28" y="3"/>
                  </a:cxn>
                  <a:cxn ang="0">
                    <a:pos x="41" y="1"/>
                  </a:cxn>
                  <a:cxn ang="0">
                    <a:pos x="66" y="13"/>
                  </a:cxn>
                  <a:cxn ang="0">
                    <a:pos x="64" y="11"/>
                  </a:cxn>
                </a:cxnLst>
                <a:rect l="0" t="0" r="r" b="b"/>
                <a:pathLst>
                  <a:path w="75" h="30">
                    <a:moveTo>
                      <a:pt x="64" y="11"/>
                    </a:moveTo>
                    <a:cubicBezTo>
                      <a:pt x="68" y="15"/>
                      <a:pt x="72" y="16"/>
                      <a:pt x="75" y="21"/>
                    </a:cubicBezTo>
                    <a:cubicBezTo>
                      <a:pt x="59" y="21"/>
                      <a:pt x="59" y="21"/>
                      <a:pt x="59" y="21"/>
                    </a:cubicBezTo>
                    <a:cubicBezTo>
                      <a:pt x="56" y="23"/>
                      <a:pt x="54" y="24"/>
                      <a:pt x="51" y="24"/>
                    </a:cubicBezTo>
                    <a:cubicBezTo>
                      <a:pt x="49" y="24"/>
                      <a:pt x="49" y="22"/>
                      <a:pt x="47" y="22"/>
                    </a:cubicBezTo>
                    <a:cubicBezTo>
                      <a:pt x="41" y="22"/>
                      <a:pt x="41" y="30"/>
                      <a:pt x="37" y="30"/>
                    </a:cubicBezTo>
                    <a:cubicBezTo>
                      <a:pt x="33" y="30"/>
                      <a:pt x="34" y="26"/>
                      <a:pt x="31" y="24"/>
                    </a:cubicBezTo>
                    <a:cubicBezTo>
                      <a:pt x="27" y="22"/>
                      <a:pt x="17" y="23"/>
                      <a:pt x="11" y="23"/>
                    </a:cubicBezTo>
                    <a:cubicBezTo>
                      <a:pt x="8" y="23"/>
                      <a:pt x="8" y="24"/>
                      <a:pt x="6" y="23"/>
                    </a:cubicBezTo>
                    <a:cubicBezTo>
                      <a:pt x="6" y="24"/>
                      <a:pt x="6" y="25"/>
                      <a:pt x="6" y="27"/>
                    </a:cubicBezTo>
                    <a:cubicBezTo>
                      <a:pt x="3" y="26"/>
                      <a:pt x="0" y="22"/>
                      <a:pt x="0" y="19"/>
                    </a:cubicBezTo>
                    <a:cubicBezTo>
                      <a:pt x="1" y="19"/>
                      <a:pt x="2" y="18"/>
                      <a:pt x="3" y="18"/>
                    </a:cubicBezTo>
                    <a:cubicBezTo>
                      <a:pt x="13" y="18"/>
                      <a:pt x="17" y="20"/>
                      <a:pt x="22" y="17"/>
                    </a:cubicBezTo>
                    <a:cubicBezTo>
                      <a:pt x="20" y="15"/>
                      <a:pt x="19" y="12"/>
                      <a:pt x="19" y="8"/>
                    </a:cubicBezTo>
                    <a:cubicBezTo>
                      <a:pt x="17" y="8"/>
                      <a:pt x="14" y="6"/>
                      <a:pt x="14" y="3"/>
                    </a:cubicBezTo>
                    <a:cubicBezTo>
                      <a:pt x="14" y="2"/>
                      <a:pt x="16" y="0"/>
                      <a:pt x="17" y="0"/>
                    </a:cubicBezTo>
                    <a:cubicBezTo>
                      <a:pt x="21" y="0"/>
                      <a:pt x="24" y="3"/>
                      <a:pt x="28" y="3"/>
                    </a:cubicBezTo>
                    <a:cubicBezTo>
                      <a:pt x="34" y="3"/>
                      <a:pt x="36" y="1"/>
                      <a:pt x="41" y="1"/>
                    </a:cubicBezTo>
                    <a:cubicBezTo>
                      <a:pt x="55" y="1"/>
                      <a:pt x="58" y="9"/>
                      <a:pt x="66" y="13"/>
                    </a:cubicBezTo>
                    <a:lnTo>
                      <a:pt x="64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0" name="Freeform 45">
                <a:extLst>
                  <a:ext uri="{FF2B5EF4-FFF2-40B4-BE49-F238E27FC236}">
                    <a16:creationId xmlns:a16="http://schemas.microsoft.com/office/drawing/2014/main" id="{09F09DFE-161A-4541-88E4-23D77AAB1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575" y="2455863"/>
                <a:ext cx="9525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7" y="6"/>
                  </a:cxn>
                  <a:cxn ang="0">
                    <a:pos x="5" y="8"/>
                  </a:cxn>
                  <a:cxn ang="0">
                    <a:pos x="0" y="0"/>
                  </a:cxn>
                  <a:cxn ang="0">
                    <a:pos x="2" y="0"/>
                  </a:cxn>
                </a:cxnLst>
                <a:rect l="0" t="0" r="r" b="b"/>
                <a:pathLst>
                  <a:path w="7" h="8">
                    <a:moveTo>
                      <a:pt x="2" y="0"/>
                    </a:moveTo>
                    <a:cubicBezTo>
                      <a:pt x="6" y="0"/>
                      <a:pt x="7" y="3"/>
                      <a:pt x="7" y="6"/>
                    </a:cubicBezTo>
                    <a:cubicBezTo>
                      <a:pt x="7" y="7"/>
                      <a:pt x="6" y="8"/>
                      <a:pt x="5" y="8"/>
                    </a:cubicBezTo>
                    <a:cubicBezTo>
                      <a:pt x="0" y="8"/>
                      <a:pt x="0" y="3"/>
                      <a:pt x="0" y="0"/>
                    </a:cubicBezTo>
                    <a:cubicBezTo>
                      <a:pt x="0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1" name="Freeform 46">
                <a:extLst>
                  <a:ext uri="{FF2B5EF4-FFF2-40B4-BE49-F238E27FC236}">
                    <a16:creationId xmlns:a16="http://schemas.microsoft.com/office/drawing/2014/main" id="{9838EB0B-EF5C-224D-818F-2CD8F49A42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638" y="2422525"/>
                <a:ext cx="14288" cy="476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6" y="0"/>
                  </a:cxn>
                  <a:cxn ang="0">
                    <a:pos x="11" y="3"/>
                  </a:cxn>
                  <a:cxn ang="0">
                    <a:pos x="0" y="3"/>
                  </a:cxn>
                </a:cxnLst>
                <a:rect l="0" t="0" r="r" b="b"/>
                <a:pathLst>
                  <a:path w="11" h="4">
                    <a:moveTo>
                      <a:pt x="0" y="3"/>
                    </a:moveTo>
                    <a:cubicBezTo>
                      <a:pt x="1" y="2"/>
                      <a:pt x="4" y="0"/>
                      <a:pt x="6" y="0"/>
                    </a:cubicBezTo>
                    <a:cubicBezTo>
                      <a:pt x="9" y="0"/>
                      <a:pt x="10" y="2"/>
                      <a:pt x="11" y="3"/>
                    </a:cubicBezTo>
                    <a:cubicBezTo>
                      <a:pt x="7" y="4"/>
                      <a:pt x="2" y="3"/>
                      <a:pt x="0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2" name="Freeform 47">
                <a:extLst>
                  <a:ext uri="{FF2B5EF4-FFF2-40B4-BE49-F238E27FC236}">
                    <a16:creationId xmlns:a16="http://schemas.microsoft.com/office/drawing/2014/main" id="{C47E4A00-A2B6-844C-B38E-67C385B9CA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038" y="2428875"/>
                <a:ext cx="4763" cy="6350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1" y="0"/>
                  </a:cxn>
                  <a:cxn ang="0">
                    <a:pos x="3" y="4"/>
                  </a:cxn>
                </a:cxnLst>
                <a:rect l="0" t="0" r="r" b="b"/>
                <a:pathLst>
                  <a:path w="3" h="4">
                    <a:moveTo>
                      <a:pt x="3" y="4"/>
                    </a:moveTo>
                    <a:cubicBezTo>
                      <a:pt x="2" y="4"/>
                      <a:pt x="0" y="1"/>
                      <a:pt x="1" y="0"/>
                    </a:cubicBezTo>
                    <a:lnTo>
                      <a:pt x="3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3" name="Freeform 48">
                <a:extLst>
                  <a:ext uri="{FF2B5EF4-FFF2-40B4-BE49-F238E27FC236}">
                    <a16:creationId xmlns:a16="http://schemas.microsoft.com/office/drawing/2014/main" id="{0BAAAB76-51EE-BC49-8064-ABB994FC33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4363" y="2517775"/>
                <a:ext cx="11113" cy="793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7"/>
                  </a:cxn>
                  <a:cxn ang="0">
                    <a:pos x="2" y="7"/>
                  </a:cxn>
                  <a:cxn ang="0">
                    <a:pos x="9" y="4"/>
                  </a:cxn>
                  <a:cxn ang="0">
                    <a:pos x="9" y="0"/>
                  </a:cxn>
                  <a:cxn ang="0">
                    <a:pos x="0" y="4"/>
                  </a:cxn>
                </a:cxnLst>
                <a:rect l="0" t="0" r="r" b="b"/>
                <a:pathLst>
                  <a:path w="9" h="7">
                    <a:moveTo>
                      <a:pt x="0" y="4"/>
                    </a:moveTo>
                    <a:cubicBezTo>
                      <a:pt x="0" y="5"/>
                      <a:pt x="0" y="6"/>
                      <a:pt x="0" y="7"/>
                    </a:cubicBezTo>
                    <a:cubicBezTo>
                      <a:pt x="0" y="7"/>
                      <a:pt x="1" y="7"/>
                      <a:pt x="2" y="7"/>
                    </a:cubicBezTo>
                    <a:cubicBezTo>
                      <a:pt x="4" y="7"/>
                      <a:pt x="7" y="6"/>
                      <a:pt x="9" y="4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7" y="3"/>
                      <a:pt x="4" y="5"/>
                      <a:pt x="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4" name="Freeform 49">
                <a:extLst>
                  <a:ext uri="{FF2B5EF4-FFF2-40B4-BE49-F238E27FC236}">
                    <a16:creationId xmlns:a16="http://schemas.microsoft.com/office/drawing/2014/main" id="{99246AA9-6F1F-C646-A9DD-DDE9E39C2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1875" y="1979613"/>
                <a:ext cx="966788" cy="473075"/>
              </a:xfrm>
              <a:custGeom>
                <a:avLst/>
                <a:gdLst/>
                <a:ahLst/>
                <a:cxnLst>
                  <a:cxn ang="0">
                    <a:pos x="543" y="285"/>
                  </a:cxn>
                  <a:cxn ang="0">
                    <a:pos x="555" y="317"/>
                  </a:cxn>
                  <a:cxn ang="0">
                    <a:pos x="560" y="338"/>
                  </a:cxn>
                  <a:cxn ang="0">
                    <a:pos x="542" y="345"/>
                  </a:cxn>
                  <a:cxn ang="0">
                    <a:pos x="507" y="287"/>
                  </a:cxn>
                  <a:cxn ang="0">
                    <a:pos x="474" y="283"/>
                  </a:cxn>
                  <a:cxn ang="0">
                    <a:pos x="460" y="283"/>
                  </a:cxn>
                  <a:cxn ang="0">
                    <a:pos x="443" y="286"/>
                  </a:cxn>
                  <a:cxn ang="0">
                    <a:pos x="412" y="292"/>
                  </a:cxn>
                  <a:cxn ang="0">
                    <a:pos x="393" y="291"/>
                  </a:cxn>
                  <a:cxn ang="0">
                    <a:pos x="357" y="309"/>
                  </a:cxn>
                  <a:cxn ang="0">
                    <a:pos x="343" y="342"/>
                  </a:cxn>
                  <a:cxn ang="0">
                    <a:pos x="282" y="290"/>
                  </a:cxn>
                  <a:cxn ang="0">
                    <a:pos x="246" y="281"/>
                  </a:cxn>
                  <a:cxn ang="0">
                    <a:pos x="207" y="262"/>
                  </a:cxn>
                  <a:cxn ang="0">
                    <a:pos x="170" y="268"/>
                  </a:cxn>
                  <a:cxn ang="0">
                    <a:pos x="95" y="252"/>
                  </a:cxn>
                  <a:cxn ang="0">
                    <a:pos x="47" y="214"/>
                  </a:cxn>
                  <a:cxn ang="0">
                    <a:pos x="4" y="141"/>
                  </a:cxn>
                  <a:cxn ang="0">
                    <a:pos x="4" y="95"/>
                  </a:cxn>
                  <a:cxn ang="0">
                    <a:pos x="0" y="23"/>
                  </a:cxn>
                  <a:cxn ang="0">
                    <a:pos x="20" y="27"/>
                  </a:cxn>
                  <a:cxn ang="0">
                    <a:pos x="20" y="5"/>
                  </a:cxn>
                  <a:cxn ang="0">
                    <a:pos x="373" y="0"/>
                  </a:cxn>
                  <a:cxn ang="0">
                    <a:pos x="406" y="11"/>
                  </a:cxn>
                  <a:cxn ang="0">
                    <a:pos x="408" y="45"/>
                  </a:cxn>
                  <a:cxn ang="0">
                    <a:pos x="423" y="42"/>
                  </a:cxn>
                  <a:cxn ang="0">
                    <a:pos x="441" y="40"/>
                  </a:cxn>
                  <a:cxn ang="0">
                    <a:pos x="456" y="42"/>
                  </a:cxn>
                  <a:cxn ang="0">
                    <a:pos x="472" y="47"/>
                  </a:cxn>
                  <a:cxn ang="0">
                    <a:pos x="510" y="48"/>
                  </a:cxn>
                  <a:cxn ang="0">
                    <a:pos x="490" y="54"/>
                  </a:cxn>
                  <a:cxn ang="0">
                    <a:pos x="472" y="69"/>
                  </a:cxn>
                  <a:cxn ang="0">
                    <a:pos x="471" y="121"/>
                  </a:cxn>
                  <a:cxn ang="0">
                    <a:pos x="480" y="88"/>
                  </a:cxn>
                  <a:cxn ang="0">
                    <a:pos x="501" y="57"/>
                  </a:cxn>
                  <a:cxn ang="0">
                    <a:pos x="516" y="87"/>
                  </a:cxn>
                  <a:cxn ang="0">
                    <a:pos x="531" y="97"/>
                  </a:cxn>
                  <a:cxn ang="0">
                    <a:pos x="527" y="123"/>
                  </a:cxn>
                  <a:cxn ang="0">
                    <a:pos x="564" y="97"/>
                  </a:cxn>
                  <a:cxn ang="0">
                    <a:pos x="610" y="84"/>
                  </a:cxn>
                  <a:cxn ang="0">
                    <a:pos x="653" y="65"/>
                  </a:cxn>
                  <a:cxn ang="0">
                    <a:pos x="675" y="63"/>
                  </a:cxn>
                  <a:cxn ang="0">
                    <a:pos x="699" y="28"/>
                  </a:cxn>
                  <a:cxn ang="0">
                    <a:pos x="726" y="73"/>
                  </a:cxn>
                  <a:cxn ang="0">
                    <a:pos x="701" y="80"/>
                  </a:cxn>
                  <a:cxn ang="0">
                    <a:pos x="681" y="113"/>
                  </a:cxn>
                  <a:cxn ang="0">
                    <a:pos x="690" y="118"/>
                  </a:cxn>
                  <a:cxn ang="0">
                    <a:pos x="676" y="122"/>
                  </a:cxn>
                  <a:cxn ang="0">
                    <a:pos x="648" y="132"/>
                  </a:cxn>
                  <a:cxn ang="0">
                    <a:pos x="642" y="134"/>
                  </a:cxn>
                  <a:cxn ang="0">
                    <a:pos x="635" y="137"/>
                  </a:cxn>
                  <a:cxn ang="0">
                    <a:pos x="627" y="161"/>
                  </a:cxn>
                  <a:cxn ang="0">
                    <a:pos x="622" y="159"/>
                  </a:cxn>
                  <a:cxn ang="0">
                    <a:pos x="615" y="186"/>
                  </a:cxn>
                  <a:cxn ang="0">
                    <a:pos x="614" y="178"/>
                  </a:cxn>
                  <a:cxn ang="0">
                    <a:pos x="608" y="170"/>
                  </a:cxn>
                  <a:cxn ang="0">
                    <a:pos x="611" y="192"/>
                  </a:cxn>
                  <a:cxn ang="0">
                    <a:pos x="614" y="196"/>
                  </a:cxn>
                  <a:cxn ang="0">
                    <a:pos x="614" y="205"/>
                  </a:cxn>
                  <a:cxn ang="0">
                    <a:pos x="607" y="213"/>
                  </a:cxn>
                  <a:cxn ang="0">
                    <a:pos x="607" y="221"/>
                  </a:cxn>
                  <a:cxn ang="0">
                    <a:pos x="589" y="232"/>
                  </a:cxn>
                </a:cxnLst>
                <a:rect l="0" t="0" r="r" b="b"/>
                <a:pathLst>
                  <a:path w="726" h="356">
                    <a:moveTo>
                      <a:pt x="590" y="233"/>
                    </a:moveTo>
                    <a:cubicBezTo>
                      <a:pt x="569" y="245"/>
                      <a:pt x="543" y="253"/>
                      <a:pt x="543" y="285"/>
                    </a:cubicBezTo>
                    <a:cubicBezTo>
                      <a:pt x="543" y="300"/>
                      <a:pt x="555" y="304"/>
                      <a:pt x="555" y="318"/>
                    </a:cubicBezTo>
                    <a:cubicBezTo>
                      <a:pt x="555" y="317"/>
                      <a:pt x="555" y="317"/>
                      <a:pt x="555" y="317"/>
                    </a:cubicBezTo>
                    <a:cubicBezTo>
                      <a:pt x="555" y="320"/>
                      <a:pt x="555" y="320"/>
                      <a:pt x="555" y="320"/>
                    </a:cubicBezTo>
                    <a:cubicBezTo>
                      <a:pt x="556" y="326"/>
                      <a:pt x="560" y="330"/>
                      <a:pt x="560" y="338"/>
                    </a:cubicBezTo>
                    <a:cubicBezTo>
                      <a:pt x="560" y="347"/>
                      <a:pt x="558" y="356"/>
                      <a:pt x="551" y="356"/>
                    </a:cubicBezTo>
                    <a:cubicBezTo>
                      <a:pt x="544" y="356"/>
                      <a:pt x="544" y="349"/>
                      <a:pt x="542" y="345"/>
                    </a:cubicBezTo>
                    <a:cubicBezTo>
                      <a:pt x="537" y="338"/>
                      <a:pt x="532" y="335"/>
                      <a:pt x="529" y="328"/>
                    </a:cubicBezTo>
                    <a:cubicBezTo>
                      <a:pt x="522" y="314"/>
                      <a:pt x="527" y="287"/>
                      <a:pt x="507" y="287"/>
                    </a:cubicBezTo>
                    <a:cubicBezTo>
                      <a:pt x="503" y="287"/>
                      <a:pt x="502" y="293"/>
                      <a:pt x="498" y="293"/>
                    </a:cubicBezTo>
                    <a:cubicBezTo>
                      <a:pt x="490" y="293"/>
                      <a:pt x="485" y="283"/>
                      <a:pt x="474" y="283"/>
                    </a:cubicBezTo>
                    <a:cubicBezTo>
                      <a:pt x="468" y="283"/>
                      <a:pt x="467" y="286"/>
                      <a:pt x="463" y="286"/>
                    </a:cubicBezTo>
                    <a:cubicBezTo>
                      <a:pt x="462" y="286"/>
                      <a:pt x="460" y="284"/>
                      <a:pt x="460" y="283"/>
                    </a:cubicBezTo>
                    <a:cubicBezTo>
                      <a:pt x="453" y="285"/>
                      <a:pt x="444" y="284"/>
                      <a:pt x="436" y="286"/>
                    </a:cubicBezTo>
                    <a:cubicBezTo>
                      <a:pt x="441" y="288"/>
                      <a:pt x="440" y="288"/>
                      <a:pt x="443" y="286"/>
                    </a:cubicBezTo>
                    <a:cubicBezTo>
                      <a:pt x="442" y="293"/>
                      <a:pt x="438" y="297"/>
                      <a:pt x="443" y="301"/>
                    </a:cubicBezTo>
                    <a:cubicBezTo>
                      <a:pt x="431" y="307"/>
                      <a:pt x="421" y="292"/>
                      <a:pt x="412" y="292"/>
                    </a:cubicBezTo>
                    <a:cubicBezTo>
                      <a:pt x="409" y="292"/>
                      <a:pt x="408" y="295"/>
                      <a:pt x="405" y="295"/>
                    </a:cubicBezTo>
                    <a:cubicBezTo>
                      <a:pt x="400" y="295"/>
                      <a:pt x="398" y="291"/>
                      <a:pt x="393" y="291"/>
                    </a:cubicBezTo>
                    <a:cubicBezTo>
                      <a:pt x="380" y="291"/>
                      <a:pt x="374" y="302"/>
                      <a:pt x="368" y="307"/>
                    </a:cubicBezTo>
                    <a:cubicBezTo>
                      <a:pt x="365" y="311"/>
                      <a:pt x="361" y="308"/>
                      <a:pt x="357" y="309"/>
                    </a:cubicBezTo>
                    <a:cubicBezTo>
                      <a:pt x="347" y="313"/>
                      <a:pt x="341" y="325"/>
                      <a:pt x="341" y="338"/>
                    </a:cubicBezTo>
                    <a:cubicBezTo>
                      <a:pt x="341" y="339"/>
                      <a:pt x="343" y="341"/>
                      <a:pt x="343" y="342"/>
                    </a:cubicBezTo>
                    <a:cubicBezTo>
                      <a:pt x="336" y="342"/>
                      <a:pt x="325" y="339"/>
                      <a:pt x="321" y="336"/>
                    </a:cubicBezTo>
                    <a:cubicBezTo>
                      <a:pt x="307" y="322"/>
                      <a:pt x="308" y="290"/>
                      <a:pt x="282" y="290"/>
                    </a:cubicBezTo>
                    <a:cubicBezTo>
                      <a:pt x="272" y="290"/>
                      <a:pt x="275" y="302"/>
                      <a:pt x="266" y="302"/>
                    </a:cubicBezTo>
                    <a:cubicBezTo>
                      <a:pt x="257" y="302"/>
                      <a:pt x="250" y="287"/>
                      <a:pt x="246" y="281"/>
                    </a:cubicBezTo>
                    <a:cubicBezTo>
                      <a:pt x="239" y="268"/>
                      <a:pt x="230" y="266"/>
                      <a:pt x="215" y="262"/>
                    </a:cubicBezTo>
                    <a:cubicBezTo>
                      <a:pt x="207" y="262"/>
                      <a:pt x="207" y="262"/>
                      <a:pt x="207" y="262"/>
                    </a:cubicBezTo>
                    <a:cubicBezTo>
                      <a:pt x="207" y="268"/>
                      <a:pt x="207" y="268"/>
                      <a:pt x="207" y="268"/>
                    </a:cubicBezTo>
                    <a:cubicBezTo>
                      <a:pt x="170" y="268"/>
                      <a:pt x="170" y="268"/>
                      <a:pt x="170" y="268"/>
                    </a:cubicBezTo>
                    <a:cubicBezTo>
                      <a:pt x="123" y="252"/>
                      <a:pt x="123" y="252"/>
                      <a:pt x="123" y="252"/>
                    </a:cubicBezTo>
                    <a:cubicBezTo>
                      <a:pt x="95" y="252"/>
                      <a:pt x="95" y="252"/>
                      <a:pt x="95" y="252"/>
                    </a:cubicBezTo>
                    <a:cubicBezTo>
                      <a:pt x="88" y="239"/>
                      <a:pt x="66" y="230"/>
                      <a:pt x="50" y="223"/>
                    </a:cubicBezTo>
                    <a:cubicBezTo>
                      <a:pt x="47" y="222"/>
                      <a:pt x="48" y="217"/>
                      <a:pt x="47" y="214"/>
                    </a:cubicBezTo>
                    <a:cubicBezTo>
                      <a:pt x="40" y="198"/>
                      <a:pt x="28" y="193"/>
                      <a:pt x="30" y="175"/>
                    </a:cubicBezTo>
                    <a:cubicBezTo>
                      <a:pt x="21" y="174"/>
                      <a:pt x="11" y="154"/>
                      <a:pt x="4" y="141"/>
                    </a:cubicBezTo>
                    <a:cubicBezTo>
                      <a:pt x="2" y="137"/>
                      <a:pt x="6" y="134"/>
                      <a:pt x="8" y="133"/>
                    </a:cubicBezTo>
                    <a:cubicBezTo>
                      <a:pt x="3" y="123"/>
                      <a:pt x="8" y="107"/>
                      <a:pt x="4" y="95"/>
                    </a:cubicBezTo>
                    <a:cubicBezTo>
                      <a:pt x="0" y="85"/>
                      <a:pt x="11" y="60"/>
                      <a:pt x="11" y="46"/>
                    </a:cubicBezTo>
                    <a:cubicBezTo>
                      <a:pt x="11" y="36"/>
                      <a:pt x="0" y="32"/>
                      <a:pt x="0" y="23"/>
                    </a:cubicBezTo>
                    <a:cubicBezTo>
                      <a:pt x="0" y="20"/>
                      <a:pt x="5" y="20"/>
                      <a:pt x="7" y="20"/>
                    </a:cubicBezTo>
                    <a:cubicBezTo>
                      <a:pt x="13" y="20"/>
                      <a:pt x="17" y="23"/>
                      <a:pt x="20" y="27"/>
                    </a:cubicBezTo>
                    <a:cubicBezTo>
                      <a:pt x="22" y="24"/>
                      <a:pt x="26" y="19"/>
                      <a:pt x="26" y="15"/>
                    </a:cubicBezTo>
                    <a:cubicBezTo>
                      <a:pt x="26" y="11"/>
                      <a:pt x="22" y="10"/>
                      <a:pt x="20" y="5"/>
                    </a:cubicBezTo>
                    <a:cubicBezTo>
                      <a:pt x="373" y="5"/>
                      <a:pt x="373" y="5"/>
                      <a:pt x="373" y="5"/>
                    </a:cubicBezTo>
                    <a:cubicBezTo>
                      <a:pt x="373" y="0"/>
                      <a:pt x="373" y="0"/>
                      <a:pt x="373" y="0"/>
                    </a:cubicBezTo>
                    <a:cubicBezTo>
                      <a:pt x="379" y="4"/>
                      <a:pt x="378" y="8"/>
                      <a:pt x="384" y="11"/>
                    </a:cubicBezTo>
                    <a:cubicBezTo>
                      <a:pt x="406" y="11"/>
                      <a:pt x="406" y="11"/>
                      <a:pt x="406" y="11"/>
                    </a:cubicBezTo>
                    <a:cubicBezTo>
                      <a:pt x="415" y="20"/>
                      <a:pt x="426" y="20"/>
                      <a:pt x="443" y="20"/>
                    </a:cubicBezTo>
                    <a:cubicBezTo>
                      <a:pt x="431" y="28"/>
                      <a:pt x="418" y="32"/>
                      <a:pt x="408" y="45"/>
                    </a:cubicBezTo>
                    <a:cubicBezTo>
                      <a:pt x="415" y="45"/>
                      <a:pt x="415" y="45"/>
                      <a:pt x="415" y="45"/>
                    </a:cubicBezTo>
                    <a:cubicBezTo>
                      <a:pt x="418" y="43"/>
                      <a:pt x="420" y="42"/>
                      <a:pt x="423" y="42"/>
                    </a:cubicBezTo>
                    <a:cubicBezTo>
                      <a:pt x="425" y="46"/>
                      <a:pt x="426" y="46"/>
                      <a:pt x="429" y="46"/>
                    </a:cubicBezTo>
                    <a:cubicBezTo>
                      <a:pt x="437" y="46"/>
                      <a:pt x="437" y="40"/>
                      <a:pt x="441" y="40"/>
                    </a:cubicBezTo>
                    <a:cubicBezTo>
                      <a:pt x="446" y="40"/>
                      <a:pt x="454" y="32"/>
                      <a:pt x="461" y="31"/>
                    </a:cubicBezTo>
                    <a:cubicBezTo>
                      <a:pt x="461" y="37"/>
                      <a:pt x="458" y="38"/>
                      <a:pt x="456" y="42"/>
                    </a:cubicBezTo>
                    <a:cubicBezTo>
                      <a:pt x="465" y="42"/>
                      <a:pt x="465" y="42"/>
                      <a:pt x="465" y="42"/>
                    </a:cubicBezTo>
                    <a:cubicBezTo>
                      <a:pt x="465" y="45"/>
                      <a:pt x="469" y="47"/>
                      <a:pt x="472" y="47"/>
                    </a:cubicBezTo>
                    <a:cubicBezTo>
                      <a:pt x="478" y="47"/>
                      <a:pt x="480" y="43"/>
                      <a:pt x="484" y="43"/>
                    </a:cubicBezTo>
                    <a:cubicBezTo>
                      <a:pt x="495" y="43"/>
                      <a:pt x="500" y="48"/>
                      <a:pt x="510" y="48"/>
                    </a:cubicBezTo>
                    <a:cubicBezTo>
                      <a:pt x="510" y="54"/>
                      <a:pt x="510" y="54"/>
                      <a:pt x="510" y="54"/>
                    </a:cubicBezTo>
                    <a:cubicBezTo>
                      <a:pt x="503" y="56"/>
                      <a:pt x="493" y="54"/>
                      <a:pt x="490" y="54"/>
                    </a:cubicBezTo>
                    <a:cubicBezTo>
                      <a:pt x="480" y="54"/>
                      <a:pt x="462" y="66"/>
                      <a:pt x="462" y="75"/>
                    </a:cubicBezTo>
                    <a:cubicBezTo>
                      <a:pt x="466" y="72"/>
                      <a:pt x="468" y="69"/>
                      <a:pt x="472" y="69"/>
                    </a:cubicBezTo>
                    <a:cubicBezTo>
                      <a:pt x="465" y="78"/>
                      <a:pt x="461" y="101"/>
                      <a:pt x="461" y="112"/>
                    </a:cubicBezTo>
                    <a:cubicBezTo>
                      <a:pt x="461" y="117"/>
                      <a:pt x="466" y="121"/>
                      <a:pt x="471" y="121"/>
                    </a:cubicBezTo>
                    <a:cubicBezTo>
                      <a:pt x="478" y="121"/>
                      <a:pt x="480" y="108"/>
                      <a:pt x="480" y="102"/>
                    </a:cubicBezTo>
                    <a:cubicBezTo>
                      <a:pt x="480" y="97"/>
                      <a:pt x="480" y="88"/>
                      <a:pt x="480" y="88"/>
                    </a:cubicBezTo>
                    <a:cubicBezTo>
                      <a:pt x="480" y="82"/>
                      <a:pt x="480" y="69"/>
                      <a:pt x="485" y="69"/>
                    </a:cubicBezTo>
                    <a:cubicBezTo>
                      <a:pt x="501" y="68"/>
                      <a:pt x="494" y="57"/>
                      <a:pt x="501" y="57"/>
                    </a:cubicBezTo>
                    <a:cubicBezTo>
                      <a:pt x="504" y="57"/>
                      <a:pt x="521" y="65"/>
                      <a:pt x="521" y="70"/>
                    </a:cubicBezTo>
                    <a:cubicBezTo>
                      <a:pt x="521" y="77"/>
                      <a:pt x="517" y="81"/>
                      <a:pt x="516" y="87"/>
                    </a:cubicBezTo>
                    <a:cubicBezTo>
                      <a:pt x="521" y="87"/>
                      <a:pt x="520" y="85"/>
                      <a:pt x="525" y="84"/>
                    </a:cubicBezTo>
                    <a:cubicBezTo>
                      <a:pt x="526" y="91"/>
                      <a:pt x="526" y="94"/>
                      <a:pt x="531" y="97"/>
                    </a:cubicBezTo>
                    <a:cubicBezTo>
                      <a:pt x="526" y="103"/>
                      <a:pt x="521" y="106"/>
                      <a:pt x="521" y="112"/>
                    </a:cubicBezTo>
                    <a:cubicBezTo>
                      <a:pt x="521" y="117"/>
                      <a:pt x="523" y="123"/>
                      <a:pt x="527" y="123"/>
                    </a:cubicBezTo>
                    <a:cubicBezTo>
                      <a:pt x="539" y="123"/>
                      <a:pt x="559" y="112"/>
                      <a:pt x="568" y="108"/>
                    </a:cubicBezTo>
                    <a:cubicBezTo>
                      <a:pt x="567" y="103"/>
                      <a:pt x="565" y="99"/>
                      <a:pt x="564" y="97"/>
                    </a:cubicBezTo>
                    <a:cubicBezTo>
                      <a:pt x="567" y="97"/>
                      <a:pt x="567" y="97"/>
                      <a:pt x="569" y="97"/>
                    </a:cubicBezTo>
                    <a:cubicBezTo>
                      <a:pt x="582" y="97"/>
                      <a:pt x="610" y="101"/>
                      <a:pt x="610" y="84"/>
                    </a:cubicBezTo>
                    <a:cubicBezTo>
                      <a:pt x="611" y="84"/>
                      <a:pt x="627" y="68"/>
                      <a:pt x="630" y="66"/>
                    </a:cubicBezTo>
                    <a:cubicBezTo>
                      <a:pt x="632" y="64"/>
                      <a:pt x="643" y="65"/>
                      <a:pt x="653" y="65"/>
                    </a:cubicBezTo>
                    <a:cubicBezTo>
                      <a:pt x="657" y="65"/>
                      <a:pt x="660" y="65"/>
                      <a:pt x="664" y="65"/>
                    </a:cubicBezTo>
                    <a:cubicBezTo>
                      <a:pt x="668" y="65"/>
                      <a:pt x="672" y="63"/>
                      <a:pt x="675" y="63"/>
                    </a:cubicBezTo>
                    <a:cubicBezTo>
                      <a:pt x="680" y="62"/>
                      <a:pt x="678" y="61"/>
                      <a:pt x="680" y="59"/>
                    </a:cubicBezTo>
                    <a:cubicBezTo>
                      <a:pt x="688" y="51"/>
                      <a:pt x="688" y="36"/>
                      <a:pt x="699" y="28"/>
                    </a:cubicBezTo>
                    <a:cubicBezTo>
                      <a:pt x="704" y="35"/>
                      <a:pt x="712" y="25"/>
                      <a:pt x="716" y="32"/>
                    </a:cubicBezTo>
                    <a:cubicBezTo>
                      <a:pt x="723" y="44"/>
                      <a:pt x="717" y="62"/>
                      <a:pt x="726" y="73"/>
                    </a:cubicBezTo>
                    <a:cubicBezTo>
                      <a:pt x="723" y="77"/>
                      <a:pt x="718" y="80"/>
                      <a:pt x="712" y="80"/>
                    </a:cubicBezTo>
                    <a:cubicBezTo>
                      <a:pt x="706" y="80"/>
                      <a:pt x="706" y="78"/>
                      <a:pt x="701" y="80"/>
                    </a:cubicBezTo>
                    <a:cubicBezTo>
                      <a:pt x="694" y="87"/>
                      <a:pt x="679" y="92"/>
                      <a:pt x="679" y="109"/>
                    </a:cubicBezTo>
                    <a:cubicBezTo>
                      <a:pt x="679" y="110"/>
                      <a:pt x="680" y="112"/>
                      <a:pt x="681" y="113"/>
                    </a:cubicBezTo>
                    <a:cubicBezTo>
                      <a:pt x="681" y="115"/>
                      <a:pt x="683" y="121"/>
                      <a:pt x="686" y="121"/>
                    </a:cubicBezTo>
                    <a:cubicBezTo>
                      <a:pt x="687" y="121"/>
                      <a:pt x="690" y="118"/>
                      <a:pt x="690" y="118"/>
                    </a:cubicBezTo>
                    <a:cubicBezTo>
                      <a:pt x="690" y="121"/>
                      <a:pt x="690" y="121"/>
                      <a:pt x="690" y="121"/>
                    </a:cubicBezTo>
                    <a:cubicBezTo>
                      <a:pt x="685" y="122"/>
                      <a:pt x="678" y="124"/>
                      <a:pt x="676" y="122"/>
                    </a:cubicBezTo>
                    <a:cubicBezTo>
                      <a:pt x="667" y="129"/>
                      <a:pt x="652" y="126"/>
                      <a:pt x="643" y="132"/>
                    </a:cubicBezTo>
                    <a:cubicBezTo>
                      <a:pt x="648" y="132"/>
                      <a:pt x="648" y="132"/>
                      <a:pt x="648" y="132"/>
                    </a:cubicBezTo>
                    <a:cubicBezTo>
                      <a:pt x="652" y="132"/>
                      <a:pt x="656" y="129"/>
                      <a:pt x="659" y="132"/>
                    </a:cubicBezTo>
                    <a:cubicBezTo>
                      <a:pt x="653" y="134"/>
                      <a:pt x="648" y="134"/>
                      <a:pt x="642" y="134"/>
                    </a:cubicBezTo>
                    <a:cubicBezTo>
                      <a:pt x="641" y="134"/>
                      <a:pt x="639" y="133"/>
                      <a:pt x="638" y="133"/>
                    </a:cubicBezTo>
                    <a:cubicBezTo>
                      <a:pt x="637" y="134"/>
                      <a:pt x="635" y="135"/>
                      <a:pt x="635" y="137"/>
                    </a:cubicBezTo>
                    <a:cubicBezTo>
                      <a:pt x="635" y="139"/>
                      <a:pt x="639" y="142"/>
                      <a:pt x="639" y="142"/>
                    </a:cubicBezTo>
                    <a:cubicBezTo>
                      <a:pt x="638" y="145"/>
                      <a:pt x="630" y="161"/>
                      <a:pt x="627" y="161"/>
                    </a:cubicBezTo>
                    <a:cubicBezTo>
                      <a:pt x="626" y="161"/>
                      <a:pt x="625" y="158"/>
                      <a:pt x="624" y="157"/>
                    </a:cubicBezTo>
                    <a:cubicBezTo>
                      <a:pt x="622" y="159"/>
                      <a:pt x="622" y="159"/>
                      <a:pt x="622" y="159"/>
                    </a:cubicBezTo>
                    <a:cubicBezTo>
                      <a:pt x="623" y="163"/>
                      <a:pt x="626" y="164"/>
                      <a:pt x="626" y="168"/>
                    </a:cubicBezTo>
                    <a:cubicBezTo>
                      <a:pt x="626" y="170"/>
                      <a:pt x="617" y="186"/>
                      <a:pt x="615" y="186"/>
                    </a:cubicBezTo>
                    <a:cubicBezTo>
                      <a:pt x="615" y="186"/>
                      <a:pt x="614" y="184"/>
                      <a:pt x="614" y="183"/>
                    </a:cubicBezTo>
                    <a:cubicBezTo>
                      <a:pt x="614" y="181"/>
                      <a:pt x="614" y="180"/>
                      <a:pt x="614" y="178"/>
                    </a:cubicBezTo>
                    <a:cubicBezTo>
                      <a:pt x="614" y="175"/>
                      <a:pt x="610" y="168"/>
                      <a:pt x="609" y="164"/>
                    </a:cubicBezTo>
                    <a:cubicBezTo>
                      <a:pt x="608" y="166"/>
                      <a:pt x="608" y="170"/>
                      <a:pt x="608" y="170"/>
                    </a:cubicBezTo>
                    <a:cubicBezTo>
                      <a:pt x="608" y="173"/>
                      <a:pt x="611" y="181"/>
                      <a:pt x="611" y="185"/>
                    </a:cubicBezTo>
                    <a:cubicBezTo>
                      <a:pt x="611" y="189"/>
                      <a:pt x="608" y="189"/>
                      <a:pt x="611" y="192"/>
                    </a:cubicBezTo>
                    <a:cubicBezTo>
                      <a:pt x="612" y="192"/>
                      <a:pt x="613" y="192"/>
                      <a:pt x="614" y="192"/>
                    </a:cubicBezTo>
                    <a:cubicBezTo>
                      <a:pt x="614" y="193"/>
                      <a:pt x="614" y="195"/>
                      <a:pt x="614" y="196"/>
                    </a:cubicBezTo>
                    <a:cubicBezTo>
                      <a:pt x="614" y="200"/>
                      <a:pt x="610" y="201"/>
                      <a:pt x="608" y="201"/>
                    </a:cubicBezTo>
                    <a:cubicBezTo>
                      <a:pt x="610" y="205"/>
                      <a:pt x="612" y="205"/>
                      <a:pt x="614" y="205"/>
                    </a:cubicBezTo>
                    <a:cubicBezTo>
                      <a:pt x="613" y="210"/>
                      <a:pt x="611" y="210"/>
                      <a:pt x="607" y="210"/>
                    </a:cubicBezTo>
                    <a:cubicBezTo>
                      <a:pt x="607" y="213"/>
                      <a:pt x="607" y="213"/>
                      <a:pt x="607" y="213"/>
                    </a:cubicBezTo>
                    <a:cubicBezTo>
                      <a:pt x="612" y="216"/>
                      <a:pt x="612" y="216"/>
                      <a:pt x="612" y="216"/>
                    </a:cubicBezTo>
                    <a:cubicBezTo>
                      <a:pt x="611" y="218"/>
                      <a:pt x="610" y="221"/>
                      <a:pt x="607" y="221"/>
                    </a:cubicBezTo>
                    <a:cubicBezTo>
                      <a:pt x="602" y="222"/>
                      <a:pt x="600" y="226"/>
                      <a:pt x="596" y="226"/>
                    </a:cubicBezTo>
                    <a:cubicBezTo>
                      <a:pt x="591" y="228"/>
                      <a:pt x="591" y="230"/>
                      <a:pt x="589" y="232"/>
                    </a:cubicBezTo>
                    <a:lnTo>
                      <a:pt x="590" y="2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5" name="Freeform 50">
                <a:extLst>
                  <a:ext uri="{FF2B5EF4-FFF2-40B4-BE49-F238E27FC236}">
                    <a16:creationId xmlns:a16="http://schemas.microsoft.com/office/drawing/2014/main" id="{9C2772F7-1B8F-AF41-8CAB-06220FD930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413" y="1400175"/>
                <a:ext cx="1425575" cy="736600"/>
              </a:xfrm>
              <a:custGeom>
                <a:avLst/>
                <a:gdLst/>
                <a:ahLst/>
                <a:cxnLst>
                  <a:cxn ang="0">
                    <a:pos x="950" y="501"/>
                  </a:cxn>
                  <a:cxn ang="0">
                    <a:pos x="950" y="527"/>
                  </a:cxn>
                  <a:cxn ang="0">
                    <a:pos x="955" y="469"/>
                  </a:cxn>
                  <a:cxn ang="0">
                    <a:pos x="944" y="436"/>
                  </a:cxn>
                  <a:cxn ang="0">
                    <a:pos x="982" y="418"/>
                  </a:cxn>
                  <a:cxn ang="0">
                    <a:pos x="1060" y="356"/>
                  </a:cxn>
                  <a:cxn ang="0">
                    <a:pos x="1050" y="346"/>
                  </a:cxn>
                  <a:cxn ang="0">
                    <a:pos x="991" y="310"/>
                  </a:cxn>
                  <a:cxn ang="0">
                    <a:pos x="965" y="247"/>
                  </a:cxn>
                  <a:cxn ang="0">
                    <a:pos x="908" y="267"/>
                  </a:cxn>
                  <a:cxn ang="0">
                    <a:pos x="831" y="204"/>
                  </a:cxn>
                  <a:cxn ang="0">
                    <a:pos x="794" y="247"/>
                  </a:cxn>
                  <a:cxn ang="0">
                    <a:pos x="783" y="387"/>
                  </a:cxn>
                  <a:cxn ang="0">
                    <a:pos x="726" y="334"/>
                  </a:cxn>
                  <a:cxn ang="0">
                    <a:pos x="607" y="306"/>
                  </a:cxn>
                  <a:cxn ang="0">
                    <a:pos x="595" y="216"/>
                  </a:cxn>
                  <a:cxn ang="0">
                    <a:pos x="633" y="178"/>
                  </a:cxn>
                  <a:cxn ang="0">
                    <a:pos x="675" y="146"/>
                  </a:cxn>
                  <a:cxn ang="0">
                    <a:pos x="686" y="127"/>
                  </a:cxn>
                  <a:cxn ang="0">
                    <a:pos x="722" y="120"/>
                  </a:cxn>
                  <a:cxn ang="0">
                    <a:pos x="746" y="61"/>
                  </a:cxn>
                  <a:cxn ang="0">
                    <a:pos x="702" y="67"/>
                  </a:cxn>
                  <a:cxn ang="0">
                    <a:pos x="665" y="74"/>
                  </a:cxn>
                  <a:cxn ang="0">
                    <a:pos x="625" y="55"/>
                  </a:cxn>
                  <a:cxn ang="0">
                    <a:pos x="574" y="0"/>
                  </a:cxn>
                  <a:cxn ang="0">
                    <a:pos x="555" y="38"/>
                  </a:cxn>
                  <a:cxn ang="0">
                    <a:pos x="567" y="98"/>
                  </a:cxn>
                  <a:cxn ang="0">
                    <a:pos x="492" y="92"/>
                  </a:cxn>
                  <a:cxn ang="0">
                    <a:pos x="430" y="75"/>
                  </a:cxn>
                  <a:cxn ang="0">
                    <a:pos x="387" y="89"/>
                  </a:cxn>
                  <a:cxn ang="0">
                    <a:pos x="333" y="81"/>
                  </a:cxn>
                  <a:cxn ang="0">
                    <a:pos x="202" y="42"/>
                  </a:cxn>
                  <a:cxn ang="0">
                    <a:pos x="138" y="40"/>
                  </a:cxn>
                  <a:cxn ang="0">
                    <a:pos x="61" y="70"/>
                  </a:cxn>
                  <a:cxn ang="0">
                    <a:pos x="0" y="242"/>
                  </a:cxn>
                  <a:cxn ang="0">
                    <a:pos x="67" y="253"/>
                  </a:cxn>
                  <a:cxn ang="0">
                    <a:pos x="124" y="316"/>
                  </a:cxn>
                  <a:cxn ang="0">
                    <a:pos x="136" y="366"/>
                  </a:cxn>
                  <a:cxn ang="0">
                    <a:pos x="181" y="413"/>
                  </a:cxn>
                  <a:cxn ang="0">
                    <a:pos x="224" y="440"/>
                  </a:cxn>
                  <a:cxn ang="0">
                    <a:pos x="610" y="446"/>
                  </a:cxn>
                  <a:cxn ang="0">
                    <a:pos x="676" y="453"/>
                  </a:cxn>
                  <a:cxn ang="0">
                    <a:pos x="705" y="477"/>
                  </a:cxn>
                  <a:cxn ang="0">
                    <a:pos x="759" y="512"/>
                  </a:cxn>
                  <a:cxn ang="0">
                    <a:pos x="732" y="553"/>
                  </a:cxn>
                  <a:cxn ang="0">
                    <a:pos x="772" y="543"/>
                  </a:cxn>
                  <a:cxn ang="0">
                    <a:pos x="814" y="519"/>
                  </a:cxn>
                  <a:cxn ang="0">
                    <a:pos x="879" y="498"/>
                  </a:cxn>
                  <a:cxn ang="0">
                    <a:pos x="928" y="505"/>
                  </a:cxn>
                </a:cxnLst>
                <a:rect l="0" t="0" r="r" b="b"/>
                <a:pathLst>
                  <a:path w="1071" h="553">
                    <a:moveTo>
                      <a:pt x="928" y="503"/>
                    </a:moveTo>
                    <a:cubicBezTo>
                      <a:pt x="928" y="502"/>
                      <a:pt x="928" y="502"/>
                      <a:pt x="928" y="502"/>
                    </a:cubicBezTo>
                    <a:cubicBezTo>
                      <a:pt x="928" y="502"/>
                      <a:pt x="931" y="502"/>
                      <a:pt x="932" y="502"/>
                    </a:cubicBezTo>
                    <a:cubicBezTo>
                      <a:pt x="935" y="502"/>
                      <a:pt x="946" y="504"/>
                      <a:pt x="950" y="501"/>
                    </a:cubicBezTo>
                    <a:cubicBezTo>
                      <a:pt x="954" y="498"/>
                      <a:pt x="954" y="493"/>
                      <a:pt x="960" y="492"/>
                    </a:cubicBezTo>
                    <a:cubicBezTo>
                      <a:pt x="960" y="498"/>
                      <a:pt x="960" y="499"/>
                      <a:pt x="967" y="499"/>
                    </a:cubicBezTo>
                    <a:cubicBezTo>
                      <a:pt x="957" y="500"/>
                      <a:pt x="941" y="507"/>
                      <a:pt x="941" y="516"/>
                    </a:cubicBezTo>
                    <a:cubicBezTo>
                      <a:pt x="941" y="520"/>
                      <a:pt x="947" y="527"/>
                      <a:pt x="950" y="527"/>
                    </a:cubicBezTo>
                    <a:cubicBezTo>
                      <a:pt x="953" y="527"/>
                      <a:pt x="961" y="516"/>
                      <a:pt x="970" y="513"/>
                    </a:cubicBezTo>
                    <a:cubicBezTo>
                      <a:pt x="972" y="513"/>
                      <a:pt x="1003" y="501"/>
                      <a:pt x="1003" y="497"/>
                    </a:cubicBezTo>
                    <a:cubicBezTo>
                      <a:pt x="1003" y="493"/>
                      <a:pt x="991" y="492"/>
                      <a:pt x="988" y="492"/>
                    </a:cubicBezTo>
                    <a:cubicBezTo>
                      <a:pt x="976" y="492"/>
                      <a:pt x="955" y="480"/>
                      <a:pt x="955" y="469"/>
                    </a:cubicBezTo>
                    <a:cubicBezTo>
                      <a:pt x="955" y="466"/>
                      <a:pt x="959" y="463"/>
                      <a:pt x="960" y="458"/>
                    </a:cubicBezTo>
                    <a:cubicBezTo>
                      <a:pt x="958" y="458"/>
                      <a:pt x="953" y="457"/>
                      <a:pt x="949" y="457"/>
                    </a:cubicBezTo>
                    <a:cubicBezTo>
                      <a:pt x="951" y="453"/>
                      <a:pt x="967" y="451"/>
                      <a:pt x="967" y="442"/>
                    </a:cubicBezTo>
                    <a:cubicBezTo>
                      <a:pt x="967" y="434"/>
                      <a:pt x="954" y="436"/>
                      <a:pt x="944" y="436"/>
                    </a:cubicBezTo>
                    <a:cubicBezTo>
                      <a:pt x="925" y="436"/>
                      <a:pt x="916" y="449"/>
                      <a:pt x="903" y="451"/>
                    </a:cubicBezTo>
                    <a:cubicBezTo>
                      <a:pt x="909" y="439"/>
                      <a:pt x="918" y="443"/>
                      <a:pt x="928" y="433"/>
                    </a:cubicBezTo>
                    <a:cubicBezTo>
                      <a:pt x="934" y="427"/>
                      <a:pt x="929" y="423"/>
                      <a:pt x="939" y="420"/>
                    </a:cubicBezTo>
                    <a:cubicBezTo>
                      <a:pt x="955" y="415"/>
                      <a:pt x="965" y="418"/>
                      <a:pt x="982" y="418"/>
                    </a:cubicBezTo>
                    <a:cubicBezTo>
                      <a:pt x="1004" y="418"/>
                      <a:pt x="1016" y="425"/>
                      <a:pt x="1029" y="408"/>
                    </a:cubicBezTo>
                    <a:cubicBezTo>
                      <a:pt x="1035" y="400"/>
                      <a:pt x="1071" y="398"/>
                      <a:pt x="1071" y="384"/>
                    </a:cubicBezTo>
                    <a:cubicBezTo>
                      <a:pt x="1071" y="374"/>
                      <a:pt x="1067" y="370"/>
                      <a:pt x="1063" y="363"/>
                    </a:cubicBezTo>
                    <a:cubicBezTo>
                      <a:pt x="1060" y="363"/>
                      <a:pt x="1065" y="359"/>
                      <a:pt x="1060" y="356"/>
                    </a:cubicBezTo>
                    <a:cubicBezTo>
                      <a:pt x="1060" y="351"/>
                      <a:pt x="1060" y="351"/>
                      <a:pt x="1060" y="351"/>
                    </a:cubicBezTo>
                    <a:cubicBezTo>
                      <a:pt x="1050" y="357"/>
                      <a:pt x="1029" y="364"/>
                      <a:pt x="1018" y="364"/>
                    </a:cubicBezTo>
                    <a:cubicBezTo>
                      <a:pt x="1017" y="364"/>
                      <a:pt x="1014" y="363"/>
                      <a:pt x="1014" y="362"/>
                    </a:cubicBezTo>
                    <a:cubicBezTo>
                      <a:pt x="1022" y="358"/>
                      <a:pt x="1047" y="354"/>
                      <a:pt x="1050" y="346"/>
                    </a:cubicBezTo>
                    <a:cubicBezTo>
                      <a:pt x="1050" y="344"/>
                      <a:pt x="1046" y="343"/>
                      <a:pt x="1046" y="341"/>
                    </a:cubicBezTo>
                    <a:cubicBezTo>
                      <a:pt x="1035" y="342"/>
                      <a:pt x="1013" y="337"/>
                      <a:pt x="1013" y="322"/>
                    </a:cubicBezTo>
                    <a:cubicBezTo>
                      <a:pt x="1013" y="321"/>
                      <a:pt x="1013" y="321"/>
                      <a:pt x="1013" y="321"/>
                    </a:cubicBezTo>
                    <a:cubicBezTo>
                      <a:pt x="1003" y="321"/>
                      <a:pt x="997" y="315"/>
                      <a:pt x="991" y="310"/>
                    </a:cubicBezTo>
                    <a:cubicBezTo>
                      <a:pt x="994" y="309"/>
                      <a:pt x="998" y="308"/>
                      <a:pt x="998" y="302"/>
                    </a:cubicBezTo>
                    <a:cubicBezTo>
                      <a:pt x="998" y="298"/>
                      <a:pt x="994" y="295"/>
                      <a:pt x="995" y="290"/>
                    </a:cubicBezTo>
                    <a:cubicBezTo>
                      <a:pt x="991" y="289"/>
                      <a:pt x="977" y="280"/>
                      <a:pt x="980" y="272"/>
                    </a:cubicBezTo>
                    <a:cubicBezTo>
                      <a:pt x="985" y="262"/>
                      <a:pt x="966" y="259"/>
                      <a:pt x="965" y="247"/>
                    </a:cubicBezTo>
                    <a:cubicBezTo>
                      <a:pt x="964" y="247"/>
                      <a:pt x="959" y="243"/>
                      <a:pt x="958" y="242"/>
                    </a:cubicBezTo>
                    <a:cubicBezTo>
                      <a:pt x="954" y="244"/>
                      <a:pt x="947" y="248"/>
                      <a:pt x="947" y="254"/>
                    </a:cubicBezTo>
                    <a:cubicBezTo>
                      <a:pt x="947" y="261"/>
                      <a:pt x="933" y="277"/>
                      <a:pt x="922" y="277"/>
                    </a:cubicBezTo>
                    <a:cubicBezTo>
                      <a:pt x="914" y="277"/>
                      <a:pt x="913" y="267"/>
                      <a:pt x="908" y="267"/>
                    </a:cubicBezTo>
                    <a:cubicBezTo>
                      <a:pt x="900" y="267"/>
                      <a:pt x="897" y="246"/>
                      <a:pt x="896" y="236"/>
                    </a:cubicBezTo>
                    <a:cubicBezTo>
                      <a:pt x="894" y="224"/>
                      <a:pt x="870" y="233"/>
                      <a:pt x="870" y="216"/>
                    </a:cubicBezTo>
                    <a:cubicBezTo>
                      <a:pt x="858" y="215"/>
                      <a:pt x="855" y="200"/>
                      <a:pt x="843" y="200"/>
                    </a:cubicBezTo>
                    <a:cubicBezTo>
                      <a:pt x="837" y="200"/>
                      <a:pt x="837" y="204"/>
                      <a:pt x="831" y="204"/>
                    </a:cubicBezTo>
                    <a:cubicBezTo>
                      <a:pt x="818" y="204"/>
                      <a:pt x="810" y="197"/>
                      <a:pt x="797" y="197"/>
                    </a:cubicBezTo>
                    <a:cubicBezTo>
                      <a:pt x="791" y="197"/>
                      <a:pt x="784" y="200"/>
                      <a:pt x="784" y="208"/>
                    </a:cubicBezTo>
                    <a:cubicBezTo>
                      <a:pt x="784" y="212"/>
                      <a:pt x="800" y="218"/>
                      <a:pt x="786" y="227"/>
                    </a:cubicBezTo>
                    <a:cubicBezTo>
                      <a:pt x="780" y="231"/>
                      <a:pt x="794" y="241"/>
                      <a:pt x="794" y="247"/>
                    </a:cubicBezTo>
                    <a:cubicBezTo>
                      <a:pt x="796" y="260"/>
                      <a:pt x="783" y="264"/>
                      <a:pt x="778" y="266"/>
                    </a:cubicBezTo>
                    <a:cubicBezTo>
                      <a:pt x="788" y="283"/>
                      <a:pt x="803" y="289"/>
                      <a:pt x="803" y="318"/>
                    </a:cubicBezTo>
                    <a:cubicBezTo>
                      <a:pt x="803" y="326"/>
                      <a:pt x="777" y="346"/>
                      <a:pt x="768" y="347"/>
                    </a:cubicBezTo>
                    <a:cubicBezTo>
                      <a:pt x="783" y="355"/>
                      <a:pt x="777" y="379"/>
                      <a:pt x="783" y="387"/>
                    </a:cubicBezTo>
                    <a:cubicBezTo>
                      <a:pt x="782" y="389"/>
                      <a:pt x="776" y="392"/>
                      <a:pt x="775" y="397"/>
                    </a:cubicBezTo>
                    <a:cubicBezTo>
                      <a:pt x="770" y="397"/>
                      <a:pt x="766" y="406"/>
                      <a:pt x="762" y="403"/>
                    </a:cubicBezTo>
                    <a:cubicBezTo>
                      <a:pt x="751" y="394"/>
                      <a:pt x="736" y="380"/>
                      <a:pt x="736" y="367"/>
                    </a:cubicBezTo>
                    <a:cubicBezTo>
                      <a:pt x="736" y="353"/>
                      <a:pt x="738" y="342"/>
                      <a:pt x="726" y="334"/>
                    </a:cubicBezTo>
                    <a:cubicBezTo>
                      <a:pt x="697" y="334"/>
                      <a:pt x="697" y="334"/>
                      <a:pt x="697" y="334"/>
                    </a:cubicBezTo>
                    <a:cubicBezTo>
                      <a:pt x="681" y="322"/>
                      <a:pt x="662" y="315"/>
                      <a:pt x="643" y="308"/>
                    </a:cubicBezTo>
                    <a:cubicBezTo>
                      <a:pt x="640" y="306"/>
                      <a:pt x="629" y="299"/>
                      <a:pt x="623" y="299"/>
                    </a:cubicBezTo>
                    <a:cubicBezTo>
                      <a:pt x="617" y="299"/>
                      <a:pt x="614" y="306"/>
                      <a:pt x="607" y="306"/>
                    </a:cubicBezTo>
                    <a:cubicBezTo>
                      <a:pt x="607" y="295"/>
                      <a:pt x="600" y="270"/>
                      <a:pt x="590" y="270"/>
                    </a:cubicBezTo>
                    <a:cubicBezTo>
                      <a:pt x="586" y="270"/>
                      <a:pt x="584" y="274"/>
                      <a:pt x="579" y="275"/>
                    </a:cubicBezTo>
                    <a:cubicBezTo>
                      <a:pt x="581" y="269"/>
                      <a:pt x="579" y="268"/>
                      <a:pt x="579" y="255"/>
                    </a:cubicBezTo>
                    <a:cubicBezTo>
                      <a:pt x="579" y="237"/>
                      <a:pt x="584" y="227"/>
                      <a:pt x="595" y="216"/>
                    </a:cubicBezTo>
                    <a:cubicBezTo>
                      <a:pt x="598" y="213"/>
                      <a:pt x="606" y="196"/>
                      <a:pt x="609" y="194"/>
                    </a:cubicBezTo>
                    <a:cubicBezTo>
                      <a:pt x="617" y="192"/>
                      <a:pt x="630" y="196"/>
                      <a:pt x="630" y="186"/>
                    </a:cubicBezTo>
                    <a:cubicBezTo>
                      <a:pt x="630" y="179"/>
                      <a:pt x="613" y="178"/>
                      <a:pt x="607" y="175"/>
                    </a:cubicBezTo>
                    <a:cubicBezTo>
                      <a:pt x="611" y="176"/>
                      <a:pt x="597" y="167"/>
                      <a:pt x="633" y="178"/>
                    </a:cubicBezTo>
                    <a:cubicBezTo>
                      <a:pt x="643" y="181"/>
                      <a:pt x="637" y="169"/>
                      <a:pt x="642" y="169"/>
                    </a:cubicBezTo>
                    <a:cubicBezTo>
                      <a:pt x="643" y="169"/>
                      <a:pt x="647" y="169"/>
                      <a:pt x="652" y="169"/>
                    </a:cubicBezTo>
                    <a:cubicBezTo>
                      <a:pt x="662" y="169"/>
                      <a:pt x="668" y="158"/>
                      <a:pt x="675" y="153"/>
                    </a:cubicBezTo>
                    <a:cubicBezTo>
                      <a:pt x="675" y="146"/>
                      <a:pt x="675" y="146"/>
                      <a:pt x="675" y="146"/>
                    </a:cubicBezTo>
                    <a:cubicBezTo>
                      <a:pt x="660" y="142"/>
                      <a:pt x="645" y="145"/>
                      <a:pt x="639" y="131"/>
                    </a:cubicBezTo>
                    <a:cubicBezTo>
                      <a:pt x="639" y="131"/>
                      <a:pt x="643" y="131"/>
                      <a:pt x="647" y="131"/>
                    </a:cubicBezTo>
                    <a:cubicBezTo>
                      <a:pt x="652" y="135"/>
                      <a:pt x="658" y="141"/>
                      <a:pt x="666" y="141"/>
                    </a:cubicBezTo>
                    <a:cubicBezTo>
                      <a:pt x="673" y="141"/>
                      <a:pt x="686" y="132"/>
                      <a:pt x="686" y="127"/>
                    </a:cubicBezTo>
                    <a:cubicBezTo>
                      <a:pt x="686" y="125"/>
                      <a:pt x="680" y="117"/>
                      <a:pt x="683" y="117"/>
                    </a:cubicBezTo>
                    <a:cubicBezTo>
                      <a:pt x="693" y="117"/>
                      <a:pt x="696" y="126"/>
                      <a:pt x="703" y="126"/>
                    </a:cubicBezTo>
                    <a:cubicBezTo>
                      <a:pt x="707" y="126"/>
                      <a:pt x="709" y="123"/>
                      <a:pt x="717" y="123"/>
                    </a:cubicBezTo>
                    <a:cubicBezTo>
                      <a:pt x="715" y="120"/>
                      <a:pt x="717" y="112"/>
                      <a:pt x="722" y="120"/>
                    </a:cubicBezTo>
                    <a:cubicBezTo>
                      <a:pt x="725" y="125"/>
                      <a:pt x="748" y="105"/>
                      <a:pt x="748" y="100"/>
                    </a:cubicBezTo>
                    <a:cubicBezTo>
                      <a:pt x="748" y="96"/>
                      <a:pt x="738" y="91"/>
                      <a:pt x="738" y="89"/>
                    </a:cubicBezTo>
                    <a:cubicBezTo>
                      <a:pt x="738" y="85"/>
                      <a:pt x="732" y="78"/>
                      <a:pt x="746" y="72"/>
                    </a:cubicBezTo>
                    <a:cubicBezTo>
                      <a:pt x="748" y="68"/>
                      <a:pt x="746" y="68"/>
                      <a:pt x="746" y="61"/>
                    </a:cubicBezTo>
                    <a:cubicBezTo>
                      <a:pt x="732" y="61"/>
                      <a:pt x="735" y="50"/>
                      <a:pt x="717" y="50"/>
                    </a:cubicBezTo>
                    <a:cubicBezTo>
                      <a:pt x="713" y="49"/>
                      <a:pt x="710" y="47"/>
                      <a:pt x="706" y="47"/>
                    </a:cubicBezTo>
                    <a:cubicBezTo>
                      <a:pt x="701" y="47"/>
                      <a:pt x="695" y="50"/>
                      <a:pt x="695" y="55"/>
                    </a:cubicBezTo>
                    <a:cubicBezTo>
                      <a:pt x="695" y="61"/>
                      <a:pt x="702" y="63"/>
                      <a:pt x="702" y="67"/>
                    </a:cubicBezTo>
                    <a:cubicBezTo>
                      <a:pt x="702" y="72"/>
                      <a:pt x="692" y="72"/>
                      <a:pt x="689" y="76"/>
                    </a:cubicBezTo>
                    <a:cubicBezTo>
                      <a:pt x="686" y="84"/>
                      <a:pt x="687" y="90"/>
                      <a:pt x="681" y="98"/>
                    </a:cubicBezTo>
                    <a:cubicBezTo>
                      <a:pt x="671" y="110"/>
                      <a:pt x="658" y="90"/>
                      <a:pt x="658" y="85"/>
                    </a:cubicBezTo>
                    <a:cubicBezTo>
                      <a:pt x="658" y="79"/>
                      <a:pt x="665" y="81"/>
                      <a:pt x="665" y="74"/>
                    </a:cubicBezTo>
                    <a:cubicBezTo>
                      <a:pt x="665" y="71"/>
                      <a:pt x="652" y="59"/>
                      <a:pt x="649" y="59"/>
                    </a:cubicBezTo>
                    <a:cubicBezTo>
                      <a:pt x="636" y="59"/>
                      <a:pt x="645" y="78"/>
                      <a:pt x="631" y="78"/>
                    </a:cubicBezTo>
                    <a:cubicBezTo>
                      <a:pt x="631" y="70"/>
                      <a:pt x="630" y="65"/>
                      <a:pt x="621" y="60"/>
                    </a:cubicBezTo>
                    <a:cubicBezTo>
                      <a:pt x="622" y="58"/>
                      <a:pt x="623" y="57"/>
                      <a:pt x="625" y="55"/>
                    </a:cubicBezTo>
                    <a:cubicBezTo>
                      <a:pt x="618" y="51"/>
                      <a:pt x="609" y="55"/>
                      <a:pt x="603" y="48"/>
                    </a:cubicBezTo>
                    <a:cubicBezTo>
                      <a:pt x="606" y="47"/>
                      <a:pt x="614" y="44"/>
                      <a:pt x="614" y="38"/>
                    </a:cubicBezTo>
                    <a:cubicBezTo>
                      <a:pt x="614" y="29"/>
                      <a:pt x="601" y="30"/>
                      <a:pt x="601" y="23"/>
                    </a:cubicBezTo>
                    <a:cubicBezTo>
                      <a:pt x="601" y="10"/>
                      <a:pt x="591" y="1"/>
                      <a:pt x="574" y="0"/>
                    </a:cubicBezTo>
                    <a:cubicBezTo>
                      <a:pt x="565" y="0"/>
                      <a:pt x="569" y="6"/>
                      <a:pt x="569" y="10"/>
                    </a:cubicBezTo>
                    <a:cubicBezTo>
                      <a:pt x="564" y="11"/>
                      <a:pt x="557" y="10"/>
                      <a:pt x="557" y="17"/>
                    </a:cubicBezTo>
                    <a:cubicBezTo>
                      <a:pt x="557" y="21"/>
                      <a:pt x="561" y="23"/>
                      <a:pt x="561" y="28"/>
                    </a:cubicBezTo>
                    <a:cubicBezTo>
                      <a:pt x="561" y="32"/>
                      <a:pt x="555" y="32"/>
                      <a:pt x="555" y="38"/>
                    </a:cubicBezTo>
                    <a:cubicBezTo>
                      <a:pt x="555" y="52"/>
                      <a:pt x="585" y="44"/>
                      <a:pt x="585" y="59"/>
                    </a:cubicBezTo>
                    <a:cubicBezTo>
                      <a:pt x="585" y="61"/>
                      <a:pt x="581" y="72"/>
                      <a:pt x="581" y="72"/>
                    </a:cubicBezTo>
                    <a:cubicBezTo>
                      <a:pt x="584" y="70"/>
                      <a:pt x="587" y="69"/>
                      <a:pt x="591" y="67"/>
                    </a:cubicBezTo>
                    <a:cubicBezTo>
                      <a:pt x="596" y="85"/>
                      <a:pt x="567" y="77"/>
                      <a:pt x="567" y="98"/>
                    </a:cubicBezTo>
                    <a:cubicBezTo>
                      <a:pt x="553" y="102"/>
                      <a:pt x="564" y="88"/>
                      <a:pt x="561" y="83"/>
                    </a:cubicBezTo>
                    <a:cubicBezTo>
                      <a:pt x="559" y="81"/>
                      <a:pt x="547" y="78"/>
                      <a:pt x="541" y="78"/>
                    </a:cubicBezTo>
                    <a:cubicBezTo>
                      <a:pt x="533" y="78"/>
                      <a:pt x="530" y="82"/>
                      <a:pt x="530" y="92"/>
                    </a:cubicBezTo>
                    <a:cubicBezTo>
                      <a:pt x="522" y="91"/>
                      <a:pt x="517" y="92"/>
                      <a:pt x="492" y="92"/>
                    </a:cubicBezTo>
                    <a:cubicBezTo>
                      <a:pt x="468" y="92"/>
                      <a:pt x="441" y="83"/>
                      <a:pt x="435" y="65"/>
                    </a:cubicBezTo>
                    <a:cubicBezTo>
                      <a:pt x="427" y="67"/>
                      <a:pt x="400" y="68"/>
                      <a:pt x="400" y="78"/>
                    </a:cubicBezTo>
                    <a:cubicBezTo>
                      <a:pt x="400" y="81"/>
                      <a:pt x="403" y="82"/>
                      <a:pt x="406" y="82"/>
                    </a:cubicBezTo>
                    <a:cubicBezTo>
                      <a:pt x="413" y="82"/>
                      <a:pt x="425" y="79"/>
                      <a:pt x="430" y="75"/>
                    </a:cubicBezTo>
                    <a:cubicBezTo>
                      <a:pt x="432" y="90"/>
                      <a:pt x="409" y="78"/>
                      <a:pt x="409" y="93"/>
                    </a:cubicBezTo>
                    <a:cubicBezTo>
                      <a:pt x="409" y="96"/>
                      <a:pt x="414" y="106"/>
                      <a:pt x="412" y="106"/>
                    </a:cubicBezTo>
                    <a:cubicBezTo>
                      <a:pt x="403" y="106"/>
                      <a:pt x="401" y="95"/>
                      <a:pt x="394" y="92"/>
                    </a:cubicBezTo>
                    <a:cubicBezTo>
                      <a:pt x="387" y="89"/>
                      <a:pt x="387" y="89"/>
                      <a:pt x="387" y="89"/>
                    </a:cubicBezTo>
                    <a:cubicBezTo>
                      <a:pt x="377" y="89"/>
                      <a:pt x="370" y="89"/>
                      <a:pt x="359" y="89"/>
                    </a:cubicBezTo>
                    <a:cubicBezTo>
                      <a:pt x="350" y="89"/>
                      <a:pt x="344" y="92"/>
                      <a:pt x="335" y="93"/>
                    </a:cubicBezTo>
                    <a:cubicBezTo>
                      <a:pt x="317" y="93"/>
                      <a:pt x="317" y="87"/>
                      <a:pt x="317" y="86"/>
                    </a:cubicBezTo>
                    <a:cubicBezTo>
                      <a:pt x="317" y="82"/>
                      <a:pt x="331" y="83"/>
                      <a:pt x="333" y="81"/>
                    </a:cubicBezTo>
                    <a:cubicBezTo>
                      <a:pt x="321" y="64"/>
                      <a:pt x="323" y="66"/>
                      <a:pt x="298" y="68"/>
                    </a:cubicBezTo>
                    <a:cubicBezTo>
                      <a:pt x="271" y="70"/>
                      <a:pt x="258" y="48"/>
                      <a:pt x="231" y="48"/>
                    </a:cubicBezTo>
                    <a:cubicBezTo>
                      <a:pt x="223" y="48"/>
                      <a:pt x="219" y="54"/>
                      <a:pt x="212" y="54"/>
                    </a:cubicBezTo>
                    <a:cubicBezTo>
                      <a:pt x="207" y="54"/>
                      <a:pt x="202" y="46"/>
                      <a:pt x="202" y="42"/>
                    </a:cubicBezTo>
                    <a:cubicBezTo>
                      <a:pt x="193" y="44"/>
                      <a:pt x="193" y="54"/>
                      <a:pt x="184" y="54"/>
                    </a:cubicBezTo>
                    <a:cubicBezTo>
                      <a:pt x="176" y="54"/>
                      <a:pt x="164" y="34"/>
                      <a:pt x="161" y="34"/>
                    </a:cubicBezTo>
                    <a:cubicBezTo>
                      <a:pt x="153" y="34"/>
                      <a:pt x="156" y="47"/>
                      <a:pt x="146" y="47"/>
                    </a:cubicBezTo>
                    <a:cubicBezTo>
                      <a:pt x="143" y="47"/>
                      <a:pt x="140" y="44"/>
                      <a:pt x="138" y="40"/>
                    </a:cubicBezTo>
                    <a:cubicBezTo>
                      <a:pt x="125" y="44"/>
                      <a:pt x="120" y="44"/>
                      <a:pt x="108" y="49"/>
                    </a:cubicBezTo>
                    <a:cubicBezTo>
                      <a:pt x="103" y="50"/>
                      <a:pt x="91" y="59"/>
                      <a:pt x="87" y="55"/>
                    </a:cubicBezTo>
                    <a:cubicBezTo>
                      <a:pt x="76" y="44"/>
                      <a:pt x="78" y="58"/>
                      <a:pt x="74" y="58"/>
                    </a:cubicBezTo>
                    <a:cubicBezTo>
                      <a:pt x="45" y="59"/>
                      <a:pt x="65" y="70"/>
                      <a:pt x="61" y="70"/>
                    </a:cubicBezTo>
                    <a:cubicBezTo>
                      <a:pt x="50" y="70"/>
                      <a:pt x="30" y="67"/>
                      <a:pt x="12" y="56"/>
                    </a:cubicBezTo>
                    <a:cubicBezTo>
                      <a:pt x="11" y="56"/>
                      <a:pt x="6" y="52"/>
                      <a:pt x="6" y="51"/>
                    </a:cubicBezTo>
                    <a:cubicBezTo>
                      <a:pt x="3" y="52"/>
                      <a:pt x="5" y="52"/>
                      <a:pt x="0" y="51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6" y="247"/>
                      <a:pt x="19" y="240"/>
                      <a:pt x="25" y="248"/>
                    </a:cubicBezTo>
                    <a:cubicBezTo>
                      <a:pt x="29" y="254"/>
                      <a:pt x="38" y="266"/>
                      <a:pt x="47" y="266"/>
                    </a:cubicBezTo>
                    <a:cubicBezTo>
                      <a:pt x="53" y="266"/>
                      <a:pt x="53" y="257"/>
                      <a:pt x="59" y="255"/>
                    </a:cubicBezTo>
                    <a:cubicBezTo>
                      <a:pt x="62" y="254"/>
                      <a:pt x="64" y="255"/>
                      <a:pt x="67" y="253"/>
                    </a:cubicBezTo>
                    <a:cubicBezTo>
                      <a:pt x="81" y="266"/>
                      <a:pt x="87" y="271"/>
                      <a:pt x="99" y="288"/>
                    </a:cubicBezTo>
                    <a:cubicBezTo>
                      <a:pt x="100" y="290"/>
                      <a:pt x="103" y="291"/>
                      <a:pt x="105" y="295"/>
                    </a:cubicBezTo>
                    <a:cubicBezTo>
                      <a:pt x="106" y="300"/>
                      <a:pt x="108" y="306"/>
                      <a:pt x="113" y="311"/>
                    </a:cubicBezTo>
                    <a:cubicBezTo>
                      <a:pt x="116" y="314"/>
                      <a:pt x="121" y="313"/>
                      <a:pt x="124" y="316"/>
                    </a:cubicBezTo>
                    <a:cubicBezTo>
                      <a:pt x="128" y="320"/>
                      <a:pt x="135" y="322"/>
                      <a:pt x="135" y="332"/>
                    </a:cubicBezTo>
                    <a:cubicBezTo>
                      <a:pt x="135" y="336"/>
                      <a:pt x="129" y="337"/>
                      <a:pt x="129" y="340"/>
                    </a:cubicBezTo>
                    <a:cubicBezTo>
                      <a:pt x="129" y="343"/>
                      <a:pt x="132" y="344"/>
                      <a:pt x="132" y="347"/>
                    </a:cubicBezTo>
                    <a:cubicBezTo>
                      <a:pt x="132" y="352"/>
                      <a:pt x="130" y="364"/>
                      <a:pt x="136" y="366"/>
                    </a:cubicBezTo>
                    <a:cubicBezTo>
                      <a:pt x="140" y="367"/>
                      <a:pt x="143" y="367"/>
                      <a:pt x="146" y="370"/>
                    </a:cubicBezTo>
                    <a:cubicBezTo>
                      <a:pt x="150" y="373"/>
                      <a:pt x="145" y="379"/>
                      <a:pt x="150" y="383"/>
                    </a:cubicBezTo>
                    <a:cubicBezTo>
                      <a:pt x="150" y="383"/>
                      <a:pt x="162" y="390"/>
                      <a:pt x="162" y="391"/>
                    </a:cubicBezTo>
                    <a:cubicBezTo>
                      <a:pt x="165" y="401"/>
                      <a:pt x="166" y="413"/>
                      <a:pt x="181" y="413"/>
                    </a:cubicBezTo>
                    <a:cubicBezTo>
                      <a:pt x="183" y="422"/>
                      <a:pt x="199" y="416"/>
                      <a:pt x="202" y="428"/>
                    </a:cubicBezTo>
                    <a:cubicBezTo>
                      <a:pt x="204" y="432"/>
                      <a:pt x="215" y="433"/>
                      <a:pt x="219" y="437"/>
                    </a:cubicBezTo>
                    <a:cubicBezTo>
                      <a:pt x="220" y="438"/>
                      <a:pt x="222" y="439"/>
                      <a:pt x="224" y="440"/>
                    </a:cubicBezTo>
                    <a:cubicBezTo>
                      <a:pt x="224" y="440"/>
                      <a:pt x="224" y="440"/>
                      <a:pt x="224" y="440"/>
                    </a:cubicBezTo>
                    <a:cubicBezTo>
                      <a:pt x="577" y="440"/>
                      <a:pt x="577" y="440"/>
                      <a:pt x="577" y="440"/>
                    </a:cubicBezTo>
                    <a:cubicBezTo>
                      <a:pt x="577" y="435"/>
                      <a:pt x="577" y="435"/>
                      <a:pt x="577" y="435"/>
                    </a:cubicBezTo>
                    <a:cubicBezTo>
                      <a:pt x="583" y="439"/>
                      <a:pt x="582" y="443"/>
                      <a:pt x="588" y="446"/>
                    </a:cubicBezTo>
                    <a:cubicBezTo>
                      <a:pt x="610" y="446"/>
                      <a:pt x="610" y="446"/>
                      <a:pt x="610" y="446"/>
                    </a:cubicBezTo>
                    <a:cubicBezTo>
                      <a:pt x="619" y="455"/>
                      <a:pt x="630" y="455"/>
                      <a:pt x="647" y="455"/>
                    </a:cubicBezTo>
                    <a:cubicBezTo>
                      <a:pt x="652" y="453"/>
                      <a:pt x="653" y="455"/>
                      <a:pt x="658" y="452"/>
                    </a:cubicBezTo>
                    <a:cubicBezTo>
                      <a:pt x="662" y="450"/>
                      <a:pt x="661" y="443"/>
                      <a:pt x="665" y="443"/>
                    </a:cubicBezTo>
                    <a:cubicBezTo>
                      <a:pt x="670" y="443"/>
                      <a:pt x="674" y="451"/>
                      <a:pt x="676" y="453"/>
                    </a:cubicBezTo>
                    <a:cubicBezTo>
                      <a:pt x="677" y="451"/>
                      <a:pt x="676" y="448"/>
                      <a:pt x="676" y="447"/>
                    </a:cubicBezTo>
                    <a:cubicBezTo>
                      <a:pt x="677" y="447"/>
                      <a:pt x="678" y="447"/>
                      <a:pt x="680" y="447"/>
                    </a:cubicBezTo>
                    <a:cubicBezTo>
                      <a:pt x="682" y="447"/>
                      <a:pt x="701" y="462"/>
                      <a:pt x="702" y="463"/>
                    </a:cubicBezTo>
                    <a:cubicBezTo>
                      <a:pt x="704" y="469"/>
                      <a:pt x="702" y="473"/>
                      <a:pt x="705" y="477"/>
                    </a:cubicBezTo>
                    <a:cubicBezTo>
                      <a:pt x="715" y="487"/>
                      <a:pt x="729" y="485"/>
                      <a:pt x="740" y="492"/>
                    </a:cubicBezTo>
                    <a:cubicBezTo>
                      <a:pt x="752" y="492"/>
                      <a:pt x="752" y="492"/>
                      <a:pt x="752" y="492"/>
                    </a:cubicBezTo>
                    <a:cubicBezTo>
                      <a:pt x="757" y="495"/>
                      <a:pt x="763" y="500"/>
                      <a:pt x="763" y="506"/>
                    </a:cubicBezTo>
                    <a:cubicBezTo>
                      <a:pt x="763" y="509"/>
                      <a:pt x="762" y="512"/>
                      <a:pt x="759" y="512"/>
                    </a:cubicBezTo>
                    <a:cubicBezTo>
                      <a:pt x="754" y="512"/>
                      <a:pt x="748" y="506"/>
                      <a:pt x="747" y="504"/>
                    </a:cubicBezTo>
                    <a:cubicBezTo>
                      <a:pt x="745" y="511"/>
                      <a:pt x="741" y="532"/>
                      <a:pt x="735" y="532"/>
                    </a:cubicBezTo>
                    <a:cubicBezTo>
                      <a:pt x="730" y="538"/>
                      <a:pt x="725" y="541"/>
                      <a:pt x="725" y="547"/>
                    </a:cubicBezTo>
                    <a:cubicBezTo>
                      <a:pt x="726" y="549"/>
                      <a:pt x="729" y="553"/>
                      <a:pt x="732" y="553"/>
                    </a:cubicBezTo>
                    <a:cubicBezTo>
                      <a:pt x="736" y="553"/>
                      <a:pt x="736" y="550"/>
                      <a:pt x="738" y="548"/>
                    </a:cubicBezTo>
                    <a:cubicBezTo>
                      <a:pt x="742" y="544"/>
                      <a:pt x="748" y="545"/>
                      <a:pt x="755" y="545"/>
                    </a:cubicBezTo>
                    <a:cubicBezTo>
                      <a:pt x="760" y="545"/>
                      <a:pt x="763" y="548"/>
                      <a:pt x="765" y="546"/>
                    </a:cubicBezTo>
                    <a:cubicBezTo>
                      <a:pt x="768" y="545"/>
                      <a:pt x="770" y="544"/>
                      <a:pt x="772" y="543"/>
                    </a:cubicBezTo>
                    <a:cubicBezTo>
                      <a:pt x="772" y="540"/>
                      <a:pt x="771" y="538"/>
                      <a:pt x="770" y="536"/>
                    </a:cubicBezTo>
                    <a:cubicBezTo>
                      <a:pt x="769" y="534"/>
                      <a:pt x="767" y="533"/>
                      <a:pt x="767" y="531"/>
                    </a:cubicBezTo>
                    <a:cubicBezTo>
                      <a:pt x="767" y="529"/>
                      <a:pt x="771" y="528"/>
                      <a:pt x="773" y="528"/>
                    </a:cubicBezTo>
                    <a:cubicBezTo>
                      <a:pt x="782" y="525"/>
                      <a:pt x="803" y="519"/>
                      <a:pt x="814" y="519"/>
                    </a:cubicBezTo>
                    <a:cubicBezTo>
                      <a:pt x="815" y="519"/>
                      <a:pt x="831" y="503"/>
                      <a:pt x="834" y="501"/>
                    </a:cubicBezTo>
                    <a:cubicBezTo>
                      <a:pt x="836" y="499"/>
                      <a:pt x="847" y="500"/>
                      <a:pt x="857" y="500"/>
                    </a:cubicBezTo>
                    <a:cubicBezTo>
                      <a:pt x="861" y="500"/>
                      <a:pt x="864" y="500"/>
                      <a:pt x="868" y="500"/>
                    </a:cubicBezTo>
                    <a:cubicBezTo>
                      <a:pt x="872" y="500"/>
                      <a:pt x="876" y="498"/>
                      <a:pt x="879" y="498"/>
                    </a:cubicBezTo>
                    <a:cubicBezTo>
                      <a:pt x="884" y="497"/>
                      <a:pt x="882" y="496"/>
                      <a:pt x="884" y="494"/>
                    </a:cubicBezTo>
                    <a:cubicBezTo>
                      <a:pt x="892" y="486"/>
                      <a:pt x="892" y="471"/>
                      <a:pt x="903" y="463"/>
                    </a:cubicBezTo>
                    <a:cubicBezTo>
                      <a:pt x="908" y="470"/>
                      <a:pt x="916" y="460"/>
                      <a:pt x="920" y="467"/>
                    </a:cubicBezTo>
                    <a:cubicBezTo>
                      <a:pt x="926" y="478"/>
                      <a:pt x="922" y="494"/>
                      <a:pt x="928" y="505"/>
                    </a:cubicBezTo>
                    <a:lnTo>
                      <a:pt x="928" y="50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6" name="Freeform 51">
                <a:extLst>
                  <a:ext uri="{FF2B5EF4-FFF2-40B4-BE49-F238E27FC236}">
                    <a16:creationId xmlns:a16="http://schemas.microsoft.com/office/drawing/2014/main" id="{D5BCA6D1-4946-BF43-9F95-3D7B58318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5913" y="1417638"/>
                <a:ext cx="623888" cy="457200"/>
              </a:xfrm>
              <a:custGeom>
                <a:avLst/>
                <a:gdLst/>
                <a:ahLst/>
                <a:cxnLst>
                  <a:cxn ang="0">
                    <a:pos x="334" y="228"/>
                  </a:cxn>
                  <a:cxn ang="0">
                    <a:pos x="381" y="252"/>
                  </a:cxn>
                  <a:cxn ang="0">
                    <a:pos x="401" y="239"/>
                  </a:cxn>
                  <a:cxn ang="0">
                    <a:pos x="439" y="281"/>
                  </a:cxn>
                  <a:cxn ang="0">
                    <a:pos x="458" y="302"/>
                  </a:cxn>
                  <a:cxn ang="0">
                    <a:pos x="463" y="326"/>
                  </a:cxn>
                  <a:cxn ang="0">
                    <a:pos x="440" y="314"/>
                  </a:cxn>
                  <a:cxn ang="0">
                    <a:pos x="427" y="300"/>
                  </a:cxn>
                  <a:cxn ang="0">
                    <a:pos x="426" y="286"/>
                  </a:cxn>
                  <a:cxn ang="0">
                    <a:pos x="414" y="286"/>
                  </a:cxn>
                  <a:cxn ang="0">
                    <a:pos x="412" y="270"/>
                  </a:cxn>
                  <a:cxn ang="0">
                    <a:pos x="390" y="261"/>
                  </a:cxn>
                  <a:cxn ang="0">
                    <a:pos x="363" y="252"/>
                  </a:cxn>
                  <a:cxn ang="0">
                    <a:pos x="299" y="236"/>
                  </a:cxn>
                  <a:cxn ang="0">
                    <a:pos x="240" y="221"/>
                  </a:cxn>
                  <a:cxn ang="0">
                    <a:pos x="200" y="252"/>
                  </a:cxn>
                  <a:cxn ang="0">
                    <a:pos x="199" y="245"/>
                  </a:cxn>
                  <a:cxn ang="0">
                    <a:pos x="218" y="219"/>
                  </a:cxn>
                  <a:cxn ang="0">
                    <a:pos x="213" y="214"/>
                  </a:cxn>
                  <a:cxn ang="0">
                    <a:pos x="173" y="260"/>
                  </a:cxn>
                  <a:cxn ang="0">
                    <a:pos x="143" y="288"/>
                  </a:cxn>
                  <a:cxn ang="0">
                    <a:pos x="79" y="322"/>
                  </a:cxn>
                  <a:cxn ang="0">
                    <a:pos x="57" y="328"/>
                  </a:cxn>
                  <a:cxn ang="0">
                    <a:pos x="92" y="307"/>
                  </a:cxn>
                  <a:cxn ang="0">
                    <a:pos x="148" y="256"/>
                  </a:cxn>
                  <a:cxn ang="0">
                    <a:pos x="125" y="262"/>
                  </a:cxn>
                  <a:cxn ang="0">
                    <a:pos x="110" y="266"/>
                  </a:cxn>
                  <a:cxn ang="0">
                    <a:pos x="88" y="261"/>
                  </a:cxn>
                  <a:cxn ang="0">
                    <a:pos x="76" y="264"/>
                  </a:cxn>
                  <a:cxn ang="0">
                    <a:pos x="72" y="244"/>
                  </a:cxn>
                  <a:cxn ang="0">
                    <a:pos x="60" y="245"/>
                  </a:cxn>
                  <a:cxn ang="0">
                    <a:pos x="37" y="224"/>
                  </a:cxn>
                  <a:cxn ang="0">
                    <a:pos x="52" y="180"/>
                  </a:cxn>
                  <a:cxn ang="0">
                    <a:pos x="79" y="152"/>
                  </a:cxn>
                  <a:cxn ang="0">
                    <a:pos x="85" y="145"/>
                  </a:cxn>
                  <a:cxn ang="0">
                    <a:pos x="60" y="153"/>
                  </a:cxn>
                  <a:cxn ang="0">
                    <a:pos x="18" y="150"/>
                  </a:cxn>
                  <a:cxn ang="0">
                    <a:pos x="13" y="133"/>
                  </a:cxn>
                  <a:cxn ang="0">
                    <a:pos x="40" y="106"/>
                  </a:cxn>
                  <a:cxn ang="0">
                    <a:pos x="64" y="116"/>
                  </a:cxn>
                  <a:cxn ang="0">
                    <a:pos x="50" y="95"/>
                  </a:cxn>
                  <a:cxn ang="0">
                    <a:pos x="13" y="68"/>
                  </a:cxn>
                  <a:cxn ang="0">
                    <a:pos x="44" y="56"/>
                  </a:cxn>
                  <a:cxn ang="0">
                    <a:pos x="117" y="13"/>
                  </a:cxn>
                  <a:cxn ang="0">
                    <a:pos x="150" y="7"/>
                  </a:cxn>
                  <a:cxn ang="0">
                    <a:pos x="157" y="7"/>
                  </a:cxn>
                  <a:cxn ang="0">
                    <a:pos x="189" y="11"/>
                  </a:cxn>
                  <a:cxn ang="0">
                    <a:pos x="236" y="20"/>
                  </a:cxn>
                  <a:cxn ang="0">
                    <a:pos x="307" y="28"/>
                  </a:cxn>
                  <a:cxn ang="0">
                    <a:pos x="334" y="36"/>
                  </a:cxn>
                </a:cxnLst>
                <a:rect l="0" t="0" r="r" b="b"/>
                <a:pathLst>
                  <a:path w="469" h="343">
                    <a:moveTo>
                      <a:pt x="334" y="37"/>
                    </a:moveTo>
                    <a:cubicBezTo>
                      <a:pt x="334" y="228"/>
                      <a:pt x="334" y="228"/>
                      <a:pt x="334" y="228"/>
                    </a:cubicBezTo>
                    <a:cubicBezTo>
                      <a:pt x="340" y="233"/>
                      <a:pt x="353" y="226"/>
                      <a:pt x="359" y="234"/>
                    </a:cubicBezTo>
                    <a:cubicBezTo>
                      <a:pt x="363" y="240"/>
                      <a:pt x="372" y="252"/>
                      <a:pt x="381" y="252"/>
                    </a:cubicBezTo>
                    <a:cubicBezTo>
                      <a:pt x="387" y="252"/>
                      <a:pt x="387" y="243"/>
                      <a:pt x="393" y="241"/>
                    </a:cubicBezTo>
                    <a:cubicBezTo>
                      <a:pt x="396" y="240"/>
                      <a:pt x="398" y="241"/>
                      <a:pt x="401" y="239"/>
                    </a:cubicBezTo>
                    <a:cubicBezTo>
                      <a:pt x="415" y="252"/>
                      <a:pt x="421" y="257"/>
                      <a:pt x="433" y="274"/>
                    </a:cubicBezTo>
                    <a:cubicBezTo>
                      <a:pt x="434" y="276"/>
                      <a:pt x="437" y="277"/>
                      <a:pt x="439" y="281"/>
                    </a:cubicBezTo>
                    <a:cubicBezTo>
                      <a:pt x="440" y="286"/>
                      <a:pt x="442" y="292"/>
                      <a:pt x="447" y="297"/>
                    </a:cubicBezTo>
                    <a:cubicBezTo>
                      <a:pt x="450" y="300"/>
                      <a:pt x="455" y="299"/>
                      <a:pt x="458" y="302"/>
                    </a:cubicBezTo>
                    <a:cubicBezTo>
                      <a:pt x="462" y="306"/>
                      <a:pt x="469" y="308"/>
                      <a:pt x="469" y="318"/>
                    </a:cubicBezTo>
                    <a:cubicBezTo>
                      <a:pt x="469" y="322"/>
                      <a:pt x="463" y="323"/>
                      <a:pt x="463" y="326"/>
                    </a:cubicBezTo>
                    <a:cubicBezTo>
                      <a:pt x="461" y="326"/>
                      <a:pt x="461" y="327"/>
                      <a:pt x="459" y="327"/>
                    </a:cubicBezTo>
                    <a:cubicBezTo>
                      <a:pt x="451" y="327"/>
                      <a:pt x="440" y="318"/>
                      <a:pt x="440" y="314"/>
                    </a:cubicBezTo>
                    <a:cubicBezTo>
                      <a:pt x="440" y="310"/>
                      <a:pt x="440" y="311"/>
                      <a:pt x="440" y="307"/>
                    </a:cubicBezTo>
                    <a:cubicBezTo>
                      <a:pt x="440" y="300"/>
                      <a:pt x="435" y="300"/>
                      <a:pt x="427" y="300"/>
                    </a:cubicBezTo>
                    <a:cubicBezTo>
                      <a:pt x="421" y="300"/>
                      <a:pt x="419" y="296"/>
                      <a:pt x="419" y="294"/>
                    </a:cubicBezTo>
                    <a:cubicBezTo>
                      <a:pt x="419" y="290"/>
                      <a:pt x="426" y="290"/>
                      <a:pt x="426" y="286"/>
                    </a:cubicBezTo>
                    <a:cubicBezTo>
                      <a:pt x="426" y="283"/>
                      <a:pt x="426" y="281"/>
                      <a:pt x="426" y="281"/>
                    </a:cubicBezTo>
                    <a:cubicBezTo>
                      <a:pt x="417" y="281"/>
                      <a:pt x="420" y="286"/>
                      <a:pt x="414" y="286"/>
                    </a:cubicBezTo>
                    <a:cubicBezTo>
                      <a:pt x="412" y="286"/>
                      <a:pt x="407" y="282"/>
                      <a:pt x="407" y="280"/>
                    </a:cubicBezTo>
                    <a:cubicBezTo>
                      <a:pt x="407" y="274"/>
                      <a:pt x="410" y="273"/>
                      <a:pt x="412" y="270"/>
                    </a:cubicBezTo>
                    <a:cubicBezTo>
                      <a:pt x="409" y="268"/>
                      <a:pt x="405" y="264"/>
                      <a:pt x="404" y="267"/>
                    </a:cubicBezTo>
                    <a:cubicBezTo>
                      <a:pt x="397" y="267"/>
                      <a:pt x="394" y="264"/>
                      <a:pt x="390" y="261"/>
                    </a:cubicBezTo>
                    <a:cubicBezTo>
                      <a:pt x="389" y="264"/>
                      <a:pt x="387" y="269"/>
                      <a:pt x="384" y="269"/>
                    </a:cubicBezTo>
                    <a:cubicBezTo>
                      <a:pt x="375" y="269"/>
                      <a:pt x="368" y="256"/>
                      <a:pt x="363" y="252"/>
                    </a:cubicBezTo>
                    <a:cubicBezTo>
                      <a:pt x="352" y="243"/>
                      <a:pt x="337" y="244"/>
                      <a:pt x="323" y="236"/>
                    </a:cubicBezTo>
                    <a:cubicBezTo>
                      <a:pt x="299" y="236"/>
                      <a:pt x="299" y="236"/>
                      <a:pt x="299" y="236"/>
                    </a:cubicBezTo>
                    <a:cubicBezTo>
                      <a:pt x="285" y="232"/>
                      <a:pt x="265" y="230"/>
                      <a:pt x="258" y="214"/>
                    </a:cubicBezTo>
                    <a:cubicBezTo>
                      <a:pt x="252" y="217"/>
                      <a:pt x="244" y="219"/>
                      <a:pt x="240" y="221"/>
                    </a:cubicBezTo>
                    <a:cubicBezTo>
                      <a:pt x="241" y="224"/>
                      <a:pt x="242" y="225"/>
                      <a:pt x="244" y="227"/>
                    </a:cubicBezTo>
                    <a:cubicBezTo>
                      <a:pt x="238" y="236"/>
                      <a:pt x="210" y="252"/>
                      <a:pt x="200" y="252"/>
                    </a:cubicBezTo>
                    <a:cubicBezTo>
                      <a:pt x="198" y="252"/>
                      <a:pt x="195" y="251"/>
                      <a:pt x="195" y="249"/>
                    </a:cubicBezTo>
                    <a:cubicBezTo>
                      <a:pt x="195" y="246"/>
                      <a:pt x="198" y="246"/>
                      <a:pt x="199" y="245"/>
                    </a:cubicBezTo>
                    <a:cubicBezTo>
                      <a:pt x="197" y="242"/>
                      <a:pt x="199" y="242"/>
                      <a:pt x="199" y="240"/>
                    </a:cubicBezTo>
                    <a:cubicBezTo>
                      <a:pt x="199" y="230"/>
                      <a:pt x="205" y="223"/>
                      <a:pt x="218" y="219"/>
                    </a:cubicBezTo>
                    <a:cubicBezTo>
                      <a:pt x="218" y="217"/>
                      <a:pt x="218" y="216"/>
                      <a:pt x="218" y="214"/>
                    </a:cubicBezTo>
                    <a:cubicBezTo>
                      <a:pt x="214" y="214"/>
                      <a:pt x="215" y="214"/>
                      <a:pt x="213" y="214"/>
                    </a:cubicBezTo>
                    <a:cubicBezTo>
                      <a:pt x="203" y="214"/>
                      <a:pt x="173" y="239"/>
                      <a:pt x="173" y="253"/>
                    </a:cubicBezTo>
                    <a:cubicBezTo>
                      <a:pt x="173" y="255"/>
                      <a:pt x="173" y="258"/>
                      <a:pt x="173" y="260"/>
                    </a:cubicBezTo>
                    <a:cubicBezTo>
                      <a:pt x="173" y="270"/>
                      <a:pt x="164" y="273"/>
                      <a:pt x="154" y="277"/>
                    </a:cubicBezTo>
                    <a:cubicBezTo>
                      <a:pt x="148" y="280"/>
                      <a:pt x="146" y="284"/>
                      <a:pt x="143" y="288"/>
                    </a:cubicBezTo>
                    <a:cubicBezTo>
                      <a:pt x="136" y="297"/>
                      <a:pt x="121" y="301"/>
                      <a:pt x="114" y="308"/>
                    </a:cubicBezTo>
                    <a:cubicBezTo>
                      <a:pt x="107" y="315"/>
                      <a:pt x="91" y="320"/>
                      <a:pt x="79" y="322"/>
                    </a:cubicBezTo>
                    <a:cubicBezTo>
                      <a:pt x="63" y="324"/>
                      <a:pt x="54" y="343"/>
                      <a:pt x="35" y="337"/>
                    </a:cubicBezTo>
                    <a:cubicBezTo>
                      <a:pt x="41" y="329"/>
                      <a:pt x="49" y="333"/>
                      <a:pt x="57" y="328"/>
                    </a:cubicBezTo>
                    <a:cubicBezTo>
                      <a:pt x="62" y="325"/>
                      <a:pt x="66" y="316"/>
                      <a:pt x="71" y="314"/>
                    </a:cubicBezTo>
                    <a:cubicBezTo>
                      <a:pt x="78" y="309"/>
                      <a:pt x="87" y="314"/>
                      <a:pt x="92" y="307"/>
                    </a:cubicBezTo>
                    <a:cubicBezTo>
                      <a:pt x="99" y="297"/>
                      <a:pt x="117" y="290"/>
                      <a:pt x="127" y="283"/>
                    </a:cubicBezTo>
                    <a:cubicBezTo>
                      <a:pt x="137" y="276"/>
                      <a:pt x="137" y="263"/>
                      <a:pt x="148" y="256"/>
                    </a:cubicBezTo>
                    <a:cubicBezTo>
                      <a:pt x="141" y="256"/>
                      <a:pt x="141" y="256"/>
                      <a:pt x="141" y="256"/>
                    </a:cubicBezTo>
                    <a:cubicBezTo>
                      <a:pt x="135" y="259"/>
                      <a:pt x="132" y="262"/>
                      <a:pt x="125" y="262"/>
                    </a:cubicBezTo>
                    <a:cubicBezTo>
                      <a:pt x="120" y="262"/>
                      <a:pt x="117" y="260"/>
                      <a:pt x="113" y="258"/>
                    </a:cubicBezTo>
                    <a:cubicBezTo>
                      <a:pt x="112" y="262"/>
                      <a:pt x="110" y="263"/>
                      <a:pt x="110" y="266"/>
                    </a:cubicBezTo>
                    <a:cubicBezTo>
                      <a:pt x="99" y="262"/>
                      <a:pt x="96" y="260"/>
                      <a:pt x="89" y="254"/>
                    </a:cubicBezTo>
                    <a:cubicBezTo>
                      <a:pt x="88" y="257"/>
                      <a:pt x="88" y="259"/>
                      <a:pt x="88" y="261"/>
                    </a:cubicBezTo>
                    <a:cubicBezTo>
                      <a:pt x="84" y="261"/>
                      <a:pt x="85" y="261"/>
                      <a:pt x="83" y="261"/>
                    </a:cubicBezTo>
                    <a:cubicBezTo>
                      <a:pt x="80" y="261"/>
                      <a:pt x="78" y="264"/>
                      <a:pt x="76" y="264"/>
                    </a:cubicBezTo>
                    <a:cubicBezTo>
                      <a:pt x="74" y="264"/>
                      <a:pt x="72" y="257"/>
                      <a:pt x="72" y="253"/>
                    </a:cubicBezTo>
                    <a:cubicBezTo>
                      <a:pt x="72" y="248"/>
                      <a:pt x="72" y="248"/>
                      <a:pt x="72" y="244"/>
                    </a:cubicBezTo>
                    <a:cubicBezTo>
                      <a:pt x="72" y="243"/>
                      <a:pt x="72" y="238"/>
                      <a:pt x="68" y="238"/>
                    </a:cubicBezTo>
                    <a:cubicBezTo>
                      <a:pt x="65" y="238"/>
                      <a:pt x="61" y="245"/>
                      <a:pt x="60" y="245"/>
                    </a:cubicBezTo>
                    <a:cubicBezTo>
                      <a:pt x="54" y="245"/>
                      <a:pt x="33" y="229"/>
                      <a:pt x="30" y="225"/>
                    </a:cubicBezTo>
                    <a:cubicBezTo>
                      <a:pt x="32" y="225"/>
                      <a:pt x="35" y="224"/>
                      <a:pt x="37" y="224"/>
                    </a:cubicBezTo>
                    <a:cubicBezTo>
                      <a:pt x="33" y="214"/>
                      <a:pt x="19" y="212"/>
                      <a:pt x="19" y="205"/>
                    </a:cubicBezTo>
                    <a:cubicBezTo>
                      <a:pt x="19" y="191"/>
                      <a:pt x="43" y="180"/>
                      <a:pt x="52" y="180"/>
                    </a:cubicBezTo>
                    <a:cubicBezTo>
                      <a:pt x="56" y="180"/>
                      <a:pt x="86" y="169"/>
                      <a:pt x="86" y="163"/>
                    </a:cubicBezTo>
                    <a:cubicBezTo>
                      <a:pt x="86" y="160"/>
                      <a:pt x="79" y="153"/>
                      <a:pt x="79" y="152"/>
                    </a:cubicBezTo>
                    <a:cubicBezTo>
                      <a:pt x="83" y="150"/>
                      <a:pt x="82" y="150"/>
                      <a:pt x="85" y="152"/>
                    </a:cubicBezTo>
                    <a:cubicBezTo>
                      <a:pt x="85" y="145"/>
                      <a:pt x="85" y="145"/>
                      <a:pt x="85" y="145"/>
                    </a:cubicBezTo>
                    <a:cubicBezTo>
                      <a:pt x="81" y="145"/>
                      <a:pt x="81" y="145"/>
                      <a:pt x="79" y="145"/>
                    </a:cubicBezTo>
                    <a:cubicBezTo>
                      <a:pt x="72" y="145"/>
                      <a:pt x="69" y="153"/>
                      <a:pt x="60" y="153"/>
                    </a:cubicBezTo>
                    <a:cubicBezTo>
                      <a:pt x="51" y="153"/>
                      <a:pt x="48" y="148"/>
                      <a:pt x="41" y="150"/>
                    </a:cubicBezTo>
                    <a:cubicBezTo>
                      <a:pt x="32" y="150"/>
                      <a:pt x="21" y="150"/>
                      <a:pt x="18" y="150"/>
                    </a:cubicBezTo>
                    <a:cubicBezTo>
                      <a:pt x="17" y="143"/>
                      <a:pt x="12" y="141"/>
                      <a:pt x="12" y="137"/>
                    </a:cubicBezTo>
                    <a:cubicBezTo>
                      <a:pt x="12" y="136"/>
                      <a:pt x="13" y="134"/>
                      <a:pt x="13" y="133"/>
                    </a:cubicBezTo>
                    <a:cubicBezTo>
                      <a:pt x="6" y="133"/>
                      <a:pt x="2" y="130"/>
                      <a:pt x="0" y="126"/>
                    </a:cubicBezTo>
                    <a:cubicBezTo>
                      <a:pt x="11" y="119"/>
                      <a:pt x="29" y="113"/>
                      <a:pt x="40" y="106"/>
                    </a:cubicBezTo>
                    <a:cubicBezTo>
                      <a:pt x="48" y="106"/>
                      <a:pt x="48" y="106"/>
                      <a:pt x="48" y="106"/>
                    </a:cubicBezTo>
                    <a:cubicBezTo>
                      <a:pt x="48" y="120"/>
                      <a:pt x="55" y="116"/>
                      <a:pt x="64" y="116"/>
                    </a:cubicBezTo>
                    <a:cubicBezTo>
                      <a:pt x="70" y="116"/>
                      <a:pt x="71" y="118"/>
                      <a:pt x="76" y="116"/>
                    </a:cubicBezTo>
                    <a:cubicBezTo>
                      <a:pt x="72" y="102"/>
                      <a:pt x="63" y="101"/>
                      <a:pt x="50" y="95"/>
                    </a:cubicBezTo>
                    <a:cubicBezTo>
                      <a:pt x="46" y="94"/>
                      <a:pt x="41" y="80"/>
                      <a:pt x="37" y="78"/>
                    </a:cubicBezTo>
                    <a:cubicBezTo>
                      <a:pt x="31" y="75"/>
                      <a:pt x="13" y="71"/>
                      <a:pt x="13" y="68"/>
                    </a:cubicBezTo>
                    <a:cubicBezTo>
                      <a:pt x="13" y="68"/>
                      <a:pt x="20" y="57"/>
                      <a:pt x="20" y="56"/>
                    </a:cubicBezTo>
                    <a:cubicBezTo>
                      <a:pt x="44" y="56"/>
                      <a:pt x="44" y="56"/>
                      <a:pt x="44" y="56"/>
                    </a:cubicBezTo>
                    <a:cubicBezTo>
                      <a:pt x="57" y="38"/>
                      <a:pt x="77" y="21"/>
                      <a:pt x="101" y="14"/>
                    </a:cubicBezTo>
                    <a:cubicBezTo>
                      <a:pt x="107" y="12"/>
                      <a:pt x="111" y="15"/>
                      <a:pt x="117" y="13"/>
                    </a:cubicBezTo>
                    <a:cubicBezTo>
                      <a:pt x="124" y="10"/>
                      <a:pt x="128" y="0"/>
                      <a:pt x="136" y="0"/>
                    </a:cubicBezTo>
                    <a:cubicBezTo>
                      <a:pt x="142" y="0"/>
                      <a:pt x="144" y="5"/>
                      <a:pt x="150" y="7"/>
                    </a:cubicBezTo>
                    <a:cubicBezTo>
                      <a:pt x="147" y="10"/>
                      <a:pt x="147" y="11"/>
                      <a:pt x="146" y="13"/>
                    </a:cubicBezTo>
                    <a:cubicBezTo>
                      <a:pt x="150" y="14"/>
                      <a:pt x="154" y="11"/>
                      <a:pt x="157" y="7"/>
                    </a:cubicBezTo>
                    <a:cubicBezTo>
                      <a:pt x="162" y="9"/>
                      <a:pt x="163" y="10"/>
                      <a:pt x="167" y="11"/>
                    </a:cubicBezTo>
                    <a:cubicBezTo>
                      <a:pt x="189" y="11"/>
                      <a:pt x="189" y="11"/>
                      <a:pt x="189" y="11"/>
                    </a:cubicBezTo>
                    <a:cubicBezTo>
                      <a:pt x="194" y="15"/>
                      <a:pt x="196" y="17"/>
                      <a:pt x="202" y="20"/>
                    </a:cubicBezTo>
                    <a:cubicBezTo>
                      <a:pt x="236" y="20"/>
                      <a:pt x="236" y="20"/>
                      <a:pt x="236" y="20"/>
                    </a:cubicBezTo>
                    <a:cubicBezTo>
                      <a:pt x="245" y="29"/>
                      <a:pt x="272" y="31"/>
                      <a:pt x="286" y="31"/>
                    </a:cubicBezTo>
                    <a:cubicBezTo>
                      <a:pt x="294" y="31"/>
                      <a:pt x="299" y="28"/>
                      <a:pt x="307" y="28"/>
                    </a:cubicBezTo>
                    <a:cubicBezTo>
                      <a:pt x="319" y="28"/>
                      <a:pt x="323" y="34"/>
                      <a:pt x="334" y="37"/>
                    </a:cubicBezTo>
                    <a:cubicBezTo>
                      <a:pt x="334" y="36"/>
                      <a:pt x="334" y="36"/>
                      <a:pt x="334" y="36"/>
                    </a:cubicBezTo>
                    <a:lnTo>
                      <a:pt x="334" y="3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7" name="Freeform 52">
                <a:extLst>
                  <a:ext uri="{FF2B5EF4-FFF2-40B4-BE49-F238E27FC236}">
                    <a16:creationId xmlns:a16="http://schemas.microsoft.com/office/drawing/2014/main" id="{D76421F4-CB57-0F49-88A9-A3BD96150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9475" y="1820863"/>
                <a:ext cx="28575" cy="38100"/>
              </a:xfrm>
              <a:custGeom>
                <a:avLst/>
                <a:gdLst/>
                <a:ahLst/>
                <a:cxnLst>
                  <a:cxn ang="0">
                    <a:pos x="9" y="11"/>
                  </a:cxn>
                  <a:cxn ang="0">
                    <a:pos x="0" y="11"/>
                  </a:cxn>
                  <a:cxn ang="0">
                    <a:pos x="11" y="2"/>
                  </a:cxn>
                  <a:cxn ang="0">
                    <a:pos x="22" y="25"/>
                  </a:cxn>
                  <a:cxn ang="0">
                    <a:pos x="18" y="29"/>
                  </a:cxn>
                  <a:cxn ang="0">
                    <a:pos x="9" y="20"/>
                  </a:cxn>
                  <a:cxn ang="0">
                    <a:pos x="9" y="11"/>
                  </a:cxn>
                </a:cxnLst>
                <a:rect l="0" t="0" r="r" b="b"/>
                <a:pathLst>
                  <a:path w="22" h="29">
                    <a:moveTo>
                      <a:pt x="9" y="11"/>
                    </a:moveTo>
                    <a:cubicBezTo>
                      <a:pt x="2" y="9"/>
                      <a:pt x="5" y="7"/>
                      <a:pt x="0" y="11"/>
                    </a:cubicBezTo>
                    <a:cubicBezTo>
                      <a:pt x="0" y="0"/>
                      <a:pt x="2" y="0"/>
                      <a:pt x="11" y="2"/>
                    </a:cubicBezTo>
                    <a:cubicBezTo>
                      <a:pt x="10" y="14"/>
                      <a:pt x="22" y="15"/>
                      <a:pt x="22" y="25"/>
                    </a:cubicBezTo>
                    <a:cubicBezTo>
                      <a:pt x="22" y="28"/>
                      <a:pt x="20" y="29"/>
                      <a:pt x="18" y="29"/>
                    </a:cubicBezTo>
                    <a:cubicBezTo>
                      <a:pt x="14" y="29"/>
                      <a:pt x="9" y="20"/>
                      <a:pt x="9" y="20"/>
                    </a:cubicBezTo>
                    <a:cubicBezTo>
                      <a:pt x="9" y="16"/>
                      <a:pt x="8" y="13"/>
                      <a:pt x="9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8" name="Freeform 53">
                <a:extLst>
                  <a:ext uri="{FF2B5EF4-FFF2-40B4-BE49-F238E27FC236}">
                    <a16:creationId xmlns:a16="http://schemas.microsoft.com/office/drawing/2014/main" id="{6FE5660F-A9E4-9044-AB3B-ED802F4337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5025" y="1776413"/>
                <a:ext cx="30163" cy="46038"/>
              </a:xfrm>
              <a:custGeom>
                <a:avLst/>
                <a:gdLst/>
                <a:ahLst/>
                <a:cxnLst>
                  <a:cxn ang="0">
                    <a:pos x="15" y="18"/>
                  </a:cxn>
                  <a:cxn ang="0">
                    <a:pos x="19" y="18"/>
                  </a:cxn>
                  <a:cxn ang="0">
                    <a:pos x="19" y="35"/>
                  </a:cxn>
                  <a:cxn ang="0">
                    <a:pos x="11" y="17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15" y="0"/>
                  </a:cxn>
                  <a:cxn ang="0">
                    <a:pos x="15" y="18"/>
                  </a:cxn>
                </a:cxnLst>
                <a:rect l="0" t="0" r="r" b="b"/>
                <a:pathLst>
                  <a:path w="23" h="35">
                    <a:moveTo>
                      <a:pt x="15" y="18"/>
                    </a:moveTo>
                    <a:cubicBezTo>
                      <a:pt x="15" y="19"/>
                      <a:pt x="19" y="19"/>
                      <a:pt x="19" y="18"/>
                    </a:cubicBezTo>
                    <a:cubicBezTo>
                      <a:pt x="19" y="24"/>
                      <a:pt x="23" y="30"/>
                      <a:pt x="19" y="35"/>
                    </a:cubicBezTo>
                    <a:cubicBezTo>
                      <a:pt x="13" y="30"/>
                      <a:pt x="11" y="24"/>
                      <a:pt x="11" y="17"/>
                    </a:cubicBezTo>
                    <a:cubicBezTo>
                      <a:pt x="5" y="16"/>
                      <a:pt x="0" y="11"/>
                      <a:pt x="0" y="4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13" y="0"/>
                      <a:pt x="9" y="3"/>
                      <a:pt x="15" y="0"/>
                    </a:cubicBezTo>
                    <a:cubicBezTo>
                      <a:pt x="15" y="11"/>
                      <a:pt x="13" y="11"/>
                      <a:pt x="15" y="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29" name="Freeform 54">
                <a:extLst>
                  <a:ext uri="{FF2B5EF4-FFF2-40B4-BE49-F238E27FC236}">
                    <a16:creationId xmlns:a16="http://schemas.microsoft.com/office/drawing/2014/main" id="{904AAA12-7207-0D49-9737-E8A71FF863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9188" y="1335088"/>
                <a:ext cx="307975" cy="161925"/>
              </a:xfrm>
              <a:custGeom>
                <a:avLst/>
                <a:gdLst/>
                <a:ahLst/>
                <a:cxnLst>
                  <a:cxn ang="0">
                    <a:pos x="214" y="96"/>
                  </a:cxn>
                  <a:cxn ang="0">
                    <a:pos x="209" y="100"/>
                  </a:cxn>
                  <a:cxn ang="0">
                    <a:pos x="215" y="103"/>
                  </a:cxn>
                  <a:cxn ang="0">
                    <a:pos x="220" y="110"/>
                  </a:cxn>
                  <a:cxn ang="0">
                    <a:pos x="195" y="118"/>
                  </a:cxn>
                  <a:cxn ang="0">
                    <a:pos x="158" y="104"/>
                  </a:cxn>
                  <a:cxn ang="0">
                    <a:pos x="147" y="112"/>
                  </a:cxn>
                  <a:cxn ang="0">
                    <a:pos x="115" y="121"/>
                  </a:cxn>
                  <a:cxn ang="0">
                    <a:pos x="75" y="121"/>
                  </a:cxn>
                  <a:cxn ang="0">
                    <a:pos x="68" y="110"/>
                  </a:cxn>
                  <a:cxn ang="0">
                    <a:pos x="43" y="108"/>
                  </a:cxn>
                  <a:cxn ang="0">
                    <a:pos x="23" y="92"/>
                  </a:cxn>
                  <a:cxn ang="0">
                    <a:pos x="65" y="82"/>
                  </a:cxn>
                  <a:cxn ang="0">
                    <a:pos x="80" y="81"/>
                  </a:cxn>
                  <a:cxn ang="0">
                    <a:pos x="69" y="77"/>
                  </a:cxn>
                  <a:cxn ang="0">
                    <a:pos x="45" y="77"/>
                  </a:cxn>
                  <a:cxn ang="0">
                    <a:pos x="12" y="69"/>
                  </a:cxn>
                  <a:cxn ang="0">
                    <a:pos x="29" y="60"/>
                  </a:cxn>
                  <a:cxn ang="0">
                    <a:pos x="14" y="59"/>
                  </a:cxn>
                  <a:cxn ang="0">
                    <a:pos x="0" y="51"/>
                  </a:cxn>
                  <a:cxn ang="0">
                    <a:pos x="56" y="13"/>
                  </a:cxn>
                  <a:cxn ang="0">
                    <a:pos x="64" y="29"/>
                  </a:cxn>
                  <a:cxn ang="0">
                    <a:pos x="78" y="21"/>
                  </a:cxn>
                  <a:cxn ang="0">
                    <a:pos x="98" y="34"/>
                  </a:cxn>
                  <a:cxn ang="0">
                    <a:pos x="111" y="31"/>
                  </a:cxn>
                  <a:cxn ang="0">
                    <a:pos x="109" y="23"/>
                  </a:cxn>
                  <a:cxn ang="0">
                    <a:pos x="118" y="23"/>
                  </a:cxn>
                  <a:cxn ang="0">
                    <a:pos x="133" y="35"/>
                  </a:cxn>
                  <a:cxn ang="0">
                    <a:pos x="140" y="51"/>
                  </a:cxn>
                  <a:cxn ang="0">
                    <a:pos x="146" y="48"/>
                  </a:cxn>
                  <a:cxn ang="0">
                    <a:pos x="136" y="17"/>
                  </a:cxn>
                  <a:cxn ang="0">
                    <a:pos x="144" y="12"/>
                  </a:cxn>
                  <a:cxn ang="0">
                    <a:pos x="156" y="12"/>
                  </a:cxn>
                  <a:cxn ang="0">
                    <a:pos x="156" y="7"/>
                  </a:cxn>
                  <a:cxn ang="0">
                    <a:pos x="169" y="0"/>
                  </a:cxn>
                  <a:cxn ang="0">
                    <a:pos x="184" y="10"/>
                  </a:cxn>
                  <a:cxn ang="0">
                    <a:pos x="175" y="24"/>
                  </a:cxn>
                  <a:cxn ang="0">
                    <a:pos x="187" y="62"/>
                  </a:cxn>
                  <a:cxn ang="0">
                    <a:pos x="232" y="92"/>
                  </a:cxn>
                  <a:cxn ang="0">
                    <a:pos x="214" y="96"/>
                  </a:cxn>
                </a:cxnLst>
                <a:rect l="0" t="0" r="r" b="b"/>
                <a:pathLst>
                  <a:path w="232" h="121">
                    <a:moveTo>
                      <a:pt x="214" y="96"/>
                    </a:moveTo>
                    <a:cubicBezTo>
                      <a:pt x="211" y="96"/>
                      <a:pt x="209" y="97"/>
                      <a:pt x="209" y="100"/>
                    </a:cubicBezTo>
                    <a:cubicBezTo>
                      <a:pt x="209" y="103"/>
                      <a:pt x="214" y="103"/>
                      <a:pt x="215" y="103"/>
                    </a:cubicBezTo>
                    <a:cubicBezTo>
                      <a:pt x="216" y="107"/>
                      <a:pt x="218" y="108"/>
                      <a:pt x="220" y="110"/>
                    </a:cubicBezTo>
                    <a:cubicBezTo>
                      <a:pt x="216" y="118"/>
                      <a:pt x="206" y="118"/>
                      <a:pt x="195" y="118"/>
                    </a:cubicBezTo>
                    <a:cubicBezTo>
                      <a:pt x="177" y="118"/>
                      <a:pt x="171" y="104"/>
                      <a:pt x="158" y="104"/>
                    </a:cubicBezTo>
                    <a:cubicBezTo>
                      <a:pt x="150" y="104"/>
                      <a:pt x="154" y="109"/>
                      <a:pt x="147" y="112"/>
                    </a:cubicBezTo>
                    <a:cubicBezTo>
                      <a:pt x="135" y="118"/>
                      <a:pt x="124" y="115"/>
                      <a:pt x="115" y="121"/>
                    </a:cubicBezTo>
                    <a:cubicBezTo>
                      <a:pt x="95" y="121"/>
                      <a:pt x="87" y="121"/>
                      <a:pt x="75" y="121"/>
                    </a:cubicBezTo>
                    <a:cubicBezTo>
                      <a:pt x="68" y="121"/>
                      <a:pt x="73" y="114"/>
                      <a:pt x="68" y="110"/>
                    </a:cubicBezTo>
                    <a:cubicBezTo>
                      <a:pt x="63" y="107"/>
                      <a:pt x="49" y="108"/>
                      <a:pt x="43" y="108"/>
                    </a:cubicBezTo>
                    <a:cubicBezTo>
                      <a:pt x="34" y="108"/>
                      <a:pt x="26" y="98"/>
                      <a:pt x="23" y="92"/>
                    </a:cubicBezTo>
                    <a:cubicBezTo>
                      <a:pt x="33" y="85"/>
                      <a:pt x="47" y="82"/>
                      <a:pt x="65" y="82"/>
                    </a:cubicBezTo>
                    <a:cubicBezTo>
                      <a:pt x="72" y="82"/>
                      <a:pt x="75" y="82"/>
                      <a:pt x="80" y="81"/>
                    </a:cubicBezTo>
                    <a:cubicBezTo>
                      <a:pt x="77" y="80"/>
                      <a:pt x="73" y="77"/>
                      <a:pt x="69" y="77"/>
                    </a:cubicBezTo>
                    <a:cubicBezTo>
                      <a:pt x="60" y="77"/>
                      <a:pt x="50" y="77"/>
                      <a:pt x="45" y="77"/>
                    </a:cubicBezTo>
                    <a:cubicBezTo>
                      <a:pt x="36" y="77"/>
                      <a:pt x="12" y="81"/>
                      <a:pt x="12" y="69"/>
                    </a:cubicBezTo>
                    <a:cubicBezTo>
                      <a:pt x="12" y="59"/>
                      <a:pt x="24" y="63"/>
                      <a:pt x="29" y="60"/>
                    </a:cubicBezTo>
                    <a:cubicBezTo>
                      <a:pt x="22" y="58"/>
                      <a:pt x="19" y="59"/>
                      <a:pt x="14" y="59"/>
                    </a:cubicBezTo>
                    <a:cubicBezTo>
                      <a:pt x="9" y="59"/>
                      <a:pt x="0" y="53"/>
                      <a:pt x="0" y="51"/>
                    </a:cubicBezTo>
                    <a:cubicBezTo>
                      <a:pt x="0" y="29"/>
                      <a:pt x="41" y="13"/>
                      <a:pt x="56" y="13"/>
                    </a:cubicBezTo>
                    <a:cubicBezTo>
                      <a:pt x="63" y="13"/>
                      <a:pt x="62" y="26"/>
                      <a:pt x="64" y="29"/>
                    </a:cubicBezTo>
                    <a:cubicBezTo>
                      <a:pt x="68" y="26"/>
                      <a:pt x="71" y="21"/>
                      <a:pt x="78" y="21"/>
                    </a:cubicBezTo>
                    <a:cubicBezTo>
                      <a:pt x="90" y="21"/>
                      <a:pt x="94" y="26"/>
                      <a:pt x="98" y="34"/>
                    </a:cubicBezTo>
                    <a:cubicBezTo>
                      <a:pt x="102" y="33"/>
                      <a:pt x="106" y="32"/>
                      <a:pt x="111" y="31"/>
                    </a:cubicBezTo>
                    <a:cubicBezTo>
                      <a:pt x="110" y="27"/>
                      <a:pt x="109" y="25"/>
                      <a:pt x="109" y="23"/>
                    </a:cubicBezTo>
                    <a:cubicBezTo>
                      <a:pt x="118" y="23"/>
                      <a:pt x="118" y="23"/>
                      <a:pt x="118" y="23"/>
                    </a:cubicBezTo>
                    <a:cubicBezTo>
                      <a:pt x="124" y="25"/>
                      <a:pt x="131" y="30"/>
                      <a:pt x="133" y="35"/>
                    </a:cubicBezTo>
                    <a:cubicBezTo>
                      <a:pt x="135" y="40"/>
                      <a:pt x="132" y="51"/>
                      <a:pt x="140" y="51"/>
                    </a:cubicBezTo>
                    <a:cubicBezTo>
                      <a:pt x="144" y="51"/>
                      <a:pt x="144" y="50"/>
                      <a:pt x="146" y="48"/>
                    </a:cubicBezTo>
                    <a:cubicBezTo>
                      <a:pt x="142" y="42"/>
                      <a:pt x="136" y="21"/>
                      <a:pt x="136" y="17"/>
                    </a:cubicBezTo>
                    <a:cubicBezTo>
                      <a:pt x="136" y="14"/>
                      <a:pt x="140" y="12"/>
                      <a:pt x="144" y="12"/>
                    </a:cubicBezTo>
                    <a:cubicBezTo>
                      <a:pt x="152" y="12"/>
                      <a:pt x="149" y="15"/>
                      <a:pt x="156" y="12"/>
                    </a:cubicBezTo>
                    <a:cubicBezTo>
                      <a:pt x="156" y="10"/>
                      <a:pt x="156" y="9"/>
                      <a:pt x="156" y="7"/>
                    </a:cubicBezTo>
                    <a:cubicBezTo>
                      <a:pt x="156" y="3"/>
                      <a:pt x="162" y="0"/>
                      <a:pt x="169" y="0"/>
                    </a:cubicBezTo>
                    <a:cubicBezTo>
                      <a:pt x="177" y="0"/>
                      <a:pt x="184" y="3"/>
                      <a:pt x="184" y="10"/>
                    </a:cubicBezTo>
                    <a:cubicBezTo>
                      <a:pt x="184" y="16"/>
                      <a:pt x="175" y="20"/>
                      <a:pt x="175" y="24"/>
                    </a:cubicBezTo>
                    <a:cubicBezTo>
                      <a:pt x="175" y="40"/>
                      <a:pt x="187" y="50"/>
                      <a:pt x="187" y="62"/>
                    </a:cubicBezTo>
                    <a:cubicBezTo>
                      <a:pt x="187" y="76"/>
                      <a:pt x="224" y="85"/>
                      <a:pt x="232" y="92"/>
                    </a:cubicBezTo>
                    <a:cubicBezTo>
                      <a:pt x="224" y="97"/>
                      <a:pt x="222" y="96"/>
                      <a:pt x="214" y="9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0" name="Freeform 55">
                <a:extLst>
                  <a:ext uri="{FF2B5EF4-FFF2-40B4-BE49-F238E27FC236}">
                    <a16:creationId xmlns:a16="http://schemas.microsoft.com/office/drawing/2014/main" id="{EADD8BA6-2E52-564C-A4B3-DB51E2AC82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4888" y="1309688"/>
                <a:ext cx="173038" cy="114300"/>
              </a:xfrm>
              <a:custGeom>
                <a:avLst/>
                <a:gdLst/>
                <a:ahLst/>
                <a:cxnLst>
                  <a:cxn ang="0">
                    <a:pos x="28" y="82"/>
                  </a:cxn>
                  <a:cxn ang="0">
                    <a:pos x="22" y="73"/>
                  </a:cxn>
                  <a:cxn ang="0">
                    <a:pos x="0" y="64"/>
                  </a:cxn>
                  <a:cxn ang="0">
                    <a:pos x="22" y="21"/>
                  </a:cxn>
                  <a:cxn ang="0">
                    <a:pos x="16" y="5"/>
                  </a:cxn>
                  <a:cxn ang="0">
                    <a:pos x="42" y="5"/>
                  </a:cxn>
                  <a:cxn ang="0">
                    <a:pos x="60" y="2"/>
                  </a:cxn>
                  <a:cxn ang="0">
                    <a:pos x="84" y="11"/>
                  </a:cxn>
                  <a:cxn ang="0">
                    <a:pos x="99" y="10"/>
                  </a:cxn>
                  <a:cxn ang="0">
                    <a:pos x="130" y="29"/>
                  </a:cxn>
                  <a:cxn ang="0">
                    <a:pos x="102" y="38"/>
                  </a:cxn>
                  <a:cxn ang="0">
                    <a:pos x="69" y="71"/>
                  </a:cxn>
                  <a:cxn ang="0">
                    <a:pos x="35" y="86"/>
                  </a:cxn>
                  <a:cxn ang="0">
                    <a:pos x="28" y="82"/>
                  </a:cxn>
                </a:cxnLst>
                <a:rect l="0" t="0" r="r" b="b"/>
                <a:pathLst>
                  <a:path w="130" h="86">
                    <a:moveTo>
                      <a:pt x="28" y="82"/>
                    </a:moveTo>
                    <a:cubicBezTo>
                      <a:pt x="26" y="82"/>
                      <a:pt x="23" y="75"/>
                      <a:pt x="22" y="73"/>
                    </a:cubicBezTo>
                    <a:cubicBezTo>
                      <a:pt x="18" y="68"/>
                      <a:pt x="0" y="69"/>
                      <a:pt x="0" y="64"/>
                    </a:cubicBezTo>
                    <a:cubicBezTo>
                      <a:pt x="0" y="49"/>
                      <a:pt x="22" y="37"/>
                      <a:pt x="22" y="21"/>
                    </a:cubicBezTo>
                    <a:cubicBezTo>
                      <a:pt x="22" y="17"/>
                      <a:pt x="16" y="10"/>
                      <a:pt x="16" y="5"/>
                    </a:cubicBezTo>
                    <a:cubicBezTo>
                      <a:pt x="27" y="1"/>
                      <a:pt x="32" y="5"/>
                      <a:pt x="42" y="5"/>
                    </a:cubicBezTo>
                    <a:cubicBezTo>
                      <a:pt x="48" y="5"/>
                      <a:pt x="52" y="0"/>
                      <a:pt x="60" y="2"/>
                    </a:cubicBezTo>
                    <a:cubicBezTo>
                      <a:pt x="70" y="5"/>
                      <a:pt x="74" y="10"/>
                      <a:pt x="84" y="11"/>
                    </a:cubicBezTo>
                    <a:cubicBezTo>
                      <a:pt x="88" y="15"/>
                      <a:pt x="93" y="10"/>
                      <a:pt x="99" y="10"/>
                    </a:cubicBezTo>
                    <a:cubicBezTo>
                      <a:pt x="108" y="10"/>
                      <a:pt x="130" y="19"/>
                      <a:pt x="130" y="29"/>
                    </a:cubicBezTo>
                    <a:cubicBezTo>
                      <a:pt x="130" y="34"/>
                      <a:pt x="106" y="37"/>
                      <a:pt x="102" y="38"/>
                    </a:cubicBezTo>
                    <a:cubicBezTo>
                      <a:pt x="88" y="43"/>
                      <a:pt x="69" y="61"/>
                      <a:pt x="69" y="71"/>
                    </a:cubicBezTo>
                    <a:cubicBezTo>
                      <a:pt x="69" y="75"/>
                      <a:pt x="38" y="86"/>
                      <a:pt x="35" y="86"/>
                    </a:cubicBezTo>
                    <a:cubicBezTo>
                      <a:pt x="32" y="86"/>
                      <a:pt x="30" y="82"/>
                      <a:pt x="28" y="8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1" name="Freeform 56">
                <a:extLst>
                  <a:ext uri="{FF2B5EF4-FFF2-40B4-BE49-F238E27FC236}">
                    <a16:creationId xmlns:a16="http://schemas.microsoft.com/office/drawing/2014/main" id="{B97B0BD4-6981-8143-9AB8-AA4F33A7D3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3000" y="1228725"/>
                <a:ext cx="204788" cy="87313"/>
              </a:xfrm>
              <a:custGeom>
                <a:avLst/>
                <a:gdLst/>
                <a:ahLst/>
                <a:cxnLst>
                  <a:cxn ang="0">
                    <a:pos x="53" y="65"/>
                  </a:cxn>
                  <a:cxn ang="0">
                    <a:pos x="41" y="59"/>
                  </a:cxn>
                  <a:cxn ang="0">
                    <a:pos x="53" y="53"/>
                  </a:cxn>
                  <a:cxn ang="0">
                    <a:pos x="46" y="43"/>
                  </a:cxn>
                  <a:cxn ang="0">
                    <a:pos x="41" y="49"/>
                  </a:cxn>
                  <a:cxn ang="0">
                    <a:pos x="22" y="52"/>
                  </a:cxn>
                  <a:cxn ang="0">
                    <a:pos x="7" y="49"/>
                  </a:cxn>
                  <a:cxn ang="0">
                    <a:pos x="0" y="42"/>
                  </a:cxn>
                  <a:cxn ang="0">
                    <a:pos x="0" y="36"/>
                  </a:cxn>
                  <a:cxn ang="0">
                    <a:pos x="11" y="31"/>
                  </a:cxn>
                  <a:cxn ang="0">
                    <a:pos x="31" y="36"/>
                  </a:cxn>
                  <a:cxn ang="0">
                    <a:pos x="11" y="30"/>
                  </a:cxn>
                  <a:cxn ang="0">
                    <a:pos x="11" y="23"/>
                  </a:cxn>
                  <a:cxn ang="0">
                    <a:pos x="19" y="23"/>
                  </a:cxn>
                  <a:cxn ang="0">
                    <a:pos x="38" y="26"/>
                  </a:cxn>
                  <a:cxn ang="0">
                    <a:pos x="16" y="22"/>
                  </a:cxn>
                  <a:cxn ang="0">
                    <a:pos x="25" y="17"/>
                  </a:cxn>
                  <a:cxn ang="0">
                    <a:pos x="36" y="18"/>
                  </a:cxn>
                  <a:cxn ang="0">
                    <a:pos x="23" y="12"/>
                  </a:cxn>
                  <a:cxn ang="0">
                    <a:pos x="38" y="12"/>
                  </a:cxn>
                  <a:cxn ang="0">
                    <a:pos x="45" y="19"/>
                  </a:cxn>
                  <a:cxn ang="0">
                    <a:pos x="55" y="19"/>
                  </a:cxn>
                  <a:cxn ang="0">
                    <a:pos x="97" y="36"/>
                  </a:cxn>
                  <a:cxn ang="0">
                    <a:pos x="107" y="30"/>
                  </a:cxn>
                  <a:cxn ang="0">
                    <a:pos x="98" y="29"/>
                  </a:cxn>
                  <a:cxn ang="0">
                    <a:pos x="102" y="27"/>
                  </a:cxn>
                  <a:cxn ang="0">
                    <a:pos x="102" y="21"/>
                  </a:cxn>
                  <a:cxn ang="0">
                    <a:pos x="91" y="15"/>
                  </a:cxn>
                  <a:cxn ang="0">
                    <a:pos x="107" y="0"/>
                  </a:cxn>
                  <a:cxn ang="0">
                    <a:pos x="116" y="4"/>
                  </a:cxn>
                  <a:cxn ang="0">
                    <a:pos x="116" y="9"/>
                  </a:cxn>
                  <a:cxn ang="0">
                    <a:pos x="132" y="26"/>
                  </a:cxn>
                  <a:cxn ang="0">
                    <a:pos x="144" y="20"/>
                  </a:cxn>
                  <a:cxn ang="0">
                    <a:pos x="154" y="31"/>
                  </a:cxn>
                  <a:cxn ang="0">
                    <a:pos x="140" y="52"/>
                  </a:cxn>
                  <a:cxn ang="0">
                    <a:pos x="111" y="51"/>
                  </a:cxn>
                  <a:cxn ang="0">
                    <a:pos x="82" y="59"/>
                  </a:cxn>
                  <a:cxn ang="0">
                    <a:pos x="53" y="65"/>
                  </a:cxn>
                </a:cxnLst>
                <a:rect l="0" t="0" r="r" b="b"/>
                <a:pathLst>
                  <a:path w="154" h="65">
                    <a:moveTo>
                      <a:pt x="53" y="65"/>
                    </a:moveTo>
                    <a:cubicBezTo>
                      <a:pt x="48" y="65"/>
                      <a:pt x="41" y="61"/>
                      <a:pt x="41" y="59"/>
                    </a:cubicBezTo>
                    <a:cubicBezTo>
                      <a:pt x="41" y="52"/>
                      <a:pt x="47" y="53"/>
                      <a:pt x="53" y="53"/>
                    </a:cubicBezTo>
                    <a:cubicBezTo>
                      <a:pt x="50" y="50"/>
                      <a:pt x="46" y="48"/>
                      <a:pt x="46" y="43"/>
                    </a:cubicBezTo>
                    <a:cubicBezTo>
                      <a:pt x="43" y="44"/>
                      <a:pt x="41" y="46"/>
                      <a:pt x="41" y="49"/>
                    </a:cubicBezTo>
                    <a:cubicBezTo>
                      <a:pt x="33" y="50"/>
                      <a:pt x="27" y="52"/>
                      <a:pt x="22" y="52"/>
                    </a:cubicBezTo>
                    <a:cubicBezTo>
                      <a:pt x="16" y="52"/>
                      <a:pt x="10" y="49"/>
                      <a:pt x="7" y="49"/>
                    </a:cubicBezTo>
                    <a:cubicBezTo>
                      <a:pt x="3" y="49"/>
                      <a:pt x="0" y="46"/>
                      <a:pt x="0" y="42"/>
                    </a:cubicBezTo>
                    <a:cubicBezTo>
                      <a:pt x="0" y="38"/>
                      <a:pt x="2" y="39"/>
                      <a:pt x="0" y="36"/>
                    </a:cubicBezTo>
                    <a:cubicBezTo>
                      <a:pt x="5" y="35"/>
                      <a:pt x="7" y="31"/>
                      <a:pt x="11" y="31"/>
                    </a:cubicBezTo>
                    <a:cubicBezTo>
                      <a:pt x="20" y="31"/>
                      <a:pt x="24" y="35"/>
                      <a:pt x="31" y="36"/>
                    </a:cubicBezTo>
                    <a:cubicBezTo>
                      <a:pt x="24" y="35"/>
                      <a:pt x="17" y="32"/>
                      <a:pt x="11" y="30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5" y="23"/>
                      <a:pt x="19" y="23"/>
                      <a:pt x="19" y="23"/>
                    </a:cubicBezTo>
                    <a:cubicBezTo>
                      <a:pt x="20" y="23"/>
                      <a:pt x="34" y="26"/>
                      <a:pt x="38" y="26"/>
                    </a:cubicBezTo>
                    <a:cubicBezTo>
                      <a:pt x="30" y="25"/>
                      <a:pt x="23" y="26"/>
                      <a:pt x="16" y="22"/>
                    </a:cubicBezTo>
                    <a:cubicBezTo>
                      <a:pt x="18" y="19"/>
                      <a:pt x="22" y="17"/>
                      <a:pt x="25" y="17"/>
                    </a:cubicBezTo>
                    <a:cubicBezTo>
                      <a:pt x="31" y="17"/>
                      <a:pt x="32" y="19"/>
                      <a:pt x="36" y="18"/>
                    </a:cubicBezTo>
                    <a:cubicBezTo>
                      <a:pt x="31" y="19"/>
                      <a:pt x="23" y="18"/>
                      <a:pt x="23" y="12"/>
                    </a:cubicBezTo>
                    <a:cubicBezTo>
                      <a:pt x="31" y="11"/>
                      <a:pt x="34" y="12"/>
                      <a:pt x="38" y="12"/>
                    </a:cubicBezTo>
                    <a:cubicBezTo>
                      <a:pt x="39" y="12"/>
                      <a:pt x="45" y="14"/>
                      <a:pt x="45" y="19"/>
                    </a:cubicBezTo>
                    <a:cubicBezTo>
                      <a:pt x="50" y="19"/>
                      <a:pt x="54" y="19"/>
                      <a:pt x="55" y="19"/>
                    </a:cubicBezTo>
                    <a:cubicBezTo>
                      <a:pt x="68" y="19"/>
                      <a:pt x="78" y="36"/>
                      <a:pt x="97" y="36"/>
                    </a:cubicBezTo>
                    <a:cubicBezTo>
                      <a:pt x="103" y="36"/>
                      <a:pt x="105" y="34"/>
                      <a:pt x="107" y="30"/>
                    </a:cubicBezTo>
                    <a:cubicBezTo>
                      <a:pt x="102" y="30"/>
                      <a:pt x="100" y="30"/>
                      <a:pt x="98" y="29"/>
                    </a:cubicBezTo>
                    <a:cubicBezTo>
                      <a:pt x="98" y="28"/>
                      <a:pt x="101" y="27"/>
                      <a:pt x="102" y="27"/>
                    </a:cubicBezTo>
                    <a:cubicBezTo>
                      <a:pt x="102" y="21"/>
                      <a:pt x="102" y="21"/>
                      <a:pt x="102" y="21"/>
                    </a:cubicBezTo>
                    <a:cubicBezTo>
                      <a:pt x="99" y="21"/>
                      <a:pt x="91" y="19"/>
                      <a:pt x="91" y="15"/>
                    </a:cubicBezTo>
                    <a:cubicBezTo>
                      <a:pt x="91" y="7"/>
                      <a:pt x="103" y="4"/>
                      <a:pt x="107" y="0"/>
                    </a:cubicBezTo>
                    <a:cubicBezTo>
                      <a:pt x="110" y="2"/>
                      <a:pt x="113" y="4"/>
                      <a:pt x="116" y="4"/>
                    </a:cubicBezTo>
                    <a:cubicBezTo>
                      <a:pt x="115" y="7"/>
                      <a:pt x="116" y="8"/>
                      <a:pt x="116" y="9"/>
                    </a:cubicBezTo>
                    <a:cubicBezTo>
                      <a:pt x="116" y="16"/>
                      <a:pt x="124" y="26"/>
                      <a:pt x="132" y="26"/>
                    </a:cubicBezTo>
                    <a:cubicBezTo>
                      <a:pt x="136" y="26"/>
                      <a:pt x="139" y="20"/>
                      <a:pt x="144" y="20"/>
                    </a:cubicBezTo>
                    <a:cubicBezTo>
                      <a:pt x="150" y="20"/>
                      <a:pt x="154" y="26"/>
                      <a:pt x="154" y="31"/>
                    </a:cubicBezTo>
                    <a:cubicBezTo>
                      <a:pt x="154" y="37"/>
                      <a:pt x="144" y="51"/>
                      <a:pt x="140" y="52"/>
                    </a:cubicBezTo>
                    <a:cubicBezTo>
                      <a:pt x="137" y="53"/>
                      <a:pt x="111" y="50"/>
                      <a:pt x="111" y="51"/>
                    </a:cubicBezTo>
                    <a:cubicBezTo>
                      <a:pt x="111" y="52"/>
                      <a:pt x="83" y="58"/>
                      <a:pt x="82" y="59"/>
                    </a:cubicBezTo>
                    <a:cubicBezTo>
                      <a:pt x="73" y="62"/>
                      <a:pt x="64" y="65"/>
                      <a:pt x="53" y="6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2" name="Freeform 57">
                <a:extLst>
                  <a:ext uri="{FF2B5EF4-FFF2-40B4-BE49-F238E27FC236}">
                    <a16:creationId xmlns:a16="http://schemas.microsoft.com/office/drawing/2014/main" id="{692CF472-44A5-D944-8814-5154C9A417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838" y="1260475"/>
                <a:ext cx="28575" cy="20638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0" y="11"/>
                  </a:cxn>
                  <a:cxn ang="0">
                    <a:pos x="21" y="0"/>
                  </a:cxn>
                  <a:cxn ang="0">
                    <a:pos x="8" y="16"/>
                  </a:cxn>
                </a:cxnLst>
                <a:rect l="0" t="0" r="r" b="b"/>
                <a:pathLst>
                  <a:path w="21" h="16">
                    <a:moveTo>
                      <a:pt x="8" y="16"/>
                    </a:moveTo>
                    <a:cubicBezTo>
                      <a:pt x="4" y="16"/>
                      <a:pt x="0" y="14"/>
                      <a:pt x="0" y="11"/>
                    </a:cubicBezTo>
                    <a:cubicBezTo>
                      <a:pt x="0" y="3"/>
                      <a:pt x="16" y="0"/>
                      <a:pt x="21" y="0"/>
                    </a:cubicBezTo>
                    <a:cubicBezTo>
                      <a:pt x="20" y="7"/>
                      <a:pt x="13" y="16"/>
                      <a:pt x="8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3" name="Freeform 58">
                <a:extLst>
                  <a:ext uri="{FF2B5EF4-FFF2-40B4-BE49-F238E27FC236}">
                    <a16:creationId xmlns:a16="http://schemas.microsoft.com/office/drawing/2014/main" id="{4E18B52D-E582-2342-B779-EDB19BD327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7450" y="1230313"/>
                <a:ext cx="22225" cy="7938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6" y="6"/>
                  </a:cxn>
                  <a:cxn ang="0">
                    <a:pos x="6" y="6"/>
                  </a:cxn>
                </a:cxnLst>
                <a:rect l="0" t="0" r="r" b="b"/>
                <a:pathLst>
                  <a:path w="16" h="6">
                    <a:moveTo>
                      <a:pt x="6" y="6"/>
                    </a:moveTo>
                    <a:cubicBezTo>
                      <a:pt x="4" y="6"/>
                      <a:pt x="0" y="4"/>
                      <a:pt x="0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4" y="6"/>
                      <a:pt x="6" y="6"/>
                      <a:pt x="6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4" name="Freeform 59">
                <a:extLst>
                  <a:ext uri="{FF2B5EF4-FFF2-40B4-BE49-F238E27FC236}">
                    <a16:creationId xmlns:a16="http://schemas.microsoft.com/office/drawing/2014/main" id="{AE545F65-7503-B44E-8971-EFE2429004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4100" y="1203325"/>
                <a:ext cx="117475" cy="65088"/>
              </a:xfrm>
              <a:custGeom>
                <a:avLst/>
                <a:gdLst/>
                <a:ahLst/>
                <a:cxnLst>
                  <a:cxn ang="0">
                    <a:pos x="88" y="8"/>
                  </a:cxn>
                  <a:cxn ang="0">
                    <a:pos x="82" y="15"/>
                  </a:cxn>
                  <a:cxn ang="0">
                    <a:pos x="86" y="24"/>
                  </a:cxn>
                  <a:cxn ang="0">
                    <a:pos x="67" y="38"/>
                  </a:cxn>
                  <a:cxn ang="0">
                    <a:pos x="56" y="26"/>
                  </a:cxn>
                  <a:cxn ang="0">
                    <a:pos x="41" y="39"/>
                  </a:cxn>
                  <a:cxn ang="0">
                    <a:pos x="32" y="49"/>
                  </a:cxn>
                  <a:cxn ang="0">
                    <a:pos x="24" y="42"/>
                  </a:cxn>
                  <a:cxn ang="0">
                    <a:pos x="12" y="42"/>
                  </a:cxn>
                  <a:cxn ang="0">
                    <a:pos x="4" y="46"/>
                  </a:cxn>
                  <a:cxn ang="0">
                    <a:pos x="0" y="39"/>
                  </a:cxn>
                  <a:cxn ang="0">
                    <a:pos x="10" y="31"/>
                  </a:cxn>
                  <a:cxn ang="0">
                    <a:pos x="31" y="23"/>
                  </a:cxn>
                  <a:cxn ang="0">
                    <a:pos x="54" y="6"/>
                  </a:cxn>
                  <a:cxn ang="0">
                    <a:pos x="62" y="7"/>
                  </a:cxn>
                  <a:cxn ang="0">
                    <a:pos x="88" y="8"/>
                  </a:cxn>
                </a:cxnLst>
                <a:rect l="0" t="0" r="r" b="b"/>
                <a:pathLst>
                  <a:path w="88" h="49">
                    <a:moveTo>
                      <a:pt x="88" y="8"/>
                    </a:moveTo>
                    <a:cubicBezTo>
                      <a:pt x="88" y="11"/>
                      <a:pt x="86" y="14"/>
                      <a:pt x="82" y="15"/>
                    </a:cubicBezTo>
                    <a:cubicBezTo>
                      <a:pt x="83" y="19"/>
                      <a:pt x="86" y="20"/>
                      <a:pt x="86" y="24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60" y="38"/>
                      <a:pt x="60" y="28"/>
                      <a:pt x="56" y="26"/>
                    </a:cubicBezTo>
                    <a:cubicBezTo>
                      <a:pt x="55" y="33"/>
                      <a:pt x="48" y="40"/>
                      <a:pt x="41" y="39"/>
                    </a:cubicBezTo>
                    <a:cubicBezTo>
                      <a:pt x="40" y="44"/>
                      <a:pt x="37" y="49"/>
                      <a:pt x="32" y="49"/>
                    </a:cubicBezTo>
                    <a:cubicBezTo>
                      <a:pt x="28" y="49"/>
                      <a:pt x="25" y="44"/>
                      <a:pt x="24" y="42"/>
                    </a:cubicBezTo>
                    <a:cubicBezTo>
                      <a:pt x="19" y="45"/>
                      <a:pt x="16" y="42"/>
                      <a:pt x="12" y="42"/>
                    </a:cubicBezTo>
                    <a:cubicBezTo>
                      <a:pt x="9" y="42"/>
                      <a:pt x="8" y="45"/>
                      <a:pt x="4" y="46"/>
                    </a:cubicBezTo>
                    <a:cubicBezTo>
                      <a:pt x="4" y="43"/>
                      <a:pt x="0" y="41"/>
                      <a:pt x="0" y="39"/>
                    </a:cubicBezTo>
                    <a:cubicBezTo>
                      <a:pt x="0" y="38"/>
                      <a:pt x="8" y="32"/>
                      <a:pt x="10" y="31"/>
                    </a:cubicBezTo>
                    <a:cubicBezTo>
                      <a:pt x="17" y="28"/>
                      <a:pt x="23" y="27"/>
                      <a:pt x="31" y="23"/>
                    </a:cubicBezTo>
                    <a:cubicBezTo>
                      <a:pt x="39" y="18"/>
                      <a:pt x="41" y="6"/>
                      <a:pt x="54" y="6"/>
                    </a:cubicBezTo>
                    <a:cubicBezTo>
                      <a:pt x="57" y="6"/>
                      <a:pt x="58" y="7"/>
                      <a:pt x="62" y="7"/>
                    </a:cubicBezTo>
                    <a:cubicBezTo>
                      <a:pt x="62" y="7"/>
                      <a:pt x="88" y="0"/>
                      <a:pt x="88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5" name="Freeform 60">
                <a:extLst>
                  <a:ext uri="{FF2B5EF4-FFF2-40B4-BE49-F238E27FC236}">
                    <a16:creationId xmlns:a16="http://schemas.microsoft.com/office/drawing/2014/main" id="{419313D0-068C-294E-B223-769FF33B28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263" y="1162050"/>
                <a:ext cx="66675" cy="20638"/>
              </a:xfrm>
              <a:custGeom>
                <a:avLst/>
                <a:gdLst/>
                <a:ahLst/>
                <a:cxnLst>
                  <a:cxn ang="0">
                    <a:pos x="20" y="15"/>
                  </a:cxn>
                  <a:cxn ang="0">
                    <a:pos x="9" y="12"/>
                  </a:cxn>
                  <a:cxn ang="0">
                    <a:pos x="0" y="15"/>
                  </a:cxn>
                  <a:cxn ang="0">
                    <a:pos x="32" y="0"/>
                  </a:cxn>
                  <a:cxn ang="0">
                    <a:pos x="50" y="11"/>
                  </a:cxn>
                  <a:cxn ang="0">
                    <a:pos x="39" y="15"/>
                  </a:cxn>
                  <a:cxn ang="0">
                    <a:pos x="20" y="15"/>
                  </a:cxn>
                </a:cxnLst>
                <a:rect l="0" t="0" r="r" b="b"/>
                <a:pathLst>
                  <a:path w="50" h="15">
                    <a:moveTo>
                      <a:pt x="20" y="15"/>
                    </a:moveTo>
                    <a:cubicBezTo>
                      <a:pt x="14" y="15"/>
                      <a:pt x="13" y="12"/>
                      <a:pt x="9" y="12"/>
                    </a:cubicBezTo>
                    <a:cubicBezTo>
                      <a:pt x="5" y="12"/>
                      <a:pt x="3" y="15"/>
                      <a:pt x="0" y="15"/>
                    </a:cubicBezTo>
                    <a:cubicBezTo>
                      <a:pt x="0" y="9"/>
                      <a:pt x="26" y="0"/>
                      <a:pt x="32" y="0"/>
                    </a:cubicBezTo>
                    <a:cubicBezTo>
                      <a:pt x="41" y="0"/>
                      <a:pt x="49" y="5"/>
                      <a:pt x="50" y="11"/>
                    </a:cubicBezTo>
                    <a:cubicBezTo>
                      <a:pt x="47" y="12"/>
                      <a:pt x="44" y="15"/>
                      <a:pt x="39" y="15"/>
                    </a:cubicBezTo>
                    <a:cubicBezTo>
                      <a:pt x="27" y="15"/>
                      <a:pt x="29" y="15"/>
                      <a:pt x="20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6" name="Freeform 61">
                <a:extLst>
                  <a:ext uri="{FF2B5EF4-FFF2-40B4-BE49-F238E27FC236}">
                    <a16:creationId xmlns:a16="http://schemas.microsoft.com/office/drawing/2014/main" id="{4038973C-D479-104C-974C-36806861AB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850" y="1185863"/>
                <a:ext cx="58738" cy="30163"/>
              </a:xfrm>
              <a:custGeom>
                <a:avLst/>
                <a:gdLst/>
                <a:ahLst/>
                <a:cxnLst>
                  <a:cxn ang="0">
                    <a:pos x="38" y="10"/>
                  </a:cxn>
                  <a:cxn ang="0">
                    <a:pos x="14" y="23"/>
                  </a:cxn>
                  <a:cxn ang="0">
                    <a:pos x="0" y="11"/>
                  </a:cxn>
                  <a:cxn ang="0">
                    <a:pos x="36" y="0"/>
                  </a:cxn>
                  <a:cxn ang="0">
                    <a:pos x="44" y="5"/>
                  </a:cxn>
                  <a:cxn ang="0">
                    <a:pos x="25" y="10"/>
                  </a:cxn>
                  <a:cxn ang="0">
                    <a:pos x="38" y="10"/>
                  </a:cxn>
                </a:cxnLst>
                <a:rect l="0" t="0" r="r" b="b"/>
                <a:pathLst>
                  <a:path w="44" h="23">
                    <a:moveTo>
                      <a:pt x="38" y="10"/>
                    </a:moveTo>
                    <a:cubicBezTo>
                      <a:pt x="38" y="19"/>
                      <a:pt x="24" y="23"/>
                      <a:pt x="14" y="23"/>
                    </a:cubicBezTo>
                    <a:cubicBezTo>
                      <a:pt x="8" y="23"/>
                      <a:pt x="0" y="15"/>
                      <a:pt x="0" y="11"/>
                    </a:cubicBezTo>
                    <a:cubicBezTo>
                      <a:pt x="0" y="1"/>
                      <a:pt x="27" y="0"/>
                      <a:pt x="36" y="0"/>
                    </a:cubicBezTo>
                    <a:cubicBezTo>
                      <a:pt x="41" y="0"/>
                      <a:pt x="43" y="3"/>
                      <a:pt x="44" y="5"/>
                    </a:cubicBezTo>
                    <a:cubicBezTo>
                      <a:pt x="39" y="9"/>
                      <a:pt x="32" y="10"/>
                      <a:pt x="25" y="10"/>
                    </a:cubicBezTo>
                    <a:lnTo>
                      <a:pt x="38" y="1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7" name="Freeform 62">
                <a:extLst>
                  <a:ext uri="{FF2B5EF4-FFF2-40B4-BE49-F238E27FC236}">
                    <a16:creationId xmlns:a16="http://schemas.microsoft.com/office/drawing/2014/main" id="{EDBDA42E-B48B-8344-8A4A-D0962DBF2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4275" y="1181100"/>
                <a:ext cx="20638" cy="22225"/>
              </a:xfrm>
              <a:custGeom>
                <a:avLst/>
                <a:gdLst/>
                <a:ahLst/>
                <a:cxnLst>
                  <a:cxn ang="0">
                    <a:pos x="15" y="12"/>
                  </a:cxn>
                  <a:cxn ang="0">
                    <a:pos x="9" y="17"/>
                  </a:cxn>
                  <a:cxn ang="0">
                    <a:pos x="0" y="11"/>
                  </a:cxn>
                  <a:cxn ang="0">
                    <a:pos x="15" y="12"/>
                  </a:cxn>
                </a:cxnLst>
                <a:rect l="0" t="0" r="r" b="b"/>
                <a:pathLst>
                  <a:path w="15" h="17">
                    <a:moveTo>
                      <a:pt x="15" y="12"/>
                    </a:moveTo>
                    <a:cubicBezTo>
                      <a:pt x="13" y="15"/>
                      <a:pt x="12" y="17"/>
                      <a:pt x="9" y="17"/>
                    </a:cubicBezTo>
                    <a:cubicBezTo>
                      <a:pt x="5" y="17"/>
                      <a:pt x="0" y="13"/>
                      <a:pt x="0" y="11"/>
                    </a:cubicBezTo>
                    <a:cubicBezTo>
                      <a:pt x="0" y="0"/>
                      <a:pt x="12" y="11"/>
                      <a:pt x="15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8" name="Freeform 63">
                <a:extLst>
                  <a:ext uri="{FF2B5EF4-FFF2-40B4-BE49-F238E27FC236}">
                    <a16:creationId xmlns:a16="http://schemas.microsoft.com/office/drawing/2014/main" id="{9767D5E5-9668-9540-A2AF-01072B72C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1763" y="1335088"/>
                <a:ext cx="100013" cy="80963"/>
              </a:xfrm>
              <a:custGeom>
                <a:avLst/>
                <a:gdLst/>
                <a:ahLst/>
                <a:cxnLst>
                  <a:cxn ang="0">
                    <a:pos x="66" y="23"/>
                  </a:cxn>
                  <a:cxn ang="0">
                    <a:pos x="65" y="30"/>
                  </a:cxn>
                  <a:cxn ang="0">
                    <a:pos x="75" y="32"/>
                  </a:cxn>
                  <a:cxn ang="0">
                    <a:pos x="57" y="55"/>
                  </a:cxn>
                  <a:cxn ang="0">
                    <a:pos x="49" y="61"/>
                  </a:cxn>
                  <a:cxn ang="0">
                    <a:pos x="39" y="54"/>
                  </a:cxn>
                  <a:cxn ang="0">
                    <a:pos x="0" y="30"/>
                  </a:cxn>
                  <a:cxn ang="0">
                    <a:pos x="0" y="23"/>
                  </a:cxn>
                  <a:cxn ang="0">
                    <a:pos x="20" y="28"/>
                  </a:cxn>
                  <a:cxn ang="0">
                    <a:pos x="27" y="28"/>
                  </a:cxn>
                  <a:cxn ang="0">
                    <a:pos x="27" y="16"/>
                  </a:cxn>
                  <a:cxn ang="0">
                    <a:pos x="12" y="11"/>
                  </a:cxn>
                  <a:cxn ang="0">
                    <a:pos x="16" y="7"/>
                  </a:cxn>
                  <a:cxn ang="0">
                    <a:pos x="42" y="2"/>
                  </a:cxn>
                  <a:cxn ang="0">
                    <a:pos x="60" y="2"/>
                  </a:cxn>
                  <a:cxn ang="0">
                    <a:pos x="64" y="6"/>
                  </a:cxn>
                  <a:cxn ang="0">
                    <a:pos x="50" y="22"/>
                  </a:cxn>
                  <a:cxn ang="0">
                    <a:pos x="66" y="23"/>
                  </a:cxn>
                </a:cxnLst>
                <a:rect l="0" t="0" r="r" b="b"/>
                <a:pathLst>
                  <a:path w="75" h="61">
                    <a:moveTo>
                      <a:pt x="66" y="23"/>
                    </a:moveTo>
                    <a:cubicBezTo>
                      <a:pt x="66" y="29"/>
                      <a:pt x="65" y="25"/>
                      <a:pt x="65" y="30"/>
                    </a:cubicBezTo>
                    <a:cubicBezTo>
                      <a:pt x="67" y="30"/>
                      <a:pt x="72" y="31"/>
                      <a:pt x="75" y="32"/>
                    </a:cubicBezTo>
                    <a:cubicBezTo>
                      <a:pt x="73" y="56"/>
                      <a:pt x="72" y="49"/>
                      <a:pt x="57" y="55"/>
                    </a:cubicBezTo>
                    <a:cubicBezTo>
                      <a:pt x="53" y="56"/>
                      <a:pt x="53" y="61"/>
                      <a:pt x="49" y="61"/>
                    </a:cubicBezTo>
                    <a:cubicBezTo>
                      <a:pt x="42" y="61"/>
                      <a:pt x="42" y="56"/>
                      <a:pt x="39" y="54"/>
                    </a:cubicBezTo>
                    <a:cubicBezTo>
                      <a:pt x="27" y="41"/>
                      <a:pt x="13" y="43"/>
                      <a:pt x="0" y="30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6" y="23"/>
                      <a:pt x="12" y="28"/>
                      <a:pt x="20" y="28"/>
                    </a:cubicBezTo>
                    <a:cubicBezTo>
                      <a:pt x="24" y="28"/>
                      <a:pt x="23" y="28"/>
                      <a:pt x="27" y="28"/>
                    </a:cubicBezTo>
                    <a:cubicBezTo>
                      <a:pt x="27" y="16"/>
                      <a:pt x="27" y="16"/>
                      <a:pt x="27" y="16"/>
                    </a:cubicBezTo>
                    <a:cubicBezTo>
                      <a:pt x="21" y="15"/>
                      <a:pt x="12" y="16"/>
                      <a:pt x="12" y="11"/>
                    </a:cubicBezTo>
                    <a:cubicBezTo>
                      <a:pt x="12" y="9"/>
                      <a:pt x="15" y="8"/>
                      <a:pt x="16" y="7"/>
                    </a:cubicBezTo>
                    <a:cubicBezTo>
                      <a:pt x="23" y="0"/>
                      <a:pt x="32" y="2"/>
                      <a:pt x="42" y="2"/>
                    </a:cubicBezTo>
                    <a:cubicBezTo>
                      <a:pt x="50" y="2"/>
                      <a:pt x="60" y="2"/>
                      <a:pt x="60" y="2"/>
                    </a:cubicBezTo>
                    <a:cubicBezTo>
                      <a:pt x="61" y="2"/>
                      <a:pt x="64" y="4"/>
                      <a:pt x="64" y="6"/>
                    </a:cubicBezTo>
                    <a:cubicBezTo>
                      <a:pt x="64" y="15"/>
                      <a:pt x="53" y="18"/>
                      <a:pt x="50" y="22"/>
                    </a:cubicBezTo>
                    <a:cubicBezTo>
                      <a:pt x="53" y="22"/>
                      <a:pt x="66" y="18"/>
                      <a:pt x="66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39" name="Freeform 64">
                <a:extLst>
                  <a:ext uri="{FF2B5EF4-FFF2-40B4-BE49-F238E27FC236}">
                    <a16:creationId xmlns:a16="http://schemas.microsoft.com/office/drawing/2014/main" id="{B8BC7507-7773-6846-A9AD-2A83747009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6838" y="1236663"/>
                <a:ext cx="111125" cy="60325"/>
              </a:xfrm>
              <a:custGeom>
                <a:avLst/>
                <a:gdLst/>
                <a:ahLst/>
                <a:cxnLst>
                  <a:cxn ang="0">
                    <a:pos x="4" y="11"/>
                  </a:cxn>
                  <a:cxn ang="0">
                    <a:pos x="0" y="2"/>
                  </a:cxn>
                  <a:cxn ang="0">
                    <a:pos x="5" y="2"/>
                  </a:cxn>
                  <a:cxn ang="0">
                    <a:pos x="38" y="20"/>
                  </a:cxn>
                  <a:cxn ang="0">
                    <a:pos x="29" y="13"/>
                  </a:cxn>
                  <a:cxn ang="0">
                    <a:pos x="29" y="8"/>
                  </a:cxn>
                  <a:cxn ang="0">
                    <a:pos x="54" y="17"/>
                  </a:cxn>
                  <a:cxn ang="0">
                    <a:pos x="54" y="8"/>
                  </a:cxn>
                  <a:cxn ang="0">
                    <a:pos x="38" y="1"/>
                  </a:cxn>
                  <a:cxn ang="0">
                    <a:pos x="46" y="1"/>
                  </a:cxn>
                  <a:cxn ang="0">
                    <a:pos x="66" y="5"/>
                  </a:cxn>
                  <a:cxn ang="0">
                    <a:pos x="75" y="2"/>
                  </a:cxn>
                  <a:cxn ang="0">
                    <a:pos x="84" y="13"/>
                  </a:cxn>
                  <a:cxn ang="0">
                    <a:pos x="80" y="41"/>
                  </a:cxn>
                  <a:cxn ang="0">
                    <a:pos x="62" y="43"/>
                  </a:cxn>
                  <a:cxn ang="0">
                    <a:pos x="48" y="41"/>
                  </a:cxn>
                  <a:cxn ang="0">
                    <a:pos x="51" y="36"/>
                  </a:cxn>
                  <a:cxn ang="0">
                    <a:pos x="51" y="32"/>
                  </a:cxn>
                  <a:cxn ang="0">
                    <a:pos x="62" y="25"/>
                  </a:cxn>
                  <a:cxn ang="0">
                    <a:pos x="57" y="24"/>
                  </a:cxn>
                  <a:cxn ang="0">
                    <a:pos x="25" y="28"/>
                  </a:cxn>
                  <a:cxn ang="0">
                    <a:pos x="20" y="23"/>
                  </a:cxn>
                  <a:cxn ang="0">
                    <a:pos x="13" y="23"/>
                  </a:cxn>
                  <a:cxn ang="0">
                    <a:pos x="12" y="19"/>
                  </a:cxn>
                  <a:cxn ang="0">
                    <a:pos x="1" y="14"/>
                  </a:cxn>
                  <a:cxn ang="0">
                    <a:pos x="1" y="6"/>
                  </a:cxn>
                  <a:cxn ang="0">
                    <a:pos x="4" y="11"/>
                  </a:cxn>
                </a:cxnLst>
                <a:rect l="0" t="0" r="r" b="b"/>
                <a:pathLst>
                  <a:path w="84" h="45">
                    <a:moveTo>
                      <a:pt x="4" y="11"/>
                    </a:moveTo>
                    <a:cubicBezTo>
                      <a:pt x="2" y="9"/>
                      <a:pt x="0" y="6"/>
                      <a:pt x="0" y="2"/>
                    </a:cubicBezTo>
                    <a:cubicBezTo>
                      <a:pt x="1" y="2"/>
                      <a:pt x="3" y="2"/>
                      <a:pt x="5" y="2"/>
                    </a:cubicBezTo>
                    <a:cubicBezTo>
                      <a:pt x="18" y="2"/>
                      <a:pt x="24" y="24"/>
                      <a:pt x="38" y="20"/>
                    </a:cubicBezTo>
                    <a:cubicBezTo>
                      <a:pt x="35" y="18"/>
                      <a:pt x="31" y="15"/>
                      <a:pt x="29" y="13"/>
                    </a:cubicBezTo>
                    <a:cubicBezTo>
                      <a:pt x="29" y="8"/>
                      <a:pt x="29" y="8"/>
                      <a:pt x="29" y="8"/>
                    </a:cubicBezTo>
                    <a:cubicBezTo>
                      <a:pt x="39" y="8"/>
                      <a:pt x="43" y="17"/>
                      <a:pt x="54" y="17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46" y="8"/>
                      <a:pt x="40" y="8"/>
                      <a:pt x="38" y="1"/>
                    </a:cubicBezTo>
                    <a:cubicBezTo>
                      <a:pt x="41" y="0"/>
                      <a:pt x="43" y="1"/>
                      <a:pt x="46" y="1"/>
                    </a:cubicBezTo>
                    <a:cubicBezTo>
                      <a:pt x="53" y="1"/>
                      <a:pt x="58" y="5"/>
                      <a:pt x="66" y="5"/>
                    </a:cubicBezTo>
                    <a:cubicBezTo>
                      <a:pt x="69" y="5"/>
                      <a:pt x="71" y="2"/>
                      <a:pt x="75" y="2"/>
                    </a:cubicBezTo>
                    <a:cubicBezTo>
                      <a:pt x="83" y="2"/>
                      <a:pt x="84" y="6"/>
                      <a:pt x="84" y="13"/>
                    </a:cubicBezTo>
                    <a:cubicBezTo>
                      <a:pt x="84" y="23"/>
                      <a:pt x="78" y="28"/>
                      <a:pt x="80" y="41"/>
                    </a:cubicBezTo>
                    <a:cubicBezTo>
                      <a:pt x="73" y="43"/>
                      <a:pt x="64" y="43"/>
                      <a:pt x="62" y="43"/>
                    </a:cubicBezTo>
                    <a:cubicBezTo>
                      <a:pt x="60" y="43"/>
                      <a:pt x="48" y="45"/>
                      <a:pt x="48" y="41"/>
                    </a:cubicBezTo>
                    <a:cubicBezTo>
                      <a:pt x="48" y="39"/>
                      <a:pt x="50" y="37"/>
                      <a:pt x="51" y="36"/>
                    </a:cubicBezTo>
                    <a:cubicBezTo>
                      <a:pt x="51" y="35"/>
                      <a:pt x="51" y="33"/>
                      <a:pt x="51" y="32"/>
                    </a:cubicBezTo>
                    <a:cubicBezTo>
                      <a:pt x="51" y="28"/>
                      <a:pt x="60" y="28"/>
                      <a:pt x="62" y="25"/>
                    </a:cubicBezTo>
                    <a:cubicBezTo>
                      <a:pt x="61" y="24"/>
                      <a:pt x="59" y="24"/>
                      <a:pt x="57" y="24"/>
                    </a:cubicBezTo>
                    <a:cubicBezTo>
                      <a:pt x="49" y="24"/>
                      <a:pt x="34" y="28"/>
                      <a:pt x="25" y="28"/>
                    </a:cubicBezTo>
                    <a:cubicBezTo>
                      <a:pt x="22" y="28"/>
                      <a:pt x="20" y="26"/>
                      <a:pt x="20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7" y="20"/>
                      <a:pt x="4" y="17"/>
                      <a:pt x="1" y="14"/>
                    </a:cubicBezTo>
                    <a:cubicBezTo>
                      <a:pt x="1" y="6"/>
                      <a:pt x="1" y="6"/>
                      <a:pt x="1" y="6"/>
                    </a:cubicBezTo>
                    <a:lnTo>
                      <a:pt x="4" y="1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0" name="Freeform 65">
                <a:extLst>
                  <a:ext uri="{FF2B5EF4-FFF2-40B4-BE49-F238E27FC236}">
                    <a16:creationId xmlns:a16="http://schemas.microsoft.com/office/drawing/2014/main" id="{60D7B140-A0BA-A842-BF6F-F31CC3324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0975" y="1462088"/>
                <a:ext cx="65088" cy="38100"/>
              </a:xfrm>
              <a:custGeom>
                <a:avLst/>
                <a:gdLst/>
                <a:ahLst/>
                <a:cxnLst>
                  <a:cxn ang="0">
                    <a:pos x="38" y="29"/>
                  </a:cxn>
                  <a:cxn ang="0">
                    <a:pos x="0" y="16"/>
                  </a:cxn>
                  <a:cxn ang="0">
                    <a:pos x="9" y="14"/>
                  </a:cxn>
                  <a:cxn ang="0">
                    <a:pos x="22" y="0"/>
                  </a:cxn>
                  <a:cxn ang="0">
                    <a:pos x="49" y="22"/>
                  </a:cxn>
                  <a:cxn ang="0">
                    <a:pos x="38" y="29"/>
                  </a:cxn>
                </a:cxnLst>
                <a:rect l="0" t="0" r="r" b="b"/>
                <a:pathLst>
                  <a:path w="49" h="29">
                    <a:moveTo>
                      <a:pt x="38" y="29"/>
                    </a:moveTo>
                    <a:cubicBezTo>
                      <a:pt x="32" y="29"/>
                      <a:pt x="0" y="17"/>
                      <a:pt x="0" y="16"/>
                    </a:cubicBezTo>
                    <a:cubicBezTo>
                      <a:pt x="0" y="12"/>
                      <a:pt x="8" y="14"/>
                      <a:pt x="9" y="14"/>
                    </a:cubicBezTo>
                    <a:cubicBezTo>
                      <a:pt x="15" y="12"/>
                      <a:pt x="13" y="0"/>
                      <a:pt x="22" y="0"/>
                    </a:cubicBezTo>
                    <a:cubicBezTo>
                      <a:pt x="28" y="0"/>
                      <a:pt x="46" y="16"/>
                      <a:pt x="49" y="22"/>
                    </a:cubicBezTo>
                    <a:cubicBezTo>
                      <a:pt x="45" y="25"/>
                      <a:pt x="43" y="29"/>
                      <a:pt x="38" y="2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1" name="Freeform 66">
                <a:extLst>
                  <a:ext uri="{FF2B5EF4-FFF2-40B4-BE49-F238E27FC236}">
                    <a16:creationId xmlns:a16="http://schemas.microsoft.com/office/drawing/2014/main" id="{EB684A8D-B865-CB4A-9956-C2E74B2E7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475" y="1323975"/>
                <a:ext cx="85725" cy="69850"/>
              </a:xfrm>
              <a:custGeom>
                <a:avLst/>
                <a:gdLst/>
                <a:ahLst/>
                <a:cxnLst>
                  <a:cxn ang="0">
                    <a:pos x="65" y="11"/>
                  </a:cxn>
                  <a:cxn ang="0">
                    <a:pos x="57" y="18"/>
                  </a:cxn>
                  <a:cxn ang="0">
                    <a:pos x="32" y="35"/>
                  </a:cxn>
                  <a:cxn ang="0">
                    <a:pos x="20" y="38"/>
                  </a:cxn>
                  <a:cxn ang="0">
                    <a:pos x="25" y="38"/>
                  </a:cxn>
                  <a:cxn ang="0">
                    <a:pos x="15" y="53"/>
                  </a:cxn>
                  <a:cxn ang="0">
                    <a:pos x="6" y="53"/>
                  </a:cxn>
                  <a:cxn ang="0">
                    <a:pos x="7" y="40"/>
                  </a:cxn>
                  <a:cxn ang="0">
                    <a:pos x="0" y="19"/>
                  </a:cxn>
                  <a:cxn ang="0">
                    <a:pos x="0" y="11"/>
                  </a:cxn>
                  <a:cxn ang="0">
                    <a:pos x="10" y="11"/>
                  </a:cxn>
                  <a:cxn ang="0">
                    <a:pos x="10" y="7"/>
                  </a:cxn>
                  <a:cxn ang="0">
                    <a:pos x="22" y="0"/>
                  </a:cxn>
                  <a:cxn ang="0">
                    <a:pos x="65" y="5"/>
                  </a:cxn>
                  <a:cxn ang="0">
                    <a:pos x="65" y="11"/>
                  </a:cxn>
                </a:cxnLst>
                <a:rect l="0" t="0" r="r" b="b"/>
                <a:pathLst>
                  <a:path w="65" h="53">
                    <a:moveTo>
                      <a:pt x="65" y="11"/>
                    </a:moveTo>
                    <a:cubicBezTo>
                      <a:pt x="65" y="12"/>
                      <a:pt x="57" y="18"/>
                      <a:pt x="57" y="18"/>
                    </a:cubicBezTo>
                    <a:cubicBezTo>
                      <a:pt x="51" y="26"/>
                      <a:pt x="45" y="35"/>
                      <a:pt x="32" y="35"/>
                    </a:cubicBezTo>
                    <a:cubicBezTo>
                      <a:pt x="22" y="35"/>
                      <a:pt x="22" y="30"/>
                      <a:pt x="20" y="38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4" y="46"/>
                      <a:pt x="21" y="48"/>
                      <a:pt x="15" y="53"/>
                    </a:cubicBezTo>
                    <a:cubicBezTo>
                      <a:pt x="6" y="53"/>
                      <a:pt x="6" y="53"/>
                      <a:pt x="6" y="53"/>
                    </a:cubicBezTo>
                    <a:cubicBezTo>
                      <a:pt x="6" y="47"/>
                      <a:pt x="6" y="42"/>
                      <a:pt x="7" y="40"/>
                    </a:cubicBezTo>
                    <a:cubicBezTo>
                      <a:pt x="0" y="33"/>
                      <a:pt x="3" y="27"/>
                      <a:pt x="0" y="19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3" y="11"/>
                      <a:pt x="8" y="11"/>
                      <a:pt x="10" y="11"/>
                    </a:cubicBezTo>
                    <a:cubicBezTo>
                      <a:pt x="9" y="11"/>
                      <a:pt x="10" y="8"/>
                      <a:pt x="10" y="7"/>
                    </a:cubicBezTo>
                    <a:cubicBezTo>
                      <a:pt x="10" y="6"/>
                      <a:pt x="13" y="0"/>
                      <a:pt x="22" y="0"/>
                    </a:cubicBezTo>
                    <a:cubicBezTo>
                      <a:pt x="37" y="0"/>
                      <a:pt x="49" y="5"/>
                      <a:pt x="65" y="5"/>
                    </a:cubicBezTo>
                    <a:cubicBezTo>
                      <a:pt x="65" y="8"/>
                      <a:pt x="65" y="9"/>
                      <a:pt x="65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2" name="Freeform 67">
                <a:extLst>
                  <a:ext uri="{FF2B5EF4-FFF2-40B4-BE49-F238E27FC236}">
                    <a16:creationId xmlns:a16="http://schemas.microsoft.com/office/drawing/2014/main" id="{95A5C7A0-9FDD-A94B-9F36-ABFBF9BBA5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8263" y="1198563"/>
                <a:ext cx="28575" cy="23813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15" y="18"/>
                  </a:cxn>
                  <a:cxn ang="0">
                    <a:pos x="0" y="0"/>
                  </a:cxn>
                  <a:cxn ang="0">
                    <a:pos x="21" y="12"/>
                  </a:cxn>
                </a:cxnLst>
                <a:rect l="0" t="0" r="r" b="b"/>
                <a:pathLst>
                  <a:path w="21" h="18">
                    <a:moveTo>
                      <a:pt x="21" y="12"/>
                    </a:moveTo>
                    <a:cubicBezTo>
                      <a:pt x="21" y="16"/>
                      <a:pt x="18" y="18"/>
                      <a:pt x="15" y="18"/>
                    </a:cubicBezTo>
                    <a:cubicBezTo>
                      <a:pt x="10" y="18"/>
                      <a:pt x="0" y="6"/>
                      <a:pt x="0" y="0"/>
                    </a:cubicBezTo>
                    <a:cubicBezTo>
                      <a:pt x="11" y="0"/>
                      <a:pt x="12" y="9"/>
                      <a:pt x="21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3" name="Freeform 68">
                <a:extLst>
                  <a:ext uri="{FF2B5EF4-FFF2-40B4-BE49-F238E27FC236}">
                    <a16:creationId xmlns:a16="http://schemas.microsoft.com/office/drawing/2014/main" id="{E1BB11D5-EE52-DA40-B02B-CB4897FBC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725" y="1277938"/>
                <a:ext cx="19050" cy="1587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5" y="6"/>
                  </a:cxn>
                  <a:cxn ang="0">
                    <a:pos x="9" y="12"/>
                  </a:cxn>
                  <a:cxn ang="0">
                    <a:pos x="0" y="12"/>
                  </a:cxn>
                  <a:cxn ang="0">
                    <a:pos x="12" y="0"/>
                  </a:cxn>
                </a:cxnLst>
                <a:rect l="0" t="0" r="r" b="b"/>
                <a:pathLst>
                  <a:path w="15" h="12">
                    <a:moveTo>
                      <a:pt x="12" y="0"/>
                    </a:moveTo>
                    <a:cubicBezTo>
                      <a:pt x="13" y="2"/>
                      <a:pt x="15" y="3"/>
                      <a:pt x="15" y="6"/>
                    </a:cubicBezTo>
                    <a:cubicBezTo>
                      <a:pt x="15" y="12"/>
                      <a:pt x="11" y="12"/>
                      <a:pt x="9" y="12"/>
                    </a:cubicBezTo>
                    <a:cubicBezTo>
                      <a:pt x="4" y="12"/>
                      <a:pt x="3" y="11"/>
                      <a:pt x="0" y="12"/>
                    </a:cubicBezTo>
                    <a:cubicBezTo>
                      <a:pt x="2" y="4"/>
                      <a:pt x="6" y="2"/>
                      <a:pt x="1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4" name="Freeform 69">
                <a:extLst>
                  <a:ext uri="{FF2B5EF4-FFF2-40B4-BE49-F238E27FC236}">
                    <a16:creationId xmlns:a16="http://schemas.microsoft.com/office/drawing/2014/main" id="{41A866A1-7AD5-1B4D-87F9-14C9CA6F9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4613" y="1139825"/>
                <a:ext cx="109538" cy="57150"/>
              </a:xfrm>
              <a:custGeom>
                <a:avLst/>
                <a:gdLst/>
                <a:ahLst/>
                <a:cxnLst>
                  <a:cxn ang="0">
                    <a:pos x="54" y="32"/>
                  </a:cxn>
                  <a:cxn ang="0">
                    <a:pos x="33" y="30"/>
                  </a:cxn>
                  <a:cxn ang="0">
                    <a:pos x="19" y="29"/>
                  </a:cxn>
                  <a:cxn ang="0">
                    <a:pos x="7" y="25"/>
                  </a:cxn>
                  <a:cxn ang="0">
                    <a:pos x="20" y="20"/>
                  </a:cxn>
                  <a:cxn ang="0">
                    <a:pos x="20" y="15"/>
                  </a:cxn>
                  <a:cxn ang="0">
                    <a:pos x="5" y="15"/>
                  </a:cxn>
                  <a:cxn ang="0">
                    <a:pos x="8" y="10"/>
                  </a:cxn>
                  <a:cxn ang="0">
                    <a:pos x="0" y="3"/>
                  </a:cxn>
                  <a:cxn ang="0">
                    <a:pos x="14" y="0"/>
                  </a:cxn>
                  <a:cxn ang="0">
                    <a:pos x="31" y="8"/>
                  </a:cxn>
                  <a:cxn ang="0">
                    <a:pos x="40" y="4"/>
                  </a:cxn>
                  <a:cxn ang="0">
                    <a:pos x="53" y="15"/>
                  </a:cxn>
                  <a:cxn ang="0">
                    <a:pos x="60" y="11"/>
                  </a:cxn>
                  <a:cxn ang="0">
                    <a:pos x="73" y="21"/>
                  </a:cxn>
                  <a:cxn ang="0">
                    <a:pos x="70" y="26"/>
                  </a:cxn>
                  <a:cxn ang="0">
                    <a:pos x="82" y="37"/>
                  </a:cxn>
                  <a:cxn ang="0">
                    <a:pos x="74" y="43"/>
                  </a:cxn>
                  <a:cxn ang="0">
                    <a:pos x="54" y="32"/>
                  </a:cxn>
                </a:cxnLst>
                <a:rect l="0" t="0" r="r" b="b"/>
                <a:pathLst>
                  <a:path w="82" h="43">
                    <a:moveTo>
                      <a:pt x="54" y="32"/>
                    </a:moveTo>
                    <a:cubicBezTo>
                      <a:pt x="46" y="32"/>
                      <a:pt x="41" y="29"/>
                      <a:pt x="33" y="30"/>
                    </a:cubicBezTo>
                    <a:cubicBezTo>
                      <a:pt x="31" y="26"/>
                      <a:pt x="25" y="29"/>
                      <a:pt x="19" y="29"/>
                    </a:cubicBezTo>
                    <a:cubicBezTo>
                      <a:pt x="13" y="29"/>
                      <a:pt x="11" y="29"/>
                      <a:pt x="7" y="25"/>
                    </a:cubicBezTo>
                    <a:cubicBezTo>
                      <a:pt x="11" y="21"/>
                      <a:pt x="15" y="22"/>
                      <a:pt x="20" y="20"/>
                    </a:cubicBezTo>
                    <a:cubicBezTo>
                      <a:pt x="19" y="18"/>
                      <a:pt x="19" y="16"/>
                      <a:pt x="20" y="15"/>
                    </a:cubicBezTo>
                    <a:cubicBezTo>
                      <a:pt x="10" y="15"/>
                      <a:pt x="8" y="17"/>
                      <a:pt x="5" y="15"/>
                    </a:cubicBezTo>
                    <a:cubicBezTo>
                      <a:pt x="6" y="14"/>
                      <a:pt x="7" y="12"/>
                      <a:pt x="8" y="10"/>
                    </a:cubicBezTo>
                    <a:cubicBezTo>
                      <a:pt x="2" y="10"/>
                      <a:pt x="0" y="9"/>
                      <a:pt x="0" y="3"/>
                    </a:cubicBezTo>
                    <a:cubicBezTo>
                      <a:pt x="6" y="3"/>
                      <a:pt x="9" y="0"/>
                      <a:pt x="14" y="0"/>
                    </a:cubicBezTo>
                    <a:cubicBezTo>
                      <a:pt x="24" y="0"/>
                      <a:pt x="26" y="8"/>
                      <a:pt x="31" y="8"/>
                    </a:cubicBezTo>
                    <a:cubicBezTo>
                      <a:pt x="35" y="8"/>
                      <a:pt x="36" y="4"/>
                      <a:pt x="40" y="4"/>
                    </a:cubicBezTo>
                    <a:cubicBezTo>
                      <a:pt x="49" y="4"/>
                      <a:pt x="48" y="15"/>
                      <a:pt x="53" y="15"/>
                    </a:cubicBezTo>
                    <a:cubicBezTo>
                      <a:pt x="56" y="15"/>
                      <a:pt x="57" y="11"/>
                      <a:pt x="60" y="11"/>
                    </a:cubicBezTo>
                    <a:cubicBezTo>
                      <a:pt x="66" y="11"/>
                      <a:pt x="71" y="19"/>
                      <a:pt x="73" y="21"/>
                    </a:cubicBezTo>
                    <a:cubicBezTo>
                      <a:pt x="72" y="22"/>
                      <a:pt x="70" y="24"/>
                      <a:pt x="70" y="26"/>
                    </a:cubicBezTo>
                    <a:cubicBezTo>
                      <a:pt x="73" y="29"/>
                      <a:pt x="82" y="33"/>
                      <a:pt x="82" y="37"/>
                    </a:cubicBezTo>
                    <a:cubicBezTo>
                      <a:pt x="82" y="42"/>
                      <a:pt x="77" y="43"/>
                      <a:pt x="74" y="43"/>
                    </a:cubicBezTo>
                    <a:cubicBezTo>
                      <a:pt x="63" y="43"/>
                      <a:pt x="64" y="32"/>
                      <a:pt x="54" y="3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5" name="Freeform 70">
                <a:extLst>
                  <a:ext uri="{FF2B5EF4-FFF2-40B4-BE49-F238E27FC236}">
                    <a16:creationId xmlns:a16="http://schemas.microsoft.com/office/drawing/2014/main" id="{F5556267-2EBE-B44A-B7A3-307AFD1895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475" y="1189038"/>
                <a:ext cx="30163" cy="9525"/>
              </a:xfrm>
              <a:custGeom>
                <a:avLst/>
                <a:gdLst/>
                <a:ahLst/>
                <a:cxnLst>
                  <a:cxn ang="0">
                    <a:pos x="8" y="7"/>
                  </a:cxn>
                  <a:cxn ang="0">
                    <a:pos x="12" y="0"/>
                  </a:cxn>
                  <a:cxn ang="0">
                    <a:pos x="23" y="4"/>
                  </a:cxn>
                  <a:cxn ang="0">
                    <a:pos x="8" y="7"/>
                  </a:cxn>
                </a:cxnLst>
                <a:rect l="0" t="0" r="r" b="b"/>
                <a:pathLst>
                  <a:path w="23" h="7">
                    <a:moveTo>
                      <a:pt x="8" y="7"/>
                    </a:moveTo>
                    <a:cubicBezTo>
                      <a:pt x="0" y="7"/>
                      <a:pt x="11" y="0"/>
                      <a:pt x="12" y="0"/>
                    </a:cubicBezTo>
                    <a:cubicBezTo>
                      <a:pt x="17" y="0"/>
                      <a:pt x="19" y="3"/>
                      <a:pt x="23" y="4"/>
                    </a:cubicBezTo>
                    <a:cubicBezTo>
                      <a:pt x="20" y="7"/>
                      <a:pt x="15" y="7"/>
                      <a:pt x="8" y="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6" name="Freeform 71">
                <a:extLst>
                  <a:ext uri="{FF2B5EF4-FFF2-40B4-BE49-F238E27FC236}">
                    <a16:creationId xmlns:a16="http://schemas.microsoft.com/office/drawing/2014/main" id="{659004FB-55F7-994A-8913-80748E9ED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425" y="1223963"/>
                <a:ext cx="287338" cy="90488"/>
              </a:xfrm>
              <a:custGeom>
                <a:avLst/>
                <a:gdLst/>
                <a:ahLst/>
                <a:cxnLst>
                  <a:cxn ang="0">
                    <a:pos x="215" y="45"/>
                  </a:cxn>
                  <a:cxn ang="0">
                    <a:pos x="210" y="51"/>
                  </a:cxn>
                  <a:cxn ang="0">
                    <a:pos x="216" y="52"/>
                  </a:cxn>
                  <a:cxn ang="0">
                    <a:pos x="179" y="67"/>
                  </a:cxn>
                  <a:cxn ang="0">
                    <a:pos x="170" y="60"/>
                  </a:cxn>
                  <a:cxn ang="0">
                    <a:pos x="159" y="66"/>
                  </a:cxn>
                  <a:cxn ang="0">
                    <a:pos x="124" y="66"/>
                  </a:cxn>
                  <a:cxn ang="0">
                    <a:pos x="102" y="60"/>
                  </a:cxn>
                  <a:cxn ang="0">
                    <a:pos x="97" y="60"/>
                  </a:cxn>
                  <a:cxn ang="0">
                    <a:pos x="84" y="67"/>
                  </a:cxn>
                  <a:cxn ang="0">
                    <a:pos x="53" y="47"/>
                  </a:cxn>
                  <a:cxn ang="0">
                    <a:pos x="58" y="40"/>
                  </a:cxn>
                  <a:cxn ang="0">
                    <a:pos x="40" y="18"/>
                  </a:cxn>
                  <a:cxn ang="0">
                    <a:pos x="32" y="22"/>
                  </a:cxn>
                  <a:cxn ang="0">
                    <a:pos x="0" y="7"/>
                  </a:cxn>
                  <a:cxn ang="0">
                    <a:pos x="13" y="0"/>
                  </a:cxn>
                  <a:cxn ang="0">
                    <a:pos x="51" y="15"/>
                  </a:cxn>
                  <a:cxn ang="0">
                    <a:pos x="60" y="12"/>
                  </a:cxn>
                  <a:cxn ang="0">
                    <a:pos x="68" y="12"/>
                  </a:cxn>
                  <a:cxn ang="0">
                    <a:pos x="89" y="25"/>
                  </a:cxn>
                  <a:cxn ang="0">
                    <a:pos x="71" y="25"/>
                  </a:cxn>
                  <a:cxn ang="0">
                    <a:pos x="91" y="35"/>
                  </a:cxn>
                  <a:cxn ang="0">
                    <a:pos x="88" y="38"/>
                  </a:cxn>
                  <a:cxn ang="0">
                    <a:pos x="95" y="40"/>
                  </a:cxn>
                  <a:cxn ang="0">
                    <a:pos x="125" y="45"/>
                  </a:cxn>
                  <a:cxn ang="0">
                    <a:pos x="181" y="34"/>
                  </a:cxn>
                  <a:cxn ang="0">
                    <a:pos x="216" y="46"/>
                  </a:cxn>
                  <a:cxn ang="0">
                    <a:pos x="211" y="47"/>
                  </a:cxn>
                  <a:cxn ang="0">
                    <a:pos x="215" y="45"/>
                  </a:cxn>
                </a:cxnLst>
                <a:rect l="0" t="0" r="r" b="b"/>
                <a:pathLst>
                  <a:path w="216" h="68">
                    <a:moveTo>
                      <a:pt x="215" y="45"/>
                    </a:moveTo>
                    <a:cubicBezTo>
                      <a:pt x="213" y="46"/>
                      <a:pt x="211" y="48"/>
                      <a:pt x="210" y="51"/>
                    </a:cubicBezTo>
                    <a:cubicBezTo>
                      <a:pt x="213" y="52"/>
                      <a:pt x="216" y="52"/>
                      <a:pt x="216" y="52"/>
                    </a:cubicBezTo>
                    <a:cubicBezTo>
                      <a:pt x="215" y="67"/>
                      <a:pt x="195" y="67"/>
                      <a:pt x="179" y="67"/>
                    </a:cubicBezTo>
                    <a:cubicBezTo>
                      <a:pt x="174" y="67"/>
                      <a:pt x="171" y="64"/>
                      <a:pt x="170" y="60"/>
                    </a:cubicBezTo>
                    <a:cubicBezTo>
                      <a:pt x="164" y="61"/>
                      <a:pt x="163" y="64"/>
                      <a:pt x="159" y="66"/>
                    </a:cubicBezTo>
                    <a:cubicBezTo>
                      <a:pt x="124" y="66"/>
                      <a:pt x="124" y="66"/>
                      <a:pt x="124" y="66"/>
                    </a:cubicBezTo>
                    <a:cubicBezTo>
                      <a:pt x="115" y="68"/>
                      <a:pt x="101" y="67"/>
                      <a:pt x="102" y="60"/>
                    </a:cubicBezTo>
                    <a:cubicBezTo>
                      <a:pt x="97" y="60"/>
                      <a:pt x="97" y="60"/>
                      <a:pt x="97" y="60"/>
                    </a:cubicBezTo>
                    <a:cubicBezTo>
                      <a:pt x="95" y="62"/>
                      <a:pt x="88" y="67"/>
                      <a:pt x="84" y="67"/>
                    </a:cubicBezTo>
                    <a:cubicBezTo>
                      <a:pt x="75" y="67"/>
                      <a:pt x="53" y="56"/>
                      <a:pt x="53" y="47"/>
                    </a:cubicBezTo>
                    <a:cubicBezTo>
                      <a:pt x="53" y="44"/>
                      <a:pt x="56" y="41"/>
                      <a:pt x="58" y="40"/>
                    </a:cubicBezTo>
                    <a:cubicBezTo>
                      <a:pt x="50" y="32"/>
                      <a:pt x="48" y="25"/>
                      <a:pt x="40" y="18"/>
                    </a:cubicBezTo>
                    <a:cubicBezTo>
                      <a:pt x="38" y="20"/>
                      <a:pt x="35" y="22"/>
                      <a:pt x="32" y="22"/>
                    </a:cubicBezTo>
                    <a:cubicBezTo>
                      <a:pt x="27" y="22"/>
                      <a:pt x="0" y="11"/>
                      <a:pt x="0" y="7"/>
                    </a:cubicBezTo>
                    <a:cubicBezTo>
                      <a:pt x="0" y="0"/>
                      <a:pt x="8" y="0"/>
                      <a:pt x="13" y="0"/>
                    </a:cubicBezTo>
                    <a:cubicBezTo>
                      <a:pt x="33" y="0"/>
                      <a:pt x="36" y="15"/>
                      <a:pt x="51" y="15"/>
                    </a:cubicBezTo>
                    <a:cubicBezTo>
                      <a:pt x="56" y="15"/>
                      <a:pt x="58" y="15"/>
                      <a:pt x="60" y="12"/>
                    </a:cubicBezTo>
                    <a:cubicBezTo>
                      <a:pt x="63" y="12"/>
                      <a:pt x="68" y="12"/>
                      <a:pt x="68" y="12"/>
                    </a:cubicBezTo>
                    <a:cubicBezTo>
                      <a:pt x="65" y="22"/>
                      <a:pt x="85" y="19"/>
                      <a:pt x="89" y="25"/>
                    </a:cubicBezTo>
                    <a:cubicBezTo>
                      <a:pt x="71" y="25"/>
                      <a:pt x="71" y="25"/>
                      <a:pt x="71" y="25"/>
                    </a:cubicBezTo>
                    <a:cubicBezTo>
                      <a:pt x="74" y="37"/>
                      <a:pt x="85" y="30"/>
                      <a:pt x="91" y="35"/>
                    </a:cubicBezTo>
                    <a:cubicBezTo>
                      <a:pt x="90" y="36"/>
                      <a:pt x="88" y="36"/>
                      <a:pt x="88" y="38"/>
                    </a:cubicBezTo>
                    <a:cubicBezTo>
                      <a:pt x="88" y="44"/>
                      <a:pt x="93" y="41"/>
                      <a:pt x="95" y="40"/>
                    </a:cubicBezTo>
                    <a:cubicBezTo>
                      <a:pt x="106" y="42"/>
                      <a:pt x="114" y="45"/>
                      <a:pt x="125" y="45"/>
                    </a:cubicBezTo>
                    <a:cubicBezTo>
                      <a:pt x="150" y="45"/>
                      <a:pt x="158" y="34"/>
                      <a:pt x="181" y="34"/>
                    </a:cubicBezTo>
                    <a:cubicBezTo>
                      <a:pt x="198" y="34"/>
                      <a:pt x="210" y="35"/>
                      <a:pt x="216" y="46"/>
                    </a:cubicBezTo>
                    <a:cubicBezTo>
                      <a:pt x="215" y="47"/>
                      <a:pt x="213" y="47"/>
                      <a:pt x="211" y="47"/>
                    </a:cubicBezTo>
                    <a:lnTo>
                      <a:pt x="215" y="4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7" name="Freeform 72">
                <a:extLst>
                  <a:ext uri="{FF2B5EF4-FFF2-40B4-BE49-F238E27FC236}">
                    <a16:creationId xmlns:a16="http://schemas.microsoft.com/office/drawing/2014/main" id="{8BF58E07-C664-C640-8BA0-C66D924250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600" y="1271588"/>
                <a:ext cx="49213" cy="38100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19" y="0"/>
                  </a:cxn>
                  <a:cxn ang="0">
                    <a:pos x="37" y="15"/>
                  </a:cxn>
                  <a:cxn ang="0">
                    <a:pos x="29" y="29"/>
                  </a:cxn>
                  <a:cxn ang="0">
                    <a:pos x="0" y="17"/>
                  </a:cxn>
                  <a:cxn ang="0">
                    <a:pos x="6" y="10"/>
                  </a:cxn>
                </a:cxnLst>
                <a:rect l="0" t="0" r="r" b="b"/>
                <a:pathLst>
                  <a:path w="37" h="29">
                    <a:moveTo>
                      <a:pt x="6" y="10"/>
                    </a:moveTo>
                    <a:cubicBezTo>
                      <a:pt x="10" y="10"/>
                      <a:pt x="9" y="0"/>
                      <a:pt x="19" y="0"/>
                    </a:cubicBezTo>
                    <a:cubicBezTo>
                      <a:pt x="27" y="0"/>
                      <a:pt x="37" y="9"/>
                      <a:pt x="37" y="15"/>
                    </a:cubicBezTo>
                    <a:cubicBezTo>
                      <a:pt x="37" y="22"/>
                      <a:pt x="35" y="29"/>
                      <a:pt x="29" y="29"/>
                    </a:cubicBezTo>
                    <a:cubicBezTo>
                      <a:pt x="25" y="29"/>
                      <a:pt x="0" y="17"/>
                      <a:pt x="0" y="17"/>
                    </a:cubicBezTo>
                    <a:cubicBezTo>
                      <a:pt x="0" y="13"/>
                      <a:pt x="5" y="10"/>
                      <a:pt x="6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8" name="Freeform 73">
                <a:extLst>
                  <a:ext uri="{FF2B5EF4-FFF2-40B4-BE49-F238E27FC236}">
                    <a16:creationId xmlns:a16="http://schemas.microsoft.com/office/drawing/2014/main" id="{DE5934BE-4C29-D943-ADEC-B46A3A7316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4950" y="1198563"/>
                <a:ext cx="46038" cy="12700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35" y="0"/>
                  </a:cxn>
                  <a:cxn ang="0">
                    <a:pos x="35" y="6"/>
                  </a:cxn>
                  <a:cxn ang="0">
                    <a:pos x="28" y="10"/>
                  </a:cxn>
                  <a:cxn ang="0">
                    <a:pos x="0" y="5"/>
                  </a:cxn>
                  <a:cxn ang="0">
                    <a:pos x="29" y="0"/>
                  </a:cxn>
                </a:cxnLst>
                <a:rect l="0" t="0" r="r" b="b"/>
                <a:pathLst>
                  <a:path w="35" h="10">
                    <a:moveTo>
                      <a:pt x="29" y="0"/>
                    </a:moveTo>
                    <a:cubicBezTo>
                      <a:pt x="34" y="0"/>
                      <a:pt x="30" y="1"/>
                      <a:pt x="35" y="0"/>
                    </a:cubicBezTo>
                    <a:cubicBezTo>
                      <a:pt x="35" y="3"/>
                      <a:pt x="35" y="5"/>
                      <a:pt x="35" y="6"/>
                    </a:cubicBezTo>
                    <a:cubicBezTo>
                      <a:pt x="35" y="8"/>
                      <a:pt x="32" y="10"/>
                      <a:pt x="28" y="10"/>
                    </a:cubicBezTo>
                    <a:cubicBezTo>
                      <a:pt x="26" y="10"/>
                      <a:pt x="0" y="5"/>
                      <a:pt x="0" y="5"/>
                    </a:cubicBezTo>
                    <a:cubicBezTo>
                      <a:pt x="5" y="1"/>
                      <a:pt x="21" y="0"/>
                      <a:pt x="2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9" name="Freeform 74">
                <a:extLst>
                  <a:ext uri="{FF2B5EF4-FFF2-40B4-BE49-F238E27FC236}">
                    <a16:creationId xmlns:a16="http://schemas.microsoft.com/office/drawing/2014/main" id="{82B40340-9935-EA49-BED4-61FA92D5C9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0025" y="1154113"/>
                <a:ext cx="53975" cy="44450"/>
              </a:xfrm>
              <a:custGeom>
                <a:avLst/>
                <a:gdLst/>
                <a:ahLst/>
                <a:cxnLst>
                  <a:cxn ang="0">
                    <a:pos x="10" y="28"/>
                  </a:cxn>
                  <a:cxn ang="0">
                    <a:pos x="14" y="23"/>
                  </a:cxn>
                  <a:cxn ang="0">
                    <a:pos x="0" y="7"/>
                  </a:cxn>
                  <a:cxn ang="0">
                    <a:pos x="10" y="0"/>
                  </a:cxn>
                  <a:cxn ang="0">
                    <a:pos x="25" y="7"/>
                  </a:cxn>
                  <a:cxn ang="0">
                    <a:pos x="41" y="17"/>
                  </a:cxn>
                  <a:cxn ang="0">
                    <a:pos x="41" y="28"/>
                  </a:cxn>
                  <a:cxn ang="0">
                    <a:pos x="10" y="28"/>
                  </a:cxn>
                </a:cxnLst>
                <a:rect l="0" t="0" r="r" b="b"/>
                <a:pathLst>
                  <a:path w="41" h="33">
                    <a:moveTo>
                      <a:pt x="10" y="28"/>
                    </a:moveTo>
                    <a:cubicBezTo>
                      <a:pt x="10" y="26"/>
                      <a:pt x="13" y="24"/>
                      <a:pt x="14" y="23"/>
                    </a:cubicBezTo>
                    <a:cubicBezTo>
                      <a:pt x="9" y="18"/>
                      <a:pt x="0" y="15"/>
                      <a:pt x="0" y="7"/>
                    </a:cubicBezTo>
                    <a:cubicBezTo>
                      <a:pt x="0" y="2"/>
                      <a:pt x="6" y="0"/>
                      <a:pt x="10" y="0"/>
                    </a:cubicBezTo>
                    <a:cubicBezTo>
                      <a:pt x="11" y="4"/>
                      <a:pt x="21" y="7"/>
                      <a:pt x="25" y="7"/>
                    </a:cubicBezTo>
                    <a:cubicBezTo>
                      <a:pt x="25" y="17"/>
                      <a:pt x="41" y="7"/>
                      <a:pt x="41" y="17"/>
                    </a:cubicBezTo>
                    <a:cubicBezTo>
                      <a:pt x="41" y="20"/>
                      <a:pt x="39" y="23"/>
                      <a:pt x="41" y="28"/>
                    </a:cubicBezTo>
                    <a:cubicBezTo>
                      <a:pt x="25" y="31"/>
                      <a:pt x="10" y="33"/>
                      <a:pt x="10" y="2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0" name="Freeform 75">
                <a:extLst>
                  <a:ext uri="{FF2B5EF4-FFF2-40B4-BE49-F238E27FC236}">
                    <a16:creationId xmlns:a16="http://schemas.microsoft.com/office/drawing/2014/main" id="{8A311901-D06F-8E4D-AA69-F53A779AD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9388" y="1114425"/>
                <a:ext cx="20638" cy="1270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9"/>
                  </a:cxn>
                  <a:cxn ang="0">
                    <a:pos x="8" y="9"/>
                  </a:cxn>
                  <a:cxn ang="0">
                    <a:pos x="0" y="0"/>
                  </a:cxn>
                  <a:cxn ang="0">
                    <a:pos x="16" y="0"/>
                  </a:cxn>
                </a:cxnLst>
                <a:rect l="0" t="0" r="r" b="b"/>
                <a:pathLst>
                  <a:path w="16" h="9">
                    <a:moveTo>
                      <a:pt x="16" y="0"/>
                    </a:moveTo>
                    <a:cubicBezTo>
                      <a:pt x="16" y="9"/>
                      <a:pt x="16" y="9"/>
                      <a:pt x="16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6" y="7"/>
                      <a:pt x="0" y="6"/>
                      <a:pt x="0" y="0"/>
                    </a:cubicBezTo>
                    <a:cubicBezTo>
                      <a:pt x="6" y="0"/>
                      <a:pt x="13" y="0"/>
                      <a:pt x="16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1" name="Freeform 76">
                <a:extLst>
                  <a:ext uri="{FF2B5EF4-FFF2-40B4-BE49-F238E27FC236}">
                    <a16:creationId xmlns:a16="http://schemas.microsoft.com/office/drawing/2014/main" id="{5C9C5DF5-8B04-1547-99C4-532BD93242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6538" y="1062038"/>
                <a:ext cx="184150" cy="123825"/>
              </a:xfrm>
              <a:custGeom>
                <a:avLst/>
                <a:gdLst/>
                <a:ahLst/>
                <a:cxnLst>
                  <a:cxn ang="0">
                    <a:pos x="92" y="37"/>
                  </a:cxn>
                  <a:cxn ang="0">
                    <a:pos x="97" y="37"/>
                  </a:cxn>
                  <a:cxn ang="0">
                    <a:pos x="97" y="32"/>
                  </a:cxn>
                  <a:cxn ang="0">
                    <a:pos x="95" y="28"/>
                  </a:cxn>
                  <a:cxn ang="0">
                    <a:pos x="100" y="28"/>
                  </a:cxn>
                  <a:cxn ang="0">
                    <a:pos x="105" y="36"/>
                  </a:cxn>
                  <a:cxn ang="0">
                    <a:pos x="111" y="43"/>
                  </a:cxn>
                  <a:cxn ang="0">
                    <a:pos x="108" y="49"/>
                  </a:cxn>
                  <a:cxn ang="0">
                    <a:pos x="115" y="49"/>
                  </a:cxn>
                  <a:cxn ang="0">
                    <a:pos x="137" y="55"/>
                  </a:cxn>
                  <a:cxn ang="0">
                    <a:pos x="136" y="61"/>
                  </a:cxn>
                  <a:cxn ang="0">
                    <a:pos x="126" y="64"/>
                  </a:cxn>
                  <a:cxn ang="0">
                    <a:pos x="105" y="78"/>
                  </a:cxn>
                  <a:cxn ang="0">
                    <a:pos x="98" y="69"/>
                  </a:cxn>
                  <a:cxn ang="0">
                    <a:pos x="93" y="76"/>
                  </a:cxn>
                  <a:cxn ang="0">
                    <a:pos x="99" y="84"/>
                  </a:cxn>
                  <a:cxn ang="0">
                    <a:pos x="91" y="84"/>
                  </a:cxn>
                  <a:cxn ang="0">
                    <a:pos x="91" y="90"/>
                  </a:cxn>
                  <a:cxn ang="0">
                    <a:pos x="75" y="82"/>
                  </a:cxn>
                  <a:cxn ang="0">
                    <a:pos x="64" y="92"/>
                  </a:cxn>
                  <a:cxn ang="0">
                    <a:pos x="47" y="84"/>
                  </a:cxn>
                  <a:cxn ang="0">
                    <a:pos x="53" y="81"/>
                  </a:cxn>
                  <a:cxn ang="0">
                    <a:pos x="33" y="70"/>
                  </a:cxn>
                  <a:cxn ang="0">
                    <a:pos x="66" y="61"/>
                  </a:cxn>
                  <a:cxn ang="0">
                    <a:pos x="48" y="58"/>
                  </a:cxn>
                  <a:cxn ang="0">
                    <a:pos x="35" y="61"/>
                  </a:cxn>
                  <a:cxn ang="0">
                    <a:pos x="29" y="56"/>
                  </a:cxn>
                  <a:cxn ang="0">
                    <a:pos x="19" y="59"/>
                  </a:cxn>
                  <a:cxn ang="0">
                    <a:pos x="16" y="55"/>
                  </a:cxn>
                  <a:cxn ang="0">
                    <a:pos x="26" y="49"/>
                  </a:cxn>
                  <a:cxn ang="0">
                    <a:pos x="0" y="35"/>
                  </a:cxn>
                  <a:cxn ang="0">
                    <a:pos x="7" y="35"/>
                  </a:cxn>
                  <a:cxn ang="0">
                    <a:pos x="20" y="39"/>
                  </a:cxn>
                  <a:cxn ang="0">
                    <a:pos x="24" y="36"/>
                  </a:cxn>
                  <a:cxn ang="0">
                    <a:pos x="5" y="26"/>
                  </a:cxn>
                  <a:cxn ang="0">
                    <a:pos x="15" y="22"/>
                  </a:cxn>
                  <a:cxn ang="0">
                    <a:pos x="27" y="25"/>
                  </a:cxn>
                  <a:cxn ang="0">
                    <a:pos x="32" y="20"/>
                  </a:cxn>
                  <a:cxn ang="0">
                    <a:pos x="19" y="20"/>
                  </a:cxn>
                  <a:cxn ang="0">
                    <a:pos x="14" y="13"/>
                  </a:cxn>
                  <a:cxn ang="0">
                    <a:pos x="30" y="9"/>
                  </a:cxn>
                  <a:cxn ang="0">
                    <a:pos x="38" y="9"/>
                  </a:cxn>
                  <a:cxn ang="0">
                    <a:pos x="25" y="0"/>
                  </a:cxn>
                  <a:cxn ang="0">
                    <a:pos x="53" y="5"/>
                  </a:cxn>
                  <a:cxn ang="0">
                    <a:pos x="67" y="24"/>
                  </a:cxn>
                  <a:cxn ang="0">
                    <a:pos x="84" y="25"/>
                  </a:cxn>
                  <a:cxn ang="0">
                    <a:pos x="92" y="37"/>
                  </a:cxn>
                </a:cxnLst>
                <a:rect l="0" t="0" r="r" b="b"/>
                <a:pathLst>
                  <a:path w="138" h="92">
                    <a:moveTo>
                      <a:pt x="92" y="37"/>
                    </a:moveTo>
                    <a:cubicBezTo>
                      <a:pt x="97" y="37"/>
                      <a:pt x="97" y="37"/>
                      <a:pt x="97" y="37"/>
                    </a:cubicBezTo>
                    <a:cubicBezTo>
                      <a:pt x="97" y="32"/>
                      <a:pt x="97" y="32"/>
                      <a:pt x="97" y="32"/>
                    </a:cubicBezTo>
                    <a:cubicBezTo>
                      <a:pt x="95" y="28"/>
                      <a:pt x="95" y="28"/>
                      <a:pt x="95" y="28"/>
                    </a:cubicBezTo>
                    <a:cubicBezTo>
                      <a:pt x="97" y="28"/>
                      <a:pt x="98" y="28"/>
                      <a:pt x="100" y="28"/>
                    </a:cubicBezTo>
                    <a:cubicBezTo>
                      <a:pt x="106" y="28"/>
                      <a:pt x="105" y="31"/>
                      <a:pt x="105" y="36"/>
                    </a:cubicBezTo>
                    <a:cubicBezTo>
                      <a:pt x="105" y="39"/>
                      <a:pt x="111" y="39"/>
                      <a:pt x="111" y="43"/>
                    </a:cubicBezTo>
                    <a:cubicBezTo>
                      <a:pt x="111" y="46"/>
                      <a:pt x="108" y="46"/>
                      <a:pt x="108" y="49"/>
                    </a:cubicBezTo>
                    <a:cubicBezTo>
                      <a:pt x="108" y="53"/>
                      <a:pt x="114" y="49"/>
                      <a:pt x="115" y="49"/>
                    </a:cubicBezTo>
                    <a:cubicBezTo>
                      <a:pt x="120" y="49"/>
                      <a:pt x="131" y="54"/>
                      <a:pt x="137" y="55"/>
                    </a:cubicBezTo>
                    <a:cubicBezTo>
                      <a:pt x="137" y="58"/>
                      <a:pt x="138" y="60"/>
                      <a:pt x="136" y="61"/>
                    </a:cubicBezTo>
                    <a:cubicBezTo>
                      <a:pt x="135" y="64"/>
                      <a:pt x="130" y="63"/>
                      <a:pt x="126" y="64"/>
                    </a:cubicBezTo>
                    <a:cubicBezTo>
                      <a:pt x="117" y="65"/>
                      <a:pt x="111" y="78"/>
                      <a:pt x="105" y="78"/>
                    </a:cubicBezTo>
                    <a:cubicBezTo>
                      <a:pt x="100" y="78"/>
                      <a:pt x="100" y="74"/>
                      <a:pt x="98" y="69"/>
                    </a:cubicBezTo>
                    <a:cubicBezTo>
                      <a:pt x="96" y="71"/>
                      <a:pt x="95" y="73"/>
                      <a:pt x="93" y="76"/>
                    </a:cubicBezTo>
                    <a:cubicBezTo>
                      <a:pt x="96" y="80"/>
                      <a:pt x="97" y="81"/>
                      <a:pt x="99" y="84"/>
                    </a:cubicBezTo>
                    <a:cubicBezTo>
                      <a:pt x="91" y="84"/>
                      <a:pt x="91" y="84"/>
                      <a:pt x="91" y="84"/>
                    </a:cubicBezTo>
                    <a:cubicBezTo>
                      <a:pt x="91" y="90"/>
                      <a:pt x="91" y="90"/>
                      <a:pt x="91" y="90"/>
                    </a:cubicBezTo>
                    <a:cubicBezTo>
                      <a:pt x="87" y="91"/>
                      <a:pt x="79" y="85"/>
                      <a:pt x="75" y="82"/>
                    </a:cubicBezTo>
                    <a:cubicBezTo>
                      <a:pt x="75" y="90"/>
                      <a:pt x="71" y="92"/>
                      <a:pt x="64" y="92"/>
                    </a:cubicBezTo>
                    <a:cubicBezTo>
                      <a:pt x="57" y="92"/>
                      <a:pt x="48" y="91"/>
                      <a:pt x="47" y="84"/>
                    </a:cubicBezTo>
                    <a:cubicBezTo>
                      <a:pt x="50" y="84"/>
                      <a:pt x="51" y="83"/>
                      <a:pt x="53" y="81"/>
                    </a:cubicBezTo>
                    <a:cubicBezTo>
                      <a:pt x="45" y="81"/>
                      <a:pt x="33" y="77"/>
                      <a:pt x="33" y="70"/>
                    </a:cubicBezTo>
                    <a:cubicBezTo>
                      <a:pt x="33" y="62"/>
                      <a:pt x="60" y="63"/>
                      <a:pt x="66" y="61"/>
                    </a:cubicBezTo>
                    <a:cubicBezTo>
                      <a:pt x="60" y="60"/>
                      <a:pt x="55" y="58"/>
                      <a:pt x="48" y="58"/>
                    </a:cubicBezTo>
                    <a:cubicBezTo>
                      <a:pt x="41" y="58"/>
                      <a:pt x="40" y="61"/>
                      <a:pt x="35" y="61"/>
                    </a:cubicBezTo>
                    <a:cubicBezTo>
                      <a:pt x="30" y="61"/>
                      <a:pt x="30" y="58"/>
                      <a:pt x="29" y="56"/>
                    </a:cubicBezTo>
                    <a:cubicBezTo>
                      <a:pt x="24" y="58"/>
                      <a:pt x="23" y="59"/>
                      <a:pt x="19" y="59"/>
                    </a:cubicBezTo>
                    <a:cubicBezTo>
                      <a:pt x="16" y="59"/>
                      <a:pt x="16" y="58"/>
                      <a:pt x="16" y="55"/>
                    </a:cubicBezTo>
                    <a:cubicBezTo>
                      <a:pt x="20" y="53"/>
                      <a:pt x="23" y="53"/>
                      <a:pt x="26" y="49"/>
                    </a:cubicBezTo>
                    <a:cubicBezTo>
                      <a:pt x="11" y="49"/>
                      <a:pt x="2" y="48"/>
                      <a:pt x="0" y="35"/>
                    </a:cubicBezTo>
                    <a:cubicBezTo>
                      <a:pt x="7" y="35"/>
                      <a:pt x="7" y="35"/>
                      <a:pt x="7" y="35"/>
                    </a:cubicBezTo>
                    <a:cubicBezTo>
                      <a:pt x="9" y="37"/>
                      <a:pt x="16" y="39"/>
                      <a:pt x="20" y="39"/>
                    </a:cubicBezTo>
                    <a:cubicBezTo>
                      <a:pt x="22" y="39"/>
                      <a:pt x="24" y="36"/>
                      <a:pt x="24" y="36"/>
                    </a:cubicBezTo>
                    <a:cubicBezTo>
                      <a:pt x="19" y="34"/>
                      <a:pt x="5" y="31"/>
                      <a:pt x="5" y="26"/>
                    </a:cubicBezTo>
                    <a:cubicBezTo>
                      <a:pt x="5" y="21"/>
                      <a:pt x="11" y="22"/>
                      <a:pt x="15" y="22"/>
                    </a:cubicBezTo>
                    <a:cubicBezTo>
                      <a:pt x="21" y="22"/>
                      <a:pt x="23" y="25"/>
                      <a:pt x="27" y="25"/>
                    </a:cubicBezTo>
                    <a:cubicBezTo>
                      <a:pt x="30" y="25"/>
                      <a:pt x="30" y="22"/>
                      <a:pt x="32" y="20"/>
                    </a:cubicBezTo>
                    <a:cubicBezTo>
                      <a:pt x="27" y="18"/>
                      <a:pt x="22" y="20"/>
                      <a:pt x="19" y="20"/>
                    </a:cubicBezTo>
                    <a:cubicBezTo>
                      <a:pt x="18" y="20"/>
                      <a:pt x="14" y="14"/>
                      <a:pt x="14" y="13"/>
                    </a:cubicBezTo>
                    <a:cubicBezTo>
                      <a:pt x="19" y="10"/>
                      <a:pt x="23" y="8"/>
                      <a:pt x="30" y="9"/>
                    </a:cubicBezTo>
                    <a:cubicBezTo>
                      <a:pt x="38" y="9"/>
                      <a:pt x="38" y="9"/>
                      <a:pt x="38" y="9"/>
                    </a:cubicBezTo>
                    <a:cubicBezTo>
                      <a:pt x="33" y="7"/>
                      <a:pt x="25" y="6"/>
                      <a:pt x="25" y="0"/>
                    </a:cubicBezTo>
                    <a:cubicBezTo>
                      <a:pt x="36" y="1"/>
                      <a:pt x="45" y="2"/>
                      <a:pt x="53" y="5"/>
                    </a:cubicBezTo>
                    <a:cubicBezTo>
                      <a:pt x="61" y="9"/>
                      <a:pt x="60" y="21"/>
                      <a:pt x="67" y="24"/>
                    </a:cubicBezTo>
                    <a:cubicBezTo>
                      <a:pt x="73" y="27"/>
                      <a:pt x="78" y="22"/>
                      <a:pt x="84" y="25"/>
                    </a:cubicBezTo>
                    <a:cubicBezTo>
                      <a:pt x="91" y="28"/>
                      <a:pt x="88" y="33"/>
                      <a:pt x="92" y="3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2" name="Freeform 77">
                <a:extLst>
                  <a:ext uri="{FF2B5EF4-FFF2-40B4-BE49-F238E27FC236}">
                    <a16:creationId xmlns:a16="http://schemas.microsoft.com/office/drawing/2014/main" id="{439552E9-E15C-624D-85F3-8998B6ADD8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763" y="1574800"/>
                <a:ext cx="117475" cy="74613"/>
              </a:xfrm>
              <a:custGeom>
                <a:avLst/>
                <a:gdLst/>
                <a:ahLst/>
                <a:cxnLst>
                  <a:cxn ang="0">
                    <a:pos x="6" y="39"/>
                  </a:cxn>
                  <a:cxn ang="0">
                    <a:pos x="11" y="33"/>
                  </a:cxn>
                  <a:cxn ang="0">
                    <a:pos x="11" y="27"/>
                  </a:cxn>
                  <a:cxn ang="0">
                    <a:pos x="25" y="0"/>
                  </a:cxn>
                  <a:cxn ang="0">
                    <a:pos x="32" y="13"/>
                  </a:cxn>
                  <a:cxn ang="0">
                    <a:pos x="36" y="9"/>
                  </a:cxn>
                  <a:cxn ang="0">
                    <a:pos x="67" y="27"/>
                  </a:cxn>
                  <a:cxn ang="0">
                    <a:pos x="70" y="35"/>
                  </a:cxn>
                  <a:cxn ang="0">
                    <a:pos x="89" y="43"/>
                  </a:cxn>
                  <a:cxn ang="0">
                    <a:pos x="75" y="48"/>
                  </a:cxn>
                  <a:cxn ang="0">
                    <a:pos x="63" y="48"/>
                  </a:cxn>
                  <a:cxn ang="0">
                    <a:pos x="46" y="37"/>
                  </a:cxn>
                  <a:cxn ang="0">
                    <a:pos x="25" y="53"/>
                  </a:cxn>
                  <a:cxn ang="0">
                    <a:pos x="22" y="57"/>
                  </a:cxn>
                  <a:cxn ang="0">
                    <a:pos x="19" y="48"/>
                  </a:cxn>
                  <a:cxn ang="0">
                    <a:pos x="0" y="48"/>
                  </a:cxn>
                  <a:cxn ang="0">
                    <a:pos x="6" y="39"/>
                  </a:cxn>
                </a:cxnLst>
                <a:rect l="0" t="0" r="r" b="b"/>
                <a:pathLst>
                  <a:path w="89" h="57">
                    <a:moveTo>
                      <a:pt x="6" y="39"/>
                    </a:moveTo>
                    <a:cubicBezTo>
                      <a:pt x="9" y="37"/>
                      <a:pt x="11" y="36"/>
                      <a:pt x="11" y="33"/>
                    </a:cubicBezTo>
                    <a:cubicBezTo>
                      <a:pt x="11" y="29"/>
                      <a:pt x="11" y="31"/>
                      <a:pt x="11" y="27"/>
                    </a:cubicBezTo>
                    <a:cubicBezTo>
                      <a:pt x="11" y="19"/>
                      <a:pt x="13" y="2"/>
                      <a:pt x="25" y="0"/>
                    </a:cubicBezTo>
                    <a:cubicBezTo>
                      <a:pt x="28" y="7"/>
                      <a:pt x="30" y="8"/>
                      <a:pt x="32" y="13"/>
                    </a:cubicBezTo>
                    <a:cubicBezTo>
                      <a:pt x="33" y="11"/>
                      <a:pt x="35" y="10"/>
                      <a:pt x="36" y="9"/>
                    </a:cubicBezTo>
                    <a:cubicBezTo>
                      <a:pt x="45" y="21"/>
                      <a:pt x="59" y="16"/>
                      <a:pt x="67" y="27"/>
                    </a:cubicBezTo>
                    <a:cubicBezTo>
                      <a:pt x="69" y="30"/>
                      <a:pt x="68" y="33"/>
                      <a:pt x="70" y="35"/>
                    </a:cubicBezTo>
                    <a:cubicBezTo>
                      <a:pt x="77" y="40"/>
                      <a:pt x="85" y="38"/>
                      <a:pt x="89" y="43"/>
                    </a:cubicBezTo>
                    <a:cubicBezTo>
                      <a:pt x="84" y="46"/>
                      <a:pt x="80" y="48"/>
                      <a:pt x="75" y="48"/>
                    </a:cubicBezTo>
                    <a:cubicBezTo>
                      <a:pt x="69" y="48"/>
                      <a:pt x="67" y="48"/>
                      <a:pt x="63" y="48"/>
                    </a:cubicBezTo>
                    <a:cubicBezTo>
                      <a:pt x="63" y="48"/>
                      <a:pt x="49" y="38"/>
                      <a:pt x="46" y="37"/>
                    </a:cubicBezTo>
                    <a:cubicBezTo>
                      <a:pt x="46" y="47"/>
                      <a:pt x="31" y="56"/>
                      <a:pt x="25" y="53"/>
                    </a:cubicBezTo>
                    <a:cubicBezTo>
                      <a:pt x="24" y="55"/>
                      <a:pt x="24" y="57"/>
                      <a:pt x="22" y="57"/>
                    </a:cubicBezTo>
                    <a:cubicBezTo>
                      <a:pt x="16" y="57"/>
                      <a:pt x="18" y="52"/>
                      <a:pt x="19" y="48"/>
                    </a:cubicBezTo>
                    <a:cubicBezTo>
                      <a:pt x="12" y="46"/>
                      <a:pt x="3" y="48"/>
                      <a:pt x="0" y="48"/>
                    </a:cubicBezTo>
                    <a:cubicBezTo>
                      <a:pt x="0" y="40"/>
                      <a:pt x="5" y="41"/>
                      <a:pt x="6" y="3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3" name="Freeform 78">
                <a:extLst>
                  <a:ext uri="{FF2B5EF4-FFF2-40B4-BE49-F238E27FC236}">
                    <a16:creationId xmlns:a16="http://schemas.microsoft.com/office/drawing/2014/main" id="{A92044F7-EDE8-DF42-9EB8-0F4F400AB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038" y="1500188"/>
                <a:ext cx="36513" cy="36513"/>
              </a:xfrm>
              <a:custGeom>
                <a:avLst/>
                <a:gdLst/>
                <a:ahLst/>
                <a:cxnLst>
                  <a:cxn ang="0">
                    <a:pos x="27" y="18"/>
                  </a:cxn>
                  <a:cxn ang="0">
                    <a:pos x="11" y="28"/>
                  </a:cxn>
                  <a:cxn ang="0">
                    <a:pos x="0" y="18"/>
                  </a:cxn>
                  <a:cxn ang="0">
                    <a:pos x="27" y="18"/>
                  </a:cxn>
                </a:cxnLst>
                <a:rect l="0" t="0" r="r" b="b"/>
                <a:pathLst>
                  <a:path w="27" h="28">
                    <a:moveTo>
                      <a:pt x="27" y="18"/>
                    </a:moveTo>
                    <a:cubicBezTo>
                      <a:pt x="27" y="24"/>
                      <a:pt x="16" y="28"/>
                      <a:pt x="11" y="28"/>
                    </a:cubicBezTo>
                    <a:cubicBezTo>
                      <a:pt x="4" y="28"/>
                      <a:pt x="0" y="23"/>
                      <a:pt x="0" y="18"/>
                    </a:cubicBezTo>
                    <a:cubicBezTo>
                      <a:pt x="0" y="0"/>
                      <a:pt x="27" y="3"/>
                      <a:pt x="27" y="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4" name="Freeform 79">
                <a:extLst>
                  <a:ext uri="{FF2B5EF4-FFF2-40B4-BE49-F238E27FC236}">
                    <a16:creationId xmlns:a16="http://schemas.microsoft.com/office/drawing/2014/main" id="{7B9718E2-9F60-C544-953E-D55931514C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4500" y="1652588"/>
                <a:ext cx="30163" cy="23813"/>
              </a:xfrm>
              <a:custGeom>
                <a:avLst/>
                <a:gdLst/>
                <a:ahLst/>
                <a:cxnLst>
                  <a:cxn ang="0">
                    <a:pos x="10" y="1"/>
                  </a:cxn>
                  <a:cxn ang="0">
                    <a:pos x="22" y="3"/>
                  </a:cxn>
                  <a:cxn ang="0">
                    <a:pos x="0" y="18"/>
                  </a:cxn>
                  <a:cxn ang="0">
                    <a:pos x="0" y="12"/>
                  </a:cxn>
                  <a:cxn ang="0">
                    <a:pos x="10" y="1"/>
                  </a:cxn>
                </a:cxnLst>
                <a:rect l="0" t="0" r="r" b="b"/>
                <a:pathLst>
                  <a:path w="22" h="18">
                    <a:moveTo>
                      <a:pt x="10" y="1"/>
                    </a:moveTo>
                    <a:cubicBezTo>
                      <a:pt x="19" y="0"/>
                      <a:pt x="17" y="0"/>
                      <a:pt x="22" y="3"/>
                    </a:cubicBezTo>
                    <a:cubicBezTo>
                      <a:pt x="18" y="8"/>
                      <a:pt x="7" y="17"/>
                      <a:pt x="0" y="18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4" y="7"/>
                      <a:pt x="9" y="4"/>
                      <a:pt x="1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5" name="Freeform 80">
                <a:extLst>
                  <a:ext uri="{FF2B5EF4-FFF2-40B4-BE49-F238E27FC236}">
                    <a16:creationId xmlns:a16="http://schemas.microsoft.com/office/drawing/2014/main" id="{32042B55-F75C-E448-9DEF-457CBFFB1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2125" y="1336675"/>
                <a:ext cx="79375" cy="33338"/>
              </a:xfrm>
              <a:custGeom>
                <a:avLst/>
                <a:gdLst/>
                <a:ahLst/>
                <a:cxnLst>
                  <a:cxn ang="0">
                    <a:pos x="22" y="25"/>
                  </a:cxn>
                  <a:cxn ang="0">
                    <a:pos x="9" y="16"/>
                  </a:cxn>
                  <a:cxn ang="0">
                    <a:pos x="0" y="6"/>
                  </a:cxn>
                  <a:cxn ang="0">
                    <a:pos x="8" y="0"/>
                  </a:cxn>
                  <a:cxn ang="0">
                    <a:pos x="30" y="3"/>
                  </a:cxn>
                  <a:cxn ang="0">
                    <a:pos x="60" y="17"/>
                  </a:cxn>
                  <a:cxn ang="0">
                    <a:pos x="52" y="24"/>
                  </a:cxn>
                  <a:cxn ang="0">
                    <a:pos x="39" y="21"/>
                  </a:cxn>
                  <a:cxn ang="0">
                    <a:pos x="22" y="25"/>
                  </a:cxn>
                </a:cxnLst>
                <a:rect l="0" t="0" r="r" b="b"/>
                <a:pathLst>
                  <a:path w="60" h="25">
                    <a:moveTo>
                      <a:pt x="22" y="25"/>
                    </a:moveTo>
                    <a:cubicBezTo>
                      <a:pt x="14" y="25"/>
                      <a:pt x="6" y="23"/>
                      <a:pt x="9" y="16"/>
                    </a:cubicBezTo>
                    <a:cubicBezTo>
                      <a:pt x="5" y="13"/>
                      <a:pt x="0" y="11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8" y="0"/>
                      <a:pt x="21" y="3"/>
                      <a:pt x="30" y="3"/>
                    </a:cubicBezTo>
                    <a:cubicBezTo>
                      <a:pt x="42" y="3"/>
                      <a:pt x="52" y="13"/>
                      <a:pt x="60" y="17"/>
                    </a:cubicBezTo>
                    <a:cubicBezTo>
                      <a:pt x="59" y="21"/>
                      <a:pt x="56" y="24"/>
                      <a:pt x="52" y="24"/>
                    </a:cubicBezTo>
                    <a:cubicBezTo>
                      <a:pt x="46" y="24"/>
                      <a:pt x="44" y="21"/>
                      <a:pt x="39" y="21"/>
                    </a:cubicBezTo>
                    <a:cubicBezTo>
                      <a:pt x="34" y="21"/>
                      <a:pt x="30" y="25"/>
                      <a:pt x="22" y="2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6" name="Freeform 81">
                <a:extLst>
                  <a:ext uri="{FF2B5EF4-FFF2-40B4-BE49-F238E27FC236}">
                    <a16:creationId xmlns:a16="http://schemas.microsoft.com/office/drawing/2014/main" id="{E6474FC6-11C6-E640-8EDC-FCF422BA05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0063" y="1666875"/>
                <a:ext cx="17463" cy="20638"/>
              </a:xfrm>
              <a:custGeom>
                <a:avLst/>
                <a:gdLst/>
                <a:ahLst/>
                <a:cxnLst>
                  <a:cxn ang="0">
                    <a:pos x="14" y="6"/>
                  </a:cxn>
                  <a:cxn ang="0">
                    <a:pos x="6" y="15"/>
                  </a:cxn>
                  <a:cxn ang="0">
                    <a:pos x="0" y="9"/>
                  </a:cxn>
                  <a:cxn ang="0">
                    <a:pos x="14" y="6"/>
                  </a:cxn>
                </a:cxnLst>
                <a:rect l="0" t="0" r="r" b="b"/>
                <a:pathLst>
                  <a:path w="14" h="15">
                    <a:moveTo>
                      <a:pt x="14" y="6"/>
                    </a:moveTo>
                    <a:cubicBezTo>
                      <a:pt x="12" y="9"/>
                      <a:pt x="11" y="15"/>
                      <a:pt x="6" y="15"/>
                    </a:cubicBezTo>
                    <a:cubicBezTo>
                      <a:pt x="5" y="15"/>
                      <a:pt x="0" y="9"/>
                      <a:pt x="0" y="9"/>
                    </a:cubicBezTo>
                    <a:cubicBezTo>
                      <a:pt x="0" y="1"/>
                      <a:pt x="10" y="0"/>
                      <a:pt x="14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7" name="Freeform 82">
                <a:extLst>
                  <a:ext uri="{FF2B5EF4-FFF2-40B4-BE49-F238E27FC236}">
                    <a16:creationId xmlns:a16="http://schemas.microsoft.com/office/drawing/2014/main" id="{F1C0A3AF-1BE9-6847-A1E4-E2314AD251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900" y="1509713"/>
                <a:ext cx="19050" cy="11113"/>
              </a:xfrm>
              <a:custGeom>
                <a:avLst/>
                <a:gdLst/>
                <a:ahLst/>
                <a:cxnLst>
                  <a:cxn ang="0">
                    <a:pos x="5" y="8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14" y="7"/>
                  </a:cxn>
                  <a:cxn ang="0">
                    <a:pos x="5" y="8"/>
                  </a:cxn>
                </a:cxnLst>
                <a:rect l="0" t="0" r="r" b="b"/>
                <a:pathLst>
                  <a:path w="14" h="8">
                    <a:moveTo>
                      <a:pt x="5" y="8"/>
                    </a:moveTo>
                    <a:cubicBezTo>
                      <a:pt x="2" y="8"/>
                      <a:pt x="0" y="7"/>
                      <a:pt x="0" y="4"/>
                    </a:cubicBezTo>
                    <a:cubicBezTo>
                      <a:pt x="0" y="3"/>
                      <a:pt x="4" y="0"/>
                      <a:pt x="5" y="0"/>
                    </a:cubicBezTo>
                    <a:cubicBezTo>
                      <a:pt x="9" y="0"/>
                      <a:pt x="13" y="5"/>
                      <a:pt x="14" y="7"/>
                    </a:cubicBezTo>
                    <a:cubicBezTo>
                      <a:pt x="8" y="8"/>
                      <a:pt x="10" y="8"/>
                      <a:pt x="5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8" name="Freeform 83">
                <a:extLst>
                  <a:ext uri="{FF2B5EF4-FFF2-40B4-BE49-F238E27FC236}">
                    <a16:creationId xmlns:a16="http://schemas.microsoft.com/office/drawing/2014/main" id="{A4053673-80A0-4544-BA22-AF16AF45D3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2763" y="1476375"/>
                <a:ext cx="20638" cy="12700"/>
              </a:xfrm>
              <a:custGeom>
                <a:avLst/>
                <a:gdLst/>
                <a:ahLst/>
                <a:cxnLst>
                  <a:cxn ang="0">
                    <a:pos x="5" y="10"/>
                  </a:cxn>
                  <a:cxn ang="0">
                    <a:pos x="15" y="0"/>
                  </a:cxn>
                  <a:cxn ang="0">
                    <a:pos x="5" y="10"/>
                  </a:cxn>
                </a:cxnLst>
                <a:rect l="0" t="0" r="r" b="b"/>
                <a:pathLst>
                  <a:path w="15" h="10">
                    <a:moveTo>
                      <a:pt x="5" y="10"/>
                    </a:moveTo>
                    <a:cubicBezTo>
                      <a:pt x="0" y="10"/>
                      <a:pt x="10" y="0"/>
                      <a:pt x="15" y="0"/>
                    </a:cubicBezTo>
                    <a:cubicBezTo>
                      <a:pt x="14" y="6"/>
                      <a:pt x="10" y="10"/>
                      <a:pt x="5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9" name="Freeform 84">
                <a:extLst>
                  <a:ext uri="{FF2B5EF4-FFF2-40B4-BE49-F238E27FC236}">
                    <a16:creationId xmlns:a16="http://schemas.microsoft.com/office/drawing/2014/main" id="{F7082E41-21F5-5B4C-8F29-28C8A04A9B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550" y="1335088"/>
                <a:ext cx="482600" cy="347663"/>
              </a:xfrm>
              <a:custGeom>
                <a:avLst/>
                <a:gdLst/>
                <a:ahLst/>
                <a:cxnLst>
                  <a:cxn ang="0">
                    <a:pos x="333" y="196"/>
                  </a:cxn>
                  <a:cxn ang="0">
                    <a:pos x="281" y="171"/>
                  </a:cxn>
                  <a:cxn ang="0">
                    <a:pos x="289" y="177"/>
                  </a:cxn>
                  <a:cxn ang="0">
                    <a:pos x="283" y="184"/>
                  </a:cxn>
                  <a:cxn ang="0">
                    <a:pos x="298" y="201"/>
                  </a:cxn>
                  <a:cxn ang="0">
                    <a:pos x="318" y="206"/>
                  </a:cxn>
                  <a:cxn ang="0">
                    <a:pos x="326" y="225"/>
                  </a:cxn>
                  <a:cxn ang="0">
                    <a:pos x="278" y="225"/>
                  </a:cxn>
                  <a:cxn ang="0">
                    <a:pos x="304" y="256"/>
                  </a:cxn>
                  <a:cxn ang="0">
                    <a:pos x="295" y="256"/>
                  </a:cxn>
                  <a:cxn ang="0">
                    <a:pos x="233" y="226"/>
                  </a:cxn>
                  <a:cxn ang="0">
                    <a:pos x="190" y="210"/>
                  </a:cxn>
                  <a:cxn ang="0">
                    <a:pos x="169" y="214"/>
                  </a:cxn>
                  <a:cxn ang="0">
                    <a:pos x="168" y="189"/>
                  </a:cxn>
                  <a:cxn ang="0">
                    <a:pos x="207" y="183"/>
                  </a:cxn>
                  <a:cxn ang="0">
                    <a:pos x="210" y="167"/>
                  </a:cxn>
                  <a:cxn ang="0">
                    <a:pos x="186" y="115"/>
                  </a:cxn>
                  <a:cxn ang="0">
                    <a:pos x="168" y="115"/>
                  </a:cxn>
                  <a:cxn ang="0">
                    <a:pos x="146" y="85"/>
                  </a:cxn>
                  <a:cxn ang="0">
                    <a:pos x="122" y="91"/>
                  </a:cxn>
                  <a:cxn ang="0">
                    <a:pos x="41" y="82"/>
                  </a:cxn>
                  <a:cxn ang="0">
                    <a:pos x="11" y="69"/>
                  </a:cxn>
                  <a:cxn ang="0">
                    <a:pos x="30" y="65"/>
                  </a:cxn>
                  <a:cxn ang="0">
                    <a:pos x="0" y="48"/>
                  </a:cxn>
                  <a:cxn ang="0">
                    <a:pos x="11" y="16"/>
                  </a:cxn>
                  <a:cxn ang="0">
                    <a:pos x="61" y="4"/>
                  </a:cxn>
                  <a:cxn ang="0">
                    <a:pos x="46" y="32"/>
                  </a:cxn>
                  <a:cxn ang="0">
                    <a:pos x="50" y="47"/>
                  </a:cxn>
                  <a:cxn ang="0">
                    <a:pos x="55" y="26"/>
                  </a:cxn>
                  <a:cxn ang="0">
                    <a:pos x="120" y="29"/>
                  </a:cxn>
                  <a:cxn ang="0">
                    <a:pos x="128" y="34"/>
                  </a:cxn>
                  <a:cxn ang="0">
                    <a:pos x="156" y="27"/>
                  </a:cxn>
                  <a:cxn ang="0">
                    <a:pos x="217" y="56"/>
                  </a:cxn>
                  <a:cxn ang="0">
                    <a:pos x="242" y="65"/>
                  </a:cxn>
                  <a:cxn ang="0">
                    <a:pos x="273" y="85"/>
                  </a:cxn>
                  <a:cxn ang="0">
                    <a:pos x="293" y="95"/>
                  </a:cxn>
                  <a:cxn ang="0">
                    <a:pos x="291" y="102"/>
                  </a:cxn>
                  <a:cxn ang="0">
                    <a:pos x="283" y="116"/>
                  </a:cxn>
                  <a:cxn ang="0">
                    <a:pos x="317" y="135"/>
                  </a:cxn>
                  <a:cxn ang="0">
                    <a:pos x="342" y="153"/>
                  </a:cxn>
                  <a:cxn ang="0">
                    <a:pos x="362" y="165"/>
                  </a:cxn>
                  <a:cxn ang="0">
                    <a:pos x="349" y="178"/>
                  </a:cxn>
                </a:cxnLst>
                <a:rect l="0" t="0" r="r" b="b"/>
                <a:pathLst>
                  <a:path w="362" h="261">
                    <a:moveTo>
                      <a:pt x="339" y="184"/>
                    </a:moveTo>
                    <a:cubicBezTo>
                      <a:pt x="339" y="189"/>
                      <a:pt x="338" y="196"/>
                      <a:pt x="333" y="196"/>
                    </a:cubicBezTo>
                    <a:cubicBezTo>
                      <a:pt x="311" y="196"/>
                      <a:pt x="311" y="166"/>
                      <a:pt x="289" y="166"/>
                    </a:cubicBezTo>
                    <a:cubicBezTo>
                      <a:pt x="287" y="166"/>
                      <a:pt x="281" y="171"/>
                      <a:pt x="281" y="171"/>
                    </a:cubicBezTo>
                    <a:cubicBezTo>
                      <a:pt x="284" y="173"/>
                      <a:pt x="285" y="173"/>
                      <a:pt x="289" y="172"/>
                    </a:cubicBezTo>
                    <a:cubicBezTo>
                      <a:pt x="289" y="177"/>
                      <a:pt x="289" y="177"/>
                      <a:pt x="289" y="177"/>
                    </a:cubicBezTo>
                    <a:cubicBezTo>
                      <a:pt x="287" y="178"/>
                      <a:pt x="284" y="178"/>
                      <a:pt x="283" y="177"/>
                    </a:cubicBezTo>
                    <a:cubicBezTo>
                      <a:pt x="283" y="184"/>
                      <a:pt x="283" y="184"/>
                      <a:pt x="283" y="184"/>
                    </a:cubicBezTo>
                    <a:cubicBezTo>
                      <a:pt x="288" y="184"/>
                      <a:pt x="288" y="184"/>
                      <a:pt x="288" y="184"/>
                    </a:cubicBezTo>
                    <a:cubicBezTo>
                      <a:pt x="289" y="189"/>
                      <a:pt x="295" y="199"/>
                      <a:pt x="298" y="201"/>
                    </a:cubicBezTo>
                    <a:cubicBezTo>
                      <a:pt x="307" y="204"/>
                      <a:pt x="310" y="198"/>
                      <a:pt x="311" y="206"/>
                    </a:cubicBezTo>
                    <a:cubicBezTo>
                      <a:pt x="315" y="206"/>
                      <a:pt x="315" y="206"/>
                      <a:pt x="318" y="206"/>
                    </a:cubicBezTo>
                    <a:cubicBezTo>
                      <a:pt x="318" y="213"/>
                      <a:pt x="318" y="213"/>
                      <a:pt x="318" y="215"/>
                    </a:cubicBezTo>
                    <a:cubicBezTo>
                      <a:pt x="318" y="218"/>
                      <a:pt x="326" y="220"/>
                      <a:pt x="326" y="225"/>
                    </a:cubicBezTo>
                    <a:cubicBezTo>
                      <a:pt x="326" y="229"/>
                      <a:pt x="321" y="238"/>
                      <a:pt x="319" y="242"/>
                    </a:cubicBezTo>
                    <a:cubicBezTo>
                      <a:pt x="311" y="242"/>
                      <a:pt x="283" y="231"/>
                      <a:pt x="278" y="225"/>
                    </a:cubicBezTo>
                    <a:cubicBezTo>
                      <a:pt x="272" y="225"/>
                      <a:pt x="272" y="225"/>
                      <a:pt x="272" y="225"/>
                    </a:cubicBezTo>
                    <a:cubicBezTo>
                      <a:pt x="279" y="234"/>
                      <a:pt x="304" y="243"/>
                      <a:pt x="304" y="256"/>
                    </a:cubicBezTo>
                    <a:cubicBezTo>
                      <a:pt x="304" y="259"/>
                      <a:pt x="301" y="261"/>
                      <a:pt x="299" y="261"/>
                    </a:cubicBezTo>
                    <a:cubicBezTo>
                      <a:pt x="297" y="261"/>
                      <a:pt x="296" y="256"/>
                      <a:pt x="295" y="256"/>
                    </a:cubicBezTo>
                    <a:cubicBezTo>
                      <a:pt x="282" y="249"/>
                      <a:pt x="274" y="252"/>
                      <a:pt x="263" y="245"/>
                    </a:cubicBezTo>
                    <a:cubicBezTo>
                      <a:pt x="252" y="239"/>
                      <a:pt x="226" y="240"/>
                      <a:pt x="233" y="226"/>
                    </a:cubicBezTo>
                    <a:cubicBezTo>
                      <a:pt x="219" y="219"/>
                      <a:pt x="212" y="211"/>
                      <a:pt x="199" y="204"/>
                    </a:cubicBezTo>
                    <a:cubicBezTo>
                      <a:pt x="197" y="207"/>
                      <a:pt x="194" y="210"/>
                      <a:pt x="190" y="210"/>
                    </a:cubicBezTo>
                    <a:cubicBezTo>
                      <a:pt x="186" y="210"/>
                      <a:pt x="187" y="207"/>
                      <a:pt x="183" y="207"/>
                    </a:cubicBezTo>
                    <a:cubicBezTo>
                      <a:pt x="177" y="207"/>
                      <a:pt x="175" y="214"/>
                      <a:pt x="169" y="214"/>
                    </a:cubicBezTo>
                    <a:cubicBezTo>
                      <a:pt x="165" y="214"/>
                      <a:pt x="150" y="208"/>
                      <a:pt x="150" y="201"/>
                    </a:cubicBezTo>
                    <a:cubicBezTo>
                      <a:pt x="150" y="197"/>
                      <a:pt x="162" y="189"/>
                      <a:pt x="168" y="189"/>
                    </a:cubicBezTo>
                    <a:cubicBezTo>
                      <a:pt x="176" y="189"/>
                      <a:pt x="183" y="189"/>
                      <a:pt x="187" y="189"/>
                    </a:cubicBezTo>
                    <a:cubicBezTo>
                      <a:pt x="191" y="189"/>
                      <a:pt x="202" y="187"/>
                      <a:pt x="207" y="183"/>
                    </a:cubicBezTo>
                    <a:cubicBezTo>
                      <a:pt x="205" y="182"/>
                      <a:pt x="199" y="178"/>
                      <a:pt x="199" y="174"/>
                    </a:cubicBezTo>
                    <a:cubicBezTo>
                      <a:pt x="199" y="167"/>
                      <a:pt x="207" y="171"/>
                      <a:pt x="210" y="167"/>
                    </a:cubicBezTo>
                    <a:cubicBezTo>
                      <a:pt x="214" y="163"/>
                      <a:pt x="223" y="154"/>
                      <a:pt x="223" y="148"/>
                    </a:cubicBezTo>
                    <a:cubicBezTo>
                      <a:pt x="223" y="136"/>
                      <a:pt x="195" y="115"/>
                      <a:pt x="186" y="115"/>
                    </a:cubicBezTo>
                    <a:cubicBezTo>
                      <a:pt x="180" y="115"/>
                      <a:pt x="177" y="120"/>
                      <a:pt x="172" y="120"/>
                    </a:cubicBezTo>
                    <a:cubicBezTo>
                      <a:pt x="170" y="120"/>
                      <a:pt x="168" y="115"/>
                      <a:pt x="168" y="115"/>
                    </a:cubicBezTo>
                    <a:cubicBezTo>
                      <a:pt x="168" y="110"/>
                      <a:pt x="176" y="109"/>
                      <a:pt x="179" y="109"/>
                    </a:cubicBezTo>
                    <a:cubicBezTo>
                      <a:pt x="175" y="105"/>
                      <a:pt x="151" y="85"/>
                      <a:pt x="146" y="85"/>
                    </a:cubicBezTo>
                    <a:cubicBezTo>
                      <a:pt x="140" y="85"/>
                      <a:pt x="133" y="101"/>
                      <a:pt x="125" y="101"/>
                    </a:cubicBezTo>
                    <a:cubicBezTo>
                      <a:pt x="120" y="101"/>
                      <a:pt x="121" y="94"/>
                      <a:pt x="122" y="91"/>
                    </a:cubicBezTo>
                    <a:cubicBezTo>
                      <a:pt x="108" y="90"/>
                      <a:pt x="75" y="91"/>
                      <a:pt x="55" y="91"/>
                    </a:cubicBezTo>
                    <a:cubicBezTo>
                      <a:pt x="51" y="91"/>
                      <a:pt x="44" y="86"/>
                      <a:pt x="41" y="82"/>
                    </a:cubicBezTo>
                    <a:cubicBezTo>
                      <a:pt x="20" y="82"/>
                      <a:pt x="20" y="82"/>
                      <a:pt x="20" y="82"/>
                    </a:cubicBezTo>
                    <a:cubicBezTo>
                      <a:pt x="18" y="76"/>
                      <a:pt x="11" y="75"/>
                      <a:pt x="11" y="69"/>
                    </a:cubicBezTo>
                    <a:cubicBezTo>
                      <a:pt x="16" y="67"/>
                      <a:pt x="23" y="70"/>
                      <a:pt x="30" y="70"/>
                    </a:cubicBezTo>
                    <a:cubicBezTo>
                      <a:pt x="30" y="65"/>
                      <a:pt x="30" y="65"/>
                      <a:pt x="30" y="65"/>
                    </a:cubicBezTo>
                    <a:cubicBezTo>
                      <a:pt x="26" y="62"/>
                      <a:pt x="6" y="60"/>
                      <a:pt x="6" y="60"/>
                    </a:cubicBezTo>
                    <a:cubicBezTo>
                      <a:pt x="6" y="60"/>
                      <a:pt x="0" y="52"/>
                      <a:pt x="0" y="48"/>
                    </a:cubicBezTo>
                    <a:cubicBezTo>
                      <a:pt x="0" y="36"/>
                      <a:pt x="2" y="33"/>
                      <a:pt x="8" y="29"/>
                    </a:cubicBezTo>
                    <a:cubicBezTo>
                      <a:pt x="12" y="26"/>
                      <a:pt x="10" y="18"/>
                      <a:pt x="11" y="16"/>
                    </a:cubicBezTo>
                    <a:cubicBezTo>
                      <a:pt x="20" y="7"/>
                      <a:pt x="32" y="0"/>
                      <a:pt x="47" y="0"/>
                    </a:cubicBezTo>
                    <a:cubicBezTo>
                      <a:pt x="47" y="0"/>
                      <a:pt x="61" y="4"/>
                      <a:pt x="61" y="4"/>
                    </a:cubicBezTo>
                    <a:cubicBezTo>
                      <a:pt x="57" y="14"/>
                      <a:pt x="42" y="14"/>
                      <a:pt x="42" y="27"/>
                    </a:cubicBezTo>
                    <a:cubicBezTo>
                      <a:pt x="42" y="30"/>
                      <a:pt x="44" y="32"/>
                      <a:pt x="46" y="32"/>
                    </a:cubicBezTo>
                    <a:cubicBezTo>
                      <a:pt x="45" y="35"/>
                      <a:pt x="46" y="40"/>
                      <a:pt x="46" y="40"/>
                    </a:cubicBezTo>
                    <a:cubicBezTo>
                      <a:pt x="46" y="43"/>
                      <a:pt x="45" y="47"/>
                      <a:pt x="50" y="47"/>
                    </a:cubicBezTo>
                    <a:cubicBezTo>
                      <a:pt x="53" y="47"/>
                      <a:pt x="59" y="42"/>
                      <a:pt x="59" y="38"/>
                    </a:cubicBezTo>
                    <a:cubicBezTo>
                      <a:pt x="59" y="34"/>
                      <a:pt x="55" y="31"/>
                      <a:pt x="55" y="26"/>
                    </a:cubicBezTo>
                    <a:cubicBezTo>
                      <a:pt x="55" y="10"/>
                      <a:pt x="84" y="4"/>
                      <a:pt x="102" y="4"/>
                    </a:cubicBezTo>
                    <a:cubicBezTo>
                      <a:pt x="113" y="4"/>
                      <a:pt x="120" y="20"/>
                      <a:pt x="120" y="29"/>
                    </a:cubicBezTo>
                    <a:cubicBezTo>
                      <a:pt x="120" y="31"/>
                      <a:pt x="117" y="38"/>
                      <a:pt x="120" y="38"/>
                    </a:cubicBezTo>
                    <a:cubicBezTo>
                      <a:pt x="122" y="38"/>
                      <a:pt x="124" y="34"/>
                      <a:pt x="128" y="34"/>
                    </a:cubicBezTo>
                    <a:cubicBezTo>
                      <a:pt x="133" y="34"/>
                      <a:pt x="135" y="38"/>
                      <a:pt x="138" y="38"/>
                    </a:cubicBezTo>
                    <a:cubicBezTo>
                      <a:pt x="146" y="38"/>
                      <a:pt x="148" y="27"/>
                      <a:pt x="156" y="27"/>
                    </a:cubicBezTo>
                    <a:cubicBezTo>
                      <a:pt x="165" y="27"/>
                      <a:pt x="183" y="30"/>
                      <a:pt x="189" y="34"/>
                    </a:cubicBezTo>
                    <a:cubicBezTo>
                      <a:pt x="199" y="41"/>
                      <a:pt x="202" y="56"/>
                      <a:pt x="217" y="56"/>
                    </a:cubicBezTo>
                    <a:cubicBezTo>
                      <a:pt x="223" y="56"/>
                      <a:pt x="224" y="56"/>
                      <a:pt x="228" y="56"/>
                    </a:cubicBezTo>
                    <a:cubicBezTo>
                      <a:pt x="232" y="56"/>
                      <a:pt x="243" y="57"/>
                      <a:pt x="242" y="65"/>
                    </a:cubicBezTo>
                    <a:cubicBezTo>
                      <a:pt x="254" y="69"/>
                      <a:pt x="261" y="76"/>
                      <a:pt x="273" y="77"/>
                    </a:cubicBezTo>
                    <a:cubicBezTo>
                      <a:pt x="273" y="85"/>
                      <a:pt x="273" y="85"/>
                      <a:pt x="273" y="85"/>
                    </a:cubicBezTo>
                    <a:cubicBezTo>
                      <a:pt x="276" y="85"/>
                      <a:pt x="281" y="85"/>
                      <a:pt x="281" y="85"/>
                    </a:cubicBezTo>
                    <a:cubicBezTo>
                      <a:pt x="287" y="85"/>
                      <a:pt x="290" y="89"/>
                      <a:pt x="293" y="95"/>
                    </a:cubicBezTo>
                    <a:cubicBezTo>
                      <a:pt x="287" y="96"/>
                      <a:pt x="281" y="96"/>
                      <a:pt x="277" y="101"/>
                    </a:cubicBezTo>
                    <a:cubicBezTo>
                      <a:pt x="285" y="102"/>
                      <a:pt x="287" y="102"/>
                      <a:pt x="291" y="102"/>
                    </a:cubicBezTo>
                    <a:cubicBezTo>
                      <a:pt x="293" y="102"/>
                      <a:pt x="296" y="103"/>
                      <a:pt x="297" y="106"/>
                    </a:cubicBezTo>
                    <a:cubicBezTo>
                      <a:pt x="290" y="110"/>
                      <a:pt x="287" y="110"/>
                      <a:pt x="283" y="116"/>
                    </a:cubicBezTo>
                    <a:cubicBezTo>
                      <a:pt x="287" y="118"/>
                      <a:pt x="289" y="120"/>
                      <a:pt x="295" y="120"/>
                    </a:cubicBezTo>
                    <a:cubicBezTo>
                      <a:pt x="296" y="130"/>
                      <a:pt x="308" y="134"/>
                      <a:pt x="317" y="135"/>
                    </a:cubicBezTo>
                    <a:cubicBezTo>
                      <a:pt x="318" y="143"/>
                      <a:pt x="320" y="151"/>
                      <a:pt x="327" y="151"/>
                    </a:cubicBezTo>
                    <a:cubicBezTo>
                      <a:pt x="337" y="151"/>
                      <a:pt x="339" y="145"/>
                      <a:pt x="342" y="153"/>
                    </a:cubicBezTo>
                    <a:cubicBezTo>
                      <a:pt x="344" y="155"/>
                      <a:pt x="348" y="155"/>
                      <a:pt x="350" y="155"/>
                    </a:cubicBezTo>
                    <a:cubicBezTo>
                      <a:pt x="359" y="155"/>
                      <a:pt x="362" y="158"/>
                      <a:pt x="362" y="165"/>
                    </a:cubicBezTo>
                    <a:cubicBezTo>
                      <a:pt x="362" y="171"/>
                      <a:pt x="355" y="173"/>
                      <a:pt x="349" y="173"/>
                    </a:cubicBezTo>
                    <a:cubicBezTo>
                      <a:pt x="349" y="178"/>
                      <a:pt x="349" y="176"/>
                      <a:pt x="349" y="178"/>
                    </a:cubicBezTo>
                    <a:cubicBezTo>
                      <a:pt x="349" y="180"/>
                      <a:pt x="348" y="184"/>
                      <a:pt x="339" y="18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0" name="Freeform 85">
                <a:extLst>
                  <a:ext uri="{FF2B5EF4-FFF2-40B4-BE49-F238E27FC236}">
                    <a16:creationId xmlns:a16="http://schemas.microsoft.com/office/drawing/2014/main" id="{44CDA9ED-4BCE-6649-832A-96DD72D22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3400" y="1635125"/>
                <a:ext cx="14288" cy="12700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0" y="6"/>
                  </a:cxn>
                  <a:cxn ang="0">
                    <a:pos x="10" y="6"/>
                  </a:cxn>
                </a:cxnLst>
                <a:rect l="0" t="0" r="r" b="b"/>
                <a:pathLst>
                  <a:path w="10" h="9">
                    <a:moveTo>
                      <a:pt x="10" y="6"/>
                    </a:moveTo>
                    <a:cubicBezTo>
                      <a:pt x="6" y="9"/>
                      <a:pt x="5" y="9"/>
                      <a:pt x="0" y="6"/>
                    </a:cubicBezTo>
                    <a:cubicBezTo>
                      <a:pt x="5" y="0"/>
                      <a:pt x="5" y="3"/>
                      <a:pt x="10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1" name="Freeform 86">
                <a:extLst>
                  <a:ext uri="{FF2B5EF4-FFF2-40B4-BE49-F238E27FC236}">
                    <a16:creationId xmlns:a16="http://schemas.microsoft.com/office/drawing/2014/main" id="{586EED09-D0AB-B045-8081-049C96C3F6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4975" y="1568450"/>
                <a:ext cx="12700" cy="12700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9" y="9"/>
                  </a:cxn>
                  <a:cxn ang="0">
                    <a:pos x="1" y="2"/>
                  </a:cxn>
                </a:cxnLst>
                <a:rect l="0" t="0" r="r" b="b"/>
                <a:pathLst>
                  <a:path w="9" h="9">
                    <a:moveTo>
                      <a:pt x="1" y="2"/>
                    </a:moveTo>
                    <a:cubicBezTo>
                      <a:pt x="6" y="0"/>
                      <a:pt x="6" y="5"/>
                      <a:pt x="9" y="9"/>
                    </a:cubicBezTo>
                    <a:cubicBezTo>
                      <a:pt x="4" y="9"/>
                      <a:pt x="0" y="5"/>
                      <a:pt x="1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2" name="Freeform 87">
                <a:extLst>
                  <a:ext uri="{FF2B5EF4-FFF2-40B4-BE49-F238E27FC236}">
                    <a16:creationId xmlns:a16="http://schemas.microsoft.com/office/drawing/2014/main" id="{AC5D0ABE-7B79-044D-B359-F001F6EDC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975" y="985838"/>
                <a:ext cx="514350" cy="269875"/>
              </a:xfrm>
              <a:custGeom>
                <a:avLst/>
                <a:gdLst/>
                <a:ahLst/>
                <a:cxnLst>
                  <a:cxn ang="0">
                    <a:pos x="307" y="16"/>
                  </a:cxn>
                  <a:cxn ang="0">
                    <a:pos x="350" y="9"/>
                  </a:cxn>
                  <a:cxn ang="0">
                    <a:pos x="386" y="28"/>
                  </a:cxn>
                  <a:cxn ang="0">
                    <a:pos x="313" y="51"/>
                  </a:cxn>
                  <a:cxn ang="0">
                    <a:pos x="295" y="74"/>
                  </a:cxn>
                  <a:cxn ang="0">
                    <a:pos x="231" y="108"/>
                  </a:cxn>
                  <a:cxn ang="0">
                    <a:pos x="216" y="118"/>
                  </a:cxn>
                  <a:cxn ang="0">
                    <a:pos x="216" y="137"/>
                  </a:cxn>
                  <a:cxn ang="0">
                    <a:pos x="174" y="157"/>
                  </a:cxn>
                  <a:cxn ang="0">
                    <a:pos x="158" y="184"/>
                  </a:cxn>
                  <a:cxn ang="0">
                    <a:pos x="176" y="188"/>
                  </a:cxn>
                  <a:cxn ang="0">
                    <a:pos x="126" y="197"/>
                  </a:cxn>
                  <a:cxn ang="0">
                    <a:pos x="80" y="201"/>
                  </a:cxn>
                  <a:cxn ang="0">
                    <a:pos x="33" y="197"/>
                  </a:cxn>
                  <a:cxn ang="0">
                    <a:pos x="60" y="176"/>
                  </a:cxn>
                  <a:cxn ang="0">
                    <a:pos x="57" y="158"/>
                  </a:cxn>
                  <a:cxn ang="0">
                    <a:pos x="92" y="170"/>
                  </a:cxn>
                  <a:cxn ang="0">
                    <a:pos x="66" y="148"/>
                  </a:cxn>
                  <a:cxn ang="0">
                    <a:pos x="55" y="151"/>
                  </a:cxn>
                  <a:cxn ang="0">
                    <a:pos x="68" y="131"/>
                  </a:cxn>
                  <a:cxn ang="0">
                    <a:pos x="62" y="97"/>
                  </a:cxn>
                  <a:cxn ang="0">
                    <a:pos x="67" y="89"/>
                  </a:cxn>
                  <a:cxn ang="0">
                    <a:pos x="97" y="90"/>
                  </a:cxn>
                  <a:cxn ang="0">
                    <a:pos x="108" y="91"/>
                  </a:cxn>
                  <a:cxn ang="0">
                    <a:pos x="133" y="86"/>
                  </a:cxn>
                  <a:cxn ang="0">
                    <a:pos x="147" y="74"/>
                  </a:cxn>
                  <a:cxn ang="0">
                    <a:pos x="99" y="81"/>
                  </a:cxn>
                  <a:cxn ang="0">
                    <a:pos x="72" y="76"/>
                  </a:cxn>
                  <a:cxn ang="0">
                    <a:pos x="57" y="81"/>
                  </a:cxn>
                  <a:cxn ang="0">
                    <a:pos x="44" y="67"/>
                  </a:cxn>
                  <a:cxn ang="0">
                    <a:pos x="51" y="53"/>
                  </a:cxn>
                  <a:cxn ang="0">
                    <a:pos x="25" y="60"/>
                  </a:cxn>
                  <a:cxn ang="0">
                    <a:pos x="29" y="49"/>
                  </a:cxn>
                  <a:cxn ang="0">
                    <a:pos x="9" y="52"/>
                  </a:cxn>
                  <a:cxn ang="0">
                    <a:pos x="44" y="36"/>
                  </a:cxn>
                  <a:cxn ang="0">
                    <a:pos x="57" y="32"/>
                  </a:cxn>
                  <a:cxn ang="0">
                    <a:pos x="104" y="32"/>
                  </a:cxn>
                  <a:cxn ang="0">
                    <a:pos x="135" y="11"/>
                  </a:cxn>
                  <a:cxn ang="0">
                    <a:pos x="196" y="6"/>
                  </a:cxn>
                  <a:cxn ang="0">
                    <a:pos x="218" y="8"/>
                  </a:cxn>
                  <a:cxn ang="0">
                    <a:pos x="245" y="3"/>
                  </a:cxn>
                  <a:cxn ang="0">
                    <a:pos x="315" y="11"/>
                  </a:cxn>
                </a:cxnLst>
                <a:rect l="0" t="0" r="r" b="b"/>
                <a:pathLst>
                  <a:path w="386" h="203">
                    <a:moveTo>
                      <a:pt x="315" y="11"/>
                    </a:moveTo>
                    <a:cubicBezTo>
                      <a:pt x="312" y="14"/>
                      <a:pt x="310" y="15"/>
                      <a:pt x="307" y="16"/>
                    </a:cubicBezTo>
                    <a:cubicBezTo>
                      <a:pt x="342" y="6"/>
                      <a:pt x="342" y="6"/>
                      <a:pt x="342" y="6"/>
                    </a:cubicBezTo>
                    <a:cubicBezTo>
                      <a:pt x="345" y="7"/>
                      <a:pt x="347" y="8"/>
                      <a:pt x="350" y="9"/>
                    </a:cubicBezTo>
                    <a:cubicBezTo>
                      <a:pt x="355" y="11"/>
                      <a:pt x="355" y="14"/>
                      <a:pt x="358" y="17"/>
                    </a:cubicBezTo>
                    <a:cubicBezTo>
                      <a:pt x="363" y="22"/>
                      <a:pt x="386" y="20"/>
                      <a:pt x="386" y="28"/>
                    </a:cubicBezTo>
                    <a:cubicBezTo>
                      <a:pt x="386" y="33"/>
                      <a:pt x="378" y="32"/>
                      <a:pt x="375" y="34"/>
                    </a:cubicBezTo>
                    <a:cubicBezTo>
                      <a:pt x="358" y="48"/>
                      <a:pt x="336" y="40"/>
                      <a:pt x="313" y="51"/>
                    </a:cubicBezTo>
                    <a:cubicBezTo>
                      <a:pt x="317" y="56"/>
                      <a:pt x="335" y="52"/>
                      <a:pt x="346" y="52"/>
                    </a:cubicBezTo>
                    <a:cubicBezTo>
                      <a:pt x="336" y="63"/>
                      <a:pt x="311" y="69"/>
                      <a:pt x="295" y="74"/>
                    </a:cubicBezTo>
                    <a:cubicBezTo>
                      <a:pt x="277" y="80"/>
                      <a:pt x="267" y="97"/>
                      <a:pt x="254" y="107"/>
                    </a:cubicBezTo>
                    <a:cubicBezTo>
                      <a:pt x="248" y="112"/>
                      <a:pt x="238" y="106"/>
                      <a:pt x="231" y="108"/>
                    </a:cubicBezTo>
                    <a:cubicBezTo>
                      <a:pt x="221" y="112"/>
                      <a:pt x="210" y="112"/>
                      <a:pt x="203" y="118"/>
                    </a:cubicBezTo>
                    <a:cubicBezTo>
                      <a:pt x="216" y="118"/>
                      <a:pt x="216" y="118"/>
                      <a:pt x="216" y="118"/>
                    </a:cubicBezTo>
                    <a:cubicBezTo>
                      <a:pt x="217" y="128"/>
                      <a:pt x="211" y="127"/>
                      <a:pt x="203" y="126"/>
                    </a:cubicBezTo>
                    <a:cubicBezTo>
                      <a:pt x="208" y="129"/>
                      <a:pt x="213" y="131"/>
                      <a:pt x="216" y="137"/>
                    </a:cubicBezTo>
                    <a:cubicBezTo>
                      <a:pt x="206" y="141"/>
                      <a:pt x="203" y="152"/>
                      <a:pt x="196" y="157"/>
                    </a:cubicBezTo>
                    <a:cubicBezTo>
                      <a:pt x="177" y="157"/>
                      <a:pt x="177" y="157"/>
                      <a:pt x="174" y="157"/>
                    </a:cubicBezTo>
                    <a:cubicBezTo>
                      <a:pt x="175" y="160"/>
                      <a:pt x="177" y="161"/>
                      <a:pt x="177" y="164"/>
                    </a:cubicBezTo>
                    <a:cubicBezTo>
                      <a:pt x="177" y="178"/>
                      <a:pt x="158" y="169"/>
                      <a:pt x="158" y="184"/>
                    </a:cubicBezTo>
                    <a:cubicBezTo>
                      <a:pt x="165" y="184"/>
                      <a:pt x="166" y="184"/>
                      <a:pt x="169" y="184"/>
                    </a:cubicBezTo>
                    <a:cubicBezTo>
                      <a:pt x="171" y="184"/>
                      <a:pt x="176" y="184"/>
                      <a:pt x="176" y="188"/>
                    </a:cubicBezTo>
                    <a:cubicBezTo>
                      <a:pt x="176" y="195"/>
                      <a:pt x="151" y="203"/>
                      <a:pt x="141" y="203"/>
                    </a:cubicBezTo>
                    <a:cubicBezTo>
                      <a:pt x="131" y="203"/>
                      <a:pt x="135" y="197"/>
                      <a:pt x="126" y="197"/>
                    </a:cubicBezTo>
                    <a:cubicBezTo>
                      <a:pt x="113" y="197"/>
                      <a:pt x="104" y="197"/>
                      <a:pt x="93" y="197"/>
                    </a:cubicBezTo>
                    <a:cubicBezTo>
                      <a:pt x="89" y="197"/>
                      <a:pt x="86" y="201"/>
                      <a:pt x="80" y="201"/>
                    </a:cubicBezTo>
                    <a:cubicBezTo>
                      <a:pt x="65" y="201"/>
                      <a:pt x="53" y="197"/>
                      <a:pt x="38" y="192"/>
                    </a:cubicBezTo>
                    <a:cubicBezTo>
                      <a:pt x="37" y="194"/>
                      <a:pt x="35" y="197"/>
                      <a:pt x="33" y="197"/>
                    </a:cubicBezTo>
                    <a:cubicBezTo>
                      <a:pt x="29" y="197"/>
                      <a:pt x="28" y="194"/>
                      <a:pt x="28" y="193"/>
                    </a:cubicBezTo>
                    <a:cubicBezTo>
                      <a:pt x="28" y="176"/>
                      <a:pt x="51" y="182"/>
                      <a:pt x="60" y="176"/>
                    </a:cubicBezTo>
                    <a:cubicBezTo>
                      <a:pt x="55" y="172"/>
                      <a:pt x="46" y="170"/>
                      <a:pt x="46" y="162"/>
                    </a:cubicBezTo>
                    <a:cubicBezTo>
                      <a:pt x="46" y="156"/>
                      <a:pt x="52" y="158"/>
                      <a:pt x="57" y="158"/>
                    </a:cubicBezTo>
                    <a:cubicBezTo>
                      <a:pt x="71" y="158"/>
                      <a:pt x="76" y="165"/>
                      <a:pt x="84" y="170"/>
                    </a:cubicBezTo>
                    <a:cubicBezTo>
                      <a:pt x="92" y="170"/>
                      <a:pt x="92" y="170"/>
                      <a:pt x="92" y="170"/>
                    </a:cubicBezTo>
                    <a:cubicBezTo>
                      <a:pt x="86" y="164"/>
                      <a:pt x="72" y="159"/>
                      <a:pt x="72" y="148"/>
                    </a:cubicBezTo>
                    <a:cubicBezTo>
                      <a:pt x="66" y="148"/>
                      <a:pt x="66" y="148"/>
                      <a:pt x="66" y="148"/>
                    </a:cubicBezTo>
                    <a:cubicBezTo>
                      <a:pt x="63" y="149"/>
                      <a:pt x="63" y="149"/>
                      <a:pt x="61" y="151"/>
                    </a:cubicBezTo>
                    <a:cubicBezTo>
                      <a:pt x="55" y="151"/>
                      <a:pt x="55" y="151"/>
                      <a:pt x="55" y="151"/>
                    </a:cubicBezTo>
                    <a:cubicBezTo>
                      <a:pt x="55" y="146"/>
                      <a:pt x="55" y="146"/>
                      <a:pt x="55" y="146"/>
                    </a:cubicBezTo>
                    <a:cubicBezTo>
                      <a:pt x="58" y="138"/>
                      <a:pt x="61" y="134"/>
                      <a:pt x="68" y="131"/>
                    </a:cubicBezTo>
                    <a:cubicBezTo>
                      <a:pt x="79" y="128"/>
                      <a:pt x="92" y="132"/>
                      <a:pt x="92" y="119"/>
                    </a:cubicBezTo>
                    <a:cubicBezTo>
                      <a:pt x="92" y="105"/>
                      <a:pt x="62" y="105"/>
                      <a:pt x="62" y="97"/>
                    </a:cubicBezTo>
                    <a:cubicBezTo>
                      <a:pt x="62" y="93"/>
                      <a:pt x="69" y="94"/>
                      <a:pt x="73" y="94"/>
                    </a:cubicBezTo>
                    <a:cubicBezTo>
                      <a:pt x="68" y="94"/>
                      <a:pt x="67" y="92"/>
                      <a:pt x="67" y="89"/>
                    </a:cubicBezTo>
                    <a:cubicBezTo>
                      <a:pt x="69" y="88"/>
                      <a:pt x="71" y="89"/>
                      <a:pt x="73" y="89"/>
                    </a:cubicBezTo>
                    <a:cubicBezTo>
                      <a:pt x="78" y="89"/>
                      <a:pt x="88" y="87"/>
                      <a:pt x="97" y="90"/>
                    </a:cubicBezTo>
                    <a:cubicBezTo>
                      <a:pt x="108" y="93"/>
                      <a:pt x="112" y="106"/>
                      <a:pt x="124" y="104"/>
                    </a:cubicBezTo>
                    <a:cubicBezTo>
                      <a:pt x="122" y="102"/>
                      <a:pt x="108" y="93"/>
                      <a:pt x="108" y="91"/>
                    </a:cubicBezTo>
                    <a:cubicBezTo>
                      <a:pt x="108" y="89"/>
                      <a:pt x="110" y="88"/>
                      <a:pt x="111" y="86"/>
                    </a:cubicBezTo>
                    <a:cubicBezTo>
                      <a:pt x="133" y="86"/>
                      <a:pt x="133" y="86"/>
                      <a:pt x="133" y="86"/>
                    </a:cubicBezTo>
                    <a:cubicBezTo>
                      <a:pt x="141" y="83"/>
                      <a:pt x="149" y="81"/>
                      <a:pt x="154" y="74"/>
                    </a:cubicBezTo>
                    <a:cubicBezTo>
                      <a:pt x="147" y="74"/>
                      <a:pt x="147" y="74"/>
                      <a:pt x="147" y="74"/>
                    </a:cubicBezTo>
                    <a:cubicBezTo>
                      <a:pt x="138" y="81"/>
                      <a:pt x="128" y="84"/>
                      <a:pt x="114" y="84"/>
                    </a:cubicBezTo>
                    <a:cubicBezTo>
                      <a:pt x="106" y="84"/>
                      <a:pt x="103" y="81"/>
                      <a:pt x="99" y="81"/>
                    </a:cubicBezTo>
                    <a:cubicBezTo>
                      <a:pt x="95" y="81"/>
                      <a:pt x="93" y="85"/>
                      <a:pt x="90" y="85"/>
                    </a:cubicBezTo>
                    <a:cubicBezTo>
                      <a:pt x="81" y="85"/>
                      <a:pt x="70" y="82"/>
                      <a:pt x="72" y="76"/>
                    </a:cubicBezTo>
                    <a:cubicBezTo>
                      <a:pt x="67" y="76"/>
                      <a:pt x="67" y="76"/>
                      <a:pt x="67" y="76"/>
                    </a:cubicBezTo>
                    <a:cubicBezTo>
                      <a:pt x="63" y="78"/>
                      <a:pt x="61" y="81"/>
                      <a:pt x="57" y="81"/>
                    </a:cubicBezTo>
                    <a:cubicBezTo>
                      <a:pt x="48" y="81"/>
                      <a:pt x="36" y="75"/>
                      <a:pt x="33" y="71"/>
                    </a:cubicBezTo>
                    <a:cubicBezTo>
                      <a:pt x="36" y="69"/>
                      <a:pt x="39" y="67"/>
                      <a:pt x="44" y="67"/>
                    </a:cubicBezTo>
                    <a:cubicBezTo>
                      <a:pt x="36" y="67"/>
                      <a:pt x="27" y="66"/>
                      <a:pt x="24" y="67"/>
                    </a:cubicBezTo>
                    <a:cubicBezTo>
                      <a:pt x="29" y="55"/>
                      <a:pt x="40" y="56"/>
                      <a:pt x="51" y="53"/>
                    </a:cubicBezTo>
                    <a:cubicBezTo>
                      <a:pt x="47" y="52"/>
                      <a:pt x="46" y="52"/>
                      <a:pt x="42" y="52"/>
                    </a:cubicBezTo>
                    <a:cubicBezTo>
                      <a:pt x="33" y="52"/>
                      <a:pt x="33" y="60"/>
                      <a:pt x="25" y="60"/>
                    </a:cubicBezTo>
                    <a:cubicBezTo>
                      <a:pt x="22" y="60"/>
                      <a:pt x="18" y="57"/>
                      <a:pt x="17" y="56"/>
                    </a:cubicBezTo>
                    <a:cubicBezTo>
                      <a:pt x="21" y="52"/>
                      <a:pt x="24" y="51"/>
                      <a:pt x="29" y="49"/>
                    </a:cubicBezTo>
                    <a:cubicBezTo>
                      <a:pt x="16" y="49"/>
                      <a:pt x="16" y="49"/>
                      <a:pt x="16" y="49"/>
                    </a:cubicBezTo>
                    <a:cubicBezTo>
                      <a:pt x="13" y="50"/>
                      <a:pt x="11" y="51"/>
                      <a:pt x="9" y="52"/>
                    </a:cubicBezTo>
                    <a:cubicBezTo>
                      <a:pt x="7" y="52"/>
                      <a:pt x="2" y="52"/>
                      <a:pt x="0" y="52"/>
                    </a:cubicBezTo>
                    <a:cubicBezTo>
                      <a:pt x="2" y="41"/>
                      <a:pt x="31" y="36"/>
                      <a:pt x="44" y="36"/>
                    </a:cubicBezTo>
                    <a:cubicBezTo>
                      <a:pt x="49" y="36"/>
                      <a:pt x="52" y="36"/>
                      <a:pt x="53" y="36"/>
                    </a:cubicBezTo>
                    <a:cubicBezTo>
                      <a:pt x="55" y="36"/>
                      <a:pt x="57" y="34"/>
                      <a:pt x="57" y="32"/>
                    </a:cubicBezTo>
                    <a:cubicBezTo>
                      <a:pt x="71" y="32"/>
                      <a:pt x="65" y="22"/>
                      <a:pt x="74" y="22"/>
                    </a:cubicBezTo>
                    <a:cubicBezTo>
                      <a:pt x="83" y="22"/>
                      <a:pt x="100" y="31"/>
                      <a:pt x="104" y="32"/>
                    </a:cubicBezTo>
                    <a:cubicBezTo>
                      <a:pt x="108" y="22"/>
                      <a:pt x="113" y="12"/>
                      <a:pt x="126" y="12"/>
                    </a:cubicBezTo>
                    <a:cubicBezTo>
                      <a:pt x="134" y="12"/>
                      <a:pt x="129" y="16"/>
                      <a:pt x="135" y="11"/>
                    </a:cubicBezTo>
                    <a:cubicBezTo>
                      <a:pt x="137" y="7"/>
                      <a:pt x="141" y="6"/>
                      <a:pt x="145" y="6"/>
                    </a:cubicBezTo>
                    <a:cubicBezTo>
                      <a:pt x="168" y="6"/>
                      <a:pt x="173" y="6"/>
                      <a:pt x="196" y="6"/>
                    </a:cubicBezTo>
                    <a:cubicBezTo>
                      <a:pt x="197" y="4"/>
                      <a:pt x="199" y="3"/>
                      <a:pt x="201" y="3"/>
                    </a:cubicBezTo>
                    <a:cubicBezTo>
                      <a:pt x="209" y="3"/>
                      <a:pt x="211" y="8"/>
                      <a:pt x="218" y="8"/>
                    </a:cubicBezTo>
                    <a:cubicBezTo>
                      <a:pt x="224" y="8"/>
                      <a:pt x="226" y="0"/>
                      <a:pt x="232" y="0"/>
                    </a:cubicBezTo>
                    <a:cubicBezTo>
                      <a:pt x="239" y="0"/>
                      <a:pt x="241" y="3"/>
                      <a:pt x="245" y="3"/>
                    </a:cubicBezTo>
                    <a:cubicBezTo>
                      <a:pt x="250" y="3"/>
                      <a:pt x="253" y="3"/>
                      <a:pt x="258" y="3"/>
                    </a:cubicBezTo>
                    <a:cubicBezTo>
                      <a:pt x="268" y="3"/>
                      <a:pt x="306" y="2"/>
                      <a:pt x="315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3" name="Freeform 88">
                <a:extLst>
                  <a:ext uri="{FF2B5EF4-FFF2-40B4-BE49-F238E27FC236}">
                    <a16:creationId xmlns:a16="http://schemas.microsoft.com/office/drawing/2014/main" id="{63C143BE-4FA4-5D4A-8DAF-FF63617353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238" y="960438"/>
                <a:ext cx="1006475" cy="765175"/>
              </a:xfrm>
              <a:custGeom>
                <a:avLst/>
                <a:gdLst/>
                <a:ahLst/>
                <a:cxnLst>
                  <a:cxn ang="0">
                    <a:pos x="280" y="372"/>
                  </a:cxn>
                  <a:cxn ang="0">
                    <a:pos x="267" y="360"/>
                  </a:cxn>
                  <a:cxn ang="0">
                    <a:pos x="228" y="336"/>
                  </a:cxn>
                  <a:cxn ang="0">
                    <a:pos x="215" y="302"/>
                  </a:cxn>
                  <a:cxn ang="0">
                    <a:pos x="109" y="219"/>
                  </a:cxn>
                  <a:cxn ang="0">
                    <a:pos x="73" y="223"/>
                  </a:cxn>
                  <a:cxn ang="0">
                    <a:pos x="43" y="217"/>
                  </a:cxn>
                  <a:cxn ang="0">
                    <a:pos x="19" y="202"/>
                  </a:cxn>
                  <a:cxn ang="0">
                    <a:pos x="51" y="190"/>
                  </a:cxn>
                  <a:cxn ang="0">
                    <a:pos x="64" y="180"/>
                  </a:cxn>
                  <a:cxn ang="0">
                    <a:pos x="0" y="166"/>
                  </a:cxn>
                  <a:cxn ang="0">
                    <a:pos x="84" y="141"/>
                  </a:cxn>
                  <a:cxn ang="0">
                    <a:pos x="72" y="102"/>
                  </a:cxn>
                  <a:cxn ang="0">
                    <a:pos x="144" y="59"/>
                  </a:cxn>
                  <a:cxn ang="0">
                    <a:pos x="237" y="56"/>
                  </a:cxn>
                  <a:cxn ang="0">
                    <a:pos x="260" y="53"/>
                  </a:cxn>
                  <a:cxn ang="0">
                    <a:pos x="274" y="38"/>
                  </a:cxn>
                  <a:cxn ang="0">
                    <a:pos x="309" y="36"/>
                  </a:cxn>
                  <a:cxn ang="0">
                    <a:pos x="355" y="15"/>
                  </a:cxn>
                  <a:cxn ang="0">
                    <a:pos x="391" y="13"/>
                  </a:cxn>
                  <a:cxn ang="0">
                    <a:pos x="534" y="0"/>
                  </a:cxn>
                  <a:cxn ang="0">
                    <a:pos x="594" y="48"/>
                  </a:cxn>
                  <a:cxn ang="0">
                    <a:pos x="570" y="75"/>
                  </a:cxn>
                  <a:cxn ang="0">
                    <a:pos x="603" y="102"/>
                  </a:cxn>
                  <a:cxn ang="0">
                    <a:pos x="684" y="66"/>
                  </a:cxn>
                  <a:cxn ang="0">
                    <a:pos x="730" y="51"/>
                  </a:cxn>
                  <a:cxn ang="0">
                    <a:pos x="702" y="94"/>
                  </a:cxn>
                  <a:cxn ang="0">
                    <a:pos x="691" y="114"/>
                  </a:cxn>
                  <a:cxn ang="0">
                    <a:pos x="654" y="150"/>
                  </a:cxn>
                  <a:cxn ang="0">
                    <a:pos x="677" y="178"/>
                  </a:cxn>
                  <a:cxn ang="0">
                    <a:pos x="657" y="202"/>
                  </a:cxn>
                  <a:cxn ang="0">
                    <a:pos x="669" y="236"/>
                  </a:cxn>
                  <a:cxn ang="0">
                    <a:pos x="673" y="260"/>
                  </a:cxn>
                  <a:cxn ang="0">
                    <a:pos x="633" y="295"/>
                  </a:cxn>
                  <a:cxn ang="0">
                    <a:pos x="637" y="305"/>
                  </a:cxn>
                  <a:cxn ang="0">
                    <a:pos x="601" y="297"/>
                  </a:cxn>
                  <a:cxn ang="0">
                    <a:pos x="633" y="358"/>
                  </a:cxn>
                  <a:cxn ang="0">
                    <a:pos x="596" y="347"/>
                  </a:cxn>
                  <a:cxn ang="0">
                    <a:pos x="616" y="375"/>
                  </a:cxn>
                  <a:cxn ang="0">
                    <a:pos x="518" y="408"/>
                  </a:cxn>
                  <a:cxn ang="0">
                    <a:pos x="483" y="445"/>
                  </a:cxn>
                  <a:cxn ang="0">
                    <a:pos x="443" y="449"/>
                  </a:cxn>
                  <a:cxn ang="0">
                    <a:pos x="402" y="485"/>
                  </a:cxn>
                  <a:cxn ang="0">
                    <a:pos x="384" y="523"/>
                  </a:cxn>
                  <a:cxn ang="0">
                    <a:pos x="362" y="571"/>
                  </a:cxn>
                  <a:cxn ang="0">
                    <a:pos x="313" y="560"/>
                  </a:cxn>
                  <a:cxn ang="0">
                    <a:pos x="270" y="499"/>
                  </a:cxn>
                  <a:cxn ang="0">
                    <a:pos x="256" y="475"/>
                  </a:cxn>
                  <a:cxn ang="0">
                    <a:pos x="237" y="438"/>
                  </a:cxn>
                  <a:cxn ang="0">
                    <a:pos x="255" y="403"/>
                  </a:cxn>
                </a:cxnLst>
                <a:rect l="0" t="0" r="r" b="b"/>
                <a:pathLst>
                  <a:path w="756" h="575">
                    <a:moveTo>
                      <a:pt x="255" y="403"/>
                    </a:moveTo>
                    <a:cubicBezTo>
                      <a:pt x="261" y="400"/>
                      <a:pt x="261" y="400"/>
                      <a:pt x="267" y="402"/>
                    </a:cubicBezTo>
                    <a:cubicBezTo>
                      <a:pt x="270" y="389"/>
                      <a:pt x="276" y="385"/>
                      <a:pt x="280" y="372"/>
                    </a:cubicBezTo>
                    <a:cubicBezTo>
                      <a:pt x="266" y="368"/>
                      <a:pt x="234" y="366"/>
                      <a:pt x="233" y="353"/>
                    </a:cubicBezTo>
                    <a:cubicBezTo>
                      <a:pt x="237" y="352"/>
                      <a:pt x="236" y="353"/>
                      <a:pt x="240" y="353"/>
                    </a:cubicBezTo>
                    <a:cubicBezTo>
                      <a:pt x="250" y="353"/>
                      <a:pt x="256" y="360"/>
                      <a:pt x="267" y="360"/>
                    </a:cubicBezTo>
                    <a:cubicBezTo>
                      <a:pt x="271" y="360"/>
                      <a:pt x="271" y="356"/>
                      <a:pt x="271" y="353"/>
                    </a:cubicBezTo>
                    <a:cubicBezTo>
                      <a:pt x="258" y="349"/>
                      <a:pt x="254" y="328"/>
                      <a:pt x="239" y="328"/>
                    </a:cubicBezTo>
                    <a:cubicBezTo>
                      <a:pt x="235" y="328"/>
                      <a:pt x="234" y="336"/>
                      <a:pt x="228" y="336"/>
                    </a:cubicBezTo>
                    <a:cubicBezTo>
                      <a:pt x="220" y="336"/>
                      <a:pt x="216" y="335"/>
                      <a:pt x="216" y="328"/>
                    </a:cubicBezTo>
                    <a:cubicBezTo>
                      <a:pt x="216" y="318"/>
                      <a:pt x="226" y="319"/>
                      <a:pt x="226" y="309"/>
                    </a:cubicBezTo>
                    <a:cubicBezTo>
                      <a:pt x="226" y="303"/>
                      <a:pt x="219" y="302"/>
                      <a:pt x="215" y="302"/>
                    </a:cubicBezTo>
                    <a:cubicBezTo>
                      <a:pt x="215" y="295"/>
                      <a:pt x="215" y="295"/>
                      <a:pt x="215" y="295"/>
                    </a:cubicBezTo>
                    <a:cubicBezTo>
                      <a:pt x="203" y="257"/>
                      <a:pt x="172" y="219"/>
                      <a:pt x="122" y="219"/>
                    </a:cubicBezTo>
                    <a:cubicBezTo>
                      <a:pt x="115" y="219"/>
                      <a:pt x="113" y="219"/>
                      <a:pt x="109" y="219"/>
                    </a:cubicBezTo>
                    <a:cubicBezTo>
                      <a:pt x="103" y="219"/>
                      <a:pt x="101" y="224"/>
                      <a:pt x="95" y="224"/>
                    </a:cubicBezTo>
                    <a:cubicBezTo>
                      <a:pt x="91" y="224"/>
                      <a:pt x="87" y="221"/>
                      <a:pt x="82" y="221"/>
                    </a:cubicBezTo>
                    <a:cubicBezTo>
                      <a:pt x="77" y="221"/>
                      <a:pt x="75" y="222"/>
                      <a:pt x="73" y="223"/>
                    </a:cubicBezTo>
                    <a:cubicBezTo>
                      <a:pt x="74" y="224"/>
                      <a:pt x="76" y="226"/>
                      <a:pt x="77" y="226"/>
                    </a:cubicBezTo>
                    <a:cubicBezTo>
                      <a:pt x="75" y="229"/>
                      <a:pt x="75" y="228"/>
                      <a:pt x="72" y="228"/>
                    </a:cubicBezTo>
                    <a:cubicBezTo>
                      <a:pt x="62" y="228"/>
                      <a:pt x="48" y="224"/>
                      <a:pt x="43" y="217"/>
                    </a:cubicBezTo>
                    <a:cubicBezTo>
                      <a:pt x="47" y="214"/>
                      <a:pt x="50" y="214"/>
                      <a:pt x="52" y="210"/>
                    </a:cubicBezTo>
                    <a:cubicBezTo>
                      <a:pt x="45" y="207"/>
                      <a:pt x="39" y="202"/>
                      <a:pt x="34" y="202"/>
                    </a:cubicBezTo>
                    <a:cubicBezTo>
                      <a:pt x="24" y="202"/>
                      <a:pt x="27" y="206"/>
                      <a:pt x="19" y="202"/>
                    </a:cubicBezTo>
                    <a:cubicBezTo>
                      <a:pt x="19" y="196"/>
                      <a:pt x="28" y="194"/>
                      <a:pt x="32" y="194"/>
                    </a:cubicBezTo>
                    <a:cubicBezTo>
                      <a:pt x="37" y="194"/>
                      <a:pt x="40" y="194"/>
                      <a:pt x="43" y="194"/>
                    </a:cubicBezTo>
                    <a:cubicBezTo>
                      <a:pt x="47" y="194"/>
                      <a:pt x="49" y="193"/>
                      <a:pt x="51" y="190"/>
                    </a:cubicBezTo>
                    <a:cubicBezTo>
                      <a:pt x="76" y="190"/>
                      <a:pt x="76" y="190"/>
                      <a:pt x="76" y="190"/>
                    </a:cubicBezTo>
                    <a:cubicBezTo>
                      <a:pt x="80" y="187"/>
                      <a:pt x="80" y="185"/>
                      <a:pt x="82" y="180"/>
                    </a:cubicBezTo>
                    <a:cubicBezTo>
                      <a:pt x="64" y="180"/>
                      <a:pt x="64" y="180"/>
                      <a:pt x="64" y="180"/>
                    </a:cubicBezTo>
                    <a:cubicBezTo>
                      <a:pt x="63" y="183"/>
                      <a:pt x="62" y="185"/>
                      <a:pt x="60" y="185"/>
                    </a:cubicBezTo>
                    <a:cubicBezTo>
                      <a:pt x="53" y="185"/>
                      <a:pt x="50" y="185"/>
                      <a:pt x="44" y="185"/>
                    </a:cubicBezTo>
                    <a:cubicBezTo>
                      <a:pt x="42" y="185"/>
                      <a:pt x="0" y="173"/>
                      <a:pt x="0" y="166"/>
                    </a:cubicBezTo>
                    <a:cubicBezTo>
                      <a:pt x="0" y="152"/>
                      <a:pt x="16" y="157"/>
                      <a:pt x="25" y="154"/>
                    </a:cubicBezTo>
                    <a:cubicBezTo>
                      <a:pt x="33" y="151"/>
                      <a:pt x="38" y="146"/>
                      <a:pt x="46" y="144"/>
                    </a:cubicBezTo>
                    <a:cubicBezTo>
                      <a:pt x="58" y="140"/>
                      <a:pt x="74" y="146"/>
                      <a:pt x="84" y="141"/>
                    </a:cubicBezTo>
                    <a:cubicBezTo>
                      <a:pt x="91" y="136"/>
                      <a:pt x="96" y="128"/>
                      <a:pt x="96" y="117"/>
                    </a:cubicBezTo>
                    <a:cubicBezTo>
                      <a:pt x="88" y="116"/>
                      <a:pt x="63" y="117"/>
                      <a:pt x="63" y="109"/>
                    </a:cubicBezTo>
                    <a:cubicBezTo>
                      <a:pt x="63" y="105"/>
                      <a:pt x="69" y="102"/>
                      <a:pt x="72" y="102"/>
                    </a:cubicBezTo>
                    <a:cubicBezTo>
                      <a:pt x="87" y="97"/>
                      <a:pt x="106" y="86"/>
                      <a:pt x="115" y="78"/>
                    </a:cubicBezTo>
                    <a:cubicBezTo>
                      <a:pt x="119" y="80"/>
                      <a:pt x="122" y="81"/>
                      <a:pt x="127" y="81"/>
                    </a:cubicBezTo>
                    <a:cubicBezTo>
                      <a:pt x="142" y="81"/>
                      <a:pt x="130" y="61"/>
                      <a:pt x="144" y="59"/>
                    </a:cubicBezTo>
                    <a:cubicBezTo>
                      <a:pt x="162" y="57"/>
                      <a:pt x="169" y="52"/>
                      <a:pt x="185" y="52"/>
                    </a:cubicBezTo>
                    <a:cubicBezTo>
                      <a:pt x="198" y="49"/>
                      <a:pt x="206" y="42"/>
                      <a:pt x="218" y="42"/>
                    </a:cubicBezTo>
                    <a:cubicBezTo>
                      <a:pt x="226" y="42"/>
                      <a:pt x="229" y="56"/>
                      <a:pt x="237" y="56"/>
                    </a:cubicBezTo>
                    <a:cubicBezTo>
                      <a:pt x="237" y="52"/>
                      <a:pt x="235" y="50"/>
                      <a:pt x="235" y="47"/>
                    </a:cubicBezTo>
                    <a:cubicBezTo>
                      <a:pt x="239" y="42"/>
                      <a:pt x="239" y="42"/>
                      <a:pt x="239" y="42"/>
                    </a:cubicBezTo>
                    <a:cubicBezTo>
                      <a:pt x="244" y="51"/>
                      <a:pt x="252" y="50"/>
                      <a:pt x="260" y="53"/>
                    </a:cubicBezTo>
                    <a:cubicBezTo>
                      <a:pt x="262" y="53"/>
                      <a:pt x="267" y="53"/>
                      <a:pt x="267" y="53"/>
                    </a:cubicBezTo>
                    <a:cubicBezTo>
                      <a:pt x="266" y="50"/>
                      <a:pt x="263" y="47"/>
                      <a:pt x="263" y="44"/>
                    </a:cubicBezTo>
                    <a:cubicBezTo>
                      <a:pt x="263" y="38"/>
                      <a:pt x="270" y="38"/>
                      <a:pt x="274" y="38"/>
                    </a:cubicBezTo>
                    <a:cubicBezTo>
                      <a:pt x="293" y="38"/>
                      <a:pt x="303" y="48"/>
                      <a:pt x="314" y="53"/>
                    </a:cubicBezTo>
                    <a:cubicBezTo>
                      <a:pt x="334" y="53"/>
                      <a:pt x="334" y="53"/>
                      <a:pt x="334" y="53"/>
                    </a:cubicBezTo>
                    <a:cubicBezTo>
                      <a:pt x="327" y="50"/>
                      <a:pt x="309" y="44"/>
                      <a:pt x="309" y="36"/>
                    </a:cubicBezTo>
                    <a:cubicBezTo>
                      <a:pt x="309" y="29"/>
                      <a:pt x="322" y="31"/>
                      <a:pt x="326" y="30"/>
                    </a:cubicBezTo>
                    <a:cubicBezTo>
                      <a:pt x="323" y="27"/>
                      <a:pt x="320" y="27"/>
                      <a:pt x="318" y="24"/>
                    </a:cubicBezTo>
                    <a:cubicBezTo>
                      <a:pt x="330" y="18"/>
                      <a:pt x="341" y="15"/>
                      <a:pt x="355" y="15"/>
                    </a:cubicBezTo>
                    <a:cubicBezTo>
                      <a:pt x="366" y="15"/>
                      <a:pt x="373" y="15"/>
                      <a:pt x="382" y="18"/>
                    </a:cubicBezTo>
                    <a:cubicBezTo>
                      <a:pt x="391" y="18"/>
                      <a:pt x="391" y="18"/>
                      <a:pt x="391" y="18"/>
                    </a:cubicBezTo>
                    <a:cubicBezTo>
                      <a:pt x="391" y="13"/>
                      <a:pt x="391" y="13"/>
                      <a:pt x="391" y="13"/>
                    </a:cubicBezTo>
                    <a:cubicBezTo>
                      <a:pt x="398" y="12"/>
                      <a:pt x="402" y="13"/>
                      <a:pt x="409" y="13"/>
                    </a:cubicBezTo>
                    <a:cubicBezTo>
                      <a:pt x="430" y="13"/>
                      <a:pt x="447" y="0"/>
                      <a:pt x="470" y="0"/>
                    </a:cubicBezTo>
                    <a:cubicBezTo>
                      <a:pt x="495" y="0"/>
                      <a:pt x="512" y="0"/>
                      <a:pt x="534" y="0"/>
                    </a:cubicBezTo>
                    <a:cubicBezTo>
                      <a:pt x="560" y="0"/>
                      <a:pt x="579" y="17"/>
                      <a:pt x="600" y="26"/>
                    </a:cubicBezTo>
                    <a:cubicBezTo>
                      <a:pt x="612" y="31"/>
                      <a:pt x="627" y="28"/>
                      <a:pt x="638" y="30"/>
                    </a:cubicBezTo>
                    <a:cubicBezTo>
                      <a:pt x="636" y="46"/>
                      <a:pt x="606" y="44"/>
                      <a:pt x="594" y="48"/>
                    </a:cubicBezTo>
                    <a:cubicBezTo>
                      <a:pt x="497" y="53"/>
                      <a:pt x="497" y="53"/>
                      <a:pt x="497" y="53"/>
                    </a:cubicBezTo>
                    <a:cubicBezTo>
                      <a:pt x="505" y="59"/>
                      <a:pt x="579" y="50"/>
                      <a:pt x="587" y="53"/>
                    </a:cubicBezTo>
                    <a:cubicBezTo>
                      <a:pt x="586" y="57"/>
                      <a:pt x="567" y="75"/>
                      <a:pt x="570" y="75"/>
                    </a:cubicBezTo>
                    <a:cubicBezTo>
                      <a:pt x="581" y="75"/>
                      <a:pt x="607" y="50"/>
                      <a:pt x="622" y="50"/>
                    </a:cubicBezTo>
                    <a:cubicBezTo>
                      <a:pt x="630" y="50"/>
                      <a:pt x="633" y="57"/>
                      <a:pt x="633" y="64"/>
                    </a:cubicBezTo>
                    <a:cubicBezTo>
                      <a:pt x="633" y="67"/>
                      <a:pt x="605" y="97"/>
                      <a:pt x="603" y="102"/>
                    </a:cubicBezTo>
                    <a:cubicBezTo>
                      <a:pt x="615" y="99"/>
                      <a:pt x="637" y="70"/>
                      <a:pt x="644" y="64"/>
                    </a:cubicBezTo>
                    <a:cubicBezTo>
                      <a:pt x="655" y="64"/>
                      <a:pt x="674" y="64"/>
                      <a:pt x="674" y="64"/>
                    </a:cubicBezTo>
                    <a:cubicBezTo>
                      <a:pt x="674" y="64"/>
                      <a:pt x="682" y="66"/>
                      <a:pt x="684" y="66"/>
                    </a:cubicBezTo>
                    <a:cubicBezTo>
                      <a:pt x="692" y="63"/>
                      <a:pt x="693" y="60"/>
                      <a:pt x="700" y="57"/>
                    </a:cubicBezTo>
                    <a:cubicBezTo>
                      <a:pt x="721" y="57"/>
                      <a:pt x="721" y="57"/>
                      <a:pt x="721" y="57"/>
                    </a:cubicBezTo>
                    <a:cubicBezTo>
                      <a:pt x="723" y="52"/>
                      <a:pt x="726" y="51"/>
                      <a:pt x="730" y="51"/>
                    </a:cubicBezTo>
                    <a:cubicBezTo>
                      <a:pt x="736" y="51"/>
                      <a:pt x="756" y="61"/>
                      <a:pt x="756" y="67"/>
                    </a:cubicBezTo>
                    <a:cubicBezTo>
                      <a:pt x="756" y="72"/>
                      <a:pt x="748" y="76"/>
                      <a:pt x="745" y="77"/>
                    </a:cubicBezTo>
                    <a:cubicBezTo>
                      <a:pt x="731" y="82"/>
                      <a:pt x="722" y="94"/>
                      <a:pt x="702" y="94"/>
                    </a:cubicBezTo>
                    <a:cubicBezTo>
                      <a:pt x="707" y="97"/>
                      <a:pt x="708" y="97"/>
                      <a:pt x="711" y="94"/>
                    </a:cubicBezTo>
                    <a:cubicBezTo>
                      <a:pt x="711" y="107"/>
                      <a:pt x="699" y="107"/>
                      <a:pt x="691" y="109"/>
                    </a:cubicBezTo>
                    <a:cubicBezTo>
                      <a:pt x="694" y="115"/>
                      <a:pt x="691" y="110"/>
                      <a:pt x="691" y="114"/>
                    </a:cubicBezTo>
                    <a:cubicBezTo>
                      <a:pt x="691" y="121"/>
                      <a:pt x="680" y="123"/>
                      <a:pt x="671" y="125"/>
                    </a:cubicBezTo>
                    <a:cubicBezTo>
                      <a:pt x="672" y="130"/>
                      <a:pt x="671" y="130"/>
                      <a:pt x="671" y="132"/>
                    </a:cubicBezTo>
                    <a:cubicBezTo>
                      <a:pt x="671" y="141"/>
                      <a:pt x="662" y="144"/>
                      <a:pt x="654" y="150"/>
                    </a:cubicBezTo>
                    <a:cubicBezTo>
                      <a:pt x="648" y="154"/>
                      <a:pt x="649" y="165"/>
                      <a:pt x="646" y="169"/>
                    </a:cubicBezTo>
                    <a:cubicBezTo>
                      <a:pt x="651" y="172"/>
                      <a:pt x="655" y="169"/>
                      <a:pt x="659" y="169"/>
                    </a:cubicBezTo>
                    <a:cubicBezTo>
                      <a:pt x="667" y="169"/>
                      <a:pt x="673" y="174"/>
                      <a:pt x="677" y="178"/>
                    </a:cubicBezTo>
                    <a:cubicBezTo>
                      <a:pt x="675" y="179"/>
                      <a:pt x="672" y="180"/>
                      <a:pt x="669" y="180"/>
                    </a:cubicBezTo>
                    <a:cubicBezTo>
                      <a:pt x="671" y="187"/>
                      <a:pt x="688" y="185"/>
                      <a:pt x="688" y="196"/>
                    </a:cubicBezTo>
                    <a:cubicBezTo>
                      <a:pt x="688" y="206"/>
                      <a:pt x="665" y="202"/>
                      <a:pt x="657" y="202"/>
                    </a:cubicBezTo>
                    <a:cubicBezTo>
                      <a:pt x="652" y="202"/>
                      <a:pt x="648" y="206"/>
                      <a:pt x="648" y="209"/>
                    </a:cubicBezTo>
                    <a:cubicBezTo>
                      <a:pt x="648" y="217"/>
                      <a:pt x="656" y="217"/>
                      <a:pt x="663" y="217"/>
                    </a:cubicBezTo>
                    <a:cubicBezTo>
                      <a:pt x="663" y="226"/>
                      <a:pt x="669" y="229"/>
                      <a:pt x="669" y="236"/>
                    </a:cubicBezTo>
                    <a:cubicBezTo>
                      <a:pt x="669" y="239"/>
                      <a:pt x="667" y="243"/>
                      <a:pt x="669" y="245"/>
                    </a:cubicBezTo>
                    <a:cubicBezTo>
                      <a:pt x="662" y="245"/>
                      <a:pt x="655" y="245"/>
                      <a:pt x="655" y="251"/>
                    </a:cubicBezTo>
                    <a:cubicBezTo>
                      <a:pt x="655" y="258"/>
                      <a:pt x="667" y="258"/>
                      <a:pt x="673" y="260"/>
                    </a:cubicBezTo>
                    <a:cubicBezTo>
                      <a:pt x="670" y="267"/>
                      <a:pt x="661" y="271"/>
                      <a:pt x="653" y="272"/>
                    </a:cubicBezTo>
                    <a:cubicBezTo>
                      <a:pt x="653" y="275"/>
                      <a:pt x="655" y="277"/>
                      <a:pt x="657" y="278"/>
                    </a:cubicBezTo>
                    <a:cubicBezTo>
                      <a:pt x="654" y="292"/>
                      <a:pt x="637" y="286"/>
                      <a:pt x="633" y="295"/>
                    </a:cubicBezTo>
                    <a:cubicBezTo>
                      <a:pt x="628" y="292"/>
                      <a:pt x="623" y="290"/>
                      <a:pt x="620" y="285"/>
                    </a:cubicBezTo>
                    <a:cubicBezTo>
                      <a:pt x="613" y="285"/>
                      <a:pt x="613" y="285"/>
                      <a:pt x="613" y="285"/>
                    </a:cubicBezTo>
                    <a:cubicBezTo>
                      <a:pt x="618" y="297"/>
                      <a:pt x="637" y="293"/>
                      <a:pt x="637" y="305"/>
                    </a:cubicBezTo>
                    <a:cubicBezTo>
                      <a:pt x="637" y="310"/>
                      <a:pt x="636" y="317"/>
                      <a:pt x="631" y="317"/>
                    </a:cubicBezTo>
                    <a:cubicBezTo>
                      <a:pt x="623" y="317"/>
                      <a:pt x="609" y="306"/>
                      <a:pt x="607" y="297"/>
                    </a:cubicBezTo>
                    <a:cubicBezTo>
                      <a:pt x="603" y="298"/>
                      <a:pt x="602" y="297"/>
                      <a:pt x="601" y="297"/>
                    </a:cubicBezTo>
                    <a:cubicBezTo>
                      <a:pt x="601" y="304"/>
                      <a:pt x="601" y="304"/>
                      <a:pt x="601" y="304"/>
                    </a:cubicBezTo>
                    <a:cubicBezTo>
                      <a:pt x="617" y="320"/>
                      <a:pt x="645" y="327"/>
                      <a:pt x="645" y="352"/>
                    </a:cubicBezTo>
                    <a:cubicBezTo>
                      <a:pt x="645" y="357"/>
                      <a:pt x="638" y="358"/>
                      <a:pt x="633" y="358"/>
                    </a:cubicBezTo>
                    <a:cubicBezTo>
                      <a:pt x="612" y="358"/>
                      <a:pt x="617" y="336"/>
                      <a:pt x="599" y="336"/>
                    </a:cubicBezTo>
                    <a:cubicBezTo>
                      <a:pt x="596" y="336"/>
                      <a:pt x="594" y="337"/>
                      <a:pt x="592" y="336"/>
                    </a:cubicBezTo>
                    <a:cubicBezTo>
                      <a:pt x="592" y="342"/>
                      <a:pt x="596" y="343"/>
                      <a:pt x="596" y="347"/>
                    </a:cubicBezTo>
                    <a:cubicBezTo>
                      <a:pt x="596" y="351"/>
                      <a:pt x="589" y="352"/>
                      <a:pt x="587" y="352"/>
                    </a:cubicBezTo>
                    <a:cubicBezTo>
                      <a:pt x="587" y="366"/>
                      <a:pt x="626" y="364"/>
                      <a:pt x="635" y="367"/>
                    </a:cubicBezTo>
                    <a:cubicBezTo>
                      <a:pt x="629" y="372"/>
                      <a:pt x="624" y="373"/>
                      <a:pt x="616" y="375"/>
                    </a:cubicBezTo>
                    <a:cubicBezTo>
                      <a:pt x="602" y="380"/>
                      <a:pt x="597" y="393"/>
                      <a:pt x="584" y="397"/>
                    </a:cubicBezTo>
                    <a:cubicBezTo>
                      <a:pt x="569" y="402"/>
                      <a:pt x="556" y="400"/>
                      <a:pt x="539" y="408"/>
                    </a:cubicBezTo>
                    <a:cubicBezTo>
                      <a:pt x="518" y="408"/>
                      <a:pt x="518" y="408"/>
                      <a:pt x="518" y="408"/>
                    </a:cubicBezTo>
                    <a:cubicBezTo>
                      <a:pt x="514" y="410"/>
                      <a:pt x="510" y="412"/>
                      <a:pt x="510" y="415"/>
                    </a:cubicBezTo>
                    <a:cubicBezTo>
                      <a:pt x="498" y="423"/>
                      <a:pt x="498" y="423"/>
                      <a:pt x="498" y="423"/>
                    </a:cubicBezTo>
                    <a:cubicBezTo>
                      <a:pt x="490" y="430"/>
                      <a:pt x="490" y="438"/>
                      <a:pt x="483" y="445"/>
                    </a:cubicBezTo>
                    <a:cubicBezTo>
                      <a:pt x="474" y="454"/>
                      <a:pt x="459" y="452"/>
                      <a:pt x="450" y="458"/>
                    </a:cubicBezTo>
                    <a:cubicBezTo>
                      <a:pt x="443" y="458"/>
                      <a:pt x="443" y="458"/>
                      <a:pt x="443" y="458"/>
                    </a:cubicBezTo>
                    <a:cubicBezTo>
                      <a:pt x="443" y="449"/>
                      <a:pt x="443" y="449"/>
                      <a:pt x="443" y="449"/>
                    </a:cubicBezTo>
                    <a:cubicBezTo>
                      <a:pt x="437" y="452"/>
                      <a:pt x="438" y="457"/>
                      <a:pt x="435" y="460"/>
                    </a:cubicBezTo>
                    <a:cubicBezTo>
                      <a:pt x="425" y="470"/>
                      <a:pt x="401" y="466"/>
                      <a:pt x="401" y="480"/>
                    </a:cubicBezTo>
                    <a:cubicBezTo>
                      <a:pt x="401" y="482"/>
                      <a:pt x="402" y="483"/>
                      <a:pt x="402" y="485"/>
                    </a:cubicBezTo>
                    <a:cubicBezTo>
                      <a:pt x="401" y="486"/>
                      <a:pt x="399" y="488"/>
                      <a:pt x="399" y="490"/>
                    </a:cubicBezTo>
                    <a:cubicBezTo>
                      <a:pt x="399" y="493"/>
                      <a:pt x="405" y="495"/>
                      <a:pt x="405" y="500"/>
                    </a:cubicBezTo>
                    <a:cubicBezTo>
                      <a:pt x="405" y="515"/>
                      <a:pt x="384" y="510"/>
                      <a:pt x="384" y="523"/>
                    </a:cubicBezTo>
                    <a:cubicBezTo>
                      <a:pt x="384" y="531"/>
                      <a:pt x="383" y="543"/>
                      <a:pt x="384" y="547"/>
                    </a:cubicBezTo>
                    <a:cubicBezTo>
                      <a:pt x="374" y="552"/>
                      <a:pt x="379" y="575"/>
                      <a:pt x="367" y="575"/>
                    </a:cubicBezTo>
                    <a:cubicBezTo>
                      <a:pt x="364" y="575"/>
                      <a:pt x="363" y="573"/>
                      <a:pt x="362" y="571"/>
                    </a:cubicBezTo>
                    <a:cubicBezTo>
                      <a:pt x="356" y="571"/>
                      <a:pt x="356" y="574"/>
                      <a:pt x="353" y="574"/>
                    </a:cubicBezTo>
                    <a:cubicBezTo>
                      <a:pt x="342" y="574"/>
                      <a:pt x="343" y="554"/>
                      <a:pt x="332" y="554"/>
                    </a:cubicBezTo>
                    <a:cubicBezTo>
                      <a:pt x="326" y="554"/>
                      <a:pt x="319" y="559"/>
                      <a:pt x="313" y="560"/>
                    </a:cubicBezTo>
                    <a:cubicBezTo>
                      <a:pt x="310" y="550"/>
                      <a:pt x="306" y="553"/>
                      <a:pt x="299" y="547"/>
                    </a:cubicBezTo>
                    <a:cubicBezTo>
                      <a:pt x="296" y="546"/>
                      <a:pt x="297" y="539"/>
                      <a:pt x="296" y="539"/>
                    </a:cubicBezTo>
                    <a:cubicBezTo>
                      <a:pt x="287" y="531"/>
                      <a:pt x="270" y="512"/>
                      <a:pt x="270" y="499"/>
                    </a:cubicBezTo>
                    <a:cubicBezTo>
                      <a:pt x="270" y="493"/>
                      <a:pt x="274" y="494"/>
                      <a:pt x="277" y="490"/>
                    </a:cubicBezTo>
                    <a:cubicBezTo>
                      <a:pt x="270" y="482"/>
                      <a:pt x="268" y="493"/>
                      <a:pt x="260" y="489"/>
                    </a:cubicBezTo>
                    <a:cubicBezTo>
                      <a:pt x="259" y="487"/>
                      <a:pt x="257" y="479"/>
                      <a:pt x="256" y="475"/>
                    </a:cubicBezTo>
                    <a:cubicBezTo>
                      <a:pt x="253" y="466"/>
                      <a:pt x="241" y="461"/>
                      <a:pt x="241" y="449"/>
                    </a:cubicBezTo>
                    <a:cubicBezTo>
                      <a:pt x="241" y="445"/>
                      <a:pt x="244" y="443"/>
                      <a:pt x="246" y="438"/>
                    </a:cubicBezTo>
                    <a:cubicBezTo>
                      <a:pt x="243" y="437"/>
                      <a:pt x="240" y="436"/>
                      <a:pt x="237" y="438"/>
                    </a:cubicBezTo>
                    <a:cubicBezTo>
                      <a:pt x="237" y="428"/>
                      <a:pt x="237" y="428"/>
                      <a:pt x="237" y="428"/>
                    </a:cubicBezTo>
                    <a:cubicBezTo>
                      <a:pt x="243" y="420"/>
                      <a:pt x="246" y="411"/>
                      <a:pt x="255" y="404"/>
                    </a:cubicBezTo>
                    <a:lnTo>
                      <a:pt x="255" y="40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4" name="Freeform 89">
                <a:extLst>
                  <a:ext uri="{FF2B5EF4-FFF2-40B4-BE49-F238E27FC236}">
                    <a16:creationId xmlns:a16="http://schemas.microsoft.com/office/drawing/2014/main" id="{46C60F2B-BE39-6C45-85F4-7C0493E95A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275" y="1443038"/>
                <a:ext cx="47625" cy="31750"/>
              </a:xfrm>
              <a:custGeom>
                <a:avLst/>
                <a:gdLst/>
                <a:ahLst/>
                <a:cxnLst>
                  <a:cxn ang="0">
                    <a:pos x="9" y="24"/>
                  </a:cxn>
                  <a:cxn ang="0">
                    <a:pos x="0" y="9"/>
                  </a:cxn>
                  <a:cxn ang="0">
                    <a:pos x="10" y="0"/>
                  </a:cxn>
                  <a:cxn ang="0">
                    <a:pos x="36" y="16"/>
                  </a:cxn>
                  <a:cxn ang="0">
                    <a:pos x="19" y="24"/>
                  </a:cxn>
                  <a:cxn ang="0">
                    <a:pos x="9" y="24"/>
                  </a:cxn>
                </a:cxnLst>
                <a:rect l="0" t="0" r="r" b="b"/>
                <a:pathLst>
                  <a:path w="36" h="24">
                    <a:moveTo>
                      <a:pt x="9" y="24"/>
                    </a:moveTo>
                    <a:cubicBezTo>
                      <a:pt x="5" y="24"/>
                      <a:pt x="0" y="14"/>
                      <a:pt x="0" y="9"/>
                    </a:cubicBezTo>
                    <a:cubicBezTo>
                      <a:pt x="0" y="2"/>
                      <a:pt x="6" y="0"/>
                      <a:pt x="10" y="0"/>
                    </a:cubicBezTo>
                    <a:cubicBezTo>
                      <a:pt x="21" y="0"/>
                      <a:pt x="25" y="12"/>
                      <a:pt x="36" y="16"/>
                    </a:cubicBezTo>
                    <a:cubicBezTo>
                      <a:pt x="35" y="23"/>
                      <a:pt x="26" y="24"/>
                      <a:pt x="19" y="24"/>
                    </a:cubicBezTo>
                    <a:lnTo>
                      <a:pt x="9" y="2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5" name="Freeform 90">
                <a:extLst>
                  <a:ext uri="{FF2B5EF4-FFF2-40B4-BE49-F238E27FC236}">
                    <a16:creationId xmlns:a16="http://schemas.microsoft.com/office/drawing/2014/main" id="{0534DA47-1DA6-5649-AB9A-5771942D1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0350" y="1277938"/>
                <a:ext cx="26988" cy="15875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0" y="5"/>
                  </a:cxn>
                  <a:cxn ang="0">
                    <a:pos x="4" y="0"/>
                  </a:cxn>
                  <a:cxn ang="0">
                    <a:pos x="12" y="0"/>
                  </a:cxn>
                  <a:cxn ang="0">
                    <a:pos x="12" y="5"/>
                  </a:cxn>
                  <a:cxn ang="0">
                    <a:pos x="20" y="5"/>
                  </a:cxn>
                  <a:cxn ang="0">
                    <a:pos x="6" y="12"/>
                  </a:cxn>
                </a:cxnLst>
                <a:rect l="0" t="0" r="r" b="b"/>
                <a:pathLst>
                  <a:path w="20" h="12">
                    <a:moveTo>
                      <a:pt x="6" y="12"/>
                    </a:moveTo>
                    <a:cubicBezTo>
                      <a:pt x="2" y="12"/>
                      <a:pt x="0" y="8"/>
                      <a:pt x="0" y="5"/>
                    </a:cubicBezTo>
                    <a:cubicBezTo>
                      <a:pt x="0" y="3"/>
                      <a:pt x="3" y="1"/>
                      <a:pt x="4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3"/>
                      <a:pt x="12" y="4"/>
                      <a:pt x="12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17" y="7"/>
                      <a:pt x="10" y="12"/>
                      <a:pt x="6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6" name="Freeform 91">
                <a:extLst>
                  <a:ext uri="{FF2B5EF4-FFF2-40B4-BE49-F238E27FC236}">
                    <a16:creationId xmlns:a16="http://schemas.microsoft.com/office/drawing/2014/main" id="{5BFEAEE1-2CF2-9D4B-8EC7-D7C67F26CE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250" y="1928813"/>
                <a:ext cx="109538" cy="106363"/>
              </a:xfrm>
              <a:custGeom>
                <a:avLst/>
                <a:gdLst/>
                <a:ahLst/>
                <a:cxnLst>
                  <a:cxn ang="0">
                    <a:pos x="4" y="67"/>
                  </a:cxn>
                  <a:cxn ang="0">
                    <a:pos x="0" y="62"/>
                  </a:cxn>
                  <a:cxn ang="0">
                    <a:pos x="8" y="54"/>
                  </a:cxn>
                  <a:cxn ang="0">
                    <a:pos x="8" y="51"/>
                  </a:cxn>
                  <a:cxn ang="0">
                    <a:pos x="4" y="49"/>
                  </a:cxn>
                  <a:cxn ang="0">
                    <a:pos x="28" y="13"/>
                  </a:cxn>
                  <a:cxn ang="0">
                    <a:pos x="41" y="0"/>
                  </a:cxn>
                  <a:cxn ang="0">
                    <a:pos x="44" y="4"/>
                  </a:cxn>
                  <a:cxn ang="0">
                    <a:pos x="32" y="27"/>
                  </a:cxn>
                  <a:cxn ang="0">
                    <a:pos x="32" y="31"/>
                  </a:cxn>
                  <a:cxn ang="0">
                    <a:pos x="39" y="27"/>
                  </a:cxn>
                  <a:cxn ang="0">
                    <a:pos x="46" y="29"/>
                  </a:cxn>
                  <a:cxn ang="0">
                    <a:pos x="44" y="32"/>
                  </a:cxn>
                  <a:cxn ang="0">
                    <a:pos x="44" y="36"/>
                  </a:cxn>
                  <a:cxn ang="0">
                    <a:pos x="52" y="36"/>
                  </a:cxn>
                  <a:cxn ang="0">
                    <a:pos x="52" y="38"/>
                  </a:cxn>
                  <a:cxn ang="0">
                    <a:pos x="57" y="36"/>
                  </a:cxn>
                  <a:cxn ang="0">
                    <a:pos x="70" y="36"/>
                  </a:cxn>
                  <a:cxn ang="0">
                    <a:pos x="69" y="51"/>
                  </a:cxn>
                  <a:cxn ang="0">
                    <a:pos x="74" y="49"/>
                  </a:cxn>
                  <a:cxn ang="0">
                    <a:pos x="70" y="56"/>
                  </a:cxn>
                  <a:cxn ang="0">
                    <a:pos x="73" y="63"/>
                  </a:cxn>
                  <a:cxn ang="0">
                    <a:pos x="79" y="60"/>
                  </a:cxn>
                  <a:cxn ang="0">
                    <a:pos x="82" y="70"/>
                  </a:cxn>
                  <a:cxn ang="0">
                    <a:pos x="75" y="80"/>
                  </a:cxn>
                  <a:cxn ang="0">
                    <a:pos x="71" y="75"/>
                  </a:cxn>
                  <a:cxn ang="0">
                    <a:pos x="67" y="74"/>
                  </a:cxn>
                  <a:cxn ang="0">
                    <a:pos x="63" y="62"/>
                  </a:cxn>
                  <a:cxn ang="0">
                    <a:pos x="50" y="74"/>
                  </a:cxn>
                  <a:cxn ang="0">
                    <a:pos x="47" y="74"/>
                  </a:cxn>
                  <a:cxn ang="0">
                    <a:pos x="52" y="67"/>
                  </a:cxn>
                  <a:cxn ang="0">
                    <a:pos x="40" y="65"/>
                  </a:cxn>
                  <a:cxn ang="0">
                    <a:pos x="31" y="67"/>
                  </a:cxn>
                  <a:cxn ang="0">
                    <a:pos x="18" y="64"/>
                  </a:cxn>
                  <a:cxn ang="0">
                    <a:pos x="4" y="67"/>
                  </a:cxn>
                </a:cxnLst>
                <a:rect l="0" t="0" r="r" b="b"/>
                <a:pathLst>
                  <a:path w="82" h="80">
                    <a:moveTo>
                      <a:pt x="4" y="67"/>
                    </a:moveTo>
                    <a:cubicBezTo>
                      <a:pt x="2" y="67"/>
                      <a:pt x="0" y="64"/>
                      <a:pt x="0" y="62"/>
                    </a:cubicBezTo>
                    <a:cubicBezTo>
                      <a:pt x="0" y="61"/>
                      <a:pt x="8" y="55"/>
                      <a:pt x="8" y="54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6" y="51"/>
                      <a:pt x="5" y="51"/>
                      <a:pt x="4" y="49"/>
                    </a:cubicBezTo>
                    <a:cubicBezTo>
                      <a:pt x="17" y="43"/>
                      <a:pt x="21" y="23"/>
                      <a:pt x="28" y="13"/>
                    </a:cubicBezTo>
                    <a:cubicBezTo>
                      <a:pt x="32" y="7"/>
                      <a:pt x="34" y="0"/>
                      <a:pt x="41" y="0"/>
                    </a:cubicBezTo>
                    <a:cubicBezTo>
                      <a:pt x="43" y="0"/>
                      <a:pt x="44" y="3"/>
                      <a:pt x="44" y="4"/>
                    </a:cubicBezTo>
                    <a:cubicBezTo>
                      <a:pt x="44" y="14"/>
                      <a:pt x="35" y="19"/>
                      <a:pt x="32" y="27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6" y="30"/>
                      <a:pt x="36" y="27"/>
                      <a:pt x="39" y="27"/>
                    </a:cubicBezTo>
                    <a:cubicBezTo>
                      <a:pt x="42" y="27"/>
                      <a:pt x="44" y="28"/>
                      <a:pt x="46" y="29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36"/>
                      <a:pt x="44" y="36"/>
                      <a:pt x="44" y="36"/>
                    </a:cubicBezTo>
                    <a:cubicBezTo>
                      <a:pt x="52" y="36"/>
                      <a:pt x="52" y="36"/>
                      <a:pt x="52" y="36"/>
                    </a:cubicBezTo>
                    <a:cubicBezTo>
                      <a:pt x="52" y="36"/>
                      <a:pt x="52" y="38"/>
                      <a:pt x="52" y="38"/>
                    </a:cubicBezTo>
                    <a:cubicBezTo>
                      <a:pt x="57" y="36"/>
                      <a:pt x="57" y="36"/>
                      <a:pt x="57" y="36"/>
                    </a:cubicBezTo>
                    <a:cubicBezTo>
                      <a:pt x="62" y="37"/>
                      <a:pt x="68" y="37"/>
                      <a:pt x="70" y="36"/>
                    </a:cubicBezTo>
                    <a:cubicBezTo>
                      <a:pt x="70" y="40"/>
                      <a:pt x="69" y="44"/>
                      <a:pt x="69" y="51"/>
                    </a:cubicBezTo>
                    <a:cubicBezTo>
                      <a:pt x="70" y="50"/>
                      <a:pt x="73" y="49"/>
                      <a:pt x="74" y="49"/>
                    </a:cubicBezTo>
                    <a:cubicBezTo>
                      <a:pt x="74" y="53"/>
                      <a:pt x="70" y="54"/>
                      <a:pt x="70" y="56"/>
                    </a:cubicBezTo>
                    <a:cubicBezTo>
                      <a:pt x="70" y="58"/>
                      <a:pt x="73" y="60"/>
                      <a:pt x="73" y="63"/>
                    </a:cubicBezTo>
                    <a:cubicBezTo>
                      <a:pt x="77" y="63"/>
                      <a:pt x="76" y="62"/>
                      <a:pt x="79" y="60"/>
                    </a:cubicBezTo>
                    <a:cubicBezTo>
                      <a:pt x="79" y="66"/>
                      <a:pt x="82" y="65"/>
                      <a:pt x="82" y="70"/>
                    </a:cubicBezTo>
                    <a:cubicBezTo>
                      <a:pt x="82" y="75"/>
                      <a:pt x="79" y="80"/>
                      <a:pt x="75" y="80"/>
                    </a:cubicBezTo>
                    <a:cubicBezTo>
                      <a:pt x="72" y="80"/>
                      <a:pt x="71" y="77"/>
                      <a:pt x="71" y="75"/>
                    </a:cubicBezTo>
                    <a:cubicBezTo>
                      <a:pt x="69" y="75"/>
                      <a:pt x="69" y="74"/>
                      <a:pt x="67" y="74"/>
                    </a:cubicBezTo>
                    <a:cubicBezTo>
                      <a:pt x="64" y="74"/>
                      <a:pt x="66" y="66"/>
                      <a:pt x="63" y="62"/>
                    </a:cubicBezTo>
                    <a:cubicBezTo>
                      <a:pt x="59" y="67"/>
                      <a:pt x="55" y="74"/>
                      <a:pt x="50" y="74"/>
                    </a:cubicBezTo>
                    <a:cubicBezTo>
                      <a:pt x="49" y="74"/>
                      <a:pt x="47" y="75"/>
                      <a:pt x="47" y="74"/>
                    </a:cubicBezTo>
                    <a:cubicBezTo>
                      <a:pt x="47" y="70"/>
                      <a:pt x="51" y="70"/>
                      <a:pt x="52" y="67"/>
                    </a:cubicBezTo>
                    <a:cubicBezTo>
                      <a:pt x="48" y="67"/>
                      <a:pt x="42" y="70"/>
                      <a:pt x="40" y="65"/>
                    </a:cubicBezTo>
                    <a:cubicBezTo>
                      <a:pt x="37" y="66"/>
                      <a:pt x="34" y="67"/>
                      <a:pt x="31" y="67"/>
                    </a:cubicBezTo>
                    <a:cubicBezTo>
                      <a:pt x="25" y="67"/>
                      <a:pt x="23" y="64"/>
                      <a:pt x="18" y="64"/>
                    </a:cubicBezTo>
                    <a:cubicBezTo>
                      <a:pt x="11" y="64"/>
                      <a:pt x="9" y="67"/>
                      <a:pt x="4" y="6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7" name="Freeform 92">
                <a:extLst>
                  <a:ext uri="{FF2B5EF4-FFF2-40B4-BE49-F238E27FC236}">
                    <a16:creationId xmlns:a16="http://schemas.microsoft.com/office/drawing/2014/main" id="{891116BC-12D0-D042-9CA5-2498DE4393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7288" y="2314575"/>
                <a:ext cx="671513" cy="450850"/>
              </a:xfrm>
              <a:custGeom>
                <a:avLst/>
                <a:gdLst/>
                <a:ahLst/>
                <a:cxnLst>
                  <a:cxn ang="0">
                    <a:pos x="250" y="98"/>
                  </a:cxn>
                  <a:cxn ang="0">
                    <a:pos x="246" y="141"/>
                  </a:cxn>
                  <a:cxn ang="0">
                    <a:pos x="251" y="160"/>
                  </a:cxn>
                  <a:cxn ang="0">
                    <a:pos x="281" y="192"/>
                  </a:cxn>
                  <a:cxn ang="0">
                    <a:pos x="312" y="191"/>
                  </a:cxn>
                  <a:cxn ang="0">
                    <a:pos x="327" y="187"/>
                  </a:cxn>
                  <a:cxn ang="0">
                    <a:pos x="363" y="152"/>
                  </a:cxn>
                  <a:cxn ang="0">
                    <a:pos x="382" y="154"/>
                  </a:cxn>
                  <a:cxn ang="0">
                    <a:pos x="374" y="180"/>
                  </a:cxn>
                  <a:cxn ang="0">
                    <a:pos x="369" y="192"/>
                  </a:cxn>
                  <a:cxn ang="0">
                    <a:pos x="365" y="213"/>
                  </a:cxn>
                  <a:cxn ang="0">
                    <a:pos x="357" y="224"/>
                  </a:cxn>
                  <a:cxn ang="0">
                    <a:pos x="405" y="226"/>
                  </a:cxn>
                  <a:cxn ang="0">
                    <a:pos x="426" y="242"/>
                  </a:cxn>
                  <a:cxn ang="0">
                    <a:pos x="423" y="289"/>
                  </a:cxn>
                  <a:cxn ang="0">
                    <a:pos x="451" y="316"/>
                  </a:cxn>
                  <a:cxn ang="0">
                    <a:pos x="504" y="322"/>
                  </a:cxn>
                  <a:cxn ang="0">
                    <a:pos x="488" y="329"/>
                  </a:cxn>
                  <a:cxn ang="0">
                    <a:pos x="480" y="316"/>
                  </a:cxn>
                  <a:cxn ang="0">
                    <a:pos x="468" y="332"/>
                  </a:cxn>
                  <a:cxn ang="0">
                    <a:pos x="446" y="326"/>
                  </a:cxn>
                  <a:cxn ang="0">
                    <a:pos x="431" y="323"/>
                  </a:cxn>
                  <a:cxn ang="0">
                    <a:pos x="406" y="302"/>
                  </a:cxn>
                  <a:cxn ang="0">
                    <a:pos x="402" y="306"/>
                  </a:cxn>
                  <a:cxn ang="0">
                    <a:pos x="391" y="281"/>
                  </a:cxn>
                  <a:cxn ang="0">
                    <a:pos x="372" y="260"/>
                  </a:cxn>
                  <a:cxn ang="0">
                    <a:pos x="345" y="255"/>
                  </a:cxn>
                  <a:cxn ang="0">
                    <a:pos x="294" y="226"/>
                  </a:cxn>
                  <a:cxn ang="0">
                    <a:pos x="282" y="222"/>
                  </a:cxn>
                  <a:cxn ang="0">
                    <a:pos x="256" y="227"/>
                  </a:cxn>
                  <a:cxn ang="0">
                    <a:pos x="221" y="214"/>
                  </a:cxn>
                  <a:cxn ang="0">
                    <a:pos x="195" y="203"/>
                  </a:cxn>
                  <a:cxn ang="0">
                    <a:pos x="175" y="195"/>
                  </a:cxn>
                  <a:cxn ang="0">
                    <a:pos x="148" y="172"/>
                  </a:cxn>
                  <a:cxn ang="0">
                    <a:pos x="148" y="150"/>
                  </a:cxn>
                  <a:cxn ang="0">
                    <a:pos x="102" y="101"/>
                  </a:cxn>
                  <a:cxn ang="0">
                    <a:pos x="82" y="68"/>
                  </a:cxn>
                  <a:cxn ang="0">
                    <a:pos x="62" y="53"/>
                  </a:cxn>
                  <a:cxn ang="0">
                    <a:pos x="49" y="22"/>
                  </a:cxn>
                  <a:cxn ang="0">
                    <a:pos x="28" y="19"/>
                  </a:cxn>
                  <a:cxn ang="0">
                    <a:pos x="49" y="53"/>
                  </a:cxn>
                  <a:cxn ang="0">
                    <a:pos x="73" y="95"/>
                  </a:cxn>
                  <a:cxn ang="0">
                    <a:pos x="96" y="130"/>
                  </a:cxn>
                  <a:cxn ang="0">
                    <a:pos x="86" y="127"/>
                  </a:cxn>
                  <a:cxn ang="0">
                    <a:pos x="65" y="109"/>
                  </a:cxn>
                  <a:cxn ang="0">
                    <a:pos x="52" y="84"/>
                  </a:cxn>
                  <a:cxn ang="0">
                    <a:pos x="40" y="69"/>
                  </a:cxn>
                  <a:cxn ang="0">
                    <a:pos x="11" y="24"/>
                  </a:cxn>
                  <a:cxn ang="0">
                    <a:pos x="0" y="0"/>
                  </a:cxn>
                  <a:cxn ang="0">
                    <a:pos x="76" y="16"/>
                  </a:cxn>
                  <a:cxn ang="0">
                    <a:pos x="113" y="10"/>
                  </a:cxn>
                  <a:cxn ang="0">
                    <a:pos x="152" y="29"/>
                  </a:cxn>
                  <a:cxn ang="0">
                    <a:pos x="188" y="38"/>
                  </a:cxn>
                  <a:cxn ang="0">
                    <a:pos x="249" y="90"/>
                  </a:cxn>
                  <a:cxn ang="0">
                    <a:pos x="247" y="86"/>
                  </a:cxn>
                </a:cxnLst>
                <a:rect l="0" t="0" r="r" b="b"/>
                <a:pathLst>
                  <a:path w="504" h="338">
                    <a:moveTo>
                      <a:pt x="248" y="91"/>
                    </a:moveTo>
                    <a:cubicBezTo>
                      <a:pt x="249" y="94"/>
                      <a:pt x="250" y="96"/>
                      <a:pt x="250" y="98"/>
                    </a:cubicBezTo>
                    <a:cubicBezTo>
                      <a:pt x="250" y="106"/>
                      <a:pt x="247" y="109"/>
                      <a:pt x="246" y="116"/>
                    </a:cubicBezTo>
                    <a:cubicBezTo>
                      <a:pt x="246" y="141"/>
                      <a:pt x="246" y="141"/>
                      <a:pt x="246" y="141"/>
                    </a:cubicBezTo>
                    <a:cubicBezTo>
                      <a:pt x="245" y="144"/>
                      <a:pt x="248" y="148"/>
                      <a:pt x="249" y="150"/>
                    </a:cubicBezTo>
                    <a:cubicBezTo>
                      <a:pt x="251" y="154"/>
                      <a:pt x="249" y="156"/>
                      <a:pt x="251" y="160"/>
                    </a:cubicBezTo>
                    <a:cubicBezTo>
                      <a:pt x="252" y="164"/>
                      <a:pt x="258" y="170"/>
                      <a:pt x="261" y="173"/>
                    </a:cubicBezTo>
                    <a:cubicBezTo>
                      <a:pt x="269" y="181"/>
                      <a:pt x="269" y="188"/>
                      <a:pt x="281" y="192"/>
                    </a:cubicBezTo>
                    <a:cubicBezTo>
                      <a:pt x="285" y="193"/>
                      <a:pt x="285" y="197"/>
                      <a:pt x="288" y="197"/>
                    </a:cubicBezTo>
                    <a:cubicBezTo>
                      <a:pt x="297" y="197"/>
                      <a:pt x="304" y="191"/>
                      <a:pt x="312" y="191"/>
                    </a:cubicBezTo>
                    <a:cubicBezTo>
                      <a:pt x="317" y="191"/>
                      <a:pt x="319" y="194"/>
                      <a:pt x="321" y="194"/>
                    </a:cubicBezTo>
                    <a:cubicBezTo>
                      <a:pt x="324" y="194"/>
                      <a:pt x="327" y="188"/>
                      <a:pt x="327" y="187"/>
                    </a:cubicBezTo>
                    <a:cubicBezTo>
                      <a:pt x="329" y="181"/>
                      <a:pt x="336" y="176"/>
                      <a:pt x="336" y="169"/>
                    </a:cubicBezTo>
                    <a:cubicBezTo>
                      <a:pt x="336" y="156"/>
                      <a:pt x="351" y="152"/>
                      <a:pt x="363" y="152"/>
                    </a:cubicBezTo>
                    <a:cubicBezTo>
                      <a:pt x="367" y="152"/>
                      <a:pt x="370" y="152"/>
                      <a:pt x="372" y="153"/>
                    </a:cubicBezTo>
                    <a:cubicBezTo>
                      <a:pt x="373" y="154"/>
                      <a:pt x="379" y="154"/>
                      <a:pt x="382" y="154"/>
                    </a:cubicBezTo>
                    <a:cubicBezTo>
                      <a:pt x="382" y="155"/>
                      <a:pt x="382" y="157"/>
                      <a:pt x="382" y="158"/>
                    </a:cubicBezTo>
                    <a:cubicBezTo>
                      <a:pt x="382" y="164"/>
                      <a:pt x="374" y="172"/>
                      <a:pt x="374" y="180"/>
                    </a:cubicBezTo>
                    <a:cubicBezTo>
                      <a:pt x="374" y="188"/>
                      <a:pt x="372" y="191"/>
                      <a:pt x="369" y="195"/>
                    </a:cubicBezTo>
                    <a:cubicBezTo>
                      <a:pt x="369" y="194"/>
                      <a:pt x="369" y="193"/>
                      <a:pt x="369" y="192"/>
                    </a:cubicBezTo>
                    <a:cubicBezTo>
                      <a:pt x="368" y="192"/>
                      <a:pt x="367" y="192"/>
                      <a:pt x="365" y="192"/>
                    </a:cubicBezTo>
                    <a:cubicBezTo>
                      <a:pt x="365" y="197"/>
                      <a:pt x="365" y="207"/>
                      <a:pt x="365" y="213"/>
                    </a:cubicBezTo>
                    <a:cubicBezTo>
                      <a:pt x="365" y="217"/>
                      <a:pt x="360" y="219"/>
                      <a:pt x="357" y="222"/>
                    </a:cubicBezTo>
                    <a:cubicBezTo>
                      <a:pt x="357" y="223"/>
                      <a:pt x="357" y="223"/>
                      <a:pt x="357" y="224"/>
                    </a:cubicBezTo>
                    <a:cubicBezTo>
                      <a:pt x="357" y="227"/>
                      <a:pt x="360" y="229"/>
                      <a:pt x="363" y="229"/>
                    </a:cubicBezTo>
                    <a:cubicBezTo>
                      <a:pt x="377" y="229"/>
                      <a:pt x="389" y="226"/>
                      <a:pt x="405" y="226"/>
                    </a:cubicBezTo>
                    <a:cubicBezTo>
                      <a:pt x="415" y="226"/>
                      <a:pt x="418" y="234"/>
                      <a:pt x="426" y="236"/>
                    </a:cubicBezTo>
                    <a:cubicBezTo>
                      <a:pt x="426" y="238"/>
                      <a:pt x="426" y="240"/>
                      <a:pt x="426" y="242"/>
                    </a:cubicBezTo>
                    <a:cubicBezTo>
                      <a:pt x="426" y="246"/>
                      <a:pt x="425" y="257"/>
                      <a:pt x="423" y="262"/>
                    </a:cubicBezTo>
                    <a:cubicBezTo>
                      <a:pt x="423" y="272"/>
                      <a:pt x="423" y="281"/>
                      <a:pt x="423" y="289"/>
                    </a:cubicBezTo>
                    <a:cubicBezTo>
                      <a:pt x="423" y="298"/>
                      <a:pt x="432" y="302"/>
                      <a:pt x="439" y="306"/>
                    </a:cubicBezTo>
                    <a:cubicBezTo>
                      <a:pt x="444" y="308"/>
                      <a:pt x="444" y="316"/>
                      <a:pt x="451" y="316"/>
                    </a:cubicBezTo>
                    <a:cubicBezTo>
                      <a:pt x="463" y="316"/>
                      <a:pt x="469" y="307"/>
                      <a:pt x="479" y="307"/>
                    </a:cubicBezTo>
                    <a:cubicBezTo>
                      <a:pt x="491" y="307"/>
                      <a:pt x="497" y="316"/>
                      <a:pt x="504" y="322"/>
                    </a:cubicBezTo>
                    <a:cubicBezTo>
                      <a:pt x="503" y="323"/>
                      <a:pt x="494" y="333"/>
                      <a:pt x="493" y="332"/>
                    </a:cubicBezTo>
                    <a:cubicBezTo>
                      <a:pt x="492" y="331"/>
                      <a:pt x="488" y="330"/>
                      <a:pt x="488" y="329"/>
                    </a:cubicBezTo>
                    <a:cubicBezTo>
                      <a:pt x="488" y="327"/>
                      <a:pt x="490" y="326"/>
                      <a:pt x="491" y="324"/>
                    </a:cubicBezTo>
                    <a:cubicBezTo>
                      <a:pt x="486" y="322"/>
                      <a:pt x="484" y="316"/>
                      <a:pt x="480" y="316"/>
                    </a:cubicBezTo>
                    <a:cubicBezTo>
                      <a:pt x="476" y="316"/>
                      <a:pt x="464" y="325"/>
                      <a:pt x="464" y="328"/>
                    </a:cubicBezTo>
                    <a:cubicBezTo>
                      <a:pt x="464" y="330"/>
                      <a:pt x="467" y="331"/>
                      <a:pt x="468" y="332"/>
                    </a:cubicBezTo>
                    <a:cubicBezTo>
                      <a:pt x="467" y="336"/>
                      <a:pt x="465" y="338"/>
                      <a:pt x="461" y="338"/>
                    </a:cubicBezTo>
                    <a:cubicBezTo>
                      <a:pt x="454" y="338"/>
                      <a:pt x="450" y="330"/>
                      <a:pt x="446" y="326"/>
                    </a:cubicBezTo>
                    <a:cubicBezTo>
                      <a:pt x="443" y="323"/>
                      <a:pt x="436" y="326"/>
                      <a:pt x="433" y="326"/>
                    </a:cubicBezTo>
                    <a:cubicBezTo>
                      <a:pt x="432" y="326"/>
                      <a:pt x="431" y="324"/>
                      <a:pt x="431" y="323"/>
                    </a:cubicBezTo>
                    <a:cubicBezTo>
                      <a:pt x="424" y="322"/>
                      <a:pt x="424" y="318"/>
                      <a:pt x="423" y="314"/>
                    </a:cubicBezTo>
                    <a:cubicBezTo>
                      <a:pt x="421" y="311"/>
                      <a:pt x="406" y="302"/>
                      <a:pt x="406" y="302"/>
                    </a:cubicBezTo>
                    <a:cubicBezTo>
                      <a:pt x="405" y="304"/>
                      <a:pt x="405" y="305"/>
                      <a:pt x="406" y="306"/>
                    </a:cubicBezTo>
                    <a:cubicBezTo>
                      <a:pt x="402" y="306"/>
                      <a:pt x="402" y="306"/>
                      <a:pt x="402" y="306"/>
                    </a:cubicBezTo>
                    <a:cubicBezTo>
                      <a:pt x="395" y="302"/>
                      <a:pt x="399" y="296"/>
                      <a:pt x="397" y="289"/>
                    </a:cubicBezTo>
                    <a:cubicBezTo>
                      <a:pt x="396" y="285"/>
                      <a:pt x="394" y="284"/>
                      <a:pt x="391" y="281"/>
                    </a:cubicBezTo>
                    <a:cubicBezTo>
                      <a:pt x="384" y="274"/>
                      <a:pt x="377" y="270"/>
                      <a:pt x="374" y="260"/>
                    </a:cubicBezTo>
                    <a:cubicBezTo>
                      <a:pt x="373" y="260"/>
                      <a:pt x="372" y="260"/>
                      <a:pt x="372" y="260"/>
                    </a:cubicBezTo>
                    <a:cubicBezTo>
                      <a:pt x="368" y="260"/>
                      <a:pt x="366" y="262"/>
                      <a:pt x="363" y="262"/>
                    </a:cubicBezTo>
                    <a:cubicBezTo>
                      <a:pt x="355" y="262"/>
                      <a:pt x="350" y="257"/>
                      <a:pt x="345" y="255"/>
                    </a:cubicBezTo>
                    <a:cubicBezTo>
                      <a:pt x="336" y="251"/>
                      <a:pt x="330" y="253"/>
                      <a:pt x="321" y="248"/>
                    </a:cubicBezTo>
                    <a:cubicBezTo>
                      <a:pt x="308" y="242"/>
                      <a:pt x="306" y="232"/>
                      <a:pt x="294" y="226"/>
                    </a:cubicBezTo>
                    <a:cubicBezTo>
                      <a:pt x="291" y="226"/>
                      <a:pt x="291" y="226"/>
                      <a:pt x="291" y="226"/>
                    </a:cubicBezTo>
                    <a:cubicBezTo>
                      <a:pt x="288" y="224"/>
                      <a:pt x="285" y="222"/>
                      <a:pt x="282" y="222"/>
                    </a:cubicBezTo>
                    <a:cubicBezTo>
                      <a:pt x="274" y="222"/>
                      <a:pt x="272" y="231"/>
                      <a:pt x="265" y="231"/>
                    </a:cubicBezTo>
                    <a:cubicBezTo>
                      <a:pt x="261" y="231"/>
                      <a:pt x="258" y="228"/>
                      <a:pt x="256" y="227"/>
                    </a:cubicBezTo>
                    <a:cubicBezTo>
                      <a:pt x="252" y="225"/>
                      <a:pt x="249" y="226"/>
                      <a:pt x="246" y="226"/>
                    </a:cubicBezTo>
                    <a:cubicBezTo>
                      <a:pt x="241" y="226"/>
                      <a:pt x="226" y="216"/>
                      <a:pt x="221" y="214"/>
                    </a:cubicBezTo>
                    <a:cubicBezTo>
                      <a:pt x="216" y="211"/>
                      <a:pt x="213" y="214"/>
                      <a:pt x="208" y="213"/>
                    </a:cubicBezTo>
                    <a:cubicBezTo>
                      <a:pt x="202" y="211"/>
                      <a:pt x="201" y="206"/>
                      <a:pt x="195" y="203"/>
                    </a:cubicBezTo>
                    <a:cubicBezTo>
                      <a:pt x="189" y="200"/>
                      <a:pt x="186" y="201"/>
                      <a:pt x="180" y="198"/>
                    </a:cubicBezTo>
                    <a:cubicBezTo>
                      <a:pt x="177" y="197"/>
                      <a:pt x="177" y="196"/>
                      <a:pt x="175" y="195"/>
                    </a:cubicBezTo>
                    <a:cubicBezTo>
                      <a:pt x="170" y="190"/>
                      <a:pt x="156" y="187"/>
                      <a:pt x="155" y="181"/>
                    </a:cubicBezTo>
                    <a:cubicBezTo>
                      <a:pt x="151" y="181"/>
                      <a:pt x="148" y="176"/>
                      <a:pt x="148" y="172"/>
                    </a:cubicBezTo>
                    <a:cubicBezTo>
                      <a:pt x="148" y="167"/>
                      <a:pt x="153" y="165"/>
                      <a:pt x="153" y="160"/>
                    </a:cubicBezTo>
                    <a:cubicBezTo>
                      <a:pt x="153" y="154"/>
                      <a:pt x="149" y="153"/>
                      <a:pt x="148" y="150"/>
                    </a:cubicBezTo>
                    <a:cubicBezTo>
                      <a:pt x="143" y="134"/>
                      <a:pt x="128" y="121"/>
                      <a:pt x="118" y="111"/>
                    </a:cubicBezTo>
                    <a:cubicBezTo>
                      <a:pt x="114" y="107"/>
                      <a:pt x="107" y="105"/>
                      <a:pt x="102" y="101"/>
                    </a:cubicBezTo>
                    <a:cubicBezTo>
                      <a:pt x="99" y="97"/>
                      <a:pt x="102" y="93"/>
                      <a:pt x="100" y="88"/>
                    </a:cubicBezTo>
                    <a:cubicBezTo>
                      <a:pt x="96" y="80"/>
                      <a:pt x="82" y="79"/>
                      <a:pt x="82" y="68"/>
                    </a:cubicBezTo>
                    <a:cubicBezTo>
                      <a:pt x="78" y="68"/>
                      <a:pt x="79" y="67"/>
                      <a:pt x="77" y="68"/>
                    </a:cubicBezTo>
                    <a:cubicBezTo>
                      <a:pt x="72" y="63"/>
                      <a:pt x="67" y="58"/>
                      <a:pt x="62" y="53"/>
                    </a:cubicBezTo>
                    <a:cubicBezTo>
                      <a:pt x="58" y="49"/>
                      <a:pt x="60" y="42"/>
                      <a:pt x="56" y="38"/>
                    </a:cubicBezTo>
                    <a:cubicBezTo>
                      <a:pt x="52" y="34"/>
                      <a:pt x="53" y="24"/>
                      <a:pt x="49" y="22"/>
                    </a:cubicBezTo>
                    <a:cubicBezTo>
                      <a:pt x="42" y="19"/>
                      <a:pt x="35" y="19"/>
                      <a:pt x="29" y="13"/>
                    </a:cubicBezTo>
                    <a:cubicBezTo>
                      <a:pt x="27" y="15"/>
                      <a:pt x="28" y="18"/>
                      <a:pt x="28" y="19"/>
                    </a:cubicBezTo>
                    <a:cubicBezTo>
                      <a:pt x="28" y="28"/>
                      <a:pt x="32" y="34"/>
                      <a:pt x="36" y="41"/>
                    </a:cubicBezTo>
                    <a:cubicBezTo>
                      <a:pt x="39" y="48"/>
                      <a:pt x="45" y="48"/>
                      <a:pt x="49" y="53"/>
                    </a:cubicBezTo>
                    <a:cubicBezTo>
                      <a:pt x="55" y="59"/>
                      <a:pt x="56" y="63"/>
                      <a:pt x="58" y="71"/>
                    </a:cubicBezTo>
                    <a:cubicBezTo>
                      <a:pt x="61" y="81"/>
                      <a:pt x="70" y="86"/>
                      <a:pt x="73" y="95"/>
                    </a:cubicBezTo>
                    <a:cubicBezTo>
                      <a:pt x="77" y="106"/>
                      <a:pt x="80" y="117"/>
                      <a:pt x="87" y="122"/>
                    </a:cubicBezTo>
                    <a:cubicBezTo>
                      <a:pt x="91" y="119"/>
                      <a:pt x="96" y="126"/>
                      <a:pt x="96" y="130"/>
                    </a:cubicBezTo>
                    <a:cubicBezTo>
                      <a:pt x="96" y="132"/>
                      <a:pt x="95" y="136"/>
                      <a:pt x="93" y="136"/>
                    </a:cubicBezTo>
                    <a:cubicBezTo>
                      <a:pt x="92" y="136"/>
                      <a:pt x="86" y="129"/>
                      <a:pt x="86" y="127"/>
                    </a:cubicBezTo>
                    <a:cubicBezTo>
                      <a:pt x="78" y="127"/>
                      <a:pt x="74" y="117"/>
                      <a:pt x="69" y="113"/>
                    </a:cubicBezTo>
                    <a:cubicBezTo>
                      <a:pt x="66" y="112"/>
                      <a:pt x="66" y="112"/>
                      <a:pt x="65" y="109"/>
                    </a:cubicBezTo>
                    <a:cubicBezTo>
                      <a:pt x="65" y="98"/>
                      <a:pt x="65" y="98"/>
                      <a:pt x="65" y="98"/>
                    </a:cubicBezTo>
                    <a:cubicBezTo>
                      <a:pt x="60" y="93"/>
                      <a:pt x="56" y="88"/>
                      <a:pt x="52" y="84"/>
                    </a:cubicBezTo>
                    <a:cubicBezTo>
                      <a:pt x="46" y="78"/>
                      <a:pt x="36" y="79"/>
                      <a:pt x="31" y="72"/>
                    </a:cubicBezTo>
                    <a:cubicBezTo>
                      <a:pt x="34" y="72"/>
                      <a:pt x="44" y="74"/>
                      <a:pt x="40" y="69"/>
                    </a:cubicBezTo>
                    <a:cubicBezTo>
                      <a:pt x="34" y="59"/>
                      <a:pt x="26" y="50"/>
                      <a:pt x="19" y="45"/>
                    </a:cubicBezTo>
                    <a:cubicBezTo>
                      <a:pt x="14" y="41"/>
                      <a:pt x="14" y="29"/>
                      <a:pt x="11" y="24"/>
                    </a:cubicBezTo>
                    <a:cubicBezTo>
                      <a:pt x="7" y="16"/>
                      <a:pt x="3" y="13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76" y="16"/>
                      <a:pt x="76" y="16"/>
                      <a:pt x="76" y="16"/>
                    </a:cubicBezTo>
                    <a:cubicBezTo>
                      <a:pt x="113" y="16"/>
                      <a:pt x="113" y="16"/>
                      <a:pt x="113" y="16"/>
                    </a:cubicBezTo>
                    <a:cubicBezTo>
                      <a:pt x="113" y="10"/>
                      <a:pt x="113" y="10"/>
                      <a:pt x="113" y="10"/>
                    </a:cubicBezTo>
                    <a:cubicBezTo>
                      <a:pt x="121" y="10"/>
                      <a:pt x="121" y="10"/>
                      <a:pt x="121" y="10"/>
                    </a:cubicBezTo>
                    <a:cubicBezTo>
                      <a:pt x="136" y="14"/>
                      <a:pt x="145" y="16"/>
                      <a:pt x="152" y="29"/>
                    </a:cubicBezTo>
                    <a:cubicBezTo>
                      <a:pt x="156" y="35"/>
                      <a:pt x="163" y="50"/>
                      <a:pt x="172" y="50"/>
                    </a:cubicBezTo>
                    <a:cubicBezTo>
                      <a:pt x="181" y="50"/>
                      <a:pt x="178" y="38"/>
                      <a:pt x="188" y="38"/>
                    </a:cubicBezTo>
                    <a:cubicBezTo>
                      <a:pt x="214" y="38"/>
                      <a:pt x="213" y="70"/>
                      <a:pt x="227" y="84"/>
                    </a:cubicBezTo>
                    <a:cubicBezTo>
                      <a:pt x="231" y="87"/>
                      <a:pt x="242" y="90"/>
                      <a:pt x="249" y="90"/>
                    </a:cubicBezTo>
                    <a:cubicBezTo>
                      <a:pt x="249" y="89"/>
                      <a:pt x="247" y="87"/>
                      <a:pt x="247" y="86"/>
                    </a:cubicBezTo>
                    <a:cubicBezTo>
                      <a:pt x="247" y="86"/>
                      <a:pt x="247" y="86"/>
                      <a:pt x="247" y="86"/>
                    </a:cubicBezTo>
                    <a:lnTo>
                      <a:pt x="248" y="9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8" name="Freeform 93">
                <a:extLst>
                  <a:ext uri="{FF2B5EF4-FFF2-40B4-BE49-F238E27FC236}">
                    <a16:creationId xmlns:a16="http://schemas.microsoft.com/office/drawing/2014/main" id="{5E64BC89-559E-9641-8786-0C53010796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250" y="1895475"/>
                <a:ext cx="20638" cy="95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7"/>
                  </a:cxn>
                  <a:cxn ang="0">
                    <a:pos x="12" y="7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5" h="8">
                    <a:moveTo>
                      <a:pt x="0" y="0"/>
                    </a:moveTo>
                    <a:cubicBezTo>
                      <a:pt x="7" y="0"/>
                      <a:pt x="15" y="1"/>
                      <a:pt x="15" y="7"/>
                    </a:cubicBezTo>
                    <a:cubicBezTo>
                      <a:pt x="15" y="8"/>
                      <a:pt x="13" y="7"/>
                      <a:pt x="12" y="7"/>
                    </a:cubicBezTo>
                    <a:cubicBezTo>
                      <a:pt x="8" y="7"/>
                      <a:pt x="2" y="5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9" name="Freeform 94">
                <a:extLst>
                  <a:ext uri="{FF2B5EF4-FFF2-40B4-BE49-F238E27FC236}">
                    <a16:creationId xmlns:a16="http://schemas.microsoft.com/office/drawing/2014/main" id="{F29BDBC4-1E12-7B4C-AFFC-198B75594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9963" y="1951038"/>
                <a:ext cx="79375" cy="5080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6" y="0"/>
                  </a:cxn>
                  <a:cxn ang="0">
                    <a:pos x="18" y="6"/>
                  </a:cxn>
                  <a:cxn ang="0">
                    <a:pos x="59" y="34"/>
                  </a:cxn>
                  <a:cxn ang="0">
                    <a:pos x="59" y="38"/>
                  </a:cxn>
                  <a:cxn ang="0">
                    <a:pos x="55" y="38"/>
                  </a:cxn>
                  <a:cxn ang="0">
                    <a:pos x="22" y="22"/>
                  </a:cxn>
                  <a:cxn ang="0">
                    <a:pos x="27" y="17"/>
                  </a:cxn>
                  <a:cxn ang="0">
                    <a:pos x="4" y="8"/>
                  </a:cxn>
                  <a:cxn ang="0">
                    <a:pos x="8" y="4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59" h="38">
                    <a:moveTo>
                      <a:pt x="0" y="2"/>
                    </a:moveTo>
                    <a:cubicBezTo>
                      <a:pt x="2" y="1"/>
                      <a:pt x="4" y="0"/>
                      <a:pt x="6" y="0"/>
                    </a:cubicBezTo>
                    <a:cubicBezTo>
                      <a:pt x="11" y="0"/>
                      <a:pt x="15" y="5"/>
                      <a:pt x="18" y="6"/>
                    </a:cubicBezTo>
                    <a:cubicBezTo>
                      <a:pt x="37" y="12"/>
                      <a:pt x="48" y="23"/>
                      <a:pt x="59" y="34"/>
                    </a:cubicBezTo>
                    <a:cubicBezTo>
                      <a:pt x="59" y="38"/>
                      <a:pt x="59" y="38"/>
                      <a:pt x="59" y="38"/>
                    </a:cubicBezTo>
                    <a:cubicBezTo>
                      <a:pt x="58" y="38"/>
                      <a:pt x="56" y="38"/>
                      <a:pt x="55" y="38"/>
                    </a:cubicBezTo>
                    <a:cubicBezTo>
                      <a:pt x="45" y="38"/>
                      <a:pt x="29" y="26"/>
                      <a:pt x="22" y="22"/>
                    </a:cubicBezTo>
                    <a:cubicBezTo>
                      <a:pt x="23" y="19"/>
                      <a:pt x="25" y="19"/>
                      <a:pt x="27" y="17"/>
                    </a:cubicBezTo>
                    <a:cubicBezTo>
                      <a:pt x="18" y="17"/>
                      <a:pt x="6" y="13"/>
                      <a:pt x="4" y="8"/>
                    </a:cubicBezTo>
                    <a:cubicBezTo>
                      <a:pt x="6" y="7"/>
                      <a:pt x="8" y="5"/>
                      <a:pt x="8" y="4"/>
                    </a:cubicBezTo>
                    <a:cubicBezTo>
                      <a:pt x="6" y="3"/>
                      <a:pt x="2" y="2"/>
                      <a:pt x="2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0" name="Freeform 95">
                <a:extLst>
                  <a:ext uri="{FF2B5EF4-FFF2-40B4-BE49-F238E27FC236}">
                    <a16:creationId xmlns:a16="http://schemas.microsoft.com/office/drawing/2014/main" id="{5E669A5B-3D4C-5C40-9004-E8D580151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2175" y="1876425"/>
                <a:ext cx="28575" cy="39688"/>
              </a:xfrm>
              <a:custGeom>
                <a:avLst/>
                <a:gdLst/>
                <a:ahLst/>
                <a:cxnLst>
                  <a:cxn ang="0">
                    <a:pos x="5" y="12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10" y="3"/>
                  </a:cxn>
                  <a:cxn ang="0">
                    <a:pos x="7" y="8"/>
                  </a:cxn>
                  <a:cxn ang="0">
                    <a:pos x="13" y="3"/>
                  </a:cxn>
                  <a:cxn ang="0">
                    <a:pos x="13" y="12"/>
                  </a:cxn>
                  <a:cxn ang="0">
                    <a:pos x="15" y="18"/>
                  </a:cxn>
                  <a:cxn ang="0">
                    <a:pos x="13" y="22"/>
                  </a:cxn>
                  <a:cxn ang="0">
                    <a:pos x="17" y="30"/>
                  </a:cxn>
                  <a:cxn ang="0">
                    <a:pos x="10" y="22"/>
                  </a:cxn>
                  <a:cxn ang="0">
                    <a:pos x="12" y="17"/>
                  </a:cxn>
                  <a:cxn ang="0">
                    <a:pos x="5" y="12"/>
                  </a:cxn>
                </a:cxnLst>
                <a:rect l="0" t="0" r="r" b="b"/>
                <a:pathLst>
                  <a:path w="21" h="30">
                    <a:moveTo>
                      <a:pt x="5" y="12"/>
                    </a:moveTo>
                    <a:cubicBezTo>
                      <a:pt x="3" y="12"/>
                      <a:pt x="2" y="6"/>
                      <a:pt x="0" y="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6" y="3"/>
                      <a:pt x="10" y="3"/>
                    </a:cubicBezTo>
                    <a:cubicBezTo>
                      <a:pt x="10" y="4"/>
                      <a:pt x="5" y="8"/>
                      <a:pt x="7" y="8"/>
                    </a:cubicBezTo>
                    <a:cubicBezTo>
                      <a:pt x="10" y="8"/>
                      <a:pt x="12" y="5"/>
                      <a:pt x="13" y="3"/>
                    </a:cubicBezTo>
                    <a:cubicBezTo>
                      <a:pt x="14" y="5"/>
                      <a:pt x="13" y="8"/>
                      <a:pt x="13" y="12"/>
                    </a:cubicBezTo>
                    <a:cubicBezTo>
                      <a:pt x="13" y="15"/>
                      <a:pt x="15" y="15"/>
                      <a:pt x="15" y="18"/>
                    </a:cubicBezTo>
                    <a:cubicBezTo>
                      <a:pt x="15" y="19"/>
                      <a:pt x="13" y="20"/>
                      <a:pt x="13" y="22"/>
                    </a:cubicBezTo>
                    <a:cubicBezTo>
                      <a:pt x="13" y="24"/>
                      <a:pt x="21" y="30"/>
                      <a:pt x="17" y="30"/>
                    </a:cubicBezTo>
                    <a:cubicBezTo>
                      <a:pt x="13" y="30"/>
                      <a:pt x="10" y="26"/>
                      <a:pt x="10" y="22"/>
                    </a:cubicBezTo>
                    <a:cubicBezTo>
                      <a:pt x="10" y="19"/>
                      <a:pt x="12" y="18"/>
                      <a:pt x="12" y="17"/>
                    </a:cubicBezTo>
                    <a:cubicBezTo>
                      <a:pt x="9" y="16"/>
                      <a:pt x="8" y="12"/>
                      <a:pt x="5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1" name="Freeform 96">
                <a:extLst>
                  <a:ext uri="{FF2B5EF4-FFF2-40B4-BE49-F238E27FC236}">
                    <a16:creationId xmlns:a16="http://schemas.microsoft.com/office/drawing/2014/main" id="{FB86BBC3-4BF1-2A4A-A31F-C5AD0DD23E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400" y="1787525"/>
                <a:ext cx="34925" cy="2381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27" y="0"/>
                  </a:cxn>
                  <a:cxn ang="0">
                    <a:pos x="27" y="6"/>
                  </a:cxn>
                  <a:cxn ang="0">
                    <a:pos x="10" y="18"/>
                  </a:cxn>
                  <a:cxn ang="0">
                    <a:pos x="0" y="12"/>
                  </a:cxn>
                  <a:cxn ang="0">
                    <a:pos x="0" y="7"/>
                  </a:cxn>
                  <a:cxn ang="0">
                    <a:pos x="21" y="0"/>
                  </a:cxn>
                </a:cxnLst>
                <a:rect l="0" t="0" r="r" b="b"/>
                <a:pathLst>
                  <a:path w="27" h="18">
                    <a:moveTo>
                      <a:pt x="21" y="0"/>
                    </a:moveTo>
                    <a:cubicBezTo>
                      <a:pt x="25" y="0"/>
                      <a:pt x="25" y="0"/>
                      <a:pt x="27" y="0"/>
                    </a:cubicBezTo>
                    <a:cubicBezTo>
                      <a:pt x="27" y="6"/>
                      <a:pt x="27" y="6"/>
                      <a:pt x="27" y="6"/>
                    </a:cubicBezTo>
                    <a:cubicBezTo>
                      <a:pt x="19" y="10"/>
                      <a:pt x="16" y="13"/>
                      <a:pt x="10" y="18"/>
                    </a:cubicBezTo>
                    <a:cubicBezTo>
                      <a:pt x="6" y="15"/>
                      <a:pt x="3" y="15"/>
                      <a:pt x="0" y="12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8" y="5"/>
                      <a:pt x="14" y="0"/>
                      <a:pt x="2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2" name="Freeform 97">
                <a:extLst>
                  <a:ext uri="{FF2B5EF4-FFF2-40B4-BE49-F238E27FC236}">
                    <a16:creationId xmlns:a16="http://schemas.microsoft.com/office/drawing/2014/main" id="{65B5CC7E-2738-0145-9C6A-6531F9061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525" y="1963738"/>
                <a:ext cx="42863" cy="22225"/>
              </a:xfrm>
              <a:custGeom>
                <a:avLst/>
                <a:gdLst/>
                <a:ahLst/>
                <a:cxnLst>
                  <a:cxn ang="0">
                    <a:pos x="26" y="17"/>
                  </a:cxn>
                  <a:cxn ang="0">
                    <a:pos x="32" y="14"/>
                  </a:cxn>
                  <a:cxn ang="0">
                    <a:pos x="0" y="3"/>
                  </a:cxn>
                  <a:cxn ang="0">
                    <a:pos x="26" y="17"/>
                  </a:cxn>
                </a:cxnLst>
                <a:rect l="0" t="0" r="r" b="b"/>
                <a:pathLst>
                  <a:path w="32" h="17">
                    <a:moveTo>
                      <a:pt x="26" y="17"/>
                    </a:moveTo>
                    <a:cubicBezTo>
                      <a:pt x="29" y="17"/>
                      <a:pt x="30" y="16"/>
                      <a:pt x="32" y="14"/>
                    </a:cubicBezTo>
                    <a:cubicBezTo>
                      <a:pt x="22" y="9"/>
                      <a:pt x="14" y="0"/>
                      <a:pt x="0" y="3"/>
                    </a:cubicBezTo>
                    <a:cubicBezTo>
                      <a:pt x="6" y="7"/>
                      <a:pt x="18" y="17"/>
                      <a:pt x="26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3" name="Freeform 98">
                <a:extLst>
                  <a:ext uri="{FF2B5EF4-FFF2-40B4-BE49-F238E27FC236}">
                    <a16:creationId xmlns:a16="http://schemas.microsoft.com/office/drawing/2014/main" id="{4D1BBDBE-77D8-E744-A159-B269241A72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4700" y="2030413"/>
                <a:ext cx="31750" cy="206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1" y="7"/>
                  </a:cxn>
                  <a:cxn ang="0">
                    <a:pos x="24" y="7"/>
                  </a:cxn>
                  <a:cxn ang="0">
                    <a:pos x="24" y="10"/>
                  </a:cxn>
                  <a:cxn ang="0">
                    <a:pos x="19" y="15"/>
                  </a:cxn>
                  <a:cxn ang="0">
                    <a:pos x="0" y="3"/>
                  </a:cxn>
                  <a:cxn ang="0">
                    <a:pos x="1" y="0"/>
                  </a:cxn>
                </a:cxnLst>
                <a:rect l="0" t="0" r="r" b="b"/>
                <a:pathLst>
                  <a:path w="24" h="15">
                    <a:moveTo>
                      <a:pt x="1" y="0"/>
                    </a:moveTo>
                    <a:cubicBezTo>
                      <a:pt x="4" y="4"/>
                      <a:pt x="7" y="6"/>
                      <a:pt x="11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4" y="8"/>
                      <a:pt x="24" y="9"/>
                      <a:pt x="24" y="10"/>
                    </a:cubicBezTo>
                    <a:cubicBezTo>
                      <a:pt x="24" y="12"/>
                      <a:pt x="20" y="15"/>
                      <a:pt x="19" y="15"/>
                    </a:cubicBezTo>
                    <a:cubicBezTo>
                      <a:pt x="16" y="15"/>
                      <a:pt x="0" y="6"/>
                      <a:pt x="0" y="3"/>
                    </a:cubicBezTo>
                    <a:cubicBezTo>
                      <a:pt x="0" y="2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4" name="Freeform 99">
                <a:extLst>
                  <a:ext uri="{FF2B5EF4-FFF2-40B4-BE49-F238E27FC236}">
                    <a16:creationId xmlns:a16="http://schemas.microsoft.com/office/drawing/2014/main" id="{B024145E-3C05-924F-B7BD-0D2C9C1BBC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325" y="2030413"/>
                <a:ext cx="22225" cy="26988"/>
              </a:xfrm>
              <a:custGeom>
                <a:avLst/>
                <a:gdLst/>
                <a:ahLst/>
                <a:cxnLst>
                  <a:cxn ang="0">
                    <a:pos x="17" y="12"/>
                  </a:cxn>
                  <a:cxn ang="0">
                    <a:pos x="17" y="15"/>
                  </a:cxn>
                  <a:cxn ang="0">
                    <a:pos x="7" y="20"/>
                  </a:cxn>
                  <a:cxn ang="0">
                    <a:pos x="0" y="15"/>
                  </a:cxn>
                  <a:cxn ang="0">
                    <a:pos x="10" y="0"/>
                  </a:cxn>
                  <a:cxn ang="0">
                    <a:pos x="14" y="5"/>
                  </a:cxn>
                  <a:cxn ang="0">
                    <a:pos x="17" y="12"/>
                  </a:cxn>
                </a:cxnLst>
                <a:rect l="0" t="0" r="r" b="b"/>
                <a:pathLst>
                  <a:path w="17" h="20">
                    <a:moveTo>
                      <a:pt x="17" y="12"/>
                    </a:moveTo>
                    <a:cubicBezTo>
                      <a:pt x="17" y="12"/>
                      <a:pt x="17" y="14"/>
                      <a:pt x="17" y="15"/>
                    </a:cubicBezTo>
                    <a:cubicBezTo>
                      <a:pt x="17" y="18"/>
                      <a:pt x="12" y="20"/>
                      <a:pt x="7" y="20"/>
                    </a:cubicBezTo>
                    <a:cubicBezTo>
                      <a:pt x="3" y="20"/>
                      <a:pt x="0" y="18"/>
                      <a:pt x="0" y="15"/>
                    </a:cubicBezTo>
                    <a:cubicBezTo>
                      <a:pt x="0" y="13"/>
                      <a:pt x="6" y="2"/>
                      <a:pt x="10" y="0"/>
                    </a:cubicBezTo>
                    <a:cubicBezTo>
                      <a:pt x="11" y="2"/>
                      <a:pt x="14" y="3"/>
                      <a:pt x="14" y="5"/>
                    </a:cubicBezTo>
                    <a:cubicBezTo>
                      <a:pt x="14" y="9"/>
                      <a:pt x="7" y="12"/>
                      <a:pt x="17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5" name="Freeform 100">
                <a:extLst>
                  <a:ext uri="{FF2B5EF4-FFF2-40B4-BE49-F238E27FC236}">
                    <a16:creationId xmlns:a16="http://schemas.microsoft.com/office/drawing/2014/main" id="{55A91DE2-93CD-274C-BF9A-B598EDDE5C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3850" y="1724025"/>
                <a:ext cx="26988" cy="12700"/>
              </a:xfrm>
              <a:custGeom>
                <a:avLst/>
                <a:gdLst/>
                <a:ahLst/>
                <a:cxnLst>
                  <a:cxn ang="0">
                    <a:pos x="6" y="4"/>
                  </a:cxn>
                  <a:cxn ang="0">
                    <a:pos x="13" y="1"/>
                  </a:cxn>
                  <a:cxn ang="0">
                    <a:pos x="20" y="9"/>
                  </a:cxn>
                  <a:cxn ang="0">
                    <a:pos x="5" y="9"/>
                  </a:cxn>
                  <a:cxn ang="0">
                    <a:pos x="0" y="4"/>
                  </a:cxn>
                  <a:cxn ang="0">
                    <a:pos x="6" y="4"/>
                  </a:cxn>
                </a:cxnLst>
                <a:rect l="0" t="0" r="r" b="b"/>
                <a:pathLst>
                  <a:path w="20" h="9">
                    <a:moveTo>
                      <a:pt x="6" y="4"/>
                    </a:moveTo>
                    <a:cubicBezTo>
                      <a:pt x="8" y="0"/>
                      <a:pt x="10" y="1"/>
                      <a:pt x="13" y="1"/>
                    </a:cubicBezTo>
                    <a:cubicBezTo>
                      <a:pt x="18" y="1"/>
                      <a:pt x="19" y="4"/>
                      <a:pt x="20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3" y="7"/>
                      <a:pt x="1" y="6"/>
                      <a:pt x="0" y="4"/>
                    </a:cubicBezTo>
                    <a:lnTo>
                      <a:pt x="6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10" name="Group 345">
              <a:extLst>
                <a:ext uri="{FF2B5EF4-FFF2-40B4-BE49-F238E27FC236}">
                  <a16:creationId xmlns:a16="http://schemas.microsoft.com/office/drawing/2014/main" id="{702AAA75-C32E-C949-944A-AF0A694E782B}"/>
                </a:ext>
              </a:extLst>
            </p:cNvPr>
            <p:cNvGrpSpPr/>
            <p:nvPr/>
          </p:nvGrpSpPr>
          <p:grpSpPr>
            <a:xfrm>
              <a:off x="5685843" y="2124547"/>
              <a:ext cx="657661" cy="1105722"/>
              <a:chOff x="4219575" y="1089025"/>
              <a:chExt cx="687388" cy="1155701"/>
            </a:xfrm>
            <a:grpFill/>
          </p:grpSpPr>
          <p:sp>
            <p:nvSpPr>
              <p:cNvPr id="98" name="Freeform 36">
                <a:extLst>
                  <a:ext uri="{FF2B5EF4-FFF2-40B4-BE49-F238E27FC236}">
                    <a16:creationId xmlns:a16="http://schemas.microsoft.com/office/drawing/2014/main" id="{09191E93-AD17-B44A-9E3B-0A1B09319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825" y="1816100"/>
                <a:ext cx="26988" cy="39688"/>
              </a:xfrm>
              <a:custGeom>
                <a:avLst/>
                <a:gdLst/>
                <a:ahLst/>
                <a:cxnLst>
                  <a:cxn ang="0">
                    <a:pos x="3" y="27"/>
                  </a:cxn>
                  <a:cxn ang="0">
                    <a:pos x="9" y="21"/>
                  </a:cxn>
                  <a:cxn ang="0">
                    <a:pos x="0" y="14"/>
                  </a:cxn>
                  <a:cxn ang="0">
                    <a:pos x="9" y="0"/>
                  </a:cxn>
                  <a:cxn ang="0">
                    <a:pos x="20" y="12"/>
                  </a:cxn>
                  <a:cxn ang="0">
                    <a:pos x="6" y="30"/>
                  </a:cxn>
                  <a:cxn ang="0">
                    <a:pos x="0" y="27"/>
                  </a:cxn>
                  <a:cxn ang="0">
                    <a:pos x="2" y="25"/>
                  </a:cxn>
                  <a:cxn ang="0">
                    <a:pos x="3" y="27"/>
                  </a:cxn>
                </a:cxnLst>
                <a:rect l="0" t="0" r="r" b="b"/>
                <a:pathLst>
                  <a:path w="20" h="30">
                    <a:moveTo>
                      <a:pt x="3" y="27"/>
                    </a:moveTo>
                    <a:cubicBezTo>
                      <a:pt x="6" y="26"/>
                      <a:pt x="9" y="23"/>
                      <a:pt x="9" y="21"/>
                    </a:cubicBezTo>
                    <a:cubicBezTo>
                      <a:pt x="5" y="20"/>
                      <a:pt x="0" y="16"/>
                      <a:pt x="0" y="14"/>
                    </a:cubicBezTo>
                    <a:cubicBezTo>
                      <a:pt x="0" y="12"/>
                      <a:pt x="5" y="0"/>
                      <a:pt x="9" y="0"/>
                    </a:cubicBezTo>
                    <a:cubicBezTo>
                      <a:pt x="17" y="0"/>
                      <a:pt x="18" y="4"/>
                      <a:pt x="20" y="12"/>
                    </a:cubicBezTo>
                    <a:cubicBezTo>
                      <a:pt x="12" y="14"/>
                      <a:pt x="16" y="30"/>
                      <a:pt x="6" y="30"/>
                    </a:cubicBezTo>
                    <a:cubicBezTo>
                      <a:pt x="3" y="30"/>
                      <a:pt x="1" y="27"/>
                      <a:pt x="0" y="27"/>
                    </a:cubicBezTo>
                    <a:cubicBezTo>
                      <a:pt x="1" y="26"/>
                      <a:pt x="2" y="25"/>
                      <a:pt x="2" y="25"/>
                    </a:cubicBezTo>
                    <a:lnTo>
                      <a:pt x="3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grpSp>
            <p:nvGrpSpPr>
              <p:cNvPr id="99" name="Group 343">
                <a:extLst>
                  <a:ext uri="{FF2B5EF4-FFF2-40B4-BE49-F238E27FC236}">
                    <a16:creationId xmlns:a16="http://schemas.microsoft.com/office/drawing/2014/main" id="{AD590A96-BA16-4F48-89AA-F0FFD2809FBA}"/>
                  </a:ext>
                </a:extLst>
              </p:cNvPr>
              <p:cNvGrpSpPr/>
              <p:nvPr/>
            </p:nvGrpSpPr>
            <p:grpSpPr>
              <a:xfrm>
                <a:off x="4219575" y="1089025"/>
                <a:ext cx="687388" cy="1155701"/>
                <a:chOff x="4219575" y="1089025"/>
                <a:chExt cx="687388" cy="1155701"/>
              </a:xfrm>
              <a:grpFill/>
            </p:grpSpPr>
            <p:sp>
              <p:nvSpPr>
                <p:cNvPr id="100" name="Freeform 24">
                  <a:extLst>
                    <a:ext uri="{FF2B5EF4-FFF2-40B4-BE49-F238E27FC236}">
                      <a16:creationId xmlns:a16="http://schemas.microsoft.com/office/drawing/2014/main" id="{7997F035-8E27-644E-8AFC-9C1D51100F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30688" y="1782763"/>
                  <a:ext cx="646113" cy="461963"/>
                </a:xfrm>
                <a:custGeom>
                  <a:avLst/>
                  <a:gdLst/>
                  <a:ahLst/>
                  <a:cxnLst>
                    <a:cxn ang="0">
                      <a:pos x="473" y="233"/>
                    </a:cxn>
                    <a:cxn ang="0">
                      <a:pos x="470" y="273"/>
                    </a:cxn>
                    <a:cxn ang="0">
                      <a:pos x="427" y="274"/>
                    </a:cxn>
                    <a:cxn ang="0">
                      <a:pos x="401" y="283"/>
                    </a:cxn>
                    <a:cxn ang="0">
                      <a:pos x="403" y="303"/>
                    </a:cxn>
                    <a:cxn ang="0">
                      <a:pos x="413" y="322"/>
                    </a:cxn>
                    <a:cxn ang="0">
                      <a:pos x="401" y="319"/>
                    </a:cxn>
                    <a:cxn ang="0">
                      <a:pos x="397" y="336"/>
                    </a:cxn>
                    <a:cxn ang="0">
                      <a:pos x="382" y="315"/>
                    </a:cxn>
                    <a:cxn ang="0">
                      <a:pos x="358" y="278"/>
                    </a:cxn>
                    <a:cxn ang="0">
                      <a:pos x="329" y="238"/>
                    </a:cxn>
                    <a:cxn ang="0">
                      <a:pos x="289" y="213"/>
                    </a:cxn>
                    <a:cxn ang="0">
                      <a:pos x="270" y="212"/>
                    </a:cxn>
                    <a:cxn ang="0">
                      <a:pos x="289" y="244"/>
                    </a:cxn>
                    <a:cxn ang="0">
                      <a:pos x="315" y="264"/>
                    </a:cxn>
                    <a:cxn ang="0">
                      <a:pos x="330" y="283"/>
                    </a:cxn>
                    <a:cxn ang="0">
                      <a:pos x="323" y="305"/>
                    </a:cxn>
                    <a:cxn ang="0">
                      <a:pos x="316" y="303"/>
                    </a:cxn>
                    <a:cxn ang="0">
                      <a:pos x="291" y="273"/>
                    </a:cxn>
                    <a:cxn ang="0">
                      <a:pos x="229" y="223"/>
                    </a:cxn>
                    <a:cxn ang="0">
                      <a:pos x="168" y="237"/>
                    </a:cxn>
                    <a:cxn ang="0">
                      <a:pos x="135" y="272"/>
                    </a:cxn>
                    <a:cxn ang="0">
                      <a:pos x="101" y="326"/>
                    </a:cxn>
                    <a:cxn ang="0">
                      <a:pos x="72" y="338"/>
                    </a:cxn>
                    <a:cxn ang="0">
                      <a:pos x="10" y="334"/>
                    </a:cxn>
                    <a:cxn ang="0">
                      <a:pos x="0" y="306"/>
                    </a:cxn>
                    <a:cxn ang="0">
                      <a:pos x="4" y="246"/>
                    </a:cxn>
                    <a:cxn ang="0">
                      <a:pos x="48" y="235"/>
                    </a:cxn>
                    <a:cxn ang="0">
                      <a:pos x="89" y="240"/>
                    </a:cxn>
                    <a:cxn ang="0">
                      <a:pos x="105" y="206"/>
                    </a:cxn>
                    <a:cxn ang="0">
                      <a:pos x="103" y="193"/>
                    </a:cxn>
                    <a:cxn ang="0">
                      <a:pos x="60" y="163"/>
                    </a:cxn>
                    <a:cxn ang="0">
                      <a:pos x="88" y="157"/>
                    </a:cxn>
                    <a:cxn ang="0">
                      <a:pos x="96" y="143"/>
                    </a:cxn>
                    <a:cxn ang="0">
                      <a:pos x="114" y="145"/>
                    </a:cxn>
                    <a:cxn ang="0">
                      <a:pos x="147" y="118"/>
                    </a:cxn>
                    <a:cxn ang="0">
                      <a:pos x="176" y="89"/>
                    </a:cxn>
                    <a:cxn ang="0">
                      <a:pos x="208" y="73"/>
                    </a:cxn>
                    <a:cxn ang="0">
                      <a:pos x="225" y="54"/>
                    </a:cxn>
                    <a:cxn ang="0">
                      <a:pos x="245" y="5"/>
                    </a:cxn>
                    <a:cxn ang="0">
                      <a:pos x="251" y="25"/>
                    </a:cxn>
                    <a:cxn ang="0">
                      <a:pos x="240" y="54"/>
                    </a:cxn>
                    <a:cxn ang="0">
                      <a:pos x="254" y="66"/>
                    </a:cxn>
                    <a:cxn ang="0">
                      <a:pos x="289" y="68"/>
                    </a:cxn>
                    <a:cxn ang="0">
                      <a:pos x="333" y="50"/>
                    </a:cxn>
                    <a:cxn ang="0">
                      <a:pos x="378" y="55"/>
                    </a:cxn>
                    <a:cxn ang="0">
                      <a:pos x="408" y="95"/>
                    </a:cxn>
                    <a:cxn ang="0">
                      <a:pos x="399" y="153"/>
                    </a:cxn>
                    <a:cxn ang="0">
                      <a:pos x="470" y="180"/>
                    </a:cxn>
                    <a:cxn ang="0">
                      <a:pos x="474" y="204"/>
                    </a:cxn>
                    <a:cxn ang="0">
                      <a:pos x="476" y="216"/>
                    </a:cxn>
                  </a:cxnLst>
                  <a:rect l="0" t="0" r="r" b="b"/>
                  <a:pathLst>
                    <a:path w="485" h="347">
                      <a:moveTo>
                        <a:pt x="476" y="216"/>
                      </a:moveTo>
                      <a:cubicBezTo>
                        <a:pt x="474" y="223"/>
                        <a:pt x="475" y="219"/>
                        <a:pt x="473" y="222"/>
                      </a:cubicBezTo>
                      <a:cubicBezTo>
                        <a:pt x="473" y="233"/>
                        <a:pt x="473" y="233"/>
                        <a:pt x="473" y="233"/>
                      </a:cubicBezTo>
                      <a:cubicBezTo>
                        <a:pt x="469" y="238"/>
                        <a:pt x="461" y="246"/>
                        <a:pt x="461" y="253"/>
                      </a:cubicBezTo>
                      <a:cubicBezTo>
                        <a:pt x="461" y="261"/>
                        <a:pt x="473" y="268"/>
                        <a:pt x="476" y="272"/>
                      </a:cubicBezTo>
                      <a:cubicBezTo>
                        <a:pt x="474" y="273"/>
                        <a:pt x="472" y="273"/>
                        <a:pt x="470" y="273"/>
                      </a:cubicBezTo>
                      <a:cubicBezTo>
                        <a:pt x="466" y="275"/>
                        <a:pt x="463" y="273"/>
                        <a:pt x="459" y="275"/>
                      </a:cubicBezTo>
                      <a:cubicBezTo>
                        <a:pt x="453" y="277"/>
                        <a:pt x="452" y="283"/>
                        <a:pt x="446" y="283"/>
                      </a:cubicBezTo>
                      <a:cubicBezTo>
                        <a:pt x="439" y="283"/>
                        <a:pt x="435" y="274"/>
                        <a:pt x="427" y="274"/>
                      </a:cubicBezTo>
                      <a:cubicBezTo>
                        <a:pt x="420" y="274"/>
                        <a:pt x="419" y="278"/>
                        <a:pt x="413" y="280"/>
                      </a:cubicBezTo>
                      <a:cubicBezTo>
                        <a:pt x="414" y="284"/>
                        <a:pt x="414" y="286"/>
                        <a:pt x="413" y="290"/>
                      </a:cubicBezTo>
                      <a:cubicBezTo>
                        <a:pt x="406" y="290"/>
                        <a:pt x="405" y="283"/>
                        <a:pt x="401" y="283"/>
                      </a:cubicBezTo>
                      <a:cubicBezTo>
                        <a:pt x="399" y="283"/>
                        <a:pt x="397" y="286"/>
                        <a:pt x="397" y="288"/>
                      </a:cubicBezTo>
                      <a:cubicBezTo>
                        <a:pt x="405" y="298"/>
                        <a:pt x="405" y="298"/>
                        <a:pt x="405" y="298"/>
                      </a:cubicBezTo>
                      <a:cubicBezTo>
                        <a:pt x="405" y="300"/>
                        <a:pt x="403" y="302"/>
                        <a:pt x="403" y="303"/>
                      </a:cubicBezTo>
                      <a:cubicBezTo>
                        <a:pt x="403" y="304"/>
                        <a:pt x="415" y="315"/>
                        <a:pt x="419" y="315"/>
                      </a:cubicBezTo>
                      <a:cubicBezTo>
                        <a:pt x="419" y="317"/>
                        <a:pt x="420" y="318"/>
                        <a:pt x="420" y="319"/>
                      </a:cubicBezTo>
                      <a:cubicBezTo>
                        <a:pt x="418" y="321"/>
                        <a:pt x="414" y="319"/>
                        <a:pt x="413" y="322"/>
                      </a:cubicBezTo>
                      <a:cubicBezTo>
                        <a:pt x="412" y="322"/>
                        <a:pt x="412" y="322"/>
                        <a:pt x="412" y="322"/>
                      </a:cubicBezTo>
                      <a:cubicBezTo>
                        <a:pt x="407" y="321"/>
                        <a:pt x="403" y="317"/>
                        <a:pt x="401" y="315"/>
                      </a:cubicBezTo>
                      <a:cubicBezTo>
                        <a:pt x="401" y="319"/>
                        <a:pt x="401" y="319"/>
                        <a:pt x="401" y="319"/>
                      </a:cubicBezTo>
                      <a:cubicBezTo>
                        <a:pt x="402" y="321"/>
                        <a:pt x="403" y="323"/>
                        <a:pt x="403" y="326"/>
                      </a:cubicBezTo>
                      <a:cubicBezTo>
                        <a:pt x="403" y="329"/>
                        <a:pt x="399" y="334"/>
                        <a:pt x="403" y="336"/>
                      </a:cubicBezTo>
                      <a:cubicBezTo>
                        <a:pt x="401" y="336"/>
                        <a:pt x="397" y="336"/>
                        <a:pt x="397" y="336"/>
                      </a:cubicBezTo>
                      <a:cubicBezTo>
                        <a:pt x="390" y="336"/>
                        <a:pt x="384" y="329"/>
                        <a:pt x="384" y="322"/>
                      </a:cubicBezTo>
                      <a:cubicBezTo>
                        <a:pt x="384" y="319"/>
                        <a:pt x="388" y="317"/>
                        <a:pt x="390" y="315"/>
                      </a:cubicBezTo>
                      <a:cubicBezTo>
                        <a:pt x="387" y="315"/>
                        <a:pt x="385" y="315"/>
                        <a:pt x="382" y="315"/>
                      </a:cubicBezTo>
                      <a:cubicBezTo>
                        <a:pt x="380" y="315"/>
                        <a:pt x="379" y="311"/>
                        <a:pt x="379" y="310"/>
                      </a:cubicBezTo>
                      <a:cubicBezTo>
                        <a:pt x="378" y="304"/>
                        <a:pt x="374" y="300"/>
                        <a:pt x="370" y="296"/>
                      </a:cubicBezTo>
                      <a:cubicBezTo>
                        <a:pt x="365" y="291"/>
                        <a:pt x="358" y="287"/>
                        <a:pt x="358" y="278"/>
                      </a:cubicBezTo>
                      <a:cubicBezTo>
                        <a:pt x="358" y="272"/>
                        <a:pt x="358" y="270"/>
                        <a:pt x="358" y="266"/>
                      </a:cubicBezTo>
                      <a:cubicBezTo>
                        <a:pt x="358" y="260"/>
                        <a:pt x="348" y="251"/>
                        <a:pt x="342" y="248"/>
                      </a:cubicBezTo>
                      <a:cubicBezTo>
                        <a:pt x="336" y="245"/>
                        <a:pt x="329" y="244"/>
                        <a:pt x="329" y="238"/>
                      </a:cubicBezTo>
                      <a:cubicBezTo>
                        <a:pt x="326" y="238"/>
                        <a:pt x="325" y="238"/>
                        <a:pt x="323" y="238"/>
                      </a:cubicBezTo>
                      <a:cubicBezTo>
                        <a:pt x="313" y="238"/>
                        <a:pt x="302" y="223"/>
                        <a:pt x="302" y="213"/>
                      </a:cubicBezTo>
                      <a:cubicBezTo>
                        <a:pt x="297" y="213"/>
                        <a:pt x="293" y="213"/>
                        <a:pt x="289" y="213"/>
                      </a:cubicBezTo>
                      <a:cubicBezTo>
                        <a:pt x="283" y="213"/>
                        <a:pt x="285" y="204"/>
                        <a:pt x="283" y="201"/>
                      </a:cubicBezTo>
                      <a:cubicBezTo>
                        <a:pt x="278" y="204"/>
                        <a:pt x="268" y="204"/>
                        <a:pt x="268" y="209"/>
                      </a:cubicBezTo>
                      <a:cubicBezTo>
                        <a:pt x="268" y="210"/>
                        <a:pt x="270" y="212"/>
                        <a:pt x="270" y="212"/>
                      </a:cubicBezTo>
                      <a:cubicBezTo>
                        <a:pt x="270" y="214"/>
                        <a:pt x="269" y="217"/>
                        <a:pt x="269" y="220"/>
                      </a:cubicBezTo>
                      <a:cubicBezTo>
                        <a:pt x="269" y="226"/>
                        <a:pt x="273" y="229"/>
                        <a:pt x="278" y="231"/>
                      </a:cubicBezTo>
                      <a:cubicBezTo>
                        <a:pt x="285" y="233"/>
                        <a:pt x="288" y="240"/>
                        <a:pt x="289" y="244"/>
                      </a:cubicBezTo>
                      <a:cubicBezTo>
                        <a:pt x="291" y="250"/>
                        <a:pt x="294" y="257"/>
                        <a:pt x="298" y="259"/>
                      </a:cubicBezTo>
                      <a:cubicBezTo>
                        <a:pt x="304" y="262"/>
                        <a:pt x="309" y="260"/>
                        <a:pt x="315" y="260"/>
                      </a:cubicBezTo>
                      <a:cubicBezTo>
                        <a:pt x="315" y="261"/>
                        <a:pt x="315" y="263"/>
                        <a:pt x="315" y="264"/>
                      </a:cubicBezTo>
                      <a:cubicBezTo>
                        <a:pt x="313" y="269"/>
                        <a:pt x="323" y="271"/>
                        <a:pt x="326" y="272"/>
                      </a:cubicBezTo>
                      <a:cubicBezTo>
                        <a:pt x="335" y="277"/>
                        <a:pt x="345" y="280"/>
                        <a:pt x="344" y="290"/>
                      </a:cubicBezTo>
                      <a:cubicBezTo>
                        <a:pt x="340" y="289"/>
                        <a:pt x="337" y="283"/>
                        <a:pt x="330" y="283"/>
                      </a:cubicBezTo>
                      <a:cubicBezTo>
                        <a:pt x="325" y="283"/>
                        <a:pt x="320" y="286"/>
                        <a:pt x="320" y="290"/>
                      </a:cubicBezTo>
                      <a:cubicBezTo>
                        <a:pt x="320" y="296"/>
                        <a:pt x="328" y="297"/>
                        <a:pt x="328" y="303"/>
                      </a:cubicBezTo>
                      <a:cubicBezTo>
                        <a:pt x="328" y="305"/>
                        <a:pt x="323" y="305"/>
                        <a:pt x="323" y="305"/>
                      </a:cubicBezTo>
                      <a:cubicBezTo>
                        <a:pt x="319" y="309"/>
                        <a:pt x="319" y="318"/>
                        <a:pt x="313" y="318"/>
                      </a:cubicBezTo>
                      <a:cubicBezTo>
                        <a:pt x="310" y="318"/>
                        <a:pt x="308" y="317"/>
                        <a:pt x="308" y="315"/>
                      </a:cubicBezTo>
                      <a:cubicBezTo>
                        <a:pt x="314" y="315"/>
                        <a:pt x="316" y="309"/>
                        <a:pt x="316" y="303"/>
                      </a:cubicBezTo>
                      <a:cubicBezTo>
                        <a:pt x="316" y="297"/>
                        <a:pt x="312" y="295"/>
                        <a:pt x="311" y="291"/>
                      </a:cubicBezTo>
                      <a:cubicBezTo>
                        <a:pt x="310" y="291"/>
                        <a:pt x="300" y="281"/>
                        <a:pt x="299" y="278"/>
                      </a:cubicBezTo>
                      <a:cubicBezTo>
                        <a:pt x="297" y="278"/>
                        <a:pt x="291" y="276"/>
                        <a:pt x="291" y="273"/>
                      </a:cubicBezTo>
                      <a:cubicBezTo>
                        <a:pt x="277" y="270"/>
                        <a:pt x="274" y="266"/>
                        <a:pt x="266" y="259"/>
                      </a:cubicBezTo>
                      <a:cubicBezTo>
                        <a:pt x="263" y="256"/>
                        <a:pt x="257" y="254"/>
                        <a:pt x="256" y="251"/>
                      </a:cubicBezTo>
                      <a:cubicBezTo>
                        <a:pt x="248" y="241"/>
                        <a:pt x="245" y="223"/>
                        <a:pt x="229" y="223"/>
                      </a:cubicBezTo>
                      <a:cubicBezTo>
                        <a:pt x="221" y="223"/>
                        <a:pt x="220" y="228"/>
                        <a:pt x="216" y="230"/>
                      </a:cubicBezTo>
                      <a:cubicBezTo>
                        <a:pt x="208" y="234"/>
                        <a:pt x="202" y="242"/>
                        <a:pt x="192" y="242"/>
                      </a:cubicBezTo>
                      <a:cubicBezTo>
                        <a:pt x="183" y="242"/>
                        <a:pt x="177" y="237"/>
                        <a:pt x="168" y="237"/>
                      </a:cubicBezTo>
                      <a:cubicBezTo>
                        <a:pt x="161" y="237"/>
                        <a:pt x="154" y="242"/>
                        <a:pt x="154" y="248"/>
                      </a:cubicBezTo>
                      <a:cubicBezTo>
                        <a:pt x="157" y="258"/>
                        <a:pt x="157" y="258"/>
                        <a:pt x="157" y="258"/>
                      </a:cubicBezTo>
                      <a:cubicBezTo>
                        <a:pt x="154" y="267"/>
                        <a:pt x="144" y="270"/>
                        <a:pt x="135" y="272"/>
                      </a:cubicBezTo>
                      <a:cubicBezTo>
                        <a:pt x="127" y="274"/>
                        <a:pt x="114" y="292"/>
                        <a:pt x="114" y="302"/>
                      </a:cubicBezTo>
                      <a:cubicBezTo>
                        <a:pt x="114" y="305"/>
                        <a:pt x="117" y="306"/>
                        <a:pt x="119" y="307"/>
                      </a:cubicBezTo>
                      <a:cubicBezTo>
                        <a:pt x="113" y="316"/>
                        <a:pt x="110" y="321"/>
                        <a:pt x="101" y="326"/>
                      </a:cubicBezTo>
                      <a:cubicBezTo>
                        <a:pt x="96" y="328"/>
                        <a:pt x="95" y="340"/>
                        <a:pt x="86" y="337"/>
                      </a:cubicBezTo>
                      <a:cubicBezTo>
                        <a:pt x="86" y="337"/>
                        <a:pt x="86" y="337"/>
                        <a:pt x="86" y="337"/>
                      </a:cubicBezTo>
                      <a:cubicBezTo>
                        <a:pt x="82" y="336"/>
                        <a:pt x="75" y="338"/>
                        <a:pt x="72" y="338"/>
                      </a:cubicBezTo>
                      <a:cubicBezTo>
                        <a:pt x="62" y="338"/>
                        <a:pt x="56" y="347"/>
                        <a:pt x="46" y="347"/>
                      </a:cubicBezTo>
                      <a:cubicBezTo>
                        <a:pt x="40" y="347"/>
                        <a:pt x="39" y="331"/>
                        <a:pt x="29" y="331"/>
                      </a:cubicBezTo>
                      <a:cubicBezTo>
                        <a:pt x="22" y="331"/>
                        <a:pt x="17" y="334"/>
                        <a:pt x="10" y="334"/>
                      </a:cubicBezTo>
                      <a:cubicBezTo>
                        <a:pt x="8" y="334"/>
                        <a:pt x="7" y="332"/>
                        <a:pt x="7" y="330"/>
                      </a:cubicBezTo>
                      <a:cubicBezTo>
                        <a:pt x="7" y="321"/>
                        <a:pt x="7" y="318"/>
                        <a:pt x="7" y="313"/>
                      </a:cubicBezTo>
                      <a:cubicBezTo>
                        <a:pt x="3" y="313"/>
                        <a:pt x="0" y="310"/>
                        <a:pt x="0" y="306"/>
                      </a:cubicBezTo>
                      <a:cubicBezTo>
                        <a:pt x="0" y="301"/>
                        <a:pt x="4" y="299"/>
                        <a:pt x="4" y="296"/>
                      </a:cubicBezTo>
                      <a:cubicBezTo>
                        <a:pt x="4" y="285"/>
                        <a:pt x="8" y="274"/>
                        <a:pt x="8" y="262"/>
                      </a:cubicBezTo>
                      <a:cubicBezTo>
                        <a:pt x="8" y="256"/>
                        <a:pt x="4" y="250"/>
                        <a:pt x="4" y="246"/>
                      </a:cubicBezTo>
                      <a:cubicBezTo>
                        <a:pt x="4" y="243"/>
                        <a:pt x="19" y="234"/>
                        <a:pt x="21" y="234"/>
                      </a:cubicBezTo>
                      <a:cubicBezTo>
                        <a:pt x="23" y="234"/>
                        <a:pt x="25" y="236"/>
                        <a:pt x="28" y="235"/>
                      </a:cubicBezTo>
                      <a:cubicBezTo>
                        <a:pt x="48" y="235"/>
                        <a:pt x="48" y="235"/>
                        <a:pt x="48" y="235"/>
                      </a:cubicBezTo>
                      <a:cubicBezTo>
                        <a:pt x="49" y="237"/>
                        <a:pt x="53" y="238"/>
                        <a:pt x="55" y="238"/>
                      </a:cubicBezTo>
                      <a:cubicBezTo>
                        <a:pt x="76" y="238"/>
                        <a:pt x="76" y="238"/>
                        <a:pt x="76" y="238"/>
                      </a:cubicBezTo>
                      <a:cubicBezTo>
                        <a:pt x="82" y="237"/>
                        <a:pt x="84" y="240"/>
                        <a:pt x="89" y="240"/>
                      </a:cubicBezTo>
                      <a:cubicBezTo>
                        <a:pt x="92" y="240"/>
                        <a:pt x="98" y="238"/>
                        <a:pt x="100" y="238"/>
                      </a:cubicBezTo>
                      <a:cubicBezTo>
                        <a:pt x="100" y="229"/>
                        <a:pt x="105" y="226"/>
                        <a:pt x="105" y="218"/>
                      </a:cubicBezTo>
                      <a:cubicBezTo>
                        <a:pt x="105" y="216"/>
                        <a:pt x="105" y="208"/>
                        <a:pt x="105" y="206"/>
                      </a:cubicBezTo>
                      <a:cubicBezTo>
                        <a:pt x="104" y="206"/>
                        <a:pt x="104" y="206"/>
                        <a:pt x="104" y="206"/>
                      </a:cubicBezTo>
                      <a:cubicBezTo>
                        <a:pt x="105" y="205"/>
                        <a:pt x="106" y="201"/>
                        <a:pt x="106" y="200"/>
                      </a:cubicBezTo>
                      <a:cubicBezTo>
                        <a:pt x="106" y="196"/>
                        <a:pt x="103" y="197"/>
                        <a:pt x="103" y="193"/>
                      </a:cubicBezTo>
                      <a:cubicBezTo>
                        <a:pt x="94" y="193"/>
                        <a:pt x="92" y="185"/>
                        <a:pt x="92" y="178"/>
                      </a:cubicBezTo>
                      <a:cubicBezTo>
                        <a:pt x="89" y="178"/>
                        <a:pt x="89" y="175"/>
                        <a:pt x="87" y="175"/>
                      </a:cubicBezTo>
                      <a:cubicBezTo>
                        <a:pt x="79" y="173"/>
                        <a:pt x="60" y="169"/>
                        <a:pt x="60" y="163"/>
                      </a:cubicBezTo>
                      <a:cubicBezTo>
                        <a:pt x="60" y="163"/>
                        <a:pt x="60" y="161"/>
                        <a:pt x="60" y="161"/>
                      </a:cubicBezTo>
                      <a:cubicBezTo>
                        <a:pt x="60" y="157"/>
                        <a:pt x="72" y="154"/>
                        <a:pt x="76" y="153"/>
                      </a:cubicBezTo>
                      <a:cubicBezTo>
                        <a:pt x="78" y="156"/>
                        <a:pt x="85" y="157"/>
                        <a:pt x="88" y="157"/>
                      </a:cubicBezTo>
                      <a:cubicBezTo>
                        <a:pt x="92" y="157"/>
                        <a:pt x="97" y="156"/>
                        <a:pt x="98" y="155"/>
                      </a:cubicBezTo>
                      <a:cubicBezTo>
                        <a:pt x="98" y="152"/>
                        <a:pt x="98" y="152"/>
                        <a:pt x="98" y="152"/>
                      </a:cubicBezTo>
                      <a:cubicBezTo>
                        <a:pt x="95" y="151"/>
                        <a:pt x="97" y="145"/>
                        <a:pt x="96" y="143"/>
                      </a:cubicBezTo>
                      <a:cubicBezTo>
                        <a:pt x="96" y="140"/>
                        <a:pt x="96" y="140"/>
                        <a:pt x="96" y="140"/>
                      </a:cubicBezTo>
                      <a:cubicBezTo>
                        <a:pt x="101" y="140"/>
                        <a:pt x="101" y="140"/>
                        <a:pt x="101" y="140"/>
                      </a:cubicBezTo>
                      <a:cubicBezTo>
                        <a:pt x="104" y="143"/>
                        <a:pt x="109" y="145"/>
                        <a:pt x="114" y="145"/>
                      </a:cubicBezTo>
                      <a:cubicBezTo>
                        <a:pt x="117" y="145"/>
                        <a:pt x="120" y="142"/>
                        <a:pt x="121" y="139"/>
                      </a:cubicBezTo>
                      <a:cubicBezTo>
                        <a:pt x="135" y="139"/>
                        <a:pt x="138" y="129"/>
                        <a:pt x="141" y="119"/>
                      </a:cubicBezTo>
                      <a:cubicBezTo>
                        <a:pt x="143" y="119"/>
                        <a:pt x="145" y="118"/>
                        <a:pt x="147" y="118"/>
                      </a:cubicBezTo>
                      <a:cubicBezTo>
                        <a:pt x="150" y="117"/>
                        <a:pt x="167" y="110"/>
                        <a:pt x="169" y="108"/>
                      </a:cubicBezTo>
                      <a:cubicBezTo>
                        <a:pt x="173" y="104"/>
                        <a:pt x="171" y="99"/>
                        <a:pt x="171" y="94"/>
                      </a:cubicBezTo>
                      <a:cubicBezTo>
                        <a:pt x="171" y="92"/>
                        <a:pt x="175" y="89"/>
                        <a:pt x="176" y="89"/>
                      </a:cubicBezTo>
                      <a:cubicBezTo>
                        <a:pt x="182" y="83"/>
                        <a:pt x="188" y="76"/>
                        <a:pt x="198" y="76"/>
                      </a:cubicBezTo>
                      <a:cubicBezTo>
                        <a:pt x="204" y="76"/>
                        <a:pt x="201" y="77"/>
                        <a:pt x="204" y="76"/>
                      </a:cubicBezTo>
                      <a:cubicBezTo>
                        <a:pt x="206" y="77"/>
                        <a:pt x="207" y="74"/>
                        <a:pt x="208" y="73"/>
                      </a:cubicBezTo>
                      <a:cubicBezTo>
                        <a:pt x="211" y="70"/>
                        <a:pt x="215" y="72"/>
                        <a:pt x="219" y="72"/>
                      </a:cubicBezTo>
                      <a:cubicBezTo>
                        <a:pt x="221" y="72"/>
                        <a:pt x="229" y="68"/>
                        <a:pt x="229" y="65"/>
                      </a:cubicBezTo>
                      <a:cubicBezTo>
                        <a:pt x="229" y="63"/>
                        <a:pt x="225" y="54"/>
                        <a:pt x="225" y="54"/>
                      </a:cubicBezTo>
                      <a:cubicBezTo>
                        <a:pt x="224" y="42"/>
                        <a:pt x="217" y="38"/>
                        <a:pt x="217" y="28"/>
                      </a:cubicBezTo>
                      <a:cubicBezTo>
                        <a:pt x="217" y="9"/>
                        <a:pt x="234" y="8"/>
                        <a:pt x="245" y="0"/>
                      </a:cubicBezTo>
                      <a:cubicBezTo>
                        <a:pt x="245" y="5"/>
                        <a:pt x="245" y="5"/>
                        <a:pt x="245" y="5"/>
                      </a:cubicBezTo>
                      <a:cubicBezTo>
                        <a:pt x="243" y="10"/>
                        <a:pt x="242" y="12"/>
                        <a:pt x="242" y="17"/>
                      </a:cubicBezTo>
                      <a:cubicBezTo>
                        <a:pt x="242" y="21"/>
                        <a:pt x="247" y="22"/>
                        <a:pt x="251" y="22"/>
                      </a:cubicBezTo>
                      <a:cubicBezTo>
                        <a:pt x="251" y="23"/>
                        <a:pt x="251" y="24"/>
                        <a:pt x="251" y="25"/>
                      </a:cubicBezTo>
                      <a:cubicBezTo>
                        <a:pt x="251" y="27"/>
                        <a:pt x="247" y="28"/>
                        <a:pt x="245" y="29"/>
                      </a:cubicBezTo>
                      <a:cubicBezTo>
                        <a:pt x="241" y="34"/>
                        <a:pt x="236" y="38"/>
                        <a:pt x="236" y="46"/>
                      </a:cubicBezTo>
                      <a:cubicBezTo>
                        <a:pt x="236" y="50"/>
                        <a:pt x="238" y="53"/>
                        <a:pt x="240" y="54"/>
                      </a:cubicBezTo>
                      <a:cubicBezTo>
                        <a:pt x="240" y="56"/>
                        <a:pt x="241" y="57"/>
                        <a:pt x="240" y="59"/>
                      </a:cubicBezTo>
                      <a:cubicBezTo>
                        <a:pt x="245" y="59"/>
                        <a:pt x="247" y="60"/>
                        <a:pt x="251" y="60"/>
                      </a:cubicBezTo>
                      <a:cubicBezTo>
                        <a:pt x="252" y="63"/>
                        <a:pt x="253" y="66"/>
                        <a:pt x="254" y="66"/>
                      </a:cubicBezTo>
                      <a:cubicBezTo>
                        <a:pt x="266" y="66"/>
                        <a:pt x="274" y="56"/>
                        <a:pt x="285" y="57"/>
                      </a:cubicBezTo>
                      <a:cubicBezTo>
                        <a:pt x="284" y="59"/>
                        <a:pt x="282" y="60"/>
                        <a:pt x="282" y="62"/>
                      </a:cubicBezTo>
                      <a:cubicBezTo>
                        <a:pt x="282" y="63"/>
                        <a:pt x="289" y="68"/>
                        <a:pt x="289" y="68"/>
                      </a:cubicBezTo>
                      <a:cubicBezTo>
                        <a:pt x="294" y="68"/>
                        <a:pt x="295" y="65"/>
                        <a:pt x="297" y="64"/>
                      </a:cubicBezTo>
                      <a:cubicBezTo>
                        <a:pt x="304" y="60"/>
                        <a:pt x="310" y="62"/>
                        <a:pt x="317" y="59"/>
                      </a:cubicBezTo>
                      <a:cubicBezTo>
                        <a:pt x="321" y="57"/>
                        <a:pt x="328" y="50"/>
                        <a:pt x="333" y="50"/>
                      </a:cubicBezTo>
                      <a:cubicBezTo>
                        <a:pt x="339" y="50"/>
                        <a:pt x="345" y="51"/>
                        <a:pt x="348" y="52"/>
                      </a:cubicBezTo>
                      <a:cubicBezTo>
                        <a:pt x="347" y="54"/>
                        <a:pt x="346" y="56"/>
                        <a:pt x="346" y="57"/>
                      </a:cubicBezTo>
                      <a:cubicBezTo>
                        <a:pt x="358" y="57"/>
                        <a:pt x="370" y="55"/>
                        <a:pt x="378" y="55"/>
                      </a:cubicBezTo>
                      <a:cubicBezTo>
                        <a:pt x="386" y="55"/>
                        <a:pt x="392" y="54"/>
                        <a:pt x="401" y="54"/>
                      </a:cubicBezTo>
                      <a:cubicBezTo>
                        <a:pt x="410" y="54"/>
                        <a:pt x="414" y="70"/>
                        <a:pt x="414" y="80"/>
                      </a:cubicBezTo>
                      <a:cubicBezTo>
                        <a:pt x="414" y="86"/>
                        <a:pt x="408" y="89"/>
                        <a:pt x="408" y="95"/>
                      </a:cubicBezTo>
                      <a:cubicBezTo>
                        <a:pt x="408" y="104"/>
                        <a:pt x="416" y="110"/>
                        <a:pt x="416" y="118"/>
                      </a:cubicBezTo>
                      <a:cubicBezTo>
                        <a:pt x="416" y="123"/>
                        <a:pt x="408" y="125"/>
                        <a:pt x="406" y="128"/>
                      </a:cubicBezTo>
                      <a:cubicBezTo>
                        <a:pt x="401" y="136"/>
                        <a:pt x="399" y="143"/>
                        <a:pt x="399" y="153"/>
                      </a:cubicBezTo>
                      <a:cubicBezTo>
                        <a:pt x="399" y="166"/>
                        <a:pt x="408" y="163"/>
                        <a:pt x="418" y="163"/>
                      </a:cubicBezTo>
                      <a:cubicBezTo>
                        <a:pt x="432" y="163"/>
                        <a:pt x="439" y="157"/>
                        <a:pt x="450" y="157"/>
                      </a:cubicBezTo>
                      <a:cubicBezTo>
                        <a:pt x="461" y="157"/>
                        <a:pt x="459" y="180"/>
                        <a:pt x="470" y="180"/>
                      </a:cubicBezTo>
                      <a:cubicBezTo>
                        <a:pt x="470" y="198"/>
                        <a:pt x="470" y="198"/>
                        <a:pt x="470" y="198"/>
                      </a:cubicBezTo>
                      <a:cubicBezTo>
                        <a:pt x="470" y="200"/>
                        <a:pt x="471" y="201"/>
                        <a:pt x="472" y="201"/>
                      </a:cubicBezTo>
                      <a:cubicBezTo>
                        <a:pt x="474" y="204"/>
                        <a:pt x="474" y="204"/>
                        <a:pt x="474" y="204"/>
                      </a:cubicBezTo>
                      <a:cubicBezTo>
                        <a:pt x="476" y="204"/>
                        <a:pt x="482" y="202"/>
                        <a:pt x="485" y="201"/>
                      </a:cubicBezTo>
                      <a:cubicBezTo>
                        <a:pt x="485" y="204"/>
                        <a:pt x="485" y="206"/>
                        <a:pt x="485" y="208"/>
                      </a:cubicBezTo>
                      <a:cubicBezTo>
                        <a:pt x="481" y="209"/>
                        <a:pt x="476" y="211"/>
                        <a:pt x="476" y="21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1" name="Freeform 25">
                  <a:extLst>
                    <a:ext uri="{FF2B5EF4-FFF2-40B4-BE49-F238E27FC236}">
                      <a16:creationId xmlns:a16="http://schemas.microsoft.com/office/drawing/2014/main" id="{5920EE6F-E53F-1949-8133-35126B3606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0400" y="1416050"/>
                  <a:ext cx="436563" cy="423863"/>
                </a:xfrm>
                <a:custGeom>
                  <a:avLst/>
                  <a:gdLst/>
                  <a:ahLst/>
                  <a:cxnLst>
                    <a:cxn ang="0">
                      <a:pos x="66" y="236"/>
                    </a:cxn>
                    <a:cxn ang="0">
                      <a:pos x="4" y="254"/>
                    </a:cxn>
                    <a:cxn ang="0">
                      <a:pos x="12" y="241"/>
                    </a:cxn>
                    <a:cxn ang="0">
                      <a:pos x="8" y="231"/>
                    </a:cxn>
                    <a:cxn ang="0">
                      <a:pos x="10" y="190"/>
                    </a:cxn>
                    <a:cxn ang="0">
                      <a:pos x="55" y="163"/>
                    </a:cxn>
                    <a:cxn ang="0">
                      <a:pos x="85" y="129"/>
                    </a:cxn>
                    <a:cxn ang="0">
                      <a:pos x="97" y="102"/>
                    </a:cxn>
                    <a:cxn ang="0">
                      <a:pos x="142" y="55"/>
                    </a:cxn>
                    <a:cxn ang="0">
                      <a:pos x="124" y="57"/>
                    </a:cxn>
                    <a:cxn ang="0">
                      <a:pos x="124" y="49"/>
                    </a:cxn>
                    <a:cxn ang="0">
                      <a:pos x="132" y="44"/>
                    </a:cxn>
                    <a:cxn ang="0">
                      <a:pos x="148" y="57"/>
                    </a:cxn>
                    <a:cxn ang="0">
                      <a:pos x="149" y="45"/>
                    </a:cxn>
                    <a:cxn ang="0">
                      <a:pos x="168" y="37"/>
                    </a:cxn>
                    <a:cxn ang="0">
                      <a:pos x="183" y="28"/>
                    </a:cxn>
                    <a:cxn ang="0">
                      <a:pos x="199" y="21"/>
                    </a:cxn>
                    <a:cxn ang="0">
                      <a:pos x="221" y="17"/>
                    </a:cxn>
                    <a:cxn ang="0">
                      <a:pos x="223" y="5"/>
                    </a:cxn>
                    <a:cxn ang="0">
                      <a:pos x="256" y="6"/>
                    </a:cxn>
                    <a:cxn ang="0">
                      <a:pos x="266" y="7"/>
                    </a:cxn>
                    <a:cxn ang="0">
                      <a:pos x="285" y="2"/>
                    </a:cxn>
                    <a:cxn ang="0">
                      <a:pos x="296" y="6"/>
                    </a:cxn>
                    <a:cxn ang="0">
                      <a:pos x="293" y="24"/>
                    </a:cxn>
                    <a:cxn ang="0">
                      <a:pos x="315" y="32"/>
                    </a:cxn>
                    <a:cxn ang="0">
                      <a:pos x="309" y="72"/>
                    </a:cxn>
                    <a:cxn ang="0">
                      <a:pos x="310" y="113"/>
                    </a:cxn>
                    <a:cxn ang="0">
                      <a:pos x="318" y="148"/>
                    </a:cxn>
                    <a:cxn ang="0">
                      <a:pos x="327" y="172"/>
                    </a:cxn>
                    <a:cxn ang="0">
                      <a:pos x="255" y="224"/>
                    </a:cxn>
                    <a:cxn ang="0">
                      <a:pos x="218" y="225"/>
                    </a:cxn>
                    <a:cxn ang="0">
                      <a:pos x="206" y="200"/>
                    </a:cxn>
                    <a:cxn ang="0">
                      <a:pos x="197" y="174"/>
                    </a:cxn>
                    <a:cxn ang="0">
                      <a:pos x="254" y="130"/>
                    </a:cxn>
                    <a:cxn ang="0">
                      <a:pos x="202" y="135"/>
                    </a:cxn>
                    <a:cxn ang="0">
                      <a:pos x="172" y="169"/>
                    </a:cxn>
                    <a:cxn ang="0">
                      <a:pos x="146" y="201"/>
                    </a:cxn>
                    <a:cxn ang="0">
                      <a:pos x="150" y="218"/>
                    </a:cxn>
                    <a:cxn ang="0">
                      <a:pos x="152" y="253"/>
                    </a:cxn>
                    <a:cxn ang="0">
                      <a:pos x="146" y="283"/>
                    </a:cxn>
                    <a:cxn ang="0">
                      <a:pos x="121" y="304"/>
                    </a:cxn>
                    <a:cxn ang="0">
                      <a:pos x="90" y="297"/>
                    </a:cxn>
                    <a:cxn ang="0">
                      <a:pos x="82" y="269"/>
                    </a:cxn>
                    <a:cxn ang="0">
                      <a:pos x="76" y="245"/>
                    </a:cxn>
                  </a:cxnLst>
                  <a:rect l="0" t="0" r="r" b="b"/>
                  <a:pathLst>
                    <a:path w="327" h="318">
                      <a:moveTo>
                        <a:pt x="76" y="247"/>
                      </a:moveTo>
                      <a:cubicBezTo>
                        <a:pt x="70" y="245"/>
                        <a:pt x="69" y="241"/>
                        <a:pt x="66" y="236"/>
                      </a:cubicBezTo>
                      <a:cubicBezTo>
                        <a:pt x="57" y="249"/>
                        <a:pt x="43" y="266"/>
                        <a:pt x="24" y="266"/>
                      </a:cubicBezTo>
                      <a:cubicBezTo>
                        <a:pt x="22" y="266"/>
                        <a:pt x="4" y="256"/>
                        <a:pt x="4" y="254"/>
                      </a:cubicBezTo>
                      <a:cubicBezTo>
                        <a:pt x="4" y="250"/>
                        <a:pt x="10" y="248"/>
                        <a:pt x="12" y="247"/>
                      </a:cubicBezTo>
                      <a:cubicBezTo>
                        <a:pt x="12" y="241"/>
                        <a:pt x="12" y="241"/>
                        <a:pt x="12" y="241"/>
                      </a:cubicBezTo>
                      <a:cubicBezTo>
                        <a:pt x="6" y="241"/>
                        <a:pt x="6" y="241"/>
                        <a:pt x="0" y="243"/>
                      </a:cubicBezTo>
                      <a:cubicBezTo>
                        <a:pt x="0" y="240"/>
                        <a:pt x="5" y="234"/>
                        <a:pt x="8" y="231"/>
                      </a:cubicBezTo>
                      <a:cubicBezTo>
                        <a:pt x="1" y="223"/>
                        <a:pt x="0" y="212"/>
                        <a:pt x="0" y="200"/>
                      </a:cubicBezTo>
                      <a:cubicBezTo>
                        <a:pt x="0" y="193"/>
                        <a:pt x="7" y="194"/>
                        <a:pt x="10" y="190"/>
                      </a:cubicBezTo>
                      <a:cubicBezTo>
                        <a:pt x="15" y="182"/>
                        <a:pt x="20" y="177"/>
                        <a:pt x="30" y="174"/>
                      </a:cubicBezTo>
                      <a:cubicBezTo>
                        <a:pt x="38" y="172"/>
                        <a:pt x="39" y="162"/>
                        <a:pt x="55" y="163"/>
                      </a:cubicBezTo>
                      <a:cubicBezTo>
                        <a:pt x="50" y="162"/>
                        <a:pt x="49" y="161"/>
                        <a:pt x="45" y="160"/>
                      </a:cubicBezTo>
                      <a:cubicBezTo>
                        <a:pt x="64" y="155"/>
                        <a:pt x="71" y="140"/>
                        <a:pt x="85" y="129"/>
                      </a:cubicBezTo>
                      <a:cubicBezTo>
                        <a:pt x="90" y="126"/>
                        <a:pt x="89" y="112"/>
                        <a:pt x="93" y="112"/>
                      </a:cubicBezTo>
                      <a:cubicBezTo>
                        <a:pt x="93" y="112"/>
                        <a:pt x="97" y="102"/>
                        <a:pt x="97" y="102"/>
                      </a:cubicBezTo>
                      <a:cubicBezTo>
                        <a:pt x="102" y="93"/>
                        <a:pt x="109" y="87"/>
                        <a:pt x="118" y="83"/>
                      </a:cubicBezTo>
                      <a:cubicBezTo>
                        <a:pt x="127" y="80"/>
                        <a:pt x="139" y="65"/>
                        <a:pt x="142" y="55"/>
                      </a:cubicBezTo>
                      <a:cubicBezTo>
                        <a:pt x="131" y="58"/>
                        <a:pt x="126" y="63"/>
                        <a:pt x="116" y="63"/>
                      </a:cubicBezTo>
                      <a:cubicBezTo>
                        <a:pt x="118" y="60"/>
                        <a:pt x="123" y="58"/>
                        <a:pt x="124" y="57"/>
                      </a:cubicBezTo>
                      <a:cubicBezTo>
                        <a:pt x="122" y="57"/>
                        <a:pt x="118" y="56"/>
                        <a:pt x="118" y="56"/>
                      </a:cubicBezTo>
                      <a:cubicBezTo>
                        <a:pt x="119" y="51"/>
                        <a:pt x="121" y="49"/>
                        <a:pt x="124" y="49"/>
                      </a:cubicBezTo>
                      <a:cubicBezTo>
                        <a:pt x="126" y="49"/>
                        <a:pt x="127" y="50"/>
                        <a:pt x="128" y="50"/>
                      </a:cubicBezTo>
                      <a:cubicBezTo>
                        <a:pt x="129" y="47"/>
                        <a:pt x="131" y="46"/>
                        <a:pt x="132" y="44"/>
                      </a:cubicBezTo>
                      <a:cubicBezTo>
                        <a:pt x="134" y="47"/>
                        <a:pt x="135" y="49"/>
                        <a:pt x="133" y="52"/>
                      </a:cubicBezTo>
                      <a:cubicBezTo>
                        <a:pt x="140" y="52"/>
                        <a:pt x="142" y="57"/>
                        <a:pt x="148" y="57"/>
                      </a:cubicBezTo>
                      <a:cubicBezTo>
                        <a:pt x="150" y="57"/>
                        <a:pt x="155" y="46"/>
                        <a:pt x="156" y="46"/>
                      </a:cubicBezTo>
                      <a:cubicBezTo>
                        <a:pt x="153" y="45"/>
                        <a:pt x="153" y="44"/>
                        <a:pt x="149" y="45"/>
                      </a:cubicBezTo>
                      <a:cubicBezTo>
                        <a:pt x="151" y="41"/>
                        <a:pt x="154" y="38"/>
                        <a:pt x="159" y="38"/>
                      </a:cubicBezTo>
                      <a:cubicBezTo>
                        <a:pt x="162" y="38"/>
                        <a:pt x="165" y="39"/>
                        <a:pt x="168" y="37"/>
                      </a:cubicBezTo>
                      <a:cubicBezTo>
                        <a:pt x="165" y="35"/>
                        <a:pt x="166" y="35"/>
                        <a:pt x="164" y="33"/>
                      </a:cubicBezTo>
                      <a:cubicBezTo>
                        <a:pt x="169" y="29"/>
                        <a:pt x="176" y="29"/>
                        <a:pt x="183" y="28"/>
                      </a:cubicBezTo>
                      <a:cubicBezTo>
                        <a:pt x="183" y="33"/>
                        <a:pt x="183" y="33"/>
                        <a:pt x="183" y="33"/>
                      </a:cubicBezTo>
                      <a:cubicBezTo>
                        <a:pt x="189" y="32"/>
                        <a:pt x="190" y="22"/>
                        <a:pt x="199" y="21"/>
                      </a:cubicBezTo>
                      <a:cubicBezTo>
                        <a:pt x="199" y="29"/>
                        <a:pt x="199" y="29"/>
                        <a:pt x="199" y="29"/>
                      </a:cubicBezTo>
                      <a:cubicBezTo>
                        <a:pt x="205" y="18"/>
                        <a:pt x="213" y="21"/>
                        <a:pt x="221" y="17"/>
                      </a:cubicBezTo>
                      <a:cubicBezTo>
                        <a:pt x="217" y="15"/>
                        <a:pt x="214" y="14"/>
                        <a:pt x="214" y="11"/>
                      </a:cubicBezTo>
                      <a:cubicBezTo>
                        <a:pt x="214" y="9"/>
                        <a:pt x="222" y="7"/>
                        <a:pt x="223" y="5"/>
                      </a:cubicBezTo>
                      <a:cubicBezTo>
                        <a:pt x="226" y="8"/>
                        <a:pt x="228" y="11"/>
                        <a:pt x="232" y="11"/>
                      </a:cubicBezTo>
                      <a:cubicBezTo>
                        <a:pt x="239" y="11"/>
                        <a:pt x="256" y="0"/>
                        <a:pt x="256" y="6"/>
                      </a:cubicBezTo>
                      <a:cubicBezTo>
                        <a:pt x="256" y="12"/>
                        <a:pt x="248" y="14"/>
                        <a:pt x="247" y="20"/>
                      </a:cubicBezTo>
                      <a:cubicBezTo>
                        <a:pt x="255" y="21"/>
                        <a:pt x="258" y="11"/>
                        <a:pt x="266" y="7"/>
                      </a:cubicBezTo>
                      <a:cubicBezTo>
                        <a:pt x="267" y="10"/>
                        <a:pt x="267" y="12"/>
                        <a:pt x="268" y="15"/>
                      </a:cubicBezTo>
                      <a:cubicBezTo>
                        <a:pt x="274" y="9"/>
                        <a:pt x="277" y="7"/>
                        <a:pt x="285" y="2"/>
                      </a:cubicBezTo>
                      <a:cubicBezTo>
                        <a:pt x="285" y="8"/>
                        <a:pt x="284" y="12"/>
                        <a:pt x="289" y="13"/>
                      </a:cubicBezTo>
                      <a:cubicBezTo>
                        <a:pt x="290" y="9"/>
                        <a:pt x="292" y="6"/>
                        <a:pt x="296" y="6"/>
                      </a:cubicBezTo>
                      <a:cubicBezTo>
                        <a:pt x="298" y="6"/>
                        <a:pt x="307" y="11"/>
                        <a:pt x="311" y="13"/>
                      </a:cubicBezTo>
                      <a:cubicBezTo>
                        <a:pt x="307" y="24"/>
                        <a:pt x="303" y="20"/>
                        <a:pt x="293" y="24"/>
                      </a:cubicBezTo>
                      <a:cubicBezTo>
                        <a:pt x="298" y="27"/>
                        <a:pt x="301" y="28"/>
                        <a:pt x="301" y="30"/>
                      </a:cubicBezTo>
                      <a:cubicBezTo>
                        <a:pt x="305" y="31"/>
                        <a:pt x="314" y="32"/>
                        <a:pt x="315" y="32"/>
                      </a:cubicBezTo>
                      <a:cubicBezTo>
                        <a:pt x="309" y="36"/>
                        <a:pt x="293" y="44"/>
                        <a:pt x="293" y="55"/>
                      </a:cubicBezTo>
                      <a:cubicBezTo>
                        <a:pt x="293" y="63"/>
                        <a:pt x="309" y="62"/>
                        <a:pt x="309" y="72"/>
                      </a:cubicBezTo>
                      <a:cubicBezTo>
                        <a:pt x="309" y="80"/>
                        <a:pt x="301" y="83"/>
                        <a:pt x="301" y="91"/>
                      </a:cubicBezTo>
                      <a:cubicBezTo>
                        <a:pt x="301" y="99"/>
                        <a:pt x="310" y="104"/>
                        <a:pt x="310" y="113"/>
                      </a:cubicBezTo>
                      <a:cubicBezTo>
                        <a:pt x="310" y="118"/>
                        <a:pt x="305" y="121"/>
                        <a:pt x="305" y="126"/>
                      </a:cubicBezTo>
                      <a:cubicBezTo>
                        <a:pt x="305" y="136"/>
                        <a:pt x="318" y="138"/>
                        <a:pt x="318" y="148"/>
                      </a:cubicBezTo>
                      <a:cubicBezTo>
                        <a:pt x="318" y="151"/>
                        <a:pt x="314" y="153"/>
                        <a:pt x="313" y="154"/>
                      </a:cubicBezTo>
                      <a:cubicBezTo>
                        <a:pt x="317" y="161"/>
                        <a:pt x="327" y="163"/>
                        <a:pt x="327" y="172"/>
                      </a:cubicBezTo>
                      <a:cubicBezTo>
                        <a:pt x="327" y="187"/>
                        <a:pt x="297" y="203"/>
                        <a:pt x="288" y="215"/>
                      </a:cubicBezTo>
                      <a:cubicBezTo>
                        <a:pt x="283" y="224"/>
                        <a:pt x="263" y="226"/>
                        <a:pt x="255" y="224"/>
                      </a:cubicBezTo>
                      <a:cubicBezTo>
                        <a:pt x="246" y="227"/>
                        <a:pt x="236" y="231"/>
                        <a:pt x="228" y="231"/>
                      </a:cubicBezTo>
                      <a:cubicBezTo>
                        <a:pt x="222" y="231"/>
                        <a:pt x="218" y="230"/>
                        <a:pt x="218" y="225"/>
                      </a:cubicBezTo>
                      <a:cubicBezTo>
                        <a:pt x="209" y="225"/>
                        <a:pt x="199" y="219"/>
                        <a:pt x="199" y="210"/>
                      </a:cubicBezTo>
                      <a:cubicBezTo>
                        <a:pt x="199" y="205"/>
                        <a:pt x="204" y="202"/>
                        <a:pt x="206" y="200"/>
                      </a:cubicBezTo>
                      <a:cubicBezTo>
                        <a:pt x="201" y="198"/>
                        <a:pt x="197" y="188"/>
                        <a:pt x="197" y="183"/>
                      </a:cubicBezTo>
                      <a:cubicBezTo>
                        <a:pt x="197" y="180"/>
                        <a:pt x="198" y="178"/>
                        <a:pt x="197" y="174"/>
                      </a:cubicBezTo>
                      <a:cubicBezTo>
                        <a:pt x="216" y="174"/>
                        <a:pt x="225" y="150"/>
                        <a:pt x="237" y="144"/>
                      </a:cubicBezTo>
                      <a:cubicBezTo>
                        <a:pt x="243" y="140"/>
                        <a:pt x="254" y="138"/>
                        <a:pt x="254" y="130"/>
                      </a:cubicBezTo>
                      <a:cubicBezTo>
                        <a:pt x="254" y="119"/>
                        <a:pt x="239" y="117"/>
                        <a:pt x="228" y="117"/>
                      </a:cubicBezTo>
                      <a:cubicBezTo>
                        <a:pt x="213" y="117"/>
                        <a:pt x="202" y="122"/>
                        <a:pt x="202" y="135"/>
                      </a:cubicBezTo>
                      <a:cubicBezTo>
                        <a:pt x="202" y="140"/>
                        <a:pt x="203" y="142"/>
                        <a:pt x="202" y="145"/>
                      </a:cubicBezTo>
                      <a:cubicBezTo>
                        <a:pt x="202" y="155"/>
                        <a:pt x="181" y="164"/>
                        <a:pt x="172" y="169"/>
                      </a:cubicBezTo>
                      <a:cubicBezTo>
                        <a:pt x="165" y="174"/>
                        <a:pt x="157" y="175"/>
                        <a:pt x="152" y="183"/>
                      </a:cubicBezTo>
                      <a:cubicBezTo>
                        <a:pt x="149" y="189"/>
                        <a:pt x="153" y="198"/>
                        <a:pt x="146" y="201"/>
                      </a:cubicBezTo>
                      <a:cubicBezTo>
                        <a:pt x="146" y="210"/>
                        <a:pt x="146" y="210"/>
                        <a:pt x="146" y="210"/>
                      </a:cubicBezTo>
                      <a:cubicBezTo>
                        <a:pt x="149" y="212"/>
                        <a:pt x="150" y="215"/>
                        <a:pt x="150" y="218"/>
                      </a:cubicBezTo>
                      <a:cubicBezTo>
                        <a:pt x="158" y="219"/>
                        <a:pt x="170" y="227"/>
                        <a:pt x="170" y="235"/>
                      </a:cubicBezTo>
                      <a:cubicBezTo>
                        <a:pt x="170" y="242"/>
                        <a:pt x="157" y="253"/>
                        <a:pt x="152" y="253"/>
                      </a:cubicBezTo>
                      <a:cubicBezTo>
                        <a:pt x="143" y="253"/>
                        <a:pt x="140" y="266"/>
                        <a:pt x="140" y="275"/>
                      </a:cubicBezTo>
                      <a:cubicBezTo>
                        <a:pt x="140" y="280"/>
                        <a:pt x="144" y="282"/>
                        <a:pt x="146" y="283"/>
                      </a:cubicBezTo>
                      <a:cubicBezTo>
                        <a:pt x="145" y="294"/>
                        <a:pt x="135" y="295"/>
                        <a:pt x="133" y="304"/>
                      </a:cubicBezTo>
                      <a:cubicBezTo>
                        <a:pt x="127" y="304"/>
                        <a:pt x="125" y="304"/>
                        <a:pt x="121" y="304"/>
                      </a:cubicBezTo>
                      <a:cubicBezTo>
                        <a:pt x="114" y="304"/>
                        <a:pt x="111" y="318"/>
                        <a:pt x="100" y="318"/>
                      </a:cubicBezTo>
                      <a:cubicBezTo>
                        <a:pt x="97" y="318"/>
                        <a:pt x="90" y="299"/>
                        <a:pt x="90" y="297"/>
                      </a:cubicBezTo>
                      <a:cubicBezTo>
                        <a:pt x="90" y="296"/>
                        <a:pt x="91" y="294"/>
                        <a:pt x="91" y="293"/>
                      </a:cubicBezTo>
                      <a:cubicBezTo>
                        <a:pt x="84" y="285"/>
                        <a:pt x="85" y="279"/>
                        <a:pt x="82" y="269"/>
                      </a:cubicBezTo>
                      <a:cubicBezTo>
                        <a:pt x="79" y="263"/>
                        <a:pt x="73" y="261"/>
                        <a:pt x="73" y="253"/>
                      </a:cubicBezTo>
                      <a:cubicBezTo>
                        <a:pt x="73" y="250"/>
                        <a:pt x="75" y="246"/>
                        <a:pt x="76" y="245"/>
                      </a:cubicBezTo>
                      <a:lnTo>
                        <a:pt x="76" y="24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2" name="Freeform 26">
                  <a:extLst>
                    <a:ext uri="{FF2B5EF4-FFF2-40B4-BE49-F238E27FC236}">
                      <a16:creationId xmlns:a16="http://schemas.microsoft.com/office/drawing/2014/main" id="{167BAAE2-5E0A-384D-ABD5-2B3DCBEAA9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9300" y="1109663"/>
                  <a:ext cx="234950" cy="128588"/>
                </a:xfrm>
                <a:custGeom>
                  <a:avLst/>
                  <a:gdLst/>
                  <a:ahLst/>
                  <a:cxnLst>
                    <a:cxn ang="0">
                      <a:pos x="148" y="79"/>
                    </a:cxn>
                    <a:cxn ang="0">
                      <a:pos x="148" y="71"/>
                    </a:cxn>
                    <a:cxn ang="0">
                      <a:pos x="128" y="71"/>
                    </a:cxn>
                    <a:cxn ang="0">
                      <a:pos x="135" y="58"/>
                    </a:cxn>
                    <a:cxn ang="0">
                      <a:pos x="126" y="46"/>
                    </a:cxn>
                    <a:cxn ang="0">
                      <a:pos x="132" y="45"/>
                    </a:cxn>
                    <a:cxn ang="0">
                      <a:pos x="121" y="38"/>
                    </a:cxn>
                    <a:cxn ang="0">
                      <a:pos x="97" y="69"/>
                    </a:cxn>
                    <a:cxn ang="0">
                      <a:pos x="90" y="73"/>
                    </a:cxn>
                    <a:cxn ang="0">
                      <a:pos x="78" y="97"/>
                    </a:cxn>
                    <a:cxn ang="0">
                      <a:pos x="43" y="69"/>
                    </a:cxn>
                    <a:cxn ang="0">
                      <a:pos x="60" y="70"/>
                    </a:cxn>
                    <a:cxn ang="0">
                      <a:pos x="74" y="66"/>
                    </a:cxn>
                    <a:cxn ang="0">
                      <a:pos x="54" y="64"/>
                    </a:cxn>
                    <a:cxn ang="0">
                      <a:pos x="38" y="58"/>
                    </a:cxn>
                    <a:cxn ang="0">
                      <a:pos x="50" y="54"/>
                    </a:cxn>
                    <a:cxn ang="0">
                      <a:pos x="72" y="43"/>
                    </a:cxn>
                    <a:cxn ang="0">
                      <a:pos x="61" y="43"/>
                    </a:cxn>
                    <a:cxn ang="0">
                      <a:pos x="54" y="39"/>
                    </a:cxn>
                    <a:cxn ang="0">
                      <a:pos x="51" y="39"/>
                    </a:cxn>
                    <a:cxn ang="0">
                      <a:pos x="38" y="51"/>
                    </a:cxn>
                    <a:cxn ang="0">
                      <a:pos x="23" y="44"/>
                    </a:cxn>
                    <a:cxn ang="0">
                      <a:pos x="27" y="43"/>
                    </a:cxn>
                    <a:cxn ang="0">
                      <a:pos x="15" y="28"/>
                    </a:cxn>
                    <a:cxn ang="0">
                      <a:pos x="11" y="26"/>
                    </a:cxn>
                    <a:cxn ang="0">
                      <a:pos x="0" y="16"/>
                    </a:cxn>
                    <a:cxn ang="0">
                      <a:pos x="16" y="5"/>
                    </a:cxn>
                    <a:cxn ang="0">
                      <a:pos x="38" y="7"/>
                    </a:cxn>
                    <a:cxn ang="0">
                      <a:pos x="32" y="13"/>
                    </a:cxn>
                    <a:cxn ang="0">
                      <a:pos x="44" y="20"/>
                    </a:cxn>
                    <a:cxn ang="0">
                      <a:pos x="41" y="14"/>
                    </a:cxn>
                    <a:cxn ang="0">
                      <a:pos x="49" y="7"/>
                    </a:cxn>
                    <a:cxn ang="0">
                      <a:pos x="68" y="26"/>
                    </a:cxn>
                    <a:cxn ang="0">
                      <a:pos x="63" y="7"/>
                    </a:cxn>
                    <a:cxn ang="0">
                      <a:pos x="72" y="0"/>
                    </a:cxn>
                    <a:cxn ang="0">
                      <a:pos x="90" y="9"/>
                    </a:cxn>
                    <a:cxn ang="0">
                      <a:pos x="88" y="18"/>
                    </a:cxn>
                    <a:cxn ang="0">
                      <a:pos x="96" y="12"/>
                    </a:cxn>
                    <a:cxn ang="0">
                      <a:pos x="102" y="23"/>
                    </a:cxn>
                    <a:cxn ang="0">
                      <a:pos x="106" y="23"/>
                    </a:cxn>
                    <a:cxn ang="0">
                      <a:pos x="141" y="41"/>
                    </a:cxn>
                    <a:cxn ang="0">
                      <a:pos x="137" y="42"/>
                    </a:cxn>
                    <a:cxn ang="0">
                      <a:pos x="145" y="42"/>
                    </a:cxn>
                    <a:cxn ang="0">
                      <a:pos x="145" y="49"/>
                    </a:cxn>
                    <a:cxn ang="0">
                      <a:pos x="159" y="49"/>
                    </a:cxn>
                    <a:cxn ang="0">
                      <a:pos x="176" y="64"/>
                    </a:cxn>
                    <a:cxn ang="0">
                      <a:pos x="148" y="79"/>
                    </a:cxn>
                  </a:cxnLst>
                  <a:rect l="0" t="0" r="r" b="b"/>
                  <a:pathLst>
                    <a:path w="176" h="97">
                      <a:moveTo>
                        <a:pt x="148" y="79"/>
                      </a:moveTo>
                      <a:cubicBezTo>
                        <a:pt x="147" y="76"/>
                        <a:pt x="147" y="74"/>
                        <a:pt x="148" y="71"/>
                      </a:cubicBezTo>
                      <a:cubicBezTo>
                        <a:pt x="143" y="71"/>
                        <a:pt x="134" y="71"/>
                        <a:pt x="128" y="71"/>
                      </a:cubicBezTo>
                      <a:cubicBezTo>
                        <a:pt x="129" y="63"/>
                        <a:pt x="134" y="65"/>
                        <a:pt x="135" y="58"/>
                      </a:cubicBezTo>
                      <a:cubicBezTo>
                        <a:pt x="132" y="57"/>
                        <a:pt x="128" y="49"/>
                        <a:pt x="126" y="46"/>
                      </a:cubicBezTo>
                      <a:cubicBezTo>
                        <a:pt x="128" y="45"/>
                        <a:pt x="130" y="45"/>
                        <a:pt x="132" y="45"/>
                      </a:cubicBezTo>
                      <a:cubicBezTo>
                        <a:pt x="125" y="44"/>
                        <a:pt x="121" y="38"/>
                        <a:pt x="121" y="38"/>
                      </a:cubicBezTo>
                      <a:cubicBezTo>
                        <a:pt x="106" y="38"/>
                        <a:pt x="102" y="58"/>
                        <a:pt x="97" y="69"/>
                      </a:cubicBezTo>
                      <a:cubicBezTo>
                        <a:pt x="96" y="72"/>
                        <a:pt x="93" y="71"/>
                        <a:pt x="90" y="73"/>
                      </a:cubicBezTo>
                      <a:cubicBezTo>
                        <a:pt x="83" y="79"/>
                        <a:pt x="84" y="91"/>
                        <a:pt x="78" y="97"/>
                      </a:cubicBezTo>
                      <a:cubicBezTo>
                        <a:pt x="67" y="90"/>
                        <a:pt x="43" y="84"/>
                        <a:pt x="43" y="69"/>
                      </a:cubicBezTo>
                      <a:cubicBezTo>
                        <a:pt x="49" y="68"/>
                        <a:pt x="60" y="70"/>
                        <a:pt x="60" y="70"/>
                      </a:cubicBezTo>
                      <a:cubicBezTo>
                        <a:pt x="64" y="66"/>
                        <a:pt x="69" y="67"/>
                        <a:pt x="74" y="66"/>
                      </a:cubicBezTo>
                      <a:cubicBezTo>
                        <a:pt x="72" y="64"/>
                        <a:pt x="57" y="64"/>
                        <a:pt x="54" y="64"/>
                      </a:cubicBezTo>
                      <a:cubicBezTo>
                        <a:pt x="49" y="64"/>
                        <a:pt x="38" y="69"/>
                        <a:pt x="38" y="58"/>
                      </a:cubicBezTo>
                      <a:cubicBezTo>
                        <a:pt x="38" y="54"/>
                        <a:pt x="48" y="54"/>
                        <a:pt x="50" y="54"/>
                      </a:cubicBezTo>
                      <a:cubicBezTo>
                        <a:pt x="56" y="52"/>
                        <a:pt x="68" y="47"/>
                        <a:pt x="72" y="43"/>
                      </a:cubicBezTo>
                      <a:cubicBezTo>
                        <a:pt x="66" y="43"/>
                        <a:pt x="63" y="43"/>
                        <a:pt x="61" y="43"/>
                      </a:cubicBezTo>
                      <a:cubicBezTo>
                        <a:pt x="60" y="43"/>
                        <a:pt x="56" y="40"/>
                        <a:pt x="54" y="39"/>
                      </a:cubicBezTo>
                      <a:cubicBezTo>
                        <a:pt x="53" y="39"/>
                        <a:pt x="52" y="39"/>
                        <a:pt x="51" y="39"/>
                      </a:cubicBezTo>
                      <a:cubicBezTo>
                        <a:pt x="47" y="41"/>
                        <a:pt x="47" y="51"/>
                        <a:pt x="38" y="51"/>
                      </a:cubicBezTo>
                      <a:cubicBezTo>
                        <a:pt x="31" y="51"/>
                        <a:pt x="26" y="48"/>
                        <a:pt x="23" y="44"/>
                      </a:cubicBezTo>
                      <a:cubicBezTo>
                        <a:pt x="25" y="43"/>
                        <a:pt x="26" y="43"/>
                        <a:pt x="27" y="43"/>
                      </a:cubicBezTo>
                      <a:cubicBezTo>
                        <a:pt x="19" y="39"/>
                        <a:pt x="13" y="35"/>
                        <a:pt x="15" y="28"/>
                      </a:cubicBezTo>
                      <a:cubicBezTo>
                        <a:pt x="13" y="28"/>
                        <a:pt x="12" y="26"/>
                        <a:pt x="11" y="26"/>
                      </a:cubicBezTo>
                      <a:cubicBezTo>
                        <a:pt x="8" y="26"/>
                        <a:pt x="3" y="19"/>
                        <a:pt x="0" y="16"/>
                      </a:cubicBezTo>
                      <a:cubicBezTo>
                        <a:pt x="2" y="14"/>
                        <a:pt x="11" y="5"/>
                        <a:pt x="16" y="5"/>
                      </a:cubicBezTo>
                      <a:cubicBezTo>
                        <a:pt x="23" y="5"/>
                        <a:pt x="27" y="5"/>
                        <a:pt x="38" y="7"/>
                      </a:cubicBezTo>
                      <a:cubicBezTo>
                        <a:pt x="35" y="10"/>
                        <a:pt x="34" y="11"/>
                        <a:pt x="32" y="13"/>
                      </a:cubicBezTo>
                      <a:cubicBezTo>
                        <a:pt x="37" y="17"/>
                        <a:pt x="41" y="17"/>
                        <a:pt x="44" y="20"/>
                      </a:cubicBezTo>
                      <a:cubicBezTo>
                        <a:pt x="42" y="19"/>
                        <a:pt x="41" y="17"/>
                        <a:pt x="41" y="14"/>
                      </a:cubicBezTo>
                      <a:cubicBezTo>
                        <a:pt x="41" y="10"/>
                        <a:pt x="45" y="7"/>
                        <a:pt x="49" y="7"/>
                      </a:cubicBezTo>
                      <a:cubicBezTo>
                        <a:pt x="60" y="7"/>
                        <a:pt x="57" y="22"/>
                        <a:pt x="68" y="26"/>
                      </a:cubicBezTo>
                      <a:cubicBezTo>
                        <a:pt x="66" y="19"/>
                        <a:pt x="63" y="15"/>
                        <a:pt x="63" y="7"/>
                      </a:cubicBezTo>
                      <a:cubicBezTo>
                        <a:pt x="63" y="0"/>
                        <a:pt x="66" y="0"/>
                        <a:pt x="72" y="0"/>
                      </a:cubicBezTo>
                      <a:cubicBezTo>
                        <a:pt x="78" y="0"/>
                        <a:pt x="90" y="4"/>
                        <a:pt x="90" y="9"/>
                      </a:cubicBezTo>
                      <a:cubicBezTo>
                        <a:pt x="90" y="12"/>
                        <a:pt x="88" y="15"/>
                        <a:pt x="88" y="18"/>
                      </a:cubicBezTo>
                      <a:cubicBezTo>
                        <a:pt x="92" y="16"/>
                        <a:pt x="93" y="12"/>
                        <a:pt x="96" y="12"/>
                      </a:cubicBezTo>
                      <a:cubicBezTo>
                        <a:pt x="103" y="12"/>
                        <a:pt x="102" y="19"/>
                        <a:pt x="102" y="23"/>
                      </a:cubicBezTo>
                      <a:cubicBezTo>
                        <a:pt x="103" y="23"/>
                        <a:pt x="105" y="23"/>
                        <a:pt x="106" y="23"/>
                      </a:cubicBezTo>
                      <a:cubicBezTo>
                        <a:pt x="113" y="23"/>
                        <a:pt x="137" y="36"/>
                        <a:pt x="141" y="41"/>
                      </a:cubicBezTo>
                      <a:cubicBezTo>
                        <a:pt x="140" y="42"/>
                        <a:pt x="138" y="42"/>
                        <a:pt x="137" y="42"/>
                      </a:cubicBezTo>
                      <a:cubicBezTo>
                        <a:pt x="140" y="43"/>
                        <a:pt x="142" y="42"/>
                        <a:pt x="145" y="42"/>
                      </a:cubicBezTo>
                      <a:cubicBezTo>
                        <a:pt x="146" y="44"/>
                        <a:pt x="146" y="47"/>
                        <a:pt x="145" y="49"/>
                      </a:cubicBezTo>
                      <a:cubicBezTo>
                        <a:pt x="151" y="49"/>
                        <a:pt x="154" y="49"/>
                        <a:pt x="159" y="49"/>
                      </a:cubicBezTo>
                      <a:cubicBezTo>
                        <a:pt x="159" y="62"/>
                        <a:pt x="172" y="59"/>
                        <a:pt x="176" y="64"/>
                      </a:cubicBezTo>
                      <a:cubicBezTo>
                        <a:pt x="164" y="68"/>
                        <a:pt x="159" y="76"/>
                        <a:pt x="148" y="7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3" name="Freeform 27">
                  <a:extLst>
                    <a:ext uri="{FF2B5EF4-FFF2-40B4-BE49-F238E27FC236}">
                      <a16:creationId xmlns:a16="http://schemas.microsoft.com/office/drawing/2014/main" id="{69F17614-C49B-2040-8D82-DD0E7625E5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83125" y="1089025"/>
                  <a:ext cx="150813" cy="55563"/>
                </a:xfrm>
                <a:custGeom>
                  <a:avLst/>
                  <a:gdLst/>
                  <a:ahLst/>
                  <a:cxnLst>
                    <a:cxn ang="0">
                      <a:pos x="114" y="19"/>
                    </a:cxn>
                    <a:cxn ang="0">
                      <a:pos x="69" y="41"/>
                    </a:cxn>
                    <a:cxn ang="0">
                      <a:pos x="54" y="34"/>
                    </a:cxn>
                    <a:cxn ang="0">
                      <a:pos x="28" y="34"/>
                    </a:cxn>
                    <a:cxn ang="0">
                      <a:pos x="23" y="26"/>
                    </a:cxn>
                    <a:cxn ang="0">
                      <a:pos x="32" y="26"/>
                    </a:cxn>
                    <a:cxn ang="0">
                      <a:pos x="43" y="24"/>
                    </a:cxn>
                    <a:cxn ang="0">
                      <a:pos x="22" y="23"/>
                    </a:cxn>
                    <a:cxn ang="0">
                      <a:pos x="6" y="18"/>
                    </a:cxn>
                    <a:cxn ang="0">
                      <a:pos x="0" y="7"/>
                    </a:cxn>
                    <a:cxn ang="0">
                      <a:pos x="6" y="7"/>
                    </a:cxn>
                    <a:cxn ang="0">
                      <a:pos x="15" y="8"/>
                    </a:cxn>
                    <a:cxn ang="0">
                      <a:pos x="15" y="6"/>
                    </a:cxn>
                    <a:cxn ang="0">
                      <a:pos x="23" y="6"/>
                    </a:cxn>
                    <a:cxn ang="0">
                      <a:pos x="21" y="2"/>
                    </a:cxn>
                    <a:cxn ang="0">
                      <a:pos x="33" y="2"/>
                    </a:cxn>
                    <a:cxn ang="0">
                      <a:pos x="51" y="11"/>
                    </a:cxn>
                    <a:cxn ang="0">
                      <a:pos x="62" y="0"/>
                    </a:cxn>
                    <a:cxn ang="0">
                      <a:pos x="67" y="0"/>
                    </a:cxn>
                    <a:cxn ang="0">
                      <a:pos x="67" y="12"/>
                    </a:cxn>
                    <a:cxn ang="0">
                      <a:pos x="80" y="7"/>
                    </a:cxn>
                    <a:cxn ang="0">
                      <a:pos x="95" y="7"/>
                    </a:cxn>
                    <a:cxn ang="0">
                      <a:pos x="114" y="19"/>
                    </a:cxn>
                  </a:cxnLst>
                  <a:rect l="0" t="0" r="r" b="b"/>
                  <a:pathLst>
                    <a:path w="114" h="41">
                      <a:moveTo>
                        <a:pt x="114" y="19"/>
                      </a:moveTo>
                      <a:cubicBezTo>
                        <a:pt x="104" y="26"/>
                        <a:pt x="82" y="41"/>
                        <a:pt x="69" y="41"/>
                      </a:cubicBezTo>
                      <a:cubicBezTo>
                        <a:pt x="61" y="41"/>
                        <a:pt x="57" y="39"/>
                        <a:pt x="54" y="34"/>
                      </a:cubicBezTo>
                      <a:cubicBezTo>
                        <a:pt x="28" y="34"/>
                        <a:pt x="28" y="34"/>
                        <a:pt x="28" y="34"/>
                      </a:cubicBezTo>
                      <a:cubicBezTo>
                        <a:pt x="25" y="32"/>
                        <a:pt x="23" y="30"/>
                        <a:pt x="23" y="26"/>
                      </a:cubicBezTo>
                      <a:cubicBezTo>
                        <a:pt x="26" y="26"/>
                        <a:pt x="31" y="26"/>
                        <a:pt x="32" y="26"/>
                      </a:cubicBezTo>
                      <a:cubicBezTo>
                        <a:pt x="36" y="25"/>
                        <a:pt x="40" y="25"/>
                        <a:pt x="43" y="24"/>
                      </a:cubicBezTo>
                      <a:cubicBezTo>
                        <a:pt x="41" y="24"/>
                        <a:pt x="23" y="23"/>
                        <a:pt x="22" y="23"/>
                      </a:cubicBezTo>
                      <a:cubicBezTo>
                        <a:pt x="14" y="23"/>
                        <a:pt x="6" y="28"/>
                        <a:pt x="6" y="18"/>
                      </a:cubicBezTo>
                      <a:cubicBezTo>
                        <a:pt x="3" y="15"/>
                        <a:pt x="0" y="12"/>
                        <a:pt x="0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9" y="9"/>
                        <a:pt x="13" y="10"/>
                        <a:pt x="15" y="8"/>
                      </a:cubicBezTo>
                      <a:cubicBezTo>
                        <a:pt x="15" y="6"/>
                        <a:pt x="15" y="6"/>
                        <a:pt x="15" y="6"/>
                      </a:cubicBez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21" y="2"/>
                        <a:pt x="21" y="2"/>
                        <a:pt x="21" y="2"/>
                      </a:cubicBezTo>
                      <a:cubicBezTo>
                        <a:pt x="33" y="2"/>
                        <a:pt x="33" y="2"/>
                        <a:pt x="33" y="2"/>
                      </a:cubicBezTo>
                      <a:cubicBezTo>
                        <a:pt x="36" y="4"/>
                        <a:pt x="48" y="11"/>
                        <a:pt x="51" y="11"/>
                      </a:cubicBezTo>
                      <a:cubicBezTo>
                        <a:pt x="56" y="11"/>
                        <a:pt x="59" y="2"/>
                        <a:pt x="62" y="0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67" y="6"/>
                        <a:pt x="66" y="8"/>
                        <a:pt x="67" y="12"/>
                      </a:cubicBezTo>
                      <a:cubicBezTo>
                        <a:pt x="71" y="12"/>
                        <a:pt x="73" y="7"/>
                        <a:pt x="80" y="7"/>
                      </a:cubicBezTo>
                      <a:cubicBezTo>
                        <a:pt x="91" y="7"/>
                        <a:pt x="88" y="7"/>
                        <a:pt x="95" y="7"/>
                      </a:cubicBezTo>
                      <a:cubicBezTo>
                        <a:pt x="103" y="7"/>
                        <a:pt x="112" y="14"/>
                        <a:pt x="114" y="1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4" name="Freeform 28">
                  <a:extLst>
                    <a:ext uri="{FF2B5EF4-FFF2-40B4-BE49-F238E27FC236}">
                      <a16:creationId xmlns:a16="http://schemas.microsoft.com/office/drawing/2014/main" id="{97B82144-53E0-A64F-9D50-7525B5BCC0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19575" y="1841500"/>
                  <a:ext cx="73025" cy="87313"/>
                </a:xfrm>
                <a:custGeom>
                  <a:avLst/>
                  <a:gdLst/>
                  <a:ahLst/>
                  <a:cxnLst>
                    <a:cxn ang="0">
                      <a:pos x="9" y="19"/>
                    </a:cxn>
                    <a:cxn ang="0">
                      <a:pos x="22" y="14"/>
                    </a:cxn>
                    <a:cxn ang="0">
                      <a:pos x="19" y="8"/>
                    </a:cxn>
                    <a:cxn ang="0">
                      <a:pos x="32" y="0"/>
                    </a:cxn>
                    <a:cxn ang="0">
                      <a:pos x="40" y="0"/>
                    </a:cxn>
                    <a:cxn ang="0">
                      <a:pos x="55" y="18"/>
                    </a:cxn>
                    <a:cxn ang="0">
                      <a:pos x="47" y="24"/>
                    </a:cxn>
                    <a:cxn ang="0">
                      <a:pos x="47" y="39"/>
                    </a:cxn>
                    <a:cxn ang="0">
                      <a:pos x="47" y="52"/>
                    </a:cxn>
                    <a:cxn ang="0">
                      <a:pos x="35" y="54"/>
                    </a:cxn>
                    <a:cxn ang="0">
                      <a:pos x="19" y="64"/>
                    </a:cxn>
                    <a:cxn ang="0">
                      <a:pos x="11" y="65"/>
                    </a:cxn>
                    <a:cxn ang="0">
                      <a:pos x="0" y="55"/>
                    </a:cxn>
                    <a:cxn ang="0">
                      <a:pos x="13" y="33"/>
                    </a:cxn>
                    <a:cxn ang="0">
                      <a:pos x="4" y="23"/>
                    </a:cxn>
                    <a:cxn ang="0">
                      <a:pos x="9" y="19"/>
                    </a:cxn>
                  </a:cxnLst>
                  <a:rect l="0" t="0" r="r" b="b"/>
                  <a:pathLst>
                    <a:path w="55" h="65">
                      <a:moveTo>
                        <a:pt x="9" y="19"/>
                      </a:moveTo>
                      <a:cubicBezTo>
                        <a:pt x="12" y="19"/>
                        <a:pt x="19" y="16"/>
                        <a:pt x="22" y="14"/>
                      </a:cubicBezTo>
                      <a:cubicBezTo>
                        <a:pt x="20" y="11"/>
                        <a:pt x="19" y="10"/>
                        <a:pt x="19" y="8"/>
                      </a:cubicBezTo>
                      <a:cubicBezTo>
                        <a:pt x="19" y="5"/>
                        <a:pt x="28" y="0"/>
                        <a:pt x="32" y="0"/>
                      </a:cubicBezTo>
                      <a:cubicBezTo>
                        <a:pt x="35" y="0"/>
                        <a:pt x="37" y="0"/>
                        <a:pt x="40" y="0"/>
                      </a:cubicBezTo>
                      <a:cubicBezTo>
                        <a:pt x="50" y="0"/>
                        <a:pt x="55" y="10"/>
                        <a:pt x="55" y="18"/>
                      </a:cubicBezTo>
                      <a:cubicBezTo>
                        <a:pt x="55" y="21"/>
                        <a:pt x="47" y="21"/>
                        <a:pt x="47" y="24"/>
                      </a:cubicBezTo>
                      <a:cubicBezTo>
                        <a:pt x="47" y="27"/>
                        <a:pt x="47" y="39"/>
                        <a:pt x="47" y="39"/>
                      </a:cubicBezTo>
                      <a:cubicBezTo>
                        <a:pt x="47" y="43"/>
                        <a:pt x="50" y="48"/>
                        <a:pt x="47" y="52"/>
                      </a:cubicBezTo>
                      <a:cubicBezTo>
                        <a:pt x="44" y="54"/>
                        <a:pt x="40" y="54"/>
                        <a:pt x="35" y="54"/>
                      </a:cubicBezTo>
                      <a:cubicBezTo>
                        <a:pt x="28" y="54"/>
                        <a:pt x="23" y="61"/>
                        <a:pt x="19" y="64"/>
                      </a:cubicBezTo>
                      <a:cubicBezTo>
                        <a:pt x="17" y="65"/>
                        <a:pt x="13" y="65"/>
                        <a:pt x="11" y="65"/>
                      </a:cubicBezTo>
                      <a:cubicBezTo>
                        <a:pt x="6" y="65"/>
                        <a:pt x="0" y="60"/>
                        <a:pt x="0" y="55"/>
                      </a:cubicBezTo>
                      <a:cubicBezTo>
                        <a:pt x="0" y="44"/>
                        <a:pt x="11" y="43"/>
                        <a:pt x="13" y="33"/>
                      </a:cubicBezTo>
                      <a:cubicBezTo>
                        <a:pt x="8" y="30"/>
                        <a:pt x="4" y="28"/>
                        <a:pt x="4" y="23"/>
                      </a:cubicBezTo>
                      <a:cubicBezTo>
                        <a:pt x="4" y="18"/>
                        <a:pt x="8" y="19"/>
                        <a:pt x="9" y="1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5" name="Freeform 29">
                  <a:extLst>
                    <a:ext uri="{FF2B5EF4-FFF2-40B4-BE49-F238E27FC236}">
                      <a16:creationId xmlns:a16="http://schemas.microsoft.com/office/drawing/2014/main" id="{9D0B4C91-BF15-324B-BA89-9F82B87EB7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76725" y="1758950"/>
                  <a:ext cx="139700" cy="203200"/>
                </a:xfrm>
                <a:custGeom>
                  <a:avLst/>
                  <a:gdLst/>
                  <a:ahLst/>
                  <a:cxnLst>
                    <a:cxn ang="0">
                      <a:pos x="96" y="102"/>
                    </a:cxn>
                    <a:cxn ang="0">
                      <a:pos x="91" y="128"/>
                    </a:cxn>
                    <a:cxn ang="0">
                      <a:pos x="100" y="133"/>
                    </a:cxn>
                    <a:cxn ang="0">
                      <a:pos x="70" y="139"/>
                    </a:cxn>
                    <a:cxn ang="0">
                      <a:pos x="39" y="141"/>
                    </a:cxn>
                    <a:cxn ang="0">
                      <a:pos x="26" y="148"/>
                    </a:cxn>
                    <a:cxn ang="0">
                      <a:pos x="16" y="152"/>
                    </a:cxn>
                    <a:cxn ang="0">
                      <a:pos x="32" y="133"/>
                    </a:cxn>
                    <a:cxn ang="0">
                      <a:pos x="46" y="124"/>
                    </a:cxn>
                    <a:cxn ang="0">
                      <a:pos x="26" y="123"/>
                    </a:cxn>
                    <a:cxn ang="0">
                      <a:pos x="19" y="123"/>
                    </a:cxn>
                    <a:cxn ang="0">
                      <a:pos x="28" y="96"/>
                    </a:cxn>
                    <a:cxn ang="0">
                      <a:pos x="48" y="81"/>
                    </a:cxn>
                    <a:cxn ang="0">
                      <a:pos x="40" y="70"/>
                    </a:cxn>
                    <a:cxn ang="0">
                      <a:pos x="26" y="72"/>
                    </a:cxn>
                    <a:cxn ang="0">
                      <a:pos x="23" y="59"/>
                    </a:cxn>
                    <a:cxn ang="0">
                      <a:pos x="16" y="49"/>
                    </a:cxn>
                    <a:cxn ang="0">
                      <a:pos x="12" y="55"/>
                    </a:cxn>
                    <a:cxn ang="0">
                      <a:pos x="14" y="45"/>
                    </a:cxn>
                    <a:cxn ang="0">
                      <a:pos x="8" y="38"/>
                    </a:cxn>
                    <a:cxn ang="0">
                      <a:pos x="11" y="29"/>
                    </a:cxn>
                    <a:cxn ang="0">
                      <a:pos x="8" y="20"/>
                    </a:cxn>
                    <a:cxn ang="0">
                      <a:pos x="12" y="21"/>
                    </a:cxn>
                    <a:cxn ang="0">
                      <a:pos x="16" y="14"/>
                    </a:cxn>
                    <a:cxn ang="0">
                      <a:pos x="25" y="0"/>
                    </a:cxn>
                    <a:cxn ang="0">
                      <a:pos x="42" y="4"/>
                    </a:cxn>
                    <a:cxn ang="0">
                      <a:pos x="33" y="19"/>
                    </a:cxn>
                    <a:cxn ang="0">
                      <a:pos x="47" y="46"/>
                    </a:cxn>
                    <a:cxn ang="0">
                      <a:pos x="53" y="50"/>
                    </a:cxn>
                    <a:cxn ang="0">
                      <a:pos x="84" y="89"/>
                    </a:cxn>
                    <a:cxn ang="0">
                      <a:pos x="87" y="102"/>
                    </a:cxn>
                    <a:cxn ang="0">
                      <a:pos x="92" y="102"/>
                    </a:cxn>
                  </a:cxnLst>
                  <a:rect l="0" t="0" r="r" b="b"/>
                  <a:pathLst>
                    <a:path w="105" h="152">
                      <a:moveTo>
                        <a:pt x="90" y="103"/>
                      </a:moveTo>
                      <a:cubicBezTo>
                        <a:pt x="93" y="101"/>
                        <a:pt x="92" y="102"/>
                        <a:pt x="96" y="102"/>
                      </a:cubicBezTo>
                      <a:cubicBezTo>
                        <a:pt x="101" y="102"/>
                        <a:pt x="105" y="106"/>
                        <a:pt x="105" y="110"/>
                      </a:cubicBezTo>
                      <a:cubicBezTo>
                        <a:pt x="105" y="118"/>
                        <a:pt x="94" y="122"/>
                        <a:pt x="91" y="128"/>
                      </a:cubicBezTo>
                      <a:cubicBezTo>
                        <a:pt x="95" y="129"/>
                        <a:pt x="97" y="130"/>
                        <a:pt x="100" y="130"/>
                      </a:cubicBezTo>
                      <a:cubicBezTo>
                        <a:pt x="100" y="133"/>
                        <a:pt x="100" y="133"/>
                        <a:pt x="100" y="133"/>
                      </a:cubicBezTo>
                      <a:cubicBezTo>
                        <a:pt x="96" y="137"/>
                        <a:pt x="93" y="139"/>
                        <a:pt x="87" y="139"/>
                      </a:cubicBezTo>
                      <a:cubicBezTo>
                        <a:pt x="82" y="139"/>
                        <a:pt x="72" y="139"/>
                        <a:pt x="70" y="139"/>
                      </a:cubicBezTo>
                      <a:cubicBezTo>
                        <a:pt x="65" y="139"/>
                        <a:pt x="53" y="143"/>
                        <a:pt x="47" y="143"/>
                      </a:cubicBezTo>
                      <a:cubicBezTo>
                        <a:pt x="44" y="143"/>
                        <a:pt x="42" y="141"/>
                        <a:pt x="39" y="141"/>
                      </a:cubicBezTo>
                      <a:cubicBezTo>
                        <a:pt x="34" y="141"/>
                        <a:pt x="32" y="144"/>
                        <a:pt x="32" y="148"/>
                      </a:cubicBezTo>
                      <a:cubicBezTo>
                        <a:pt x="26" y="148"/>
                        <a:pt x="26" y="148"/>
                        <a:pt x="26" y="148"/>
                      </a:cubicBezTo>
                      <a:cubicBezTo>
                        <a:pt x="23" y="148"/>
                        <a:pt x="21" y="150"/>
                        <a:pt x="19" y="152"/>
                      </a:cubicBezTo>
                      <a:cubicBezTo>
                        <a:pt x="16" y="152"/>
                        <a:pt x="16" y="152"/>
                        <a:pt x="16" y="152"/>
                      </a:cubicBezTo>
                      <a:cubicBezTo>
                        <a:pt x="16" y="149"/>
                        <a:pt x="16" y="149"/>
                        <a:pt x="16" y="149"/>
                      </a:cubicBezTo>
                      <a:cubicBezTo>
                        <a:pt x="17" y="147"/>
                        <a:pt x="30" y="133"/>
                        <a:pt x="32" y="133"/>
                      </a:cubicBezTo>
                      <a:cubicBezTo>
                        <a:pt x="38" y="131"/>
                        <a:pt x="47" y="133"/>
                        <a:pt x="47" y="127"/>
                      </a:cubicBezTo>
                      <a:cubicBezTo>
                        <a:pt x="47" y="126"/>
                        <a:pt x="46" y="125"/>
                        <a:pt x="46" y="124"/>
                      </a:cubicBezTo>
                      <a:cubicBezTo>
                        <a:pt x="44" y="126"/>
                        <a:pt x="41" y="128"/>
                        <a:pt x="38" y="128"/>
                      </a:cubicBezTo>
                      <a:cubicBezTo>
                        <a:pt x="32" y="128"/>
                        <a:pt x="30" y="123"/>
                        <a:pt x="26" y="123"/>
                      </a:cubicBezTo>
                      <a:cubicBezTo>
                        <a:pt x="23" y="123"/>
                        <a:pt x="23" y="125"/>
                        <a:pt x="21" y="125"/>
                      </a:cubicBezTo>
                      <a:cubicBezTo>
                        <a:pt x="20" y="125"/>
                        <a:pt x="19" y="124"/>
                        <a:pt x="19" y="123"/>
                      </a:cubicBezTo>
                      <a:cubicBezTo>
                        <a:pt x="19" y="116"/>
                        <a:pt x="31" y="116"/>
                        <a:pt x="31" y="109"/>
                      </a:cubicBezTo>
                      <a:cubicBezTo>
                        <a:pt x="31" y="103"/>
                        <a:pt x="28" y="101"/>
                        <a:pt x="28" y="96"/>
                      </a:cubicBezTo>
                      <a:cubicBezTo>
                        <a:pt x="36" y="96"/>
                        <a:pt x="45" y="92"/>
                        <a:pt x="48" y="88"/>
                      </a:cubicBezTo>
                      <a:cubicBezTo>
                        <a:pt x="48" y="81"/>
                        <a:pt x="48" y="81"/>
                        <a:pt x="48" y="81"/>
                      </a:cubicBezTo>
                      <a:cubicBezTo>
                        <a:pt x="43" y="82"/>
                        <a:pt x="37" y="81"/>
                        <a:pt x="37" y="77"/>
                      </a:cubicBezTo>
                      <a:cubicBezTo>
                        <a:pt x="37" y="73"/>
                        <a:pt x="39" y="72"/>
                        <a:pt x="40" y="70"/>
                      </a:cubicBezTo>
                      <a:cubicBezTo>
                        <a:pt x="39" y="70"/>
                        <a:pt x="38" y="70"/>
                        <a:pt x="36" y="70"/>
                      </a:cubicBezTo>
                      <a:cubicBezTo>
                        <a:pt x="32" y="70"/>
                        <a:pt x="30" y="72"/>
                        <a:pt x="26" y="72"/>
                      </a:cubicBezTo>
                      <a:cubicBezTo>
                        <a:pt x="22" y="72"/>
                        <a:pt x="19" y="72"/>
                        <a:pt x="19" y="69"/>
                      </a:cubicBezTo>
                      <a:cubicBezTo>
                        <a:pt x="19" y="65"/>
                        <a:pt x="23" y="63"/>
                        <a:pt x="23" y="59"/>
                      </a:cubicBezTo>
                      <a:cubicBezTo>
                        <a:pt x="23" y="55"/>
                        <a:pt x="22" y="55"/>
                        <a:pt x="23" y="51"/>
                      </a:cubicBezTo>
                      <a:cubicBezTo>
                        <a:pt x="20" y="51"/>
                        <a:pt x="17" y="50"/>
                        <a:pt x="16" y="49"/>
                      </a:cubicBezTo>
                      <a:cubicBezTo>
                        <a:pt x="14" y="52"/>
                        <a:pt x="15" y="54"/>
                        <a:pt x="16" y="55"/>
                      </a:cubicBezTo>
                      <a:cubicBezTo>
                        <a:pt x="12" y="55"/>
                        <a:pt x="12" y="55"/>
                        <a:pt x="12" y="55"/>
                      </a:cubicBezTo>
                      <a:cubicBezTo>
                        <a:pt x="12" y="52"/>
                        <a:pt x="12" y="51"/>
                        <a:pt x="12" y="48"/>
                      </a:cubicBezTo>
                      <a:cubicBezTo>
                        <a:pt x="12" y="47"/>
                        <a:pt x="13" y="46"/>
                        <a:pt x="14" y="45"/>
                      </a:cubicBezTo>
                      <a:cubicBezTo>
                        <a:pt x="14" y="41"/>
                        <a:pt x="14" y="41"/>
                        <a:pt x="14" y="41"/>
                      </a:cubicBezTo>
                      <a:cubicBezTo>
                        <a:pt x="12" y="41"/>
                        <a:pt x="8" y="40"/>
                        <a:pt x="8" y="38"/>
                      </a:cubicBezTo>
                      <a:cubicBezTo>
                        <a:pt x="8" y="36"/>
                        <a:pt x="11" y="32"/>
                        <a:pt x="11" y="32"/>
                      </a:cubicBezTo>
                      <a:cubicBezTo>
                        <a:pt x="11" y="29"/>
                        <a:pt x="11" y="29"/>
                        <a:pt x="11" y="29"/>
                      </a:cubicBezTo>
                      <a:cubicBezTo>
                        <a:pt x="4" y="27"/>
                        <a:pt x="0" y="26"/>
                        <a:pt x="0" y="20"/>
                      </a:cubicBezTo>
                      <a:cubicBezTo>
                        <a:pt x="8" y="20"/>
                        <a:pt x="8" y="20"/>
                        <a:pt x="8" y="20"/>
                      </a:cubicBezTo>
                      <a:cubicBezTo>
                        <a:pt x="8" y="23"/>
                        <a:pt x="10" y="24"/>
                        <a:pt x="11" y="24"/>
                      </a:cubicBezTo>
                      <a:cubicBezTo>
                        <a:pt x="12" y="24"/>
                        <a:pt x="12" y="22"/>
                        <a:pt x="12" y="21"/>
                      </a:cubicBezTo>
                      <a:cubicBezTo>
                        <a:pt x="12" y="21"/>
                        <a:pt x="10" y="20"/>
                        <a:pt x="10" y="19"/>
                      </a:cubicBezTo>
                      <a:cubicBezTo>
                        <a:pt x="10" y="15"/>
                        <a:pt x="13" y="14"/>
                        <a:pt x="16" y="14"/>
                      </a:cubicBezTo>
                      <a:cubicBezTo>
                        <a:pt x="16" y="10"/>
                        <a:pt x="18" y="8"/>
                        <a:pt x="18" y="6"/>
                      </a:cubicBezTo>
                      <a:cubicBezTo>
                        <a:pt x="18" y="4"/>
                        <a:pt x="23" y="0"/>
                        <a:pt x="25" y="0"/>
                      </a:cubicBezTo>
                      <a:cubicBezTo>
                        <a:pt x="30" y="0"/>
                        <a:pt x="35" y="0"/>
                        <a:pt x="38" y="0"/>
                      </a:cubicBezTo>
                      <a:cubicBezTo>
                        <a:pt x="40" y="0"/>
                        <a:pt x="42" y="3"/>
                        <a:pt x="42" y="4"/>
                      </a:cubicBezTo>
                      <a:cubicBezTo>
                        <a:pt x="42" y="10"/>
                        <a:pt x="33" y="10"/>
                        <a:pt x="31" y="16"/>
                      </a:cubicBezTo>
                      <a:cubicBezTo>
                        <a:pt x="31" y="17"/>
                        <a:pt x="32" y="18"/>
                        <a:pt x="33" y="19"/>
                      </a:cubicBezTo>
                      <a:cubicBezTo>
                        <a:pt x="59" y="19"/>
                        <a:pt x="59" y="19"/>
                        <a:pt x="59" y="19"/>
                      </a:cubicBezTo>
                      <a:cubicBezTo>
                        <a:pt x="60" y="32"/>
                        <a:pt x="47" y="37"/>
                        <a:pt x="47" y="46"/>
                      </a:cubicBezTo>
                      <a:cubicBezTo>
                        <a:pt x="45" y="47"/>
                        <a:pt x="44" y="48"/>
                        <a:pt x="43" y="50"/>
                      </a:cubicBezTo>
                      <a:cubicBezTo>
                        <a:pt x="48" y="51"/>
                        <a:pt x="50" y="49"/>
                        <a:pt x="53" y="50"/>
                      </a:cubicBezTo>
                      <a:cubicBezTo>
                        <a:pt x="62" y="53"/>
                        <a:pt x="60" y="63"/>
                        <a:pt x="66" y="69"/>
                      </a:cubicBezTo>
                      <a:cubicBezTo>
                        <a:pt x="73" y="76"/>
                        <a:pt x="84" y="79"/>
                        <a:pt x="84" y="89"/>
                      </a:cubicBezTo>
                      <a:cubicBezTo>
                        <a:pt x="84" y="93"/>
                        <a:pt x="89" y="95"/>
                        <a:pt x="89" y="99"/>
                      </a:cubicBezTo>
                      <a:cubicBezTo>
                        <a:pt x="89" y="100"/>
                        <a:pt x="88" y="101"/>
                        <a:pt x="87" y="102"/>
                      </a:cubicBezTo>
                      <a:cubicBezTo>
                        <a:pt x="87" y="105"/>
                        <a:pt x="87" y="105"/>
                        <a:pt x="87" y="105"/>
                      </a:cubicBezTo>
                      <a:cubicBezTo>
                        <a:pt x="90" y="104"/>
                        <a:pt x="90" y="103"/>
                        <a:pt x="92" y="102"/>
                      </a:cubicBezTo>
                      <a:lnTo>
                        <a:pt x="90" y="10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6" name="Freeform 31">
                  <a:extLst>
                    <a:ext uri="{FF2B5EF4-FFF2-40B4-BE49-F238E27FC236}">
                      <a16:creationId xmlns:a16="http://schemas.microsoft.com/office/drawing/2014/main" id="{8348A616-BCA0-2E4E-8303-430E5682C9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92638" y="2203450"/>
                  <a:ext cx="46038" cy="30163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0" y="8"/>
                    </a:cxn>
                    <a:cxn ang="0">
                      <a:pos x="7" y="10"/>
                    </a:cxn>
                    <a:cxn ang="0">
                      <a:pos x="27" y="21"/>
                    </a:cxn>
                    <a:cxn ang="0">
                      <a:pos x="30" y="23"/>
                    </a:cxn>
                    <a:cxn ang="0">
                      <a:pos x="33" y="20"/>
                    </a:cxn>
                    <a:cxn ang="0">
                      <a:pos x="31" y="13"/>
                    </a:cxn>
                    <a:cxn ang="0">
                      <a:pos x="33" y="8"/>
                    </a:cxn>
                    <a:cxn ang="0">
                      <a:pos x="35" y="3"/>
                    </a:cxn>
                    <a:cxn ang="0">
                      <a:pos x="20" y="6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5" h="23">
                      <a:moveTo>
                        <a:pt x="0" y="5"/>
                      </a:move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2" y="10"/>
                        <a:pt x="5" y="10"/>
                        <a:pt x="7" y="10"/>
                      </a:cubicBezTo>
                      <a:cubicBezTo>
                        <a:pt x="14" y="12"/>
                        <a:pt x="19" y="20"/>
                        <a:pt x="27" y="21"/>
                      </a:cubicBezTo>
                      <a:cubicBezTo>
                        <a:pt x="27" y="23"/>
                        <a:pt x="29" y="23"/>
                        <a:pt x="30" y="23"/>
                      </a:cubicBezTo>
                      <a:cubicBezTo>
                        <a:pt x="32" y="23"/>
                        <a:pt x="33" y="21"/>
                        <a:pt x="33" y="20"/>
                      </a:cubicBezTo>
                      <a:cubicBezTo>
                        <a:pt x="33" y="17"/>
                        <a:pt x="31" y="16"/>
                        <a:pt x="31" y="13"/>
                      </a:cubicBezTo>
                      <a:cubicBezTo>
                        <a:pt x="31" y="11"/>
                        <a:pt x="33" y="8"/>
                        <a:pt x="33" y="8"/>
                      </a:cubicBezTo>
                      <a:cubicBezTo>
                        <a:pt x="35" y="3"/>
                        <a:pt x="35" y="3"/>
                        <a:pt x="35" y="3"/>
                      </a:cubicBezTo>
                      <a:cubicBezTo>
                        <a:pt x="28" y="2"/>
                        <a:pt x="25" y="6"/>
                        <a:pt x="20" y="6"/>
                      </a:cubicBezTo>
                      <a:cubicBezTo>
                        <a:pt x="14" y="6"/>
                        <a:pt x="10" y="0"/>
                        <a:pt x="0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7" name="Freeform 32">
                  <a:extLst>
                    <a:ext uri="{FF2B5EF4-FFF2-40B4-BE49-F238E27FC236}">
                      <a16:creationId xmlns:a16="http://schemas.microsoft.com/office/drawing/2014/main" id="{343A6DEC-E5E9-5042-AF67-532E6B8460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7550" y="2111375"/>
                  <a:ext cx="15875" cy="30163"/>
                </a:xfrm>
                <a:custGeom>
                  <a:avLst/>
                  <a:gdLst/>
                  <a:ahLst/>
                  <a:cxnLst>
                    <a:cxn ang="0">
                      <a:pos x="3" y="5"/>
                    </a:cxn>
                    <a:cxn ang="0">
                      <a:pos x="10" y="0"/>
                    </a:cxn>
                    <a:cxn ang="0">
                      <a:pos x="12" y="5"/>
                    </a:cxn>
                    <a:cxn ang="0">
                      <a:pos x="8" y="23"/>
                    </a:cxn>
                    <a:cxn ang="0">
                      <a:pos x="0" y="6"/>
                    </a:cxn>
                    <a:cxn ang="0">
                      <a:pos x="3" y="5"/>
                    </a:cxn>
                  </a:cxnLst>
                  <a:rect l="0" t="0" r="r" b="b"/>
                  <a:pathLst>
                    <a:path w="12" h="23">
                      <a:moveTo>
                        <a:pt x="3" y="5"/>
                      </a:moveTo>
                      <a:cubicBezTo>
                        <a:pt x="6" y="5"/>
                        <a:pt x="8" y="1"/>
                        <a:pt x="10" y="0"/>
                      </a:cubicBezTo>
                      <a:cubicBezTo>
                        <a:pt x="10" y="3"/>
                        <a:pt x="11" y="5"/>
                        <a:pt x="12" y="5"/>
                      </a:cubicBezTo>
                      <a:cubicBezTo>
                        <a:pt x="11" y="11"/>
                        <a:pt x="10" y="20"/>
                        <a:pt x="8" y="23"/>
                      </a:cubicBezTo>
                      <a:cubicBezTo>
                        <a:pt x="4" y="22"/>
                        <a:pt x="2" y="9"/>
                        <a:pt x="0" y="6"/>
                      </a:cubicBezTo>
                      <a:cubicBezTo>
                        <a:pt x="1" y="6"/>
                        <a:pt x="2" y="5"/>
                        <a:pt x="3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8" name="Freeform 33">
                  <a:extLst>
                    <a:ext uri="{FF2B5EF4-FFF2-40B4-BE49-F238E27FC236}">
                      <a16:creationId xmlns:a16="http://schemas.microsoft.com/office/drawing/2014/main" id="{1D9286EA-7C1F-714C-9A40-89CDBAC1E3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4375" y="2144713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5" y="15"/>
                    </a:cxn>
                    <a:cxn ang="0">
                      <a:pos x="0" y="6"/>
                    </a:cxn>
                    <a:cxn ang="0">
                      <a:pos x="9" y="0"/>
                    </a:cxn>
                    <a:cxn ang="0">
                      <a:pos x="15" y="3"/>
                    </a:cxn>
                    <a:cxn ang="0">
                      <a:pos x="18" y="21"/>
                    </a:cxn>
                    <a:cxn ang="0">
                      <a:pos x="6" y="33"/>
                    </a:cxn>
                    <a:cxn ang="0">
                      <a:pos x="2" y="24"/>
                    </a:cxn>
                    <a:cxn ang="0">
                      <a:pos x="5" y="15"/>
                    </a:cxn>
                  </a:cxnLst>
                  <a:rect l="0" t="0" r="r" b="b"/>
                  <a:pathLst>
                    <a:path w="19" h="33">
                      <a:moveTo>
                        <a:pt x="5" y="15"/>
                      </a:moveTo>
                      <a:cubicBezTo>
                        <a:pt x="5" y="12"/>
                        <a:pt x="1" y="9"/>
                        <a:pt x="0" y="6"/>
                      </a:cubicBezTo>
                      <a:cubicBezTo>
                        <a:pt x="5" y="4"/>
                        <a:pt x="5" y="0"/>
                        <a:pt x="9" y="0"/>
                      </a:cubicBezTo>
                      <a:cubicBezTo>
                        <a:pt x="13" y="0"/>
                        <a:pt x="14" y="3"/>
                        <a:pt x="15" y="3"/>
                      </a:cubicBezTo>
                      <a:cubicBezTo>
                        <a:pt x="19" y="10"/>
                        <a:pt x="18" y="14"/>
                        <a:pt x="18" y="21"/>
                      </a:cubicBezTo>
                      <a:cubicBezTo>
                        <a:pt x="18" y="27"/>
                        <a:pt x="10" y="33"/>
                        <a:pt x="6" y="33"/>
                      </a:cubicBezTo>
                      <a:cubicBezTo>
                        <a:pt x="2" y="33"/>
                        <a:pt x="2" y="27"/>
                        <a:pt x="2" y="24"/>
                      </a:cubicBezTo>
                      <a:cubicBezTo>
                        <a:pt x="2" y="20"/>
                        <a:pt x="5" y="18"/>
                        <a:pt x="5" y="1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09" name="Freeform 34">
                  <a:extLst>
                    <a:ext uri="{FF2B5EF4-FFF2-40B4-BE49-F238E27FC236}">
                      <a16:creationId xmlns:a16="http://schemas.microsoft.com/office/drawing/2014/main" id="{DF016F84-8DEF-AA45-8052-F0E94C9EF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29125" y="2171700"/>
                  <a:ext cx="12700" cy="9525"/>
                </a:xfrm>
                <a:custGeom>
                  <a:avLst/>
                  <a:gdLst/>
                  <a:ahLst/>
                  <a:cxnLst>
                    <a:cxn ang="0">
                      <a:pos x="9" y="5"/>
                    </a:cxn>
                    <a:cxn ang="0">
                      <a:pos x="6" y="7"/>
                    </a:cxn>
                    <a:cxn ang="0">
                      <a:pos x="0" y="3"/>
                    </a:cxn>
                    <a:cxn ang="0">
                      <a:pos x="7" y="0"/>
                    </a:cxn>
                    <a:cxn ang="0">
                      <a:pos x="9" y="5"/>
                    </a:cxn>
                  </a:cxnLst>
                  <a:rect l="0" t="0" r="r" b="b"/>
                  <a:pathLst>
                    <a:path w="9" h="7">
                      <a:moveTo>
                        <a:pt x="9" y="5"/>
                      </a:moveTo>
                      <a:cubicBezTo>
                        <a:pt x="9" y="6"/>
                        <a:pt x="7" y="7"/>
                        <a:pt x="6" y="7"/>
                      </a:cubicBezTo>
                      <a:cubicBezTo>
                        <a:pt x="4" y="7"/>
                        <a:pt x="1" y="3"/>
                        <a:pt x="0" y="3"/>
                      </a:cubicBezTo>
                      <a:cubicBezTo>
                        <a:pt x="3" y="2"/>
                        <a:pt x="5" y="0"/>
                        <a:pt x="7" y="0"/>
                      </a:cubicBezTo>
                      <a:cubicBezTo>
                        <a:pt x="7" y="1"/>
                        <a:pt x="9" y="3"/>
                        <a:pt x="9" y="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10" name="Freeform 35">
                  <a:extLst>
                    <a:ext uri="{FF2B5EF4-FFF2-40B4-BE49-F238E27FC236}">
                      <a16:creationId xmlns:a16="http://schemas.microsoft.com/office/drawing/2014/main" id="{A10286D8-F919-AF45-BC44-9DA38B7A3B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1363" y="1833563"/>
                  <a:ext cx="15875" cy="19050"/>
                </a:xfrm>
                <a:custGeom>
                  <a:avLst/>
                  <a:gdLst/>
                  <a:ahLst/>
                  <a:cxnLst>
                    <a:cxn ang="0">
                      <a:pos x="11" y="10"/>
                    </a:cxn>
                    <a:cxn ang="0">
                      <a:pos x="0" y="5"/>
                    </a:cxn>
                    <a:cxn ang="0">
                      <a:pos x="0" y="0"/>
                    </a:cxn>
                    <a:cxn ang="0">
                      <a:pos x="9" y="0"/>
                    </a:cxn>
                    <a:cxn ang="0">
                      <a:pos x="12" y="9"/>
                    </a:cxn>
                    <a:cxn ang="0">
                      <a:pos x="11" y="14"/>
                    </a:cxn>
                    <a:cxn ang="0">
                      <a:pos x="11" y="10"/>
                    </a:cxn>
                  </a:cxnLst>
                  <a:rect l="0" t="0" r="r" b="b"/>
                  <a:pathLst>
                    <a:path w="12" h="14">
                      <a:moveTo>
                        <a:pt x="11" y="10"/>
                      </a:moveTo>
                      <a:cubicBezTo>
                        <a:pt x="5" y="10"/>
                        <a:pt x="0" y="9"/>
                        <a:pt x="0" y="5"/>
                      </a:cubicBezTo>
                      <a:cubicBezTo>
                        <a:pt x="0" y="3"/>
                        <a:pt x="0" y="2"/>
                        <a:pt x="0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6"/>
                        <a:pt x="12" y="5"/>
                        <a:pt x="12" y="9"/>
                      </a:cubicBezTo>
                      <a:cubicBezTo>
                        <a:pt x="12" y="13"/>
                        <a:pt x="11" y="12"/>
                        <a:pt x="11" y="14"/>
                      </a:cubicBezTo>
                      <a:cubicBezTo>
                        <a:pt x="11" y="13"/>
                        <a:pt x="11" y="12"/>
                        <a:pt x="11" y="1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11" name="Freeform 37">
                  <a:extLst>
                    <a:ext uri="{FF2B5EF4-FFF2-40B4-BE49-F238E27FC236}">
                      <a16:creationId xmlns:a16="http://schemas.microsoft.com/office/drawing/2014/main" id="{D39B53ED-8255-3E4D-B6DA-A24CF00DEE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84713" y="1773238"/>
                  <a:ext cx="15875" cy="23813"/>
                </a:xfrm>
                <a:custGeom>
                  <a:avLst/>
                  <a:gdLst/>
                  <a:ahLst/>
                  <a:cxnLst>
                    <a:cxn ang="0">
                      <a:pos x="8" y="6"/>
                    </a:cxn>
                    <a:cxn ang="0">
                      <a:pos x="1" y="17"/>
                    </a:cxn>
                    <a:cxn ang="0">
                      <a:pos x="1" y="11"/>
                    </a:cxn>
                    <a:cxn ang="0">
                      <a:pos x="11" y="0"/>
                    </a:cxn>
                    <a:cxn ang="0">
                      <a:pos x="8" y="6"/>
                    </a:cxn>
                  </a:cxnLst>
                  <a:rect l="0" t="0" r="r" b="b"/>
                  <a:pathLst>
                    <a:path w="11" h="17">
                      <a:moveTo>
                        <a:pt x="8" y="6"/>
                      </a:moveTo>
                      <a:cubicBezTo>
                        <a:pt x="8" y="11"/>
                        <a:pt x="4" y="13"/>
                        <a:pt x="1" y="17"/>
                      </a:cubicBezTo>
                      <a:cubicBezTo>
                        <a:pt x="0" y="15"/>
                        <a:pt x="1" y="14"/>
                        <a:pt x="1" y="11"/>
                      </a:cubicBezTo>
                      <a:cubicBezTo>
                        <a:pt x="1" y="9"/>
                        <a:pt x="3" y="1"/>
                        <a:pt x="11" y="0"/>
                      </a:cubicBezTo>
                      <a:cubicBezTo>
                        <a:pt x="10" y="2"/>
                        <a:pt x="8" y="4"/>
                        <a:pt x="8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112" name="Freeform 38">
                  <a:extLst>
                    <a:ext uri="{FF2B5EF4-FFF2-40B4-BE49-F238E27FC236}">
                      <a16:creationId xmlns:a16="http://schemas.microsoft.com/office/drawing/2014/main" id="{6260901A-12C1-F94B-97DA-BE1ADD2B43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46625" y="1744663"/>
                  <a:ext cx="20638" cy="26988"/>
                </a:xfrm>
                <a:custGeom>
                  <a:avLst/>
                  <a:gdLst/>
                  <a:ahLst/>
                  <a:cxnLst>
                    <a:cxn ang="0">
                      <a:pos x="12" y="10"/>
                    </a:cxn>
                    <a:cxn ang="0">
                      <a:pos x="12" y="16"/>
                    </a:cxn>
                    <a:cxn ang="0">
                      <a:pos x="5" y="20"/>
                    </a:cxn>
                    <a:cxn ang="0">
                      <a:pos x="0" y="13"/>
                    </a:cxn>
                    <a:cxn ang="0">
                      <a:pos x="10" y="10"/>
                    </a:cxn>
                    <a:cxn ang="0">
                      <a:pos x="7" y="5"/>
                    </a:cxn>
                    <a:cxn ang="0">
                      <a:pos x="11" y="0"/>
                    </a:cxn>
                    <a:cxn ang="0">
                      <a:pos x="16" y="5"/>
                    </a:cxn>
                    <a:cxn ang="0">
                      <a:pos x="12" y="10"/>
                    </a:cxn>
                  </a:cxnLst>
                  <a:rect l="0" t="0" r="r" b="b"/>
                  <a:pathLst>
                    <a:path w="16" h="20">
                      <a:moveTo>
                        <a:pt x="12" y="10"/>
                      </a:moveTo>
                      <a:cubicBezTo>
                        <a:pt x="12" y="12"/>
                        <a:pt x="12" y="14"/>
                        <a:pt x="12" y="16"/>
                      </a:cubicBezTo>
                      <a:cubicBezTo>
                        <a:pt x="12" y="17"/>
                        <a:pt x="6" y="20"/>
                        <a:pt x="5" y="20"/>
                      </a:cubicBezTo>
                      <a:cubicBezTo>
                        <a:pt x="1" y="20"/>
                        <a:pt x="0" y="16"/>
                        <a:pt x="0" y="13"/>
                      </a:cubicBezTo>
                      <a:cubicBezTo>
                        <a:pt x="4" y="13"/>
                        <a:pt x="6" y="10"/>
                        <a:pt x="10" y="10"/>
                      </a:cubicBezTo>
                      <a:cubicBezTo>
                        <a:pt x="9" y="8"/>
                        <a:pt x="7" y="7"/>
                        <a:pt x="7" y="5"/>
                      </a:cubicBezTo>
                      <a:cubicBezTo>
                        <a:pt x="7" y="2"/>
                        <a:pt x="11" y="0"/>
                        <a:pt x="11" y="0"/>
                      </a:cubicBezTo>
                      <a:cubicBezTo>
                        <a:pt x="13" y="3"/>
                        <a:pt x="14" y="4"/>
                        <a:pt x="16" y="5"/>
                      </a:cubicBezTo>
                      <a:cubicBezTo>
                        <a:pt x="15" y="7"/>
                        <a:pt x="13" y="10"/>
                        <a:pt x="12" y="1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</p:grpSp>
        </p:grpSp>
        <p:grpSp>
          <p:nvGrpSpPr>
            <p:cNvPr id="11" name="Group 363">
              <a:extLst>
                <a:ext uri="{FF2B5EF4-FFF2-40B4-BE49-F238E27FC236}">
                  <a16:creationId xmlns:a16="http://schemas.microsoft.com/office/drawing/2014/main" id="{73684E26-7CF9-0945-A17D-10B4B08927B8}"/>
                </a:ext>
              </a:extLst>
            </p:cNvPr>
            <p:cNvGrpSpPr/>
            <p:nvPr/>
          </p:nvGrpSpPr>
          <p:grpSpPr>
            <a:xfrm>
              <a:off x="7652751" y="3837805"/>
              <a:ext cx="924979" cy="808027"/>
              <a:chOff x="6275388" y="2879725"/>
              <a:chExt cx="966788" cy="844551"/>
            </a:xfrm>
            <a:grpFill/>
          </p:grpSpPr>
          <p:sp>
            <p:nvSpPr>
              <p:cNvPr id="80" name="Freeform 9">
                <a:extLst>
                  <a:ext uri="{FF2B5EF4-FFF2-40B4-BE49-F238E27FC236}">
                    <a16:creationId xmlns:a16="http://schemas.microsoft.com/office/drawing/2014/main" id="{DE391CA2-E70E-754C-934F-D122AC00B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7488" y="2879725"/>
                <a:ext cx="339725" cy="176213"/>
              </a:xfrm>
              <a:custGeom>
                <a:avLst/>
                <a:gdLst/>
                <a:ahLst/>
                <a:cxnLst>
                  <a:cxn ang="0">
                    <a:pos x="128" y="28"/>
                  </a:cxn>
                  <a:cxn ang="0">
                    <a:pos x="160" y="39"/>
                  </a:cxn>
                  <a:cxn ang="0">
                    <a:pos x="173" y="45"/>
                  </a:cxn>
                  <a:cxn ang="0">
                    <a:pos x="179" y="49"/>
                  </a:cxn>
                  <a:cxn ang="0">
                    <a:pos x="203" y="71"/>
                  </a:cxn>
                  <a:cxn ang="0">
                    <a:pos x="217" y="78"/>
                  </a:cxn>
                  <a:cxn ang="0">
                    <a:pos x="208" y="85"/>
                  </a:cxn>
                  <a:cxn ang="0">
                    <a:pos x="217" y="96"/>
                  </a:cxn>
                  <a:cxn ang="0">
                    <a:pos x="224" y="108"/>
                  </a:cxn>
                  <a:cxn ang="0">
                    <a:pos x="233" y="113"/>
                  </a:cxn>
                  <a:cxn ang="0">
                    <a:pos x="237" y="118"/>
                  </a:cxn>
                  <a:cxn ang="0">
                    <a:pos x="242" y="119"/>
                  </a:cxn>
                  <a:cxn ang="0">
                    <a:pos x="247" y="124"/>
                  </a:cxn>
                  <a:cxn ang="0">
                    <a:pos x="255" y="126"/>
                  </a:cxn>
                  <a:cxn ang="0">
                    <a:pos x="250" y="133"/>
                  </a:cxn>
                  <a:cxn ang="0">
                    <a:pos x="247" y="133"/>
                  </a:cxn>
                  <a:cxn ang="0">
                    <a:pos x="239" y="127"/>
                  </a:cxn>
                  <a:cxn ang="0">
                    <a:pos x="227" y="127"/>
                  </a:cxn>
                  <a:cxn ang="0">
                    <a:pos x="210" y="116"/>
                  </a:cxn>
                  <a:cxn ang="0">
                    <a:pos x="206" y="113"/>
                  </a:cxn>
                  <a:cxn ang="0">
                    <a:pos x="175" y="92"/>
                  </a:cxn>
                  <a:cxn ang="0">
                    <a:pos x="158" y="103"/>
                  </a:cxn>
                  <a:cxn ang="0">
                    <a:pos x="156" y="113"/>
                  </a:cxn>
                  <a:cxn ang="0">
                    <a:pos x="139" y="113"/>
                  </a:cxn>
                  <a:cxn ang="0">
                    <a:pos x="113" y="100"/>
                  </a:cxn>
                  <a:cxn ang="0">
                    <a:pos x="107" y="102"/>
                  </a:cxn>
                  <a:cxn ang="0">
                    <a:pos x="98" y="102"/>
                  </a:cxn>
                  <a:cxn ang="0">
                    <a:pos x="90" y="99"/>
                  </a:cxn>
                  <a:cxn ang="0">
                    <a:pos x="101" y="90"/>
                  </a:cxn>
                  <a:cxn ang="0">
                    <a:pos x="96" y="71"/>
                  </a:cxn>
                  <a:cxn ang="0">
                    <a:pos x="77" y="59"/>
                  </a:cxn>
                  <a:cxn ang="0">
                    <a:pos x="53" y="54"/>
                  </a:cxn>
                  <a:cxn ang="0">
                    <a:pos x="37" y="45"/>
                  </a:cxn>
                  <a:cxn ang="0">
                    <a:pos x="37" y="41"/>
                  </a:cxn>
                  <a:cxn ang="0">
                    <a:pos x="30" y="49"/>
                  </a:cxn>
                  <a:cxn ang="0">
                    <a:pos x="26" y="48"/>
                  </a:cxn>
                  <a:cxn ang="0">
                    <a:pos x="24" y="38"/>
                  </a:cxn>
                  <a:cxn ang="0">
                    <a:pos x="16" y="33"/>
                  </a:cxn>
                  <a:cxn ang="0">
                    <a:pos x="38" y="25"/>
                  </a:cxn>
                  <a:cxn ang="0">
                    <a:pos x="35" y="25"/>
                  </a:cxn>
                  <a:cxn ang="0">
                    <a:pos x="23" y="27"/>
                  </a:cxn>
                  <a:cxn ang="0">
                    <a:pos x="16" y="26"/>
                  </a:cxn>
                  <a:cxn ang="0">
                    <a:pos x="14" y="22"/>
                  </a:cxn>
                  <a:cxn ang="0">
                    <a:pos x="0" y="12"/>
                  </a:cxn>
                  <a:cxn ang="0">
                    <a:pos x="6" y="8"/>
                  </a:cxn>
                  <a:cxn ang="0">
                    <a:pos x="23" y="0"/>
                  </a:cxn>
                  <a:cxn ang="0">
                    <a:pos x="44" y="9"/>
                  </a:cxn>
                  <a:cxn ang="0">
                    <a:pos x="44" y="25"/>
                  </a:cxn>
                  <a:cxn ang="0">
                    <a:pos x="50" y="29"/>
                  </a:cxn>
                  <a:cxn ang="0">
                    <a:pos x="59" y="38"/>
                  </a:cxn>
                  <a:cxn ang="0">
                    <a:pos x="67" y="30"/>
                  </a:cxn>
                  <a:cxn ang="0">
                    <a:pos x="78" y="25"/>
                  </a:cxn>
                  <a:cxn ang="0">
                    <a:pos x="92" y="14"/>
                  </a:cxn>
                  <a:cxn ang="0">
                    <a:pos x="98" y="17"/>
                  </a:cxn>
                  <a:cxn ang="0">
                    <a:pos x="109" y="25"/>
                  </a:cxn>
                  <a:cxn ang="0">
                    <a:pos x="121" y="25"/>
                  </a:cxn>
                  <a:cxn ang="0">
                    <a:pos x="130" y="29"/>
                  </a:cxn>
                  <a:cxn ang="0">
                    <a:pos x="130" y="30"/>
                  </a:cxn>
                  <a:cxn ang="0">
                    <a:pos x="128" y="28"/>
                  </a:cxn>
                </a:cxnLst>
                <a:rect l="0" t="0" r="r" b="b"/>
                <a:pathLst>
                  <a:path w="255" h="133">
                    <a:moveTo>
                      <a:pt x="128" y="28"/>
                    </a:moveTo>
                    <a:cubicBezTo>
                      <a:pt x="133" y="33"/>
                      <a:pt x="149" y="39"/>
                      <a:pt x="160" y="39"/>
                    </a:cubicBezTo>
                    <a:cubicBezTo>
                      <a:pt x="165" y="39"/>
                      <a:pt x="168" y="45"/>
                      <a:pt x="173" y="45"/>
                    </a:cubicBezTo>
                    <a:cubicBezTo>
                      <a:pt x="173" y="48"/>
                      <a:pt x="176" y="49"/>
                      <a:pt x="179" y="49"/>
                    </a:cubicBezTo>
                    <a:cubicBezTo>
                      <a:pt x="193" y="54"/>
                      <a:pt x="192" y="66"/>
                      <a:pt x="203" y="71"/>
                    </a:cubicBezTo>
                    <a:cubicBezTo>
                      <a:pt x="207" y="73"/>
                      <a:pt x="217" y="68"/>
                      <a:pt x="217" y="78"/>
                    </a:cubicBezTo>
                    <a:cubicBezTo>
                      <a:pt x="217" y="83"/>
                      <a:pt x="208" y="81"/>
                      <a:pt x="208" y="85"/>
                    </a:cubicBezTo>
                    <a:cubicBezTo>
                      <a:pt x="208" y="87"/>
                      <a:pt x="216" y="95"/>
                      <a:pt x="217" y="96"/>
                    </a:cubicBezTo>
                    <a:cubicBezTo>
                      <a:pt x="221" y="100"/>
                      <a:pt x="220" y="103"/>
                      <a:pt x="224" y="108"/>
                    </a:cubicBezTo>
                    <a:cubicBezTo>
                      <a:pt x="225" y="111"/>
                      <a:pt x="230" y="113"/>
                      <a:pt x="233" y="113"/>
                    </a:cubicBezTo>
                    <a:cubicBezTo>
                      <a:pt x="235" y="113"/>
                      <a:pt x="236" y="116"/>
                      <a:pt x="237" y="118"/>
                    </a:cubicBezTo>
                    <a:cubicBezTo>
                      <a:pt x="238" y="120"/>
                      <a:pt x="240" y="118"/>
                      <a:pt x="242" y="119"/>
                    </a:cubicBezTo>
                    <a:cubicBezTo>
                      <a:pt x="245" y="119"/>
                      <a:pt x="246" y="122"/>
                      <a:pt x="247" y="124"/>
                    </a:cubicBezTo>
                    <a:cubicBezTo>
                      <a:pt x="247" y="126"/>
                      <a:pt x="254" y="125"/>
                      <a:pt x="255" y="126"/>
                    </a:cubicBezTo>
                    <a:cubicBezTo>
                      <a:pt x="253" y="127"/>
                      <a:pt x="250" y="130"/>
                      <a:pt x="250" y="133"/>
                    </a:cubicBezTo>
                    <a:cubicBezTo>
                      <a:pt x="249" y="133"/>
                      <a:pt x="248" y="133"/>
                      <a:pt x="247" y="133"/>
                    </a:cubicBezTo>
                    <a:cubicBezTo>
                      <a:pt x="246" y="133"/>
                      <a:pt x="240" y="128"/>
                      <a:pt x="239" y="127"/>
                    </a:cubicBezTo>
                    <a:cubicBezTo>
                      <a:pt x="227" y="127"/>
                      <a:pt x="227" y="127"/>
                      <a:pt x="227" y="127"/>
                    </a:cubicBezTo>
                    <a:cubicBezTo>
                      <a:pt x="221" y="126"/>
                      <a:pt x="210" y="121"/>
                      <a:pt x="210" y="116"/>
                    </a:cubicBezTo>
                    <a:cubicBezTo>
                      <a:pt x="210" y="115"/>
                      <a:pt x="207" y="114"/>
                      <a:pt x="206" y="113"/>
                    </a:cubicBezTo>
                    <a:cubicBezTo>
                      <a:pt x="197" y="104"/>
                      <a:pt x="189" y="92"/>
                      <a:pt x="175" y="92"/>
                    </a:cubicBezTo>
                    <a:cubicBezTo>
                      <a:pt x="164" y="92"/>
                      <a:pt x="165" y="100"/>
                      <a:pt x="158" y="103"/>
                    </a:cubicBezTo>
                    <a:cubicBezTo>
                      <a:pt x="160" y="108"/>
                      <a:pt x="156" y="110"/>
                      <a:pt x="156" y="113"/>
                    </a:cubicBezTo>
                    <a:cubicBezTo>
                      <a:pt x="146" y="113"/>
                      <a:pt x="144" y="113"/>
                      <a:pt x="139" y="113"/>
                    </a:cubicBezTo>
                    <a:cubicBezTo>
                      <a:pt x="128" y="113"/>
                      <a:pt x="125" y="100"/>
                      <a:pt x="113" y="100"/>
                    </a:cubicBezTo>
                    <a:cubicBezTo>
                      <a:pt x="112" y="100"/>
                      <a:pt x="107" y="100"/>
                      <a:pt x="107" y="102"/>
                    </a:cubicBezTo>
                    <a:cubicBezTo>
                      <a:pt x="98" y="102"/>
                      <a:pt x="98" y="102"/>
                      <a:pt x="98" y="102"/>
                    </a:cubicBezTo>
                    <a:cubicBezTo>
                      <a:pt x="94" y="102"/>
                      <a:pt x="90" y="102"/>
                      <a:pt x="90" y="99"/>
                    </a:cubicBezTo>
                    <a:cubicBezTo>
                      <a:pt x="90" y="93"/>
                      <a:pt x="99" y="91"/>
                      <a:pt x="101" y="90"/>
                    </a:cubicBezTo>
                    <a:cubicBezTo>
                      <a:pt x="95" y="84"/>
                      <a:pt x="98" y="78"/>
                      <a:pt x="96" y="71"/>
                    </a:cubicBezTo>
                    <a:cubicBezTo>
                      <a:pt x="94" y="66"/>
                      <a:pt x="82" y="61"/>
                      <a:pt x="77" y="59"/>
                    </a:cubicBezTo>
                    <a:cubicBezTo>
                      <a:pt x="72" y="56"/>
                      <a:pt x="60" y="54"/>
                      <a:pt x="53" y="54"/>
                    </a:cubicBezTo>
                    <a:cubicBezTo>
                      <a:pt x="47" y="54"/>
                      <a:pt x="44" y="43"/>
                      <a:pt x="37" y="45"/>
                    </a:cubicBezTo>
                    <a:cubicBezTo>
                      <a:pt x="37" y="41"/>
                      <a:pt x="37" y="41"/>
                      <a:pt x="37" y="41"/>
                    </a:cubicBezTo>
                    <a:cubicBezTo>
                      <a:pt x="36" y="44"/>
                      <a:pt x="34" y="49"/>
                      <a:pt x="30" y="49"/>
                    </a:cubicBezTo>
                    <a:cubicBezTo>
                      <a:pt x="29" y="49"/>
                      <a:pt x="26" y="49"/>
                      <a:pt x="26" y="48"/>
                    </a:cubicBezTo>
                    <a:cubicBezTo>
                      <a:pt x="24" y="43"/>
                      <a:pt x="26" y="41"/>
                      <a:pt x="24" y="38"/>
                    </a:cubicBezTo>
                    <a:cubicBezTo>
                      <a:pt x="22" y="34"/>
                      <a:pt x="17" y="36"/>
                      <a:pt x="16" y="33"/>
                    </a:cubicBezTo>
                    <a:cubicBezTo>
                      <a:pt x="22" y="29"/>
                      <a:pt x="35" y="30"/>
                      <a:pt x="38" y="25"/>
                    </a:cubicBezTo>
                    <a:cubicBezTo>
                      <a:pt x="35" y="25"/>
                      <a:pt x="35" y="25"/>
                      <a:pt x="35" y="25"/>
                    </a:cubicBezTo>
                    <a:cubicBezTo>
                      <a:pt x="30" y="26"/>
                      <a:pt x="27" y="27"/>
                      <a:pt x="23" y="27"/>
                    </a:cubicBezTo>
                    <a:cubicBezTo>
                      <a:pt x="20" y="27"/>
                      <a:pt x="19" y="26"/>
                      <a:pt x="16" y="26"/>
                    </a:cubicBezTo>
                    <a:cubicBezTo>
                      <a:pt x="15" y="25"/>
                      <a:pt x="14" y="23"/>
                      <a:pt x="14" y="22"/>
                    </a:cubicBezTo>
                    <a:cubicBezTo>
                      <a:pt x="11" y="15"/>
                      <a:pt x="0" y="18"/>
                      <a:pt x="0" y="12"/>
                    </a:cubicBezTo>
                    <a:cubicBezTo>
                      <a:pt x="0" y="9"/>
                      <a:pt x="4" y="8"/>
                      <a:pt x="6" y="8"/>
                    </a:cubicBezTo>
                    <a:cubicBezTo>
                      <a:pt x="12" y="8"/>
                      <a:pt x="15" y="0"/>
                      <a:pt x="23" y="0"/>
                    </a:cubicBezTo>
                    <a:cubicBezTo>
                      <a:pt x="30" y="0"/>
                      <a:pt x="36" y="7"/>
                      <a:pt x="44" y="9"/>
                    </a:cubicBezTo>
                    <a:cubicBezTo>
                      <a:pt x="44" y="15"/>
                      <a:pt x="44" y="22"/>
                      <a:pt x="44" y="25"/>
                    </a:cubicBezTo>
                    <a:cubicBezTo>
                      <a:pt x="44" y="27"/>
                      <a:pt x="46" y="29"/>
                      <a:pt x="50" y="29"/>
                    </a:cubicBezTo>
                    <a:cubicBezTo>
                      <a:pt x="50" y="31"/>
                      <a:pt x="56" y="38"/>
                      <a:pt x="59" y="38"/>
                    </a:cubicBezTo>
                    <a:cubicBezTo>
                      <a:pt x="62" y="38"/>
                      <a:pt x="66" y="31"/>
                      <a:pt x="67" y="30"/>
                    </a:cubicBezTo>
                    <a:cubicBezTo>
                      <a:pt x="71" y="27"/>
                      <a:pt x="71" y="26"/>
                      <a:pt x="78" y="25"/>
                    </a:cubicBezTo>
                    <a:cubicBezTo>
                      <a:pt x="82" y="23"/>
                      <a:pt x="87" y="15"/>
                      <a:pt x="92" y="14"/>
                    </a:cubicBezTo>
                    <a:cubicBezTo>
                      <a:pt x="93" y="17"/>
                      <a:pt x="96" y="16"/>
                      <a:pt x="98" y="17"/>
                    </a:cubicBezTo>
                    <a:cubicBezTo>
                      <a:pt x="103" y="18"/>
                      <a:pt x="106" y="24"/>
                      <a:pt x="109" y="25"/>
                    </a:cubicBezTo>
                    <a:cubicBezTo>
                      <a:pt x="121" y="25"/>
                      <a:pt x="121" y="25"/>
                      <a:pt x="121" y="25"/>
                    </a:cubicBezTo>
                    <a:cubicBezTo>
                      <a:pt x="123" y="27"/>
                      <a:pt x="128" y="29"/>
                      <a:pt x="130" y="29"/>
                    </a:cubicBezTo>
                    <a:cubicBezTo>
                      <a:pt x="130" y="30"/>
                      <a:pt x="130" y="30"/>
                      <a:pt x="130" y="30"/>
                    </a:cubicBezTo>
                    <a:lnTo>
                      <a:pt x="128" y="2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grpSp>
            <p:nvGrpSpPr>
              <p:cNvPr id="81" name="Group 361">
                <a:extLst>
                  <a:ext uri="{FF2B5EF4-FFF2-40B4-BE49-F238E27FC236}">
                    <a16:creationId xmlns:a16="http://schemas.microsoft.com/office/drawing/2014/main" id="{806A2591-F4EB-F346-8592-747157026A5E}"/>
                  </a:ext>
                </a:extLst>
              </p:cNvPr>
              <p:cNvGrpSpPr/>
              <p:nvPr/>
            </p:nvGrpSpPr>
            <p:grpSpPr>
              <a:xfrm>
                <a:off x="6275388" y="2917825"/>
                <a:ext cx="966788" cy="806451"/>
                <a:chOff x="6275388" y="2917825"/>
                <a:chExt cx="966788" cy="806451"/>
              </a:xfrm>
              <a:grpFill/>
            </p:grpSpPr>
            <p:sp>
              <p:nvSpPr>
                <p:cNvPr id="82" name="Freeform 7">
                  <a:extLst>
                    <a:ext uri="{FF2B5EF4-FFF2-40B4-BE49-F238E27FC236}">
                      <a16:creationId xmlns:a16="http://schemas.microsoft.com/office/drawing/2014/main" id="{75012374-1AA5-F442-9748-ED7458F81E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23050" y="2968625"/>
                  <a:ext cx="11113" cy="25400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8" y="5"/>
                    </a:cxn>
                    <a:cxn ang="0">
                      <a:pos x="5" y="9"/>
                    </a:cxn>
                    <a:cxn ang="0">
                      <a:pos x="2" y="19"/>
                    </a:cxn>
                    <a:cxn ang="0">
                      <a:pos x="0" y="15"/>
                    </a:cxn>
                    <a:cxn ang="0">
                      <a:pos x="4" y="8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8" h="19">
                      <a:moveTo>
                        <a:pt x="7" y="0"/>
                      </a:moveTo>
                      <a:cubicBezTo>
                        <a:pt x="7" y="4"/>
                        <a:pt x="8" y="2"/>
                        <a:pt x="8" y="5"/>
                      </a:cubicBezTo>
                      <a:cubicBezTo>
                        <a:pt x="8" y="8"/>
                        <a:pt x="7" y="9"/>
                        <a:pt x="5" y="9"/>
                      </a:cubicBezTo>
                      <a:cubicBezTo>
                        <a:pt x="5" y="14"/>
                        <a:pt x="6" y="19"/>
                        <a:pt x="2" y="19"/>
                      </a:cubicBezTo>
                      <a:cubicBezTo>
                        <a:pt x="1" y="19"/>
                        <a:pt x="0" y="16"/>
                        <a:pt x="0" y="15"/>
                      </a:cubicBezTo>
                      <a:cubicBezTo>
                        <a:pt x="0" y="11"/>
                        <a:pt x="4" y="10"/>
                        <a:pt x="4" y="8"/>
                      </a:cubicBezTo>
                      <a:cubicBezTo>
                        <a:pt x="4" y="4"/>
                        <a:pt x="3" y="0"/>
                        <a:pt x="7" y="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3" name="Freeform 8">
                  <a:extLst>
                    <a:ext uri="{FF2B5EF4-FFF2-40B4-BE49-F238E27FC236}">
                      <a16:creationId xmlns:a16="http://schemas.microsoft.com/office/drawing/2014/main" id="{5630E2A3-A81A-5946-BF48-AC018C1DEB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67525" y="2944813"/>
                  <a:ext cx="65088" cy="38100"/>
                </a:xfrm>
                <a:custGeom>
                  <a:avLst/>
                  <a:gdLst/>
                  <a:ahLst/>
                  <a:cxnLst>
                    <a:cxn ang="0">
                      <a:pos x="13" y="27"/>
                    </a:cxn>
                    <a:cxn ang="0">
                      <a:pos x="0" y="18"/>
                    </a:cxn>
                    <a:cxn ang="0">
                      <a:pos x="13" y="18"/>
                    </a:cxn>
                    <a:cxn ang="0">
                      <a:pos x="18" y="17"/>
                    </a:cxn>
                    <a:cxn ang="0">
                      <a:pos x="35" y="13"/>
                    </a:cxn>
                    <a:cxn ang="0">
                      <a:pos x="45" y="0"/>
                    </a:cxn>
                    <a:cxn ang="0">
                      <a:pos x="49" y="7"/>
                    </a:cxn>
                    <a:cxn ang="0">
                      <a:pos x="40" y="22"/>
                    </a:cxn>
                    <a:cxn ang="0">
                      <a:pos x="19" y="29"/>
                    </a:cxn>
                    <a:cxn ang="0">
                      <a:pos x="11" y="25"/>
                    </a:cxn>
                    <a:cxn ang="0">
                      <a:pos x="13" y="27"/>
                    </a:cxn>
                  </a:cxnLst>
                  <a:rect l="0" t="0" r="r" b="b"/>
                  <a:pathLst>
                    <a:path w="49" h="29">
                      <a:moveTo>
                        <a:pt x="13" y="27"/>
                      </a:moveTo>
                      <a:cubicBezTo>
                        <a:pt x="9" y="22"/>
                        <a:pt x="1" y="24"/>
                        <a:pt x="0" y="18"/>
                      </a:cubicBezTo>
                      <a:cubicBezTo>
                        <a:pt x="13" y="18"/>
                        <a:pt x="13" y="18"/>
                        <a:pt x="13" y="18"/>
                      </a:cubicBezTo>
                      <a:cubicBezTo>
                        <a:pt x="14" y="18"/>
                        <a:pt x="18" y="17"/>
                        <a:pt x="18" y="17"/>
                      </a:cubicBezTo>
                      <a:cubicBezTo>
                        <a:pt x="25" y="14"/>
                        <a:pt x="31" y="15"/>
                        <a:pt x="35" y="13"/>
                      </a:cubicBezTo>
                      <a:cubicBezTo>
                        <a:pt x="41" y="10"/>
                        <a:pt x="39" y="0"/>
                        <a:pt x="45" y="0"/>
                      </a:cubicBezTo>
                      <a:cubicBezTo>
                        <a:pt x="48" y="0"/>
                        <a:pt x="49" y="4"/>
                        <a:pt x="49" y="7"/>
                      </a:cubicBezTo>
                      <a:cubicBezTo>
                        <a:pt x="49" y="16"/>
                        <a:pt x="40" y="14"/>
                        <a:pt x="40" y="22"/>
                      </a:cubicBezTo>
                      <a:cubicBezTo>
                        <a:pt x="32" y="24"/>
                        <a:pt x="28" y="29"/>
                        <a:pt x="19" y="29"/>
                      </a:cubicBezTo>
                      <a:cubicBezTo>
                        <a:pt x="17" y="29"/>
                        <a:pt x="11" y="26"/>
                        <a:pt x="11" y="25"/>
                      </a:cubicBezTo>
                      <a:lnTo>
                        <a:pt x="13" y="2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4" name="Freeform 10">
                  <a:extLst>
                    <a:ext uri="{FF2B5EF4-FFF2-40B4-BE49-F238E27FC236}">
                      <a16:creationId xmlns:a16="http://schemas.microsoft.com/office/drawing/2014/main" id="{3941D654-06AA-204B-ADCD-A0A5E2846C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1975" y="2917825"/>
                  <a:ext cx="34925" cy="34925"/>
                </a:xfrm>
                <a:custGeom>
                  <a:avLst/>
                  <a:gdLst/>
                  <a:ahLst/>
                  <a:cxnLst>
                    <a:cxn ang="0">
                      <a:pos x="23" y="25"/>
                    </a:cxn>
                    <a:cxn ang="0">
                      <a:pos x="19" y="17"/>
                    </a:cxn>
                    <a:cxn ang="0">
                      <a:pos x="8" y="6"/>
                    </a:cxn>
                    <a:cxn ang="0">
                      <a:pos x="0" y="0"/>
                    </a:cxn>
                    <a:cxn ang="0">
                      <a:pos x="18" y="13"/>
                    </a:cxn>
                    <a:cxn ang="0">
                      <a:pos x="26" y="22"/>
                    </a:cxn>
                    <a:cxn ang="0">
                      <a:pos x="26" y="25"/>
                    </a:cxn>
                    <a:cxn ang="0">
                      <a:pos x="23" y="25"/>
                    </a:cxn>
                  </a:cxnLst>
                  <a:rect l="0" t="0" r="r" b="b"/>
                  <a:pathLst>
                    <a:path w="26" h="26">
                      <a:moveTo>
                        <a:pt x="23" y="25"/>
                      </a:moveTo>
                      <a:cubicBezTo>
                        <a:pt x="18" y="24"/>
                        <a:pt x="18" y="21"/>
                        <a:pt x="19" y="17"/>
                      </a:cubicBezTo>
                      <a:cubicBezTo>
                        <a:pt x="13" y="14"/>
                        <a:pt x="14" y="9"/>
                        <a:pt x="8" y="6"/>
                      </a:cubicBezTo>
                      <a:cubicBezTo>
                        <a:pt x="5" y="4"/>
                        <a:pt x="2" y="4"/>
                        <a:pt x="0" y="0"/>
                      </a:cubicBezTo>
                      <a:cubicBezTo>
                        <a:pt x="9" y="3"/>
                        <a:pt x="13" y="8"/>
                        <a:pt x="18" y="13"/>
                      </a:cubicBezTo>
                      <a:cubicBezTo>
                        <a:pt x="21" y="17"/>
                        <a:pt x="26" y="16"/>
                        <a:pt x="26" y="22"/>
                      </a:cubicBezTo>
                      <a:cubicBezTo>
                        <a:pt x="26" y="23"/>
                        <a:pt x="26" y="24"/>
                        <a:pt x="26" y="25"/>
                      </a:cubicBezTo>
                      <a:cubicBezTo>
                        <a:pt x="25" y="25"/>
                        <a:pt x="24" y="26"/>
                        <a:pt x="23" y="2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5" name="Freeform 11">
                  <a:extLst>
                    <a:ext uri="{FF2B5EF4-FFF2-40B4-BE49-F238E27FC236}">
                      <a16:creationId xmlns:a16="http://schemas.microsoft.com/office/drawing/2014/main" id="{2363A5D5-37EE-C84C-A603-EB30974B2C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300" y="2967038"/>
                  <a:ext cx="17463" cy="20638"/>
                </a:xfrm>
                <a:custGeom>
                  <a:avLst/>
                  <a:gdLst/>
                  <a:ahLst/>
                  <a:cxnLst>
                    <a:cxn ang="0">
                      <a:pos x="7" y="9"/>
                    </a:cxn>
                    <a:cxn ang="0">
                      <a:pos x="1" y="0"/>
                    </a:cxn>
                    <a:cxn ang="0">
                      <a:pos x="13" y="12"/>
                    </a:cxn>
                    <a:cxn ang="0">
                      <a:pos x="10" y="16"/>
                    </a:cxn>
                    <a:cxn ang="0">
                      <a:pos x="7" y="13"/>
                    </a:cxn>
                    <a:cxn ang="0">
                      <a:pos x="7" y="9"/>
                    </a:cxn>
                  </a:cxnLst>
                  <a:rect l="0" t="0" r="r" b="b"/>
                  <a:pathLst>
                    <a:path w="13" h="16">
                      <a:moveTo>
                        <a:pt x="7" y="9"/>
                      </a:moveTo>
                      <a:cubicBezTo>
                        <a:pt x="2" y="9"/>
                        <a:pt x="0" y="4"/>
                        <a:pt x="1" y="0"/>
                      </a:cubicBezTo>
                      <a:cubicBezTo>
                        <a:pt x="4" y="1"/>
                        <a:pt x="13" y="11"/>
                        <a:pt x="13" y="12"/>
                      </a:cubicBezTo>
                      <a:cubicBezTo>
                        <a:pt x="13" y="14"/>
                        <a:pt x="11" y="16"/>
                        <a:pt x="10" y="16"/>
                      </a:cubicBezTo>
                      <a:cubicBezTo>
                        <a:pt x="9" y="16"/>
                        <a:pt x="7" y="14"/>
                        <a:pt x="7" y="13"/>
                      </a:cubicBezTo>
                      <a:cubicBezTo>
                        <a:pt x="7" y="12"/>
                        <a:pt x="7" y="11"/>
                        <a:pt x="7" y="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6" name="Freeform 12">
                  <a:extLst>
                    <a:ext uri="{FF2B5EF4-FFF2-40B4-BE49-F238E27FC236}">
                      <a16:creationId xmlns:a16="http://schemas.microsoft.com/office/drawing/2014/main" id="{7078BC40-D721-0743-B588-5C45240F08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86600" y="3046413"/>
                  <a:ext cx="9525" cy="11113"/>
                </a:xfrm>
                <a:custGeom>
                  <a:avLst/>
                  <a:gdLst/>
                  <a:ahLst/>
                  <a:cxnLst>
                    <a:cxn ang="0">
                      <a:pos x="7" y="6"/>
                    </a:cxn>
                    <a:cxn ang="0">
                      <a:pos x="7" y="9"/>
                    </a:cxn>
                    <a:cxn ang="0">
                      <a:pos x="0" y="0"/>
                    </a:cxn>
                    <a:cxn ang="0">
                      <a:pos x="7" y="6"/>
                    </a:cxn>
                  </a:cxnLst>
                  <a:rect l="0" t="0" r="r" b="b"/>
                  <a:pathLst>
                    <a:path w="7" h="9">
                      <a:moveTo>
                        <a:pt x="7" y="6"/>
                      </a:moveTo>
                      <a:cubicBezTo>
                        <a:pt x="7" y="7"/>
                        <a:pt x="7" y="8"/>
                        <a:pt x="7" y="9"/>
                      </a:cubicBezTo>
                      <a:cubicBezTo>
                        <a:pt x="3" y="9"/>
                        <a:pt x="0" y="2"/>
                        <a:pt x="0" y="0"/>
                      </a:cubicBezTo>
                      <a:cubicBezTo>
                        <a:pt x="4" y="2"/>
                        <a:pt x="7" y="3"/>
                        <a:pt x="7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7" name="Freeform 13">
                  <a:extLst>
                    <a:ext uri="{FF2B5EF4-FFF2-40B4-BE49-F238E27FC236}">
                      <a16:creationId xmlns:a16="http://schemas.microsoft.com/office/drawing/2014/main" id="{4D33E76B-6457-C547-9A6A-CA49DD1353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1200" y="3036888"/>
                  <a:ext cx="20638" cy="9525"/>
                </a:xfrm>
                <a:custGeom>
                  <a:avLst/>
                  <a:gdLst/>
                  <a:ahLst/>
                  <a:cxnLst>
                    <a:cxn ang="0">
                      <a:pos x="15" y="6"/>
                    </a:cxn>
                    <a:cxn ang="0">
                      <a:pos x="12" y="7"/>
                    </a:cxn>
                    <a:cxn ang="0">
                      <a:pos x="0" y="0"/>
                    </a:cxn>
                    <a:cxn ang="0">
                      <a:pos x="15" y="6"/>
                    </a:cxn>
                  </a:cxnLst>
                  <a:rect l="0" t="0" r="r" b="b"/>
                  <a:pathLst>
                    <a:path w="15" h="7">
                      <a:moveTo>
                        <a:pt x="15" y="6"/>
                      </a:moveTo>
                      <a:cubicBezTo>
                        <a:pt x="14" y="6"/>
                        <a:pt x="13" y="7"/>
                        <a:pt x="12" y="7"/>
                      </a:cubicBezTo>
                      <a:cubicBezTo>
                        <a:pt x="7" y="7"/>
                        <a:pt x="0" y="5"/>
                        <a:pt x="0" y="0"/>
                      </a:cubicBezTo>
                      <a:cubicBezTo>
                        <a:pt x="7" y="0"/>
                        <a:pt x="11" y="1"/>
                        <a:pt x="15" y="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8" name="Freeform 14">
                  <a:extLst>
                    <a:ext uri="{FF2B5EF4-FFF2-40B4-BE49-F238E27FC236}">
                      <a16:creationId xmlns:a16="http://schemas.microsoft.com/office/drawing/2014/main" id="{906FC823-AB24-9B45-A925-948812D93C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4375" y="3013075"/>
                  <a:ext cx="17463" cy="19050"/>
                </a:xfrm>
                <a:custGeom>
                  <a:avLst/>
                  <a:gdLst/>
                  <a:ahLst/>
                  <a:cxnLst>
                    <a:cxn ang="0">
                      <a:pos x="13" y="14"/>
                    </a:cxn>
                    <a:cxn ang="0">
                      <a:pos x="0" y="0"/>
                    </a:cxn>
                    <a:cxn ang="0">
                      <a:pos x="13" y="14"/>
                    </a:cxn>
                  </a:cxnLst>
                  <a:rect l="0" t="0" r="r" b="b"/>
                  <a:pathLst>
                    <a:path w="13" h="14">
                      <a:moveTo>
                        <a:pt x="13" y="14"/>
                      </a:moveTo>
                      <a:cubicBezTo>
                        <a:pt x="9" y="14"/>
                        <a:pt x="1" y="3"/>
                        <a:pt x="0" y="0"/>
                      </a:cubicBezTo>
                      <a:cubicBezTo>
                        <a:pt x="6" y="3"/>
                        <a:pt x="11" y="7"/>
                        <a:pt x="13" y="14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89" name="Freeform 15">
                  <a:extLst>
                    <a:ext uri="{FF2B5EF4-FFF2-40B4-BE49-F238E27FC236}">
                      <a16:creationId xmlns:a16="http://schemas.microsoft.com/office/drawing/2014/main" id="{809E4E4A-5D1B-AE49-8B85-3C0C162384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27863" y="2998788"/>
                  <a:ext cx="23813" cy="1428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17" y="9"/>
                    </a:cxn>
                    <a:cxn ang="0">
                      <a:pos x="14" y="1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17" h="10">
                      <a:moveTo>
                        <a:pt x="2" y="0"/>
                      </a:moveTo>
                      <a:cubicBezTo>
                        <a:pt x="6" y="2"/>
                        <a:pt x="15" y="5"/>
                        <a:pt x="17" y="9"/>
                      </a:cubicBezTo>
                      <a:cubicBezTo>
                        <a:pt x="17" y="9"/>
                        <a:pt x="15" y="10"/>
                        <a:pt x="14" y="10"/>
                      </a:cubicBezTo>
                      <a:cubicBezTo>
                        <a:pt x="10" y="10"/>
                        <a:pt x="0" y="6"/>
                        <a:pt x="0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0" name="Freeform 16">
                  <a:extLst>
                    <a:ext uri="{FF2B5EF4-FFF2-40B4-BE49-F238E27FC236}">
                      <a16:creationId xmlns:a16="http://schemas.microsoft.com/office/drawing/2014/main" id="{9D4F8A3D-8AE9-9B44-B2FE-6021F89DC3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02463" y="2984500"/>
                  <a:ext cx="14288" cy="79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" y="6"/>
                    </a:cxn>
                    <a:cxn ang="0">
                      <a:pos x="7" y="6"/>
                    </a:cxn>
                    <a:cxn ang="0">
                      <a:pos x="0" y="2"/>
                    </a:cxn>
                    <a:cxn ang="0">
                      <a:pos x="3" y="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1" h="6">
                      <a:moveTo>
                        <a:pt x="0" y="0"/>
                      </a:moveTo>
                      <a:cubicBezTo>
                        <a:pt x="5" y="3"/>
                        <a:pt x="8" y="2"/>
                        <a:pt x="11" y="6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1" y="2"/>
                        <a:pt x="3" y="2"/>
                        <a:pt x="3" y="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1" name="Freeform 17">
                  <a:extLst>
                    <a:ext uri="{FF2B5EF4-FFF2-40B4-BE49-F238E27FC236}">
                      <a16:creationId xmlns:a16="http://schemas.microsoft.com/office/drawing/2014/main" id="{D3C53F4D-2A08-4E4E-9AC0-2E844F73CD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0850" y="3594100"/>
                  <a:ext cx="63500" cy="65088"/>
                </a:xfrm>
                <a:custGeom>
                  <a:avLst/>
                  <a:gdLst/>
                  <a:ahLst/>
                  <a:cxnLst>
                    <a:cxn ang="0">
                      <a:pos x="24" y="7"/>
                    </a:cxn>
                    <a:cxn ang="0">
                      <a:pos x="43" y="3"/>
                    </a:cxn>
                    <a:cxn ang="0">
                      <a:pos x="48" y="16"/>
                    </a:cxn>
                    <a:cxn ang="0">
                      <a:pos x="27" y="49"/>
                    </a:cxn>
                    <a:cxn ang="0">
                      <a:pos x="0" y="7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48" h="49">
                      <a:moveTo>
                        <a:pt x="24" y="7"/>
                      </a:moveTo>
                      <a:cubicBezTo>
                        <a:pt x="30" y="7"/>
                        <a:pt x="37" y="5"/>
                        <a:pt x="43" y="3"/>
                      </a:cubicBezTo>
                      <a:cubicBezTo>
                        <a:pt x="45" y="8"/>
                        <a:pt x="48" y="11"/>
                        <a:pt x="48" y="16"/>
                      </a:cubicBezTo>
                      <a:cubicBezTo>
                        <a:pt x="48" y="26"/>
                        <a:pt x="36" y="49"/>
                        <a:pt x="27" y="49"/>
                      </a:cubicBezTo>
                      <a:cubicBezTo>
                        <a:pt x="14" y="49"/>
                        <a:pt x="0" y="16"/>
                        <a:pt x="0" y="7"/>
                      </a:cubicBezTo>
                      <a:cubicBezTo>
                        <a:pt x="0" y="0"/>
                        <a:pt x="24" y="7"/>
                        <a:pt x="24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2" name="Freeform 18">
                  <a:extLst>
                    <a:ext uri="{FF2B5EF4-FFF2-40B4-BE49-F238E27FC236}">
                      <a16:creationId xmlns:a16="http://schemas.microsoft.com/office/drawing/2014/main" id="{7AA0F08F-D513-5F46-A26A-4EF6FB1906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75388" y="3057525"/>
                  <a:ext cx="676275" cy="509588"/>
                </a:xfrm>
                <a:custGeom>
                  <a:avLst/>
                  <a:gdLst/>
                  <a:ahLst/>
                  <a:cxnLst>
                    <a:cxn ang="0">
                      <a:pos x="508" y="232"/>
                    </a:cxn>
                    <a:cxn ang="0">
                      <a:pos x="501" y="272"/>
                    </a:cxn>
                    <a:cxn ang="0">
                      <a:pos x="478" y="312"/>
                    </a:cxn>
                    <a:cxn ang="0">
                      <a:pos x="465" y="351"/>
                    </a:cxn>
                    <a:cxn ang="0">
                      <a:pos x="398" y="370"/>
                    </a:cxn>
                    <a:cxn ang="0">
                      <a:pos x="335" y="350"/>
                    </a:cxn>
                    <a:cxn ang="0">
                      <a:pos x="329" y="330"/>
                    </a:cxn>
                    <a:cxn ang="0">
                      <a:pos x="314" y="333"/>
                    </a:cxn>
                    <a:cxn ang="0">
                      <a:pos x="313" y="315"/>
                    </a:cxn>
                    <a:cxn ang="0">
                      <a:pos x="301" y="329"/>
                    </a:cxn>
                    <a:cxn ang="0">
                      <a:pos x="310" y="292"/>
                    </a:cxn>
                    <a:cxn ang="0">
                      <a:pos x="278" y="315"/>
                    </a:cxn>
                    <a:cxn ang="0">
                      <a:pos x="214" y="276"/>
                    </a:cxn>
                    <a:cxn ang="0">
                      <a:pos x="131" y="308"/>
                    </a:cxn>
                    <a:cxn ang="0">
                      <a:pos x="93" y="311"/>
                    </a:cxn>
                    <a:cxn ang="0">
                      <a:pos x="22" y="310"/>
                    </a:cxn>
                    <a:cxn ang="0">
                      <a:pos x="23" y="262"/>
                    </a:cxn>
                    <a:cxn ang="0">
                      <a:pos x="2" y="204"/>
                    </a:cxn>
                    <a:cxn ang="0">
                      <a:pos x="9" y="204"/>
                    </a:cxn>
                    <a:cxn ang="0">
                      <a:pos x="3" y="176"/>
                    </a:cxn>
                    <a:cxn ang="0">
                      <a:pos x="8" y="145"/>
                    </a:cxn>
                    <a:cxn ang="0">
                      <a:pos x="32" y="132"/>
                    </a:cxn>
                    <a:cxn ang="0">
                      <a:pos x="114" y="95"/>
                    </a:cxn>
                    <a:cxn ang="0">
                      <a:pos x="119" y="76"/>
                    </a:cxn>
                    <a:cxn ang="0">
                      <a:pos x="131" y="71"/>
                    </a:cxn>
                    <a:cxn ang="0">
                      <a:pos x="150" y="50"/>
                    </a:cxn>
                    <a:cxn ang="0">
                      <a:pos x="187" y="58"/>
                    </a:cxn>
                    <a:cxn ang="0">
                      <a:pos x="203" y="56"/>
                    </a:cxn>
                    <a:cxn ang="0">
                      <a:pos x="211" y="30"/>
                    </a:cxn>
                    <a:cxn ang="0">
                      <a:pos x="244" y="17"/>
                    </a:cxn>
                    <a:cxn ang="0">
                      <a:pos x="276" y="19"/>
                    </a:cxn>
                    <a:cxn ang="0">
                      <a:pos x="297" y="23"/>
                    </a:cxn>
                    <a:cxn ang="0">
                      <a:pos x="281" y="54"/>
                    </a:cxn>
                    <a:cxn ang="0">
                      <a:pos x="295" y="68"/>
                    </a:cxn>
                    <a:cxn ang="0">
                      <a:pos x="341" y="90"/>
                    </a:cxn>
                    <a:cxn ang="0">
                      <a:pos x="359" y="15"/>
                    </a:cxn>
                    <a:cxn ang="0">
                      <a:pos x="381" y="28"/>
                    </a:cxn>
                    <a:cxn ang="0">
                      <a:pos x="400" y="50"/>
                    </a:cxn>
                    <a:cxn ang="0">
                      <a:pos x="419" y="104"/>
                    </a:cxn>
                    <a:cxn ang="0">
                      <a:pos x="457" y="146"/>
                    </a:cxn>
                    <a:cxn ang="0">
                      <a:pos x="497" y="185"/>
                    </a:cxn>
                  </a:cxnLst>
                  <a:rect l="0" t="0" r="r" b="b"/>
                  <a:pathLst>
                    <a:path w="508" h="383">
                      <a:moveTo>
                        <a:pt x="496" y="186"/>
                      </a:moveTo>
                      <a:cubicBezTo>
                        <a:pt x="503" y="195"/>
                        <a:pt x="508" y="219"/>
                        <a:pt x="508" y="232"/>
                      </a:cubicBezTo>
                      <a:cubicBezTo>
                        <a:pt x="508" y="242"/>
                        <a:pt x="505" y="256"/>
                        <a:pt x="501" y="260"/>
                      </a:cubicBezTo>
                      <a:cubicBezTo>
                        <a:pt x="501" y="272"/>
                        <a:pt x="501" y="272"/>
                        <a:pt x="501" y="272"/>
                      </a:cubicBezTo>
                      <a:cubicBezTo>
                        <a:pt x="499" y="276"/>
                        <a:pt x="500" y="277"/>
                        <a:pt x="498" y="281"/>
                      </a:cubicBezTo>
                      <a:cubicBezTo>
                        <a:pt x="490" y="293"/>
                        <a:pt x="482" y="298"/>
                        <a:pt x="478" y="312"/>
                      </a:cubicBezTo>
                      <a:cubicBezTo>
                        <a:pt x="474" y="322"/>
                        <a:pt x="465" y="336"/>
                        <a:pt x="465" y="352"/>
                      </a:cubicBezTo>
                      <a:cubicBezTo>
                        <a:pt x="465" y="351"/>
                        <a:pt x="465" y="351"/>
                        <a:pt x="465" y="351"/>
                      </a:cubicBezTo>
                      <a:cubicBezTo>
                        <a:pt x="460" y="371"/>
                        <a:pt x="424" y="362"/>
                        <a:pt x="420" y="383"/>
                      </a:cubicBezTo>
                      <a:cubicBezTo>
                        <a:pt x="417" y="382"/>
                        <a:pt x="399" y="372"/>
                        <a:pt x="398" y="370"/>
                      </a:cubicBezTo>
                      <a:cubicBezTo>
                        <a:pt x="388" y="371"/>
                        <a:pt x="392" y="379"/>
                        <a:pt x="381" y="379"/>
                      </a:cubicBezTo>
                      <a:cubicBezTo>
                        <a:pt x="363" y="379"/>
                        <a:pt x="335" y="368"/>
                        <a:pt x="335" y="350"/>
                      </a:cubicBezTo>
                      <a:cubicBezTo>
                        <a:pt x="335" y="343"/>
                        <a:pt x="329" y="338"/>
                        <a:pt x="329" y="332"/>
                      </a:cubicBezTo>
                      <a:cubicBezTo>
                        <a:pt x="329" y="332"/>
                        <a:pt x="329" y="330"/>
                        <a:pt x="329" y="330"/>
                      </a:cubicBezTo>
                      <a:cubicBezTo>
                        <a:pt x="325" y="332"/>
                        <a:pt x="323" y="332"/>
                        <a:pt x="320" y="333"/>
                      </a:cubicBezTo>
                      <a:cubicBezTo>
                        <a:pt x="314" y="333"/>
                        <a:pt x="314" y="333"/>
                        <a:pt x="314" y="333"/>
                      </a:cubicBezTo>
                      <a:cubicBezTo>
                        <a:pt x="316" y="330"/>
                        <a:pt x="318" y="328"/>
                        <a:pt x="318" y="323"/>
                      </a:cubicBezTo>
                      <a:cubicBezTo>
                        <a:pt x="318" y="318"/>
                        <a:pt x="315" y="316"/>
                        <a:pt x="313" y="315"/>
                      </a:cubicBezTo>
                      <a:cubicBezTo>
                        <a:pt x="313" y="316"/>
                        <a:pt x="312" y="318"/>
                        <a:pt x="312" y="319"/>
                      </a:cubicBezTo>
                      <a:cubicBezTo>
                        <a:pt x="308" y="321"/>
                        <a:pt x="308" y="329"/>
                        <a:pt x="301" y="329"/>
                      </a:cubicBezTo>
                      <a:cubicBezTo>
                        <a:pt x="299" y="329"/>
                        <a:pt x="297" y="326"/>
                        <a:pt x="297" y="324"/>
                      </a:cubicBezTo>
                      <a:cubicBezTo>
                        <a:pt x="308" y="322"/>
                        <a:pt x="310" y="299"/>
                        <a:pt x="310" y="292"/>
                      </a:cubicBezTo>
                      <a:cubicBezTo>
                        <a:pt x="302" y="300"/>
                        <a:pt x="291" y="323"/>
                        <a:pt x="281" y="323"/>
                      </a:cubicBezTo>
                      <a:cubicBezTo>
                        <a:pt x="276" y="323"/>
                        <a:pt x="278" y="315"/>
                        <a:pt x="278" y="315"/>
                      </a:cubicBezTo>
                      <a:cubicBezTo>
                        <a:pt x="275" y="315"/>
                        <a:pt x="265" y="294"/>
                        <a:pt x="262" y="289"/>
                      </a:cubicBezTo>
                      <a:cubicBezTo>
                        <a:pt x="254" y="280"/>
                        <a:pt x="228" y="276"/>
                        <a:pt x="214" y="276"/>
                      </a:cubicBezTo>
                      <a:cubicBezTo>
                        <a:pt x="198" y="276"/>
                        <a:pt x="195" y="283"/>
                        <a:pt x="185" y="286"/>
                      </a:cubicBezTo>
                      <a:cubicBezTo>
                        <a:pt x="163" y="293"/>
                        <a:pt x="135" y="285"/>
                        <a:pt x="131" y="308"/>
                      </a:cubicBezTo>
                      <a:cubicBezTo>
                        <a:pt x="122" y="309"/>
                        <a:pt x="115" y="311"/>
                        <a:pt x="105" y="311"/>
                      </a:cubicBezTo>
                      <a:cubicBezTo>
                        <a:pt x="98" y="307"/>
                        <a:pt x="98" y="311"/>
                        <a:pt x="93" y="311"/>
                      </a:cubicBezTo>
                      <a:cubicBezTo>
                        <a:pt x="77" y="311"/>
                        <a:pt x="71" y="326"/>
                        <a:pt x="51" y="326"/>
                      </a:cubicBezTo>
                      <a:cubicBezTo>
                        <a:pt x="43" y="326"/>
                        <a:pt x="22" y="316"/>
                        <a:pt x="22" y="310"/>
                      </a:cubicBezTo>
                      <a:cubicBezTo>
                        <a:pt x="22" y="303"/>
                        <a:pt x="32" y="300"/>
                        <a:pt x="32" y="290"/>
                      </a:cubicBezTo>
                      <a:cubicBezTo>
                        <a:pt x="32" y="277"/>
                        <a:pt x="26" y="270"/>
                        <a:pt x="23" y="262"/>
                      </a:cubicBezTo>
                      <a:cubicBezTo>
                        <a:pt x="18" y="243"/>
                        <a:pt x="17" y="237"/>
                        <a:pt x="11" y="220"/>
                      </a:cubicBezTo>
                      <a:cubicBezTo>
                        <a:pt x="9" y="213"/>
                        <a:pt x="0" y="211"/>
                        <a:pt x="2" y="204"/>
                      </a:cubicBezTo>
                      <a:cubicBezTo>
                        <a:pt x="3" y="202"/>
                        <a:pt x="3" y="201"/>
                        <a:pt x="5" y="198"/>
                      </a:cubicBezTo>
                      <a:cubicBezTo>
                        <a:pt x="6" y="201"/>
                        <a:pt x="7" y="203"/>
                        <a:pt x="9" y="204"/>
                      </a:cubicBezTo>
                      <a:cubicBezTo>
                        <a:pt x="10" y="202"/>
                        <a:pt x="9" y="201"/>
                        <a:pt x="9" y="198"/>
                      </a:cubicBezTo>
                      <a:cubicBezTo>
                        <a:pt x="9" y="192"/>
                        <a:pt x="3" y="187"/>
                        <a:pt x="3" y="176"/>
                      </a:cubicBezTo>
                      <a:cubicBezTo>
                        <a:pt x="3" y="162"/>
                        <a:pt x="3" y="161"/>
                        <a:pt x="3" y="150"/>
                      </a:cubicBezTo>
                      <a:cubicBezTo>
                        <a:pt x="3" y="146"/>
                        <a:pt x="7" y="146"/>
                        <a:pt x="8" y="145"/>
                      </a:cubicBezTo>
                      <a:cubicBezTo>
                        <a:pt x="9" y="146"/>
                        <a:pt x="9" y="148"/>
                        <a:pt x="9" y="149"/>
                      </a:cubicBezTo>
                      <a:cubicBezTo>
                        <a:pt x="17" y="148"/>
                        <a:pt x="27" y="137"/>
                        <a:pt x="32" y="132"/>
                      </a:cubicBezTo>
                      <a:cubicBezTo>
                        <a:pt x="37" y="127"/>
                        <a:pt x="53" y="126"/>
                        <a:pt x="62" y="125"/>
                      </a:cubicBezTo>
                      <a:cubicBezTo>
                        <a:pt x="78" y="122"/>
                        <a:pt x="114" y="110"/>
                        <a:pt x="114" y="95"/>
                      </a:cubicBezTo>
                      <a:cubicBezTo>
                        <a:pt x="114" y="92"/>
                        <a:pt x="114" y="90"/>
                        <a:pt x="114" y="87"/>
                      </a:cubicBezTo>
                      <a:cubicBezTo>
                        <a:pt x="114" y="83"/>
                        <a:pt x="115" y="79"/>
                        <a:pt x="119" y="76"/>
                      </a:cubicBezTo>
                      <a:cubicBezTo>
                        <a:pt x="122" y="80"/>
                        <a:pt x="124" y="82"/>
                        <a:pt x="126" y="85"/>
                      </a:cubicBezTo>
                      <a:cubicBezTo>
                        <a:pt x="131" y="82"/>
                        <a:pt x="129" y="75"/>
                        <a:pt x="131" y="71"/>
                      </a:cubicBezTo>
                      <a:cubicBezTo>
                        <a:pt x="134" y="72"/>
                        <a:pt x="137" y="74"/>
                        <a:pt x="140" y="74"/>
                      </a:cubicBezTo>
                      <a:cubicBezTo>
                        <a:pt x="140" y="62"/>
                        <a:pt x="149" y="60"/>
                        <a:pt x="150" y="50"/>
                      </a:cubicBezTo>
                      <a:cubicBezTo>
                        <a:pt x="162" y="50"/>
                        <a:pt x="164" y="41"/>
                        <a:pt x="173" y="41"/>
                      </a:cubicBezTo>
                      <a:cubicBezTo>
                        <a:pt x="181" y="41"/>
                        <a:pt x="186" y="50"/>
                        <a:pt x="187" y="58"/>
                      </a:cubicBezTo>
                      <a:cubicBezTo>
                        <a:pt x="189" y="55"/>
                        <a:pt x="192" y="53"/>
                        <a:pt x="196" y="53"/>
                      </a:cubicBezTo>
                      <a:cubicBezTo>
                        <a:pt x="198" y="53"/>
                        <a:pt x="202" y="56"/>
                        <a:pt x="203" y="56"/>
                      </a:cubicBezTo>
                      <a:cubicBezTo>
                        <a:pt x="205" y="52"/>
                        <a:pt x="204" y="49"/>
                        <a:pt x="204" y="45"/>
                      </a:cubicBezTo>
                      <a:cubicBezTo>
                        <a:pt x="204" y="39"/>
                        <a:pt x="211" y="36"/>
                        <a:pt x="211" y="30"/>
                      </a:cubicBezTo>
                      <a:cubicBezTo>
                        <a:pt x="211" y="24"/>
                        <a:pt x="228" y="20"/>
                        <a:pt x="236" y="20"/>
                      </a:cubicBezTo>
                      <a:cubicBezTo>
                        <a:pt x="239" y="20"/>
                        <a:pt x="243" y="17"/>
                        <a:pt x="244" y="17"/>
                      </a:cubicBezTo>
                      <a:cubicBezTo>
                        <a:pt x="241" y="13"/>
                        <a:pt x="237" y="11"/>
                        <a:pt x="236" y="7"/>
                      </a:cubicBezTo>
                      <a:cubicBezTo>
                        <a:pt x="251" y="13"/>
                        <a:pt x="260" y="19"/>
                        <a:pt x="276" y="19"/>
                      </a:cubicBezTo>
                      <a:cubicBezTo>
                        <a:pt x="281" y="19"/>
                        <a:pt x="283" y="15"/>
                        <a:pt x="288" y="15"/>
                      </a:cubicBezTo>
                      <a:cubicBezTo>
                        <a:pt x="291" y="15"/>
                        <a:pt x="297" y="20"/>
                        <a:pt x="297" y="23"/>
                      </a:cubicBezTo>
                      <a:cubicBezTo>
                        <a:pt x="297" y="29"/>
                        <a:pt x="290" y="30"/>
                        <a:pt x="287" y="32"/>
                      </a:cubicBezTo>
                      <a:cubicBezTo>
                        <a:pt x="281" y="54"/>
                        <a:pt x="281" y="54"/>
                        <a:pt x="281" y="54"/>
                      </a:cubicBezTo>
                      <a:cubicBezTo>
                        <a:pt x="281" y="58"/>
                        <a:pt x="288" y="57"/>
                        <a:pt x="290" y="59"/>
                      </a:cubicBezTo>
                      <a:cubicBezTo>
                        <a:pt x="293" y="60"/>
                        <a:pt x="293" y="67"/>
                        <a:pt x="295" y="68"/>
                      </a:cubicBezTo>
                      <a:cubicBezTo>
                        <a:pt x="306" y="72"/>
                        <a:pt x="313" y="74"/>
                        <a:pt x="324" y="79"/>
                      </a:cubicBezTo>
                      <a:cubicBezTo>
                        <a:pt x="330" y="81"/>
                        <a:pt x="333" y="90"/>
                        <a:pt x="341" y="90"/>
                      </a:cubicBezTo>
                      <a:cubicBezTo>
                        <a:pt x="355" y="90"/>
                        <a:pt x="357" y="64"/>
                        <a:pt x="359" y="54"/>
                      </a:cubicBezTo>
                      <a:cubicBezTo>
                        <a:pt x="359" y="15"/>
                        <a:pt x="359" y="15"/>
                        <a:pt x="359" y="15"/>
                      </a:cubicBezTo>
                      <a:cubicBezTo>
                        <a:pt x="366" y="9"/>
                        <a:pt x="364" y="4"/>
                        <a:pt x="372" y="0"/>
                      </a:cubicBezTo>
                      <a:cubicBezTo>
                        <a:pt x="373" y="11"/>
                        <a:pt x="379" y="19"/>
                        <a:pt x="381" y="28"/>
                      </a:cubicBezTo>
                      <a:cubicBezTo>
                        <a:pt x="383" y="34"/>
                        <a:pt x="381" y="42"/>
                        <a:pt x="386" y="45"/>
                      </a:cubicBezTo>
                      <a:cubicBezTo>
                        <a:pt x="390" y="47"/>
                        <a:pt x="399" y="49"/>
                        <a:pt x="400" y="50"/>
                      </a:cubicBezTo>
                      <a:cubicBezTo>
                        <a:pt x="406" y="54"/>
                        <a:pt x="406" y="68"/>
                        <a:pt x="408" y="75"/>
                      </a:cubicBezTo>
                      <a:cubicBezTo>
                        <a:pt x="412" y="87"/>
                        <a:pt x="415" y="93"/>
                        <a:pt x="419" y="104"/>
                      </a:cubicBezTo>
                      <a:cubicBezTo>
                        <a:pt x="422" y="114"/>
                        <a:pt x="441" y="118"/>
                        <a:pt x="449" y="126"/>
                      </a:cubicBezTo>
                      <a:cubicBezTo>
                        <a:pt x="454" y="131"/>
                        <a:pt x="455" y="139"/>
                        <a:pt x="457" y="146"/>
                      </a:cubicBezTo>
                      <a:cubicBezTo>
                        <a:pt x="459" y="151"/>
                        <a:pt x="466" y="151"/>
                        <a:pt x="471" y="151"/>
                      </a:cubicBezTo>
                      <a:cubicBezTo>
                        <a:pt x="471" y="169"/>
                        <a:pt x="488" y="176"/>
                        <a:pt x="497" y="185"/>
                      </a:cubicBezTo>
                      <a:lnTo>
                        <a:pt x="496" y="18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3" name="Freeform 19">
                  <a:extLst>
                    <a:ext uri="{FF2B5EF4-FFF2-40B4-BE49-F238E27FC236}">
                      <a16:creationId xmlns:a16="http://schemas.microsoft.com/office/drawing/2014/main" id="{F6FB095D-0FB6-B344-8AC9-FAC259059D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3738" y="3598863"/>
                  <a:ext cx="127000" cy="125413"/>
                </a:xfrm>
                <a:custGeom>
                  <a:avLst/>
                  <a:gdLst/>
                  <a:ahLst/>
                  <a:cxnLst>
                    <a:cxn ang="0">
                      <a:pos x="58" y="26"/>
                    </a:cxn>
                    <a:cxn ang="0">
                      <a:pos x="59" y="22"/>
                    </a:cxn>
                    <a:cxn ang="0">
                      <a:pos x="67" y="17"/>
                    </a:cxn>
                    <a:cxn ang="0">
                      <a:pos x="67" y="14"/>
                    </a:cxn>
                    <a:cxn ang="0">
                      <a:pos x="78" y="0"/>
                    </a:cxn>
                    <a:cxn ang="0">
                      <a:pos x="81" y="4"/>
                    </a:cxn>
                    <a:cxn ang="0">
                      <a:pos x="83" y="10"/>
                    </a:cxn>
                    <a:cxn ang="0">
                      <a:pos x="90" y="6"/>
                    </a:cxn>
                    <a:cxn ang="0">
                      <a:pos x="94" y="8"/>
                    </a:cxn>
                    <a:cxn ang="0">
                      <a:pos x="96" y="15"/>
                    </a:cxn>
                    <a:cxn ang="0">
                      <a:pos x="79" y="37"/>
                    </a:cxn>
                    <a:cxn ang="0">
                      <a:pos x="79" y="50"/>
                    </a:cxn>
                    <a:cxn ang="0">
                      <a:pos x="63" y="53"/>
                    </a:cxn>
                    <a:cxn ang="0">
                      <a:pos x="49" y="84"/>
                    </a:cxn>
                    <a:cxn ang="0">
                      <a:pos x="32" y="94"/>
                    </a:cxn>
                    <a:cxn ang="0">
                      <a:pos x="23" y="92"/>
                    </a:cxn>
                    <a:cxn ang="0">
                      <a:pos x="3" y="83"/>
                    </a:cxn>
                    <a:cxn ang="0">
                      <a:pos x="0" y="81"/>
                    </a:cxn>
                    <a:cxn ang="0">
                      <a:pos x="18" y="57"/>
                    </a:cxn>
                    <a:cxn ang="0">
                      <a:pos x="25" y="51"/>
                    </a:cxn>
                    <a:cxn ang="0">
                      <a:pos x="50" y="37"/>
                    </a:cxn>
                    <a:cxn ang="0">
                      <a:pos x="58" y="26"/>
                    </a:cxn>
                  </a:cxnLst>
                  <a:rect l="0" t="0" r="r" b="b"/>
                  <a:pathLst>
                    <a:path w="96" h="94">
                      <a:moveTo>
                        <a:pt x="58" y="26"/>
                      </a:moveTo>
                      <a:cubicBezTo>
                        <a:pt x="58" y="26"/>
                        <a:pt x="58" y="23"/>
                        <a:pt x="59" y="22"/>
                      </a:cubicBezTo>
                      <a:cubicBezTo>
                        <a:pt x="60" y="18"/>
                        <a:pt x="63" y="17"/>
                        <a:pt x="67" y="17"/>
                      </a:cubicBezTo>
                      <a:cubicBezTo>
                        <a:pt x="67" y="16"/>
                        <a:pt x="67" y="15"/>
                        <a:pt x="67" y="14"/>
                      </a:cubicBezTo>
                      <a:cubicBezTo>
                        <a:pt x="67" y="8"/>
                        <a:pt x="74" y="2"/>
                        <a:pt x="78" y="0"/>
                      </a:cubicBezTo>
                      <a:cubicBezTo>
                        <a:pt x="78" y="3"/>
                        <a:pt x="79" y="4"/>
                        <a:pt x="81" y="4"/>
                      </a:cubicBezTo>
                      <a:cubicBezTo>
                        <a:pt x="81" y="7"/>
                        <a:pt x="80" y="10"/>
                        <a:pt x="83" y="10"/>
                      </a:cubicBezTo>
                      <a:cubicBezTo>
                        <a:pt x="86" y="10"/>
                        <a:pt x="88" y="7"/>
                        <a:pt x="90" y="6"/>
                      </a:cubicBezTo>
                      <a:cubicBezTo>
                        <a:pt x="91" y="8"/>
                        <a:pt x="92" y="8"/>
                        <a:pt x="94" y="8"/>
                      </a:cubicBezTo>
                      <a:cubicBezTo>
                        <a:pt x="94" y="12"/>
                        <a:pt x="94" y="14"/>
                        <a:pt x="96" y="15"/>
                      </a:cubicBezTo>
                      <a:cubicBezTo>
                        <a:pt x="95" y="21"/>
                        <a:pt x="86" y="37"/>
                        <a:pt x="79" y="37"/>
                      </a:cubicBezTo>
                      <a:cubicBezTo>
                        <a:pt x="78" y="43"/>
                        <a:pt x="80" y="45"/>
                        <a:pt x="79" y="50"/>
                      </a:cubicBezTo>
                      <a:cubicBezTo>
                        <a:pt x="77" y="50"/>
                        <a:pt x="66" y="53"/>
                        <a:pt x="63" y="53"/>
                      </a:cubicBezTo>
                      <a:cubicBezTo>
                        <a:pt x="61" y="58"/>
                        <a:pt x="49" y="84"/>
                        <a:pt x="49" y="84"/>
                      </a:cubicBezTo>
                      <a:cubicBezTo>
                        <a:pt x="45" y="88"/>
                        <a:pt x="37" y="94"/>
                        <a:pt x="32" y="94"/>
                      </a:cubicBezTo>
                      <a:cubicBezTo>
                        <a:pt x="30" y="94"/>
                        <a:pt x="25" y="92"/>
                        <a:pt x="23" y="92"/>
                      </a:cubicBezTo>
                      <a:cubicBezTo>
                        <a:pt x="20" y="92"/>
                        <a:pt x="3" y="85"/>
                        <a:pt x="3" y="83"/>
                      </a:cubicBezTo>
                      <a:cubicBezTo>
                        <a:pt x="2" y="83"/>
                        <a:pt x="0" y="82"/>
                        <a:pt x="0" y="81"/>
                      </a:cubicBezTo>
                      <a:cubicBezTo>
                        <a:pt x="0" y="70"/>
                        <a:pt x="14" y="64"/>
                        <a:pt x="18" y="57"/>
                      </a:cubicBezTo>
                      <a:cubicBezTo>
                        <a:pt x="20" y="54"/>
                        <a:pt x="22" y="51"/>
                        <a:pt x="25" y="51"/>
                      </a:cubicBezTo>
                      <a:cubicBezTo>
                        <a:pt x="36" y="51"/>
                        <a:pt x="42" y="40"/>
                        <a:pt x="50" y="37"/>
                      </a:cubicBezTo>
                      <a:cubicBezTo>
                        <a:pt x="52" y="36"/>
                        <a:pt x="58" y="26"/>
                        <a:pt x="58" y="2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4" name="Freeform 20">
                  <a:extLst>
                    <a:ext uri="{FF2B5EF4-FFF2-40B4-BE49-F238E27FC236}">
                      <a16:creationId xmlns:a16="http://schemas.microsoft.com/office/drawing/2014/main" id="{8E8D7C4B-73EF-6347-8BB3-2A8C5D4451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48513" y="3476625"/>
                  <a:ext cx="93663" cy="139700"/>
                </a:xfrm>
                <a:custGeom>
                  <a:avLst/>
                  <a:gdLst/>
                  <a:ahLst/>
                  <a:cxnLst>
                    <a:cxn ang="0">
                      <a:pos x="22" y="40"/>
                    </a:cxn>
                    <a:cxn ang="0">
                      <a:pos x="17" y="31"/>
                    </a:cxn>
                    <a:cxn ang="0">
                      <a:pos x="19" y="27"/>
                    </a:cxn>
                    <a:cxn ang="0">
                      <a:pos x="0" y="0"/>
                    </a:cxn>
                    <a:cxn ang="0">
                      <a:pos x="16" y="12"/>
                    </a:cxn>
                    <a:cxn ang="0">
                      <a:pos x="22" y="19"/>
                    </a:cxn>
                    <a:cxn ang="0">
                      <a:pos x="20" y="22"/>
                    </a:cxn>
                    <a:cxn ang="0">
                      <a:pos x="27" y="37"/>
                    </a:cxn>
                    <a:cxn ang="0">
                      <a:pos x="30" y="37"/>
                    </a:cxn>
                    <a:cxn ang="0">
                      <a:pos x="34" y="32"/>
                    </a:cxn>
                    <a:cxn ang="0">
                      <a:pos x="37" y="32"/>
                    </a:cxn>
                    <a:cxn ang="0">
                      <a:pos x="53" y="50"/>
                    </a:cxn>
                    <a:cxn ang="0">
                      <a:pos x="68" y="46"/>
                    </a:cxn>
                    <a:cxn ang="0">
                      <a:pos x="71" y="48"/>
                    </a:cxn>
                    <a:cxn ang="0">
                      <a:pos x="63" y="71"/>
                    </a:cxn>
                    <a:cxn ang="0">
                      <a:pos x="61" y="68"/>
                    </a:cxn>
                    <a:cxn ang="0">
                      <a:pos x="60" y="70"/>
                    </a:cxn>
                    <a:cxn ang="0">
                      <a:pos x="51" y="75"/>
                    </a:cxn>
                    <a:cxn ang="0">
                      <a:pos x="52" y="80"/>
                    </a:cxn>
                    <a:cxn ang="0">
                      <a:pos x="46" y="89"/>
                    </a:cxn>
                    <a:cxn ang="0">
                      <a:pos x="30" y="104"/>
                    </a:cxn>
                    <a:cxn ang="0">
                      <a:pos x="23" y="98"/>
                    </a:cxn>
                    <a:cxn ang="0">
                      <a:pos x="29" y="86"/>
                    </a:cxn>
                    <a:cxn ang="0">
                      <a:pos x="12" y="72"/>
                    </a:cxn>
                    <a:cxn ang="0">
                      <a:pos x="19" y="65"/>
                    </a:cxn>
                    <a:cxn ang="0">
                      <a:pos x="24" y="48"/>
                    </a:cxn>
                    <a:cxn ang="0">
                      <a:pos x="22" y="38"/>
                    </a:cxn>
                    <a:cxn ang="0">
                      <a:pos x="22" y="38"/>
                    </a:cxn>
                    <a:cxn ang="0">
                      <a:pos x="22" y="40"/>
                    </a:cxn>
                  </a:cxnLst>
                  <a:rect l="0" t="0" r="r" b="b"/>
                  <a:pathLst>
                    <a:path w="71" h="104">
                      <a:moveTo>
                        <a:pt x="22" y="40"/>
                      </a:moveTo>
                      <a:cubicBezTo>
                        <a:pt x="21" y="36"/>
                        <a:pt x="17" y="35"/>
                        <a:pt x="17" y="31"/>
                      </a:cubicBezTo>
                      <a:cubicBezTo>
                        <a:pt x="17" y="30"/>
                        <a:pt x="18" y="28"/>
                        <a:pt x="19" y="27"/>
                      </a:cubicBezTo>
                      <a:cubicBezTo>
                        <a:pt x="8" y="25"/>
                        <a:pt x="2" y="11"/>
                        <a:pt x="0" y="0"/>
                      </a:cubicBezTo>
                      <a:cubicBezTo>
                        <a:pt x="4" y="7"/>
                        <a:pt x="12" y="8"/>
                        <a:pt x="16" y="12"/>
                      </a:cubicBezTo>
                      <a:cubicBezTo>
                        <a:pt x="19" y="15"/>
                        <a:pt x="19" y="18"/>
                        <a:pt x="22" y="19"/>
                      </a:cubicBezTo>
                      <a:cubicBezTo>
                        <a:pt x="21" y="21"/>
                        <a:pt x="20" y="21"/>
                        <a:pt x="20" y="22"/>
                      </a:cubicBezTo>
                      <a:cubicBezTo>
                        <a:pt x="20" y="25"/>
                        <a:pt x="25" y="34"/>
                        <a:pt x="27" y="37"/>
                      </a:cubicBezTo>
                      <a:cubicBezTo>
                        <a:pt x="30" y="37"/>
                        <a:pt x="30" y="37"/>
                        <a:pt x="30" y="37"/>
                      </a:cubicBezTo>
                      <a:cubicBezTo>
                        <a:pt x="30" y="34"/>
                        <a:pt x="32" y="32"/>
                        <a:pt x="34" y="32"/>
                      </a:cubicBezTo>
                      <a:cubicBezTo>
                        <a:pt x="35" y="32"/>
                        <a:pt x="36" y="32"/>
                        <a:pt x="37" y="32"/>
                      </a:cubicBezTo>
                      <a:cubicBezTo>
                        <a:pt x="37" y="44"/>
                        <a:pt x="42" y="50"/>
                        <a:pt x="53" y="50"/>
                      </a:cubicBezTo>
                      <a:cubicBezTo>
                        <a:pt x="61" y="50"/>
                        <a:pt x="61" y="46"/>
                        <a:pt x="68" y="46"/>
                      </a:cubicBezTo>
                      <a:cubicBezTo>
                        <a:pt x="69" y="46"/>
                        <a:pt x="71" y="47"/>
                        <a:pt x="71" y="48"/>
                      </a:cubicBezTo>
                      <a:cubicBezTo>
                        <a:pt x="65" y="55"/>
                        <a:pt x="67" y="64"/>
                        <a:pt x="63" y="71"/>
                      </a:cubicBezTo>
                      <a:cubicBezTo>
                        <a:pt x="61" y="68"/>
                        <a:pt x="61" y="68"/>
                        <a:pt x="61" y="68"/>
                      </a:cubicBezTo>
                      <a:cubicBezTo>
                        <a:pt x="60" y="68"/>
                        <a:pt x="60" y="70"/>
                        <a:pt x="60" y="70"/>
                      </a:cubicBezTo>
                      <a:cubicBezTo>
                        <a:pt x="55" y="71"/>
                        <a:pt x="51" y="72"/>
                        <a:pt x="51" y="75"/>
                      </a:cubicBezTo>
                      <a:cubicBezTo>
                        <a:pt x="51" y="77"/>
                        <a:pt x="52" y="78"/>
                        <a:pt x="52" y="80"/>
                      </a:cubicBezTo>
                      <a:cubicBezTo>
                        <a:pt x="52" y="83"/>
                        <a:pt x="47" y="87"/>
                        <a:pt x="46" y="89"/>
                      </a:cubicBezTo>
                      <a:cubicBezTo>
                        <a:pt x="42" y="95"/>
                        <a:pt x="39" y="104"/>
                        <a:pt x="30" y="104"/>
                      </a:cubicBezTo>
                      <a:cubicBezTo>
                        <a:pt x="26" y="104"/>
                        <a:pt x="23" y="102"/>
                        <a:pt x="23" y="98"/>
                      </a:cubicBezTo>
                      <a:cubicBezTo>
                        <a:pt x="23" y="93"/>
                        <a:pt x="29" y="91"/>
                        <a:pt x="29" y="86"/>
                      </a:cubicBezTo>
                      <a:cubicBezTo>
                        <a:pt x="29" y="77"/>
                        <a:pt x="12" y="80"/>
                        <a:pt x="12" y="72"/>
                      </a:cubicBezTo>
                      <a:cubicBezTo>
                        <a:pt x="12" y="68"/>
                        <a:pt x="16" y="67"/>
                        <a:pt x="19" y="65"/>
                      </a:cubicBezTo>
                      <a:cubicBezTo>
                        <a:pt x="23" y="61"/>
                        <a:pt x="24" y="55"/>
                        <a:pt x="24" y="48"/>
                      </a:cubicBezTo>
                      <a:cubicBezTo>
                        <a:pt x="24" y="44"/>
                        <a:pt x="22" y="40"/>
                        <a:pt x="22" y="38"/>
                      </a:cubicBezTo>
                      <a:cubicBezTo>
                        <a:pt x="22" y="38"/>
                        <a:pt x="22" y="38"/>
                        <a:pt x="22" y="38"/>
                      </a:cubicBezTo>
                      <a:lnTo>
                        <a:pt x="22" y="4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5" name="Freeform 116">
                  <a:extLst>
                    <a:ext uri="{FF2B5EF4-FFF2-40B4-BE49-F238E27FC236}">
                      <a16:creationId xmlns:a16="http://schemas.microsoft.com/office/drawing/2014/main" id="{1E1ADE55-5774-3441-B3D7-52FFA80BF9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56413" y="3582988"/>
                  <a:ext cx="6350" cy="9525"/>
                </a:xfrm>
                <a:custGeom>
                  <a:avLst/>
                  <a:gdLst/>
                  <a:ahLst/>
                  <a:cxnLst>
                    <a:cxn ang="0">
                      <a:pos x="5" y="0"/>
                    </a:cxn>
                    <a:cxn ang="0">
                      <a:pos x="4" y="7"/>
                    </a:cxn>
                    <a:cxn ang="0">
                      <a:pos x="0" y="0"/>
                    </a:cxn>
                    <a:cxn ang="0">
                      <a:pos x="5" y="0"/>
                    </a:cxn>
                  </a:cxnLst>
                  <a:rect l="0" t="0" r="r" b="b"/>
                  <a:pathLst>
                    <a:path w="5" h="7">
                      <a:moveTo>
                        <a:pt x="5" y="0"/>
                      </a:moveTo>
                      <a:cubicBezTo>
                        <a:pt x="5" y="4"/>
                        <a:pt x="4" y="5"/>
                        <a:pt x="4" y="7"/>
                      </a:cubicBezTo>
                      <a:cubicBezTo>
                        <a:pt x="0" y="6"/>
                        <a:pt x="0" y="3"/>
                        <a:pt x="0" y="0"/>
                      </a:cubicBezTo>
                      <a:cubicBezTo>
                        <a:pt x="2" y="0"/>
                        <a:pt x="4" y="0"/>
                        <a:pt x="5" y="0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6" name="Freeform 117">
                  <a:extLst>
                    <a:ext uri="{FF2B5EF4-FFF2-40B4-BE49-F238E27FC236}">
                      <a16:creationId xmlns:a16="http://schemas.microsoft.com/office/drawing/2014/main" id="{3B363F9C-1B8F-6248-9BB7-96C8724F01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64325" y="3500438"/>
                  <a:ext cx="22225" cy="11113"/>
                </a:xfrm>
                <a:custGeom>
                  <a:avLst/>
                  <a:gdLst/>
                  <a:ahLst/>
                  <a:cxnLst>
                    <a:cxn ang="0">
                      <a:pos x="16" y="4"/>
                    </a:cxn>
                    <a:cxn ang="0">
                      <a:pos x="0" y="4"/>
                    </a:cxn>
                    <a:cxn ang="0">
                      <a:pos x="16" y="4"/>
                    </a:cxn>
                  </a:cxnLst>
                  <a:rect l="0" t="0" r="r" b="b"/>
                  <a:pathLst>
                    <a:path w="16" h="8">
                      <a:moveTo>
                        <a:pt x="16" y="4"/>
                      </a:moveTo>
                      <a:cubicBezTo>
                        <a:pt x="11" y="7"/>
                        <a:pt x="4" y="8"/>
                        <a:pt x="0" y="4"/>
                      </a:cubicBezTo>
                      <a:cubicBezTo>
                        <a:pt x="9" y="0"/>
                        <a:pt x="10" y="0"/>
                        <a:pt x="16" y="4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  <p:sp>
              <p:nvSpPr>
                <p:cNvPr id="97" name="Freeform 118">
                  <a:extLst>
                    <a:ext uri="{FF2B5EF4-FFF2-40B4-BE49-F238E27FC236}">
                      <a16:creationId xmlns:a16="http://schemas.microsoft.com/office/drawing/2014/main" id="{A86BE9B1-7DFB-2943-81B0-CDC1922BD2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6375" y="3065463"/>
                  <a:ext cx="22225" cy="9525"/>
                </a:xfrm>
                <a:custGeom>
                  <a:avLst/>
                  <a:gdLst/>
                  <a:ahLst/>
                  <a:cxnLst>
                    <a:cxn ang="0">
                      <a:pos x="17" y="1"/>
                    </a:cxn>
                    <a:cxn ang="0">
                      <a:pos x="17" y="7"/>
                    </a:cxn>
                    <a:cxn ang="0">
                      <a:pos x="13" y="7"/>
                    </a:cxn>
                    <a:cxn ang="0">
                      <a:pos x="0" y="3"/>
                    </a:cxn>
                    <a:cxn ang="0">
                      <a:pos x="17" y="1"/>
                    </a:cxn>
                  </a:cxnLst>
                  <a:rect l="0" t="0" r="r" b="b"/>
                  <a:pathLst>
                    <a:path w="17" h="7">
                      <a:moveTo>
                        <a:pt x="17" y="1"/>
                      </a:moveTo>
                      <a:cubicBezTo>
                        <a:pt x="17" y="7"/>
                        <a:pt x="17" y="7"/>
                        <a:pt x="17" y="7"/>
                      </a:cubicBezTo>
                      <a:cubicBezTo>
                        <a:pt x="16" y="7"/>
                        <a:pt x="14" y="7"/>
                        <a:pt x="13" y="7"/>
                      </a:cubicBezTo>
                      <a:cubicBezTo>
                        <a:pt x="8" y="7"/>
                        <a:pt x="2" y="5"/>
                        <a:pt x="0" y="3"/>
                      </a:cubicBezTo>
                      <a:cubicBezTo>
                        <a:pt x="8" y="1"/>
                        <a:pt x="11" y="0"/>
                        <a:pt x="17" y="1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82832" tIns="91416" rIns="182832" bIns="9141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7198" dirty="0">
                    <a:latin typeface="Open Sans Light" panose="020B0306030504020204" pitchFamily="34" charset="0"/>
                  </a:endParaRPr>
                </a:p>
              </p:txBody>
            </p:sp>
          </p:grpSp>
        </p:grpSp>
        <p:grpSp>
          <p:nvGrpSpPr>
            <p:cNvPr id="12" name="Group 383">
              <a:extLst>
                <a:ext uri="{FF2B5EF4-FFF2-40B4-BE49-F238E27FC236}">
                  <a16:creationId xmlns:a16="http://schemas.microsoft.com/office/drawing/2014/main" id="{74F4C272-EBD9-CE4B-8C49-DC57CBB44DE5}"/>
                </a:ext>
              </a:extLst>
            </p:cNvPr>
            <p:cNvGrpSpPr/>
            <p:nvPr/>
          </p:nvGrpSpPr>
          <p:grpSpPr>
            <a:xfrm>
              <a:off x="6158206" y="2075943"/>
              <a:ext cx="2724811" cy="1925897"/>
              <a:chOff x="4713288" y="1038225"/>
              <a:chExt cx="2847975" cy="2012950"/>
            </a:xfrm>
            <a:grpFill/>
          </p:grpSpPr>
          <p:sp>
            <p:nvSpPr>
              <p:cNvPr id="13" name="Freeform 101">
                <a:extLst>
                  <a:ext uri="{FF2B5EF4-FFF2-40B4-BE49-F238E27FC236}">
                    <a16:creationId xmlns:a16="http://schemas.microsoft.com/office/drawing/2014/main" id="{6C557390-FABA-B54A-89A1-C2CB21CDB3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063" y="2127250"/>
                <a:ext cx="622300" cy="538163"/>
              </a:xfrm>
              <a:custGeom>
                <a:avLst/>
                <a:gdLst/>
                <a:ahLst/>
                <a:cxnLst>
                  <a:cxn ang="0">
                    <a:pos x="102" y="154"/>
                  </a:cxn>
                  <a:cxn ang="0">
                    <a:pos x="113" y="126"/>
                  </a:cxn>
                  <a:cxn ang="0">
                    <a:pos x="122" y="86"/>
                  </a:cxn>
                  <a:cxn ang="0">
                    <a:pos x="125" y="77"/>
                  </a:cxn>
                  <a:cxn ang="0">
                    <a:pos x="108" y="77"/>
                  </a:cxn>
                  <a:cxn ang="0">
                    <a:pos x="64" y="77"/>
                  </a:cxn>
                  <a:cxn ang="0">
                    <a:pos x="27" y="79"/>
                  </a:cxn>
                  <a:cxn ang="0">
                    <a:pos x="26" y="77"/>
                  </a:cxn>
                  <a:cxn ang="0">
                    <a:pos x="0" y="55"/>
                  </a:cxn>
                  <a:cxn ang="0">
                    <a:pos x="9" y="37"/>
                  </a:cxn>
                  <a:cxn ang="0">
                    <a:pos x="41" y="20"/>
                  </a:cxn>
                  <a:cxn ang="0">
                    <a:pos x="48" y="13"/>
                  </a:cxn>
                  <a:cxn ang="0">
                    <a:pos x="80" y="4"/>
                  </a:cxn>
                  <a:cxn ang="0">
                    <a:pos x="127" y="7"/>
                  </a:cxn>
                  <a:cxn ang="0">
                    <a:pos x="174" y="15"/>
                  </a:cxn>
                  <a:cxn ang="0">
                    <a:pos x="223" y="21"/>
                  </a:cxn>
                  <a:cxn ang="0">
                    <a:pos x="256" y="44"/>
                  </a:cxn>
                  <a:cxn ang="0">
                    <a:pos x="278" y="33"/>
                  </a:cxn>
                  <a:cxn ang="0">
                    <a:pos x="281" y="43"/>
                  </a:cxn>
                  <a:cxn ang="0">
                    <a:pos x="289" y="65"/>
                  </a:cxn>
                  <a:cxn ang="0">
                    <a:pos x="309" y="76"/>
                  </a:cxn>
                  <a:cxn ang="0">
                    <a:pos x="350" y="76"/>
                  </a:cxn>
                  <a:cxn ang="0">
                    <a:pos x="359" y="63"/>
                  </a:cxn>
                  <a:cxn ang="0">
                    <a:pos x="387" y="51"/>
                  </a:cxn>
                  <a:cxn ang="0">
                    <a:pos x="439" y="74"/>
                  </a:cxn>
                  <a:cxn ang="0">
                    <a:pos x="445" y="96"/>
                  </a:cxn>
                  <a:cxn ang="0">
                    <a:pos x="435" y="119"/>
                  </a:cxn>
                  <a:cxn ang="0">
                    <a:pos x="436" y="138"/>
                  </a:cxn>
                  <a:cxn ang="0">
                    <a:pos x="449" y="156"/>
                  </a:cxn>
                  <a:cxn ang="0">
                    <a:pos x="445" y="179"/>
                  </a:cxn>
                  <a:cxn ang="0">
                    <a:pos x="448" y="232"/>
                  </a:cxn>
                  <a:cxn ang="0">
                    <a:pos x="448" y="240"/>
                  </a:cxn>
                  <a:cxn ang="0">
                    <a:pos x="393" y="231"/>
                  </a:cxn>
                  <a:cxn ang="0">
                    <a:pos x="370" y="220"/>
                  </a:cxn>
                  <a:cxn ang="0">
                    <a:pos x="333" y="207"/>
                  </a:cxn>
                  <a:cxn ang="0">
                    <a:pos x="313" y="192"/>
                  </a:cxn>
                  <a:cxn ang="0">
                    <a:pos x="278" y="183"/>
                  </a:cxn>
                  <a:cxn ang="0">
                    <a:pos x="304" y="224"/>
                  </a:cxn>
                  <a:cxn ang="0">
                    <a:pos x="315" y="227"/>
                  </a:cxn>
                  <a:cxn ang="0">
                    <a:pos x="313" y="246"/>
                  </a:cxn>
                  <a:cxn ang="0">
                    <a:pos x="379" y="225"/>
                  </a:cxn>
                  <a:cxn ang="0">
                    <a:pos x="406" y="260"/>
                  </a:cxn>
                  <a:cxn ang="0">
                    <a:pos x="414" y="270"/>
                  </a:cxn>
                  <a:cxn ang="0">
                    <a:pos x="410" y="302"/>
                  </a:cxn>
                  <a:cxn ang="0">
                    <a:pos x="390" y="321"/>
                  </a:cxn>
                  <a:cxn ang="0">
                    <a:pos x="365" y="347"/>
                  </a:cxn>
                  <a:cxn ang="0">
                    <a:pos x="328" y="368"/>
                  </a:cxn>
                  <a:cxn ang="0">
                    <a:pos x="265" y="395"/>
                  </a:cxn>
                  <a:cxn ang="0">
                    <a:pos x="234" y="404"/>
                  </a:cxn>
                  <a:cxn ang="0">
                    <a:pos x="217" y="399"/>
                  </a:cxn>
                  <a:cxn ang="0">
                    <a:pos x="209" y="372"/>
                  </a:cxn>
                  <a:cxn ang="0">
                    <a:pos x="198" y="340"/>
                  </a:cxn>
                  <a:cxn ang="0">
                    <a:pos x="162" y="280"/>
                  </a:cxn>
                  <a:cxn ang="0">
                    <a:pos x="154" y="259"/>
                  </a:cxn>
                  <a:cxn ang="0">
                    <a:pos x="140" y="251"/>
                  </a:cxn>
                  <a:cxn ang="0">
                    <a:pos x="131" y="229"/>
                  </a:cxn>
                  <a:cxn ang="0">
                    <a:pos x="109" y="196"/>
                  </a:cxn>
                  <a:cxn ang="0">
                    <a:pos x="112" y="177"/>
                  </a:cxn>
                </a:cxnLst>
                <a:rect l="0" t="0" r="r" b="b"/>
                <a:pathLst>
                  <a:path w="467" h="405">
                    <a:moveTo>
                      <a:pt x="112" y="177"/>
                    </a:moveTo>
                    <a:cubicBezTo>
                      <a:pt x="102" y="154"/>
                      <a:pt x="102" y="154"/>
                      <a:pt x="102" y="154"/>
                    </a:cubicBezTo>
                    <a:cubicBezTo>
                      <a:pt x="102" y="151"/>
                      <a:pt x="105" y="151"/>
                      <a:pt x="106" y="149"/>
                    </a:cubicBezTo>
                    <a:cubicBezTo>
                      <a:pt x="109" y="139"/>
                      <a:pt x="110" y="134"/>
                      <a:pt x="113" y="126"/>
                    </a:cubicBezTo>
                    <a:cubicBezTo>
                      <a:pt x="115" y="117"/>
                      <a:pt x="124" y="115"/>
                      <a:pt x="124" y="104"/>
                    </a:cubicBezTo>
                    <a:cubicBezTo>
                      <a:pt x="124" y="97"/>
                      <a:pt x="122" y="91"/>
                      <a:pt x="122" y="86"/>
                    </a:cubicBezTo>
                    <a:cubicBezTo>
                      <a:pt x="122" y="83"/>
                      <a:pt x="124" y="82"/>
                      <a:pt x="125" y="81"/>
                    </a:cubicBezTo>
                    <a:cubicBezTo>
                      <a:pt x="125" y="77"/>
                      <a:pt x="125" y="77"/>
                      <a:pt x="125" y="77"/>
                    </a:cubicBezTo>
                    <a:cubicBezTo>
                      <a:pt x="121" y="78"/>
                      <a:pt x="120" y="81"/>
                      <a:pt x="117" y="81"/>
                    </a:cubicBezTo>
                    <a:cubicBezTo>
                      <a:pt x="112" y="81"/>
                      <a:pt x="110" y="79"/>
                      <a:pt x="108" y="77"/>
                    </a:cubicBezTo>
                    <a:cubicBezTo>
                      <a:pt x="101" y="82"/>
                      <a:pt x="98" y="88"/>
                      <a:pt x="86" y="88"/>
                    </a:cubicBezTo>
                    <a:cubicBezTo>
                      <a:pt x="76" y="88"/>
                      <a:pt x="73" y="77"/>
                      <a:pt x="64" y="77"/>
                    </a:cubicBezTo>
                    <a:cubicBezTo>
                      <a:pt x="54" y="77"/>
                      <a:pt x="56" y="87"/>
                      <a:pt x="48" y="87"/>
                    </a:cubicBezTo>
                    <a:cubicBezTo>
                      <a:pt x="40" y="87"/>
                      <a:pt x="35" y="75"/>
                      <a:pt x="27" y="79"/>
                    </a:cubicBezTo>
                    <a:cubicBezTo>
                      <a:pt x="22" y="79"/>
                      <a:pt x="22" y="79"/>
                      <a:pt x="22" y="79"/>
                    </a:cubicBezTo>
                    <a:cubicBezTo>
                      <a:pt x="24" y="79"/>
                      <a:pt x="25" y="78"/>
                      <a:pt x="26" y="77"/>
                    </a:cubicBezTo>
                    <a:cubicBezTo>
                      <a:pt x="23" y="74"/>
                      <a:pt x="10" y="67"/>
                      <a:pt x="15" y="63"/>
                    </a:cubicBezTo>
                    <a:cubicBezTo>
                      <a:pt x="11" y="57"/>
                      <a:pt x="6" y="58"/>
                      <a:pt x="0" y="55"/>
                    </a:cubicBezTo>
                    <a:cubicBezTo>
                      <a:pt x="4" y="50"/>
                      <a:pt x="9" y="51"/>
                      <a:pt x="9" y="43"/>
                    </a:cubicBezTo>
                    <a:cubicBezTo>
                      <a:pt x="9" y="40"/>
                      <a:pt x="8" y="40"/>
                      <a:pt x="9" y="37"/>
                    </a:cubicBezTo>
                    <a:cubicBezTo>
                      <a:pt x="6" y="37"/>
                      <a:pt x="1" y="38"/>
                      <a:pt x="1" y="35"/>
                    </a:cubicBezTo>
                    <a:cubicBezTo>
                      <a:pt x="1" y="22"/>
                      <a:pt x="33" y="24"/>
                      <a:pt x="41" y="20"/>
                    </a:cubicBezTo>
                    <a:cubicBezTo>
                      <a:pt x="40" y="17"/>
                      <a:pt x="38" y="18"/>
                      <a:pt x="38" y="15"/>
                    </a:cubicBezTo>
                    <a:cubicBezTo>
                      <a:pt x="38" y="11"/>
                      <a:pt x="46" y="13"/>
                      <a:pt x="48" y="13"/>
                    </a:cubicBezTo>
                    <a:cubicBezTo>
                      <a:pt x="53" y="13"/>
                      <a:pt x="62" y="13"/>
                      <a:pt x="62" y="13"/>
                    </a:cubicBezTo>
                    <a:cubicBezTo>
                      <a:pt x="67" y="13"/>
                      <a:pt x="75" y="7"/>
                      <a:pt x="80" y="4"/>
                    </a:cubicBezTo>
                    <a:cubicBezTo>
                      <a:pt x="86" y="0"/>
                      <a:pt x="98" y="0"/>
                      <a:pt x="106" y="0"/>
                    </a:cubicBezTo>
                    <a:cubicBezTo>
                      <a:pt x="117" y="0"/>
                      <a:pt x="117" y="7"/>
                      <a:pt x="127" y="7"/>
                    </a:cubicBezTo>
                    <a:cubicBezTo>
                      <a:pt x="127" y="12"/>
                      <a:pt x="144" y="15"/>
                      <a:pt x="149" y="15"/>
                    </a:cubicBezTo>
                    <a:cubicBezTo>
                      <a:pt x="162" y="15"/>
                      <a:pt x="170" y="15"/>
                      <a:pt x="174" y="15"/>
                    </a:cubicBezTo>
                    <a:cubicBezTo>
                      <a:pt x="186" y="15"/>
                      <a:pt x="192" y="3"/>
                      <a:pt x="205" y="3"/>
                    </a:cubicBezTo>
                    <a:cubicBezTo>
                      <a:pt x="219" y="3"/>
                      <a:pt x="218" y="12"/>
                      <a:pt x="223" y="21"/>
                    </a:cubicBezTo>
                    <a:cubicBezTo>
                      <a:pt x="224" y="23"/>
                      <a:pt x="233" y="28"/>
                      <a:pt x="233" y="28"/>
                    </a:cubicBezTo>
                    <a:cubicBezTo>
                      <a:pt x="241" y="31"/>
                      <a:pt x="243" y="44"/>
                      <a:pt x="256" y="44"/>
                    </a:cubicBezTo>
                    <a:cubicBezTo>
                      <a:pt x="265" y="44"/>
                      <a:pt x="265" y="36"/>
                      <a:pt x="271" y="34"/>
                    </a:cubicBezTo>
                    <a:cubicBezTo>
                      <a:pt x="275" y="33"/>
                      <a:pt x="274" y="33"/>
                      <a:pt x="278" y="33"/>
                    </a:cubicBezTo>
                    <a:cubicBezTo>
                      <a:pt x="279" y="35"/>
                      <a:pt x="279" y="39"/>
                      <a:pt x="281" y="41"/>
                    </a:cubicBezTo>
                    <a:cubicBezTo>
                      <a:pt x="280" y="41"/>
                      <a:pt x="281" y="42"/>
                      <a:pt x="281" y="43"/>
                    </a:cubicBezTo>
                    <a:cubicBezTo>
                      <a:pt x="281" y="48"/>
                      <a:pt x="284" y="47"/>
                      <a:pt x="286" y="51"/>
                    </a:cubicBezTo>
                    <a:cubicBezTo>
                      <a:pt x="290" y="56"/>
                      <a:pt x="286" y="59"/>
                      <a:pt x="289" y="65"/>
                    </a:cubicBezTo>
                    <a:cubicBezTo>
                      <a:pt x="291" y="70"/>
                      <a:pt x="297" y="67"/>
                      <a:pt x="301" y="68"/>
                    </a:cubicBezTo>
                    <a:cubicBezTo>
                      <a:pt x="305" y="69"/>
                      <a:pt x="306" y="73"/>
                      <a:pt x="309" y="76"/>
                    </a:cubicBezTo>
                    <a:cubicBezTo>
                      <a:pt x="312" y="79"/>
                      <a:pt x="323" y="78"/>
                      <a:pt x="329" y="78"/>
                    </a:cubicBezTo>
                    <a:cubicBezTo>
                      <a:pt x="337" y="78"/>
                      <a:pt x="345" y="77"/>
                      <a:pt x="350" y="76"/>
                    </a:cubicBezTo>
                    <a:cubicBezTo>
                      <a:pt x="350" y="72"/>
                      <a:pt x="350" y="71"/>
                      <a:pt x="350" y="68"/>
                    </a:cubicBezTo>
                    <a:cubicBezTo>
                      <a:pt x="350" y="64"/>
                      <a:pt x="355" y="64"/>
                      <a:pt x="359" y="63"/>
                    </a:cubicBezTo>
                    <a:cubicBezTo>
                      <a:pt x="364" y="61"/>
                      <a:pt x="363" y="59"/>
                      <a:pt x="368" y="57"/>
                    </a:cubicBezTo>
                    <a:cubicBezTo>
                      <a:pt x="376" y="54"/>
                      <a:pt x="381" y="56"/>
                      <a:pt x="387" y="51"/>
                    </a:cubicBezTo>
                    <a:cubicBezTo>
                      <a:pt x="397" y="57"/>
                      <a:pt x="403" y="57"/>
                      <a:pt x="412" y="60"/>
                    </a:cubicBezTo>
                    <a:cubicBezTo>
                      <a:pt x="423" y="64"/>
                      <a:pt x="426" y="74"/>
                      <a:pt x="439" y="74"/>
                    </a:cubicBezTo>
                    <a:cubicBezTo>
                      <a:pt x="439" y="76"/>
                      <a:pt x="442" y="77"/>
                      <a:pt x="443" y="79"/>
                    </a:cubicBezTo>
                    <a:cubicBezTo>
                      <a:pt x="445" y="86"/>
                      <a:pt x="442" y="92"/>
                      <a:pt x="445" y="96"/>
                    </a:cubicBezTo>
                    <a:cubicBezTo>
                      <a:pt x="442" y="98"/>
                      <a:pt x="435" y="114"/>
                      <a:pt x="435" y="115"/>
                    </a:cubicBezTo>
                    <a:cubicBezTo>
                      <a:pt x="435" y="116"/>
                      <a:pt x="436" y="118"/>
                      <a:pt x="435" y="119"/>
                    </a:cubicBezTo>
                    <a:cubicBezTo>
                      <a:pt x="436" y="121"/>
                      <a:pt x="435" y="122"/>
                      <a:pt x="436" y="124"/>
                    </a:cubicBezTo>
                    <a:cubicBezTo>
                      <a:pt x="436" y="138"/>
                      <a:pt x="436" y="138"/>
                      <a:pt x="436" y="138"/>
                    </a:cubicBezTo>
                    <a:cubicBezTo>
                      <a:pt x="438" y="142"/>
                      <a:pt x="437" y="145"/>
                      <a:pt x="439" y="149"/>
                    </a:cubicBezTo>
                    <a:cubicBezTo>
                      <a:pt x="440" y="153"/>
                      <a:pt x="449" y="149"/>
                      <a:pt x="449" y="156"/>
                    </a:cubicBezTo>
                    <a:cubicBezTo>
                      <a:pt x="449" y="165"/>
                      <a:pt x="439" y="164"/>
                      <a:pt x="439" y="171"/>
                    </a:cubicBezTo>
                    <a:cubicBezTo>
                      <a:pt x="439" y="177"/>
                      <a:pt x="443" y="177"/>
                      <a:pt x="445" y="179"/>
                    </a:cubicBezTo>
                    <a:cubicBezTo>
                      <a:pt x="452" y="194"/>
                      <a:pt x="467" y="196"/>
                      <a:pt x="467" y="215"/>
                    </a:cubicBezTo>
                    <a:cubicBezTo>
                      <a:pt x="456" y="218"/>
                      <a:pt x="448" y="220"/>
                      <a:pt x="448" y="232"/>
                    </a:cubicBezTo>
                    <a:cubicBezTo>
                      <a:pt x="448" y="235"/>
                      <a:pt x="450" y="238"/>
                      <a:pt x="450" y="240"/>
                    </a:cubicBezTo>
                    <a:cubicBezTo>
                      <a:pt x="450" y="240"/>
                      <a:pt x="448" y="240"/>
                      <a:pt x="448" y="240"/>
                    </a:cubicBezTo>
                    <a:cubicBezTo>
                      <a:pt x="439" y="240"/>
                      <a:pt x="420" y="235"/>
                      <a:pt x="408" y="235"/>
                    </a:cubicBezTo>
                    <a:cubicBezTo>
                      <a:pt x="406" y="235"/>
                      <a:pt x="393" y="231"/>
                      <a:pt x="393" y="231"/>
                    </a:cubicBezTo>
                    <a:cubicBezTo>
                      <a:pt x="388" y="226"/>
                      <a:pt x="388" y="213"/>
                      <a:pt x="379" y="213"/>
                    </a:cubicBezTo>
                    <a:cubicBezTo>
                      <a:pt x="374" y="213"/>
                      <a:pt x="372" y="217"/>
                      <a:pt x="370" y="220"/>
                    </a:cubicBezTo>
                    <a:cubicBezTo>
                      <a:pt x="348" y="220"/>
                      <a:pt x="348" y="220"/>
                      <a:pt x="348" y="220"/>
                    </a:cubicBezTo>
                    <a:cubicBezTo>
                      <a:pt x="341" y="217"/>
                      <a:pt x="337" y="212"/>
                      <a:pt x="333" y="207"/>
                    </a:cubicBezTo>
                    <a:cubicBezTo>
                      <a:pt x="327" y="202"/>
                      <a:pt x="320" y="205"/>
                      <a:pt x="315" y="200"/>
                    </a:cubicBezTo>
                    <a:cubicBezTo>
                      <a:pt x="313" y="197"/>
                      <a:pt x="314" y="194"/>
                      <a:pt x="313" y="192"/>
                    </a:cubicBezTo>
                    <a:cubicBezTo>
                      <a:pt x="308" y="182"/>
                      <a:pt x="299" y="168"/>
                      <a:pt x="286" y="168"/>
                    </a:cubicBezTo>
                    <a:cubicBezTo>
                      <a:pt x="280" y="168"/>
                      <a:pt x="278" y="176"/>
                      <a:pt x="278" y="183"/>
                    </a:cubicBezTo>
                    <a:cubicBezTo>
                      <a:pt x="278" y="187"/>
                      <a:pt x="278" y="189"/>
                      <a:pt x="278" y="193"/>
                    </a:cubicBezTo>
                    <a:cubicBezTo>
                      <a:pt x="281" y="203"/>
                      <a:pt x="293" y="222"/>
                      <a:pt x="304" y="224"/>
                    </a:cubicBezTo>
                    <a:cubicBezTo>
                      <a:pt x="304" y="229"/>
                      <a:pt x="306" y="231"/>
                      <a:pt x="307" y="235"/>
                    </a:cubicBezTo>
                    <a:cubicBezTo>
                      <a:pt x="312" y="233"/>
                      <a:pt x="311" y="228"/>
                      <a:pt x="315" y="227"/>
                    </a:cubicBezTo>
                    <a:cubicBezTo>
                      <a:pt x="316" y="228"/>
                      <a:pt x="316" y="230"/>
                      <a:pt x="316" y="231"/>
                    </a:cubicBezTo>
                    <a:cubicBezTo>
                      <a:pt x="316" y="237"/>
                      <a:pt x="313" y="240"/>
                      <a:pt x="313" y="246"/>
                    </a:cubicBezTo>
                    <a:cubicBezTo>
                      <a:pt x="313" y="252"/>
                      <a:pt x="324" y="255"/>
                      <a:pt x="331" y="255"/>
                    </a:cubicBezTo>
                    <a:cubicBezTo>
                      <a:pt x="360" y="255"/>
                      <a:pt x="363" y="237"/>
                      <a:pt x="379" y="225"/>
                    </a:cubicBezTo>
                    <a:cubicBezTo>
                      <a:pt x="379" y="241"/>
                      <a:pt x="379" y="241"/>
                      <a:pt x="379" y="241"/>
                    </a:cubicBezTo>
                    <a:cubicBezTo>
                      <a:pt x="385" y="254"/>
                      <a:pt x="393" y="256"/>
                      <a:pt x="406" y="260"/>
                    </a:cubicBezTo>
                    <a:cubicBezTo>
                      <a:pt x="411" y="261"/>
                      <a:pt x="411" y="269"/>
                      <a:pt x="414" y="271"/>
                    </a:cubicBezTo>
                    <a:cubicBezTo>
                      <a:pt x="414" y="270"/>
                      <a:pt x="414" y="270"/>
                      <a:pt x="414" y="270"/>
                    </a:cubicBezTo>
                    <a:cubicBezTo>
                      <a:pt x="416" y="274"/>
                      <a:pt x="423" y="273"/>
                      <a:pt x="423" y="277"/>
                    </a:cubicBezTo>
                    <a:cubicBezTo>
                      <a:pt x="423" y="288"/>
                      <a:pt x="410" y="291"/>
                      <a:pt x="410" y="302"/>
                    </a:cubicBezTo>
                    <a:cubicBezTo>
                      <a:pt x="403" y="302"/>
                      <a:pt x="399" y="303"/>
                      <a:pt x="397" y="309"/>
                    </a:cubicBezTo>
                    <a:cubicBezTo>
                      <a:pt x="395" y="314"/>
                      <a:pt x="396" y="321"/>
                      <a:pt x="390" y="321"/>
                    </a:cubicBezTo>
                    <a:cubicBezTo>
                      <a:pt x="384" y="321"/>
                      <a:pt x="384" y="334"/>
                      <a:pt x="378" y="334"/>
                    </a:cubicBezTo>
                    <a:cubicBezTo>
                      <a:pt x="374" y="334"/>
                      <a:pt x="365" y="342"/>
                      <a:pt x="365" y="347"/>
                    </a:cubicBezTo>
                    <a:cubicBezTo>
                      <a:pt x="353" y="349"/>
                      <a:pt x="327" y="354"/>
                      <a:pt x="327" y="364"/>
                    </a:cubicBezTo>
                    <a:cubicBezTo>
                      <a:pt x="327" y="365"/>
                      <a:pt x="327" y="367"/>
                      <a:pt x="328" y="368"/>
                    </a:cubicBezTo>
                    <a:cubicBezTo>
                      <a:pt x="318" y="373"/>
                      <a:pt x="304" y="376"/>
                      <a:pt x="294" y="378"/>
                    </a:cubicBezTo>
                    <a:cubicBezTo>
                      <a:pt x="289" y="380"/>
                      <a:pt x="271" y="392"/>
                      <a:pt x="265" y="395"/>
                    </a:cubicBezTo>
                    <a:cubicBezTo>
                      <a:pt x="252" y="395"/>
                      <a:pt x="252" y="395"/>
                      <a:pt x="252" y="395"/>
                    </a:cubicBezTo>
                    <a:cubicBezTo>
                      <a:pt x="244" y="400"/>
                      <a:pt x="243" y="404"/>
                      <a:pt x="234" y="404"/>
                    </a:cubicBezTo>
                    <a:cubicBezTo>
                      <a:pt x="231" y="405"/>
                      <a:pt x="231" y="405"/>
                      <a:pt x="231" y="405"/>
                    </a:cubicBezTo>
                    <a:cubicBezTo>
                      <a:pt x="229" y="405"/>
                      <a:pt x="218" y="400"/>
                      <a:pt x="217" y="399"/>
                    </a:cubicBezTo>
                    <a:cubicBezTo>
                      <a:pt x="216" y="399"/>
                      <a:pt x="219" y="399"/>
                      <a:pt x="217" y="394"/>
                    </a:cubicBezTo>
                    <a:cubicBezTo>
                      <a:pt x="212" y="387"/>
                      <a:pt x="209" y="380"/>
                      <a:pt x="209" y="372"/>
                    </a:cubicBezTo>
                    <a:cubicBezTo>
                      <a:pt x="204" y="371"/>
                      <a:pt x="207" y="363"/>
                      <a:pt x="208" y="359"/>
                    </a:cubicBezTo>
                    <a:cubicBezTo>
                      <a:pt x="210" y="349"/>
                      <a:pt x="203" y="345"/>
                      <a:pt x="198" y="340"/>
                    </a:cubicBezTo>
                    <a:cubicBezTo>
                      <a:pt x="193" y="335"/>
                      <a:pt x="181" y="320"/>
                      <a:pt x="181" y="309"/>
                    </a:cubicBezTo>
                    <a:cubicBezTo>
                      <a:pt x="165" y="306"/>
                      <a:pt x="162" y="297"/>
                      <a:pt x="162" y="280"/>
                    </a:cubicBezTo>
                    <a:cubicBezTo>
                      <a:pt x="162" y="270"/>
                      <a:pt x="156" y="268"/>
                      <a:pt x="154" y="259"/>
                    </a:cubicBezTo>
                    <a:cubicBezTo>
                      <a:pt x="154" y="259"/>
                      <a:pt x="154" y="259"/>
                      <a:pt x="154" y="259"/>
                    </a:cubicBezTo>
                    <a:cubicBezTo>
                      <a:pt x="152" y="258"/>
                      <a:pt x="150" y="255"/>
                      <a:pt x="148" y="254"/>
                    </a:cubicBezTo>
                    <a:cubicBezTo>
                      <a:pt x="147" y="252"/>
                      <a:pt x="141" y="253"/>
                      <a:pt x="140" y="251"/>
                    </a:cubicBezTo>
                    <a:cubicBezTo>
                      <a:pt x="137" y="249"/>
                      <a:pt x="138" y="242"/>
                      <a:pt x="137" y="239"/>
                    </a:cubicBezTo>
                    <a:cubicBezTo>
                      <a:pt x="136" y="235"/>
                      <a:pt x="132" y="231"/>
                      <a:pt x="131" y="229"/>
                    </a:cubicBezTo>
                    <a:cubicBezTo>
                      <a:pt x="125" y="221"/>
                      <a:pt x="121" y="214"/>
                      <a:pt x="116" y="207"/>
                    </a:cubicBezTo>
                    <a:cubicBezTo>
                      <a:pt x="115" y="205"/>
                      <a:pt x="109" y="198"/>
                      <a:pt x="109" y="196"/>
                    </a:cubicBezTo>
                    <a:cubicBezTo>
                      <a:pt x="109" y="192"/>
                      <a:pt x="112" y="182"/>
                      <a:pt x="112" y="175"/>
                    </a:cubicBezTo>
                    <a:lnTo>
                      <a:pt x="112" y="17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" name="Freeform 102">
                <a:extLst>
                  <a:ext uri="{FF2B5EF4-FFF2-40B4-BE49-F238E27FC236}">
                    <a16:creationId xmlns:a16="http://schemas.microsoft.com/office/drawing/2014/main" id="{7320934D-DB22-D94D-9DB5-F1EAE95902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13413" y="2714625"/>
                <a:ext cx="33338" cy="63500"/>
              </a:xfrm>
              <a:custGeom>
                <a:avLst/>
                <a:gdLst/>
                <a:ahLst/>
                <a:cxnLst>
                  <a:cxn ang="0">
                    <a:pos x="25" y="30"/>
                  </a:cxn>
                  <a:cxn ang="0">
                    <a:pos x="11" y="48"/>
                  </a:cxn>
                  <a:cxn ang="0">
                    <a:pos x="0" y="35"/>
                  </a:cxn>
                  <a:cxn ang="0">
                    <a:pos x="6" y="0"/>
                  </a:cxn>
                  <a:cxn ang="0">
                    <a:pos x="25" y="30"/>
                  </a:cxn>
                </a:cxnLst>
                <a:rect l="0" t="0" r="r" b="b"/>
                <a:pathLst>
                  <a:path w="25" h="48">
                    <a:moveTo>
                      <a:pt x="25" y="30"/>
                    </a:moveTo>
                    <a:cubicBezTo>
                      <a:pt x="25" y="37"/>
                      <a:pt x="20" y="48"/>
                      <a:pt x="11" y="48"/>
                    </a:cubicBezTo>
                    <a:cubicBezTo>
                      <a:pt x="5" y="48"/>
                      <a:pt x="0" y="41"/>
                      <a:pt x="0" y="35"/>
                    </a:cubicBezTo>
                    <a:cubicBezTo>
                      <a:pt x="0" y="22"/>
                      <a:pt x="6" y="13"/>
                      <a:pt x="6" y="0"/>
                    </a:cubicBezTo>
                    <a:cubicBezTo>
                      <a:pt x="13" y="10"/>
                      <a:pt x="25" y="15"/>
                      <a:pt x="25" y="3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" name="Freeform 103">
                <a:extLst>
                  <a:ext uri="{FF2B5EF4-FFF2-40B4-BE49-F238E27FC236}">
                    <a16:creationId xmlns:a16="http://schemas.microsoft.com/office/drawing/2014/main" id="{2C3E39F5-12A1-5B49-BE78-7872A01253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7500" y="2195513"/>
                <a:ext cx="677863" cy="544513"/>
              </a:xfrm>
              <a:custGeom>
                <a:avLst/>
                <a:gdLst/>
                <a:ahLst/>
                <a:cxnLst>
                  <a:cxn ang="0">
                    <a:pos x="148" y="270"/>
                  </a:cxn>
                  <a:cxn ang="0">
                    <a:pos x="174" y="340"/>
                  </a:cxn>
                  <a:cxn ang="0">
                    <a:pos x="200" y="401"/>
                  </a:cxn>
                  <a:cxn ang="0">
                    <a:pos x="216" y="401"/>
                  </a:cxn>
                  <a:cxn ang="0">
                    <a:pos x="237" y="379"/>
                  </a:cxn>
                  <a:cxn ang="0">
                    <a:pos x="243" y="341"/>
                  </a:cxn>
                  <a:cxn ang="0">
                    <a:pos x="268" y="298"/>
                  </a:cxn>
                  <a:cxn ang="0">
                    <a:pos x="326" y="240"/>
                  </a:cxn>
                  <a:cxn ang="0">
                    <a:pos x="374" y="218"/>
                  </a:cxn>
                  <a:cxn ang="0">
                    <a:pos x="409" y="259"/>
                  </a:cxn>
                  <a:cxn ang="0">
                    <a:pos x="423" y="302"/>
                  </a:cxn>
                  <a:cxn ang="0">
                    <a:pos x="457" y="300"/>
                  </a:cxn>
                  <a:cxn ang="0">
                    <a:pos x="476" y="367"/>
                  </a:cxn>
                  <a:cxn ang="0">
                    <a:pos x="489" y="358"/>
                  </a:cxn>
                  <a:cxn ang="0">
                    <a:pos x="472" y="316"/>
                  </a:cxn>
                  <a:cxn ang="0">
                    <a:pos x="473" y="288"/>
                  </a:cxn>
                  <a:cxn ang="0">
                    <a:pos x="483" y="254"/>
                  </a:cxn>
                  <a:cxn ang="0">
                    <a:pos x="487" y="213"/>
                  </a:cxn>
                  <a:cxn ang="0">
                    <a:pos x="467" y="197"/>
                  </a:cxn>
                  <a:cxn ang="0">
                    <a:pos x="445" y="125"/>
                  </a:cxn>
                  <a:cxn ang="0">
                    <a:pos x="423" y="130"/>
                  </a:cxn>
                  <a:cxn ang="0">
                    <a:pos x="373" y="144"/>
                  </a:cxn>
                  <a:cxn ang="0">
                    <a:pos x="341" y="147"/>
                  </a:cxn>
                  <a:cxn ang="0">
                    <a:pos x="295" y="136"/>
                  </a:cxn>
                  <a:cxn ang="0">
                    <a:pos x="254" y="116"/>
                  </a:cxn>
                  <a:cxn ang="0">
                    <a:pos x="226" y="89"/>
                  </a:cxn>
                  <a:cxn ang="0">
                    <a:pos x="229" y="69"/>
                  </a:cxn>
                  <a:cxn ang="0">
                    <a:pos x="213" y="43"/>
                  </a:cxn>
                  <a:cxn ang="0">
                    <a:pos x="178" y="16"/>
                  </a:cxn>
                  <a:cxn ang="0">
                    <a:pos x="131" y="0"/>
                  </a:cxn>
                  <a:cxn ang="0">
                    <a:pos x="94" y="21"/>
                  </a:cxn>
                  <a:cxn ang="0">
                    <a:pos x="65" y="13"/>
                  </a:cxn>
                  <a:cxn ang="0">
                    <a:pos x="23" y="46"/>
                  </a:cxn>
                  <a:cxn ang="0">
                    <a:pos x="0" y="64"/>
                  </a:cxn>
                  <a:cxn ang="0">
                    <a:pos x="1" y="87"/>
                  </a:cxn>
                  <a:cxn ang="0">
                    <a:pos x="4" y="120"/>
                  </a:cxn>
                  <a:cxn ang="0">
                    <a:pos x="13" y="181"/>
                  </a:cxn>
                  <a:cxn ang="0">
                    <a:pos x="34" y="185"/>
                  </a:cxn>
                  <a:cxn ang="0">
                    <a:pos x="70" y="185"/>
                  </a:cxn>
                  <a:cxn ang="0">
                    <a:pos x="118" y="219"/>
                  </a:cxn>
                  <a:cxn ang="0">
                    <a:pos x="127" y="248"/>
                  </a:cxn>
                  <a:cxn ang="0">
                    <a:pos x="145" y="233"/>
                  </a:cxn>
                  <a:cxn ang="0">
                    <a:pos x="149" y="265"/>
                  </a:cxn>
                </a:cxnLst>
                <a:rect l="0" t="0" r="r" b="b"/>
                <a:pathLst>
                  <a:path w="509" h="410">
                    <a:moveTo>
                      <a:pt x="149" y="265"/>
                    </a:moveTo>
                    <a:cubicBezTo>
                      <a:pt x="147" y="263"/>
                      <a:pt x="147" y="263"/>
                      <a:pt x="147" y="263"/>
                    </a:cubicBezTo>
                    <a:cubicBezTo>
                      <a:pt x="147" y="265"/>
                      <a:pt x="148" y="268"/>
                      <a:pt x="148" y="270"/>
                    </a:cubicBezTo>
                    <a:cubicBezTo>
                      <a:pt x="148" y="278"/>
                      <a:pt x="153" y="286"/>
                      <a:pt x="155" y="295"/>
                    </a:cubicBezTo>
                    <a:cubicBezTo>
                      <a:pt x="158" y="305"/>
                      <a:pt x="166" y="319"/>
                      <a:pt x="168" y="326"/>
                    </a:cubicBezTo>
                    <a:cubicBezTo>
                      <a:pt x="170" y="332"/>
                      <a:pt x="170" y="334"/>
                      <a:pt x="174" y="340"/>
                    </a:cubicBezTo>
                    <a:cubicBezTo>
                      <a:pt x="177" y="345"/>
                      <a:pt x="175" y="351"/>
                      <a:pt x="179" y="358"/>
                    </a:cubicBezTo>
                    <a:cubicBezTo>
                      <a:pt x="180" y="362"/>
                      <a:pt x="187" y="366"/>
                      <a:pt x="188" y="372"/>
                    </a:cubicBezTo>
                    <a:cubicBezTo>
                      <a:pt x="191" y="382"/>
                      <a:pt x="196" y="390"/>
                      <a:pt x="200" y="401"/>
                    </a:cubicBezTo>
                    <a:cubicBezTo>
                      <a:pt x="200" y="402"/>
                      <a:pt x="202" y="405"/>
                      <a:pt x="204" y="405"/>
                    </a:cubicBezTo>
                    <a:cubicBezTo>
                      <a:pt x="204" y="409"/>
                      <a:pt x="207" y="410"/>
                      <a:pt x="210" y="410"/>
                    </a:cubicBezTo>
                    <a:cubicBezTo>
                      <a:pt x="214" y="410"/>
                      <a:pt x="214" y="405"/>
                      <a:pt x="216" y="401"/>
                    </a:cubicBezTo>
                    <a:cubicBezTo>
                      <a:pt x="218" y="397"/>
                      <a:pt x="219" y="398"/>
                      <a:pt x="224" y="396"/>
                    </a:cubicBezTo>
                    <a:cubicBezTo>
                      <a:pt x="228" y="394"/>
                      <a:pt x="227" y="382"/>
                      <a:pt x="233" y="381"/>
                    </a:cubicBezTo>
                    <a:cubicBezTo>
                      <a:pt x="234" y="380"/>
                      <a:pt x="237" y="380"/>
                      <a:pt x="237" y="379"/>
                    </a:cubicBezTo>
                    <a:cubicBezTo>
                      <a:pt x="240" y="379"/>
                      <a:pt x="240" y="379"/>
                      <a:pt x="240" y="379"/>
                    </a:cubicBezTo>
                    <a:cubicBezTo>
                      <a:pt x="237" y="367"/>
                      <a:pt x="237" y="367"/>
                      <a:pt x="237" y="367"/>
                    </a:cubicBezTo>
                    <a:cubicBezTo>
                      <a:pt x="237" y="359"/>
                      <a:pt x="243" y="352"/>
                      <a:pt x="243" y="341"/>
                    </a:cubicBezTo>
                    <a:cubicBezTo>
                      <a:pt x="243" y="334"/>
                      <a:pt x="240" y="329"/>
                      <a:pt x="240" y="321"/>
                    </a:cubicBezTo>
                    <a:cubicBezTo>
                      <a:pt x="240" y="312"/>
                      <a:pt x="249" y="311"/>
                      <a:pt x="257" y="308"/>
                    </a:cubicBezTo>
                    <a:cubicBezTo>
                      <a:pt x="260" y="307"/>
                      <a:pt x="265" y="302"/>
                      <a:pt x="268" y="298"/>
                    </a:cubicBezTo>
                    <a:cubicBezTo>
                      <a:pt x="277" y="290"/>
                      <a:pt x="284" y="281"/>
                      <a:pt x="293" y="272"/>
                    </a:cubicBezTo>
                    <a:cubicBezTo>
                      <a:pt x="300" y="265"/>
                      <a:pt x="313" y="263"/>
                      <a:pt x="321" y="255"/>
                    </a:cubicBezTo>
                    <a:cubicBezTo>
                      <a:pt x="325" y="251"/>
                      <a:pt x="325" y="246"/>
                      <a:pt x="326" y="240"/>
                    </a:cubicBezTo>
                    <a:cubicBezTo>
                      <a:pt x="328" y="236"/>
                      <a:pt x="337" y="236"/>
                      <a:pt x="340" y="229"/>
                    </a:cubicBezTo>
                    <a:cubicBezTo>
                      <a:pt x="344" y="231"/>
                      <a:pt x="344" y="233"/>
                      <a:pt x="351" y="233"/>
                    </a:cubicBezTo>
                    <a:cubicBezTo>
                      <a:pt x="362" y="233"/>
                      <a:pt x="374" y="231"/>
                      <a:pt x="374" y="218"/>
                    </a:cubicBezTo>
                    <a:cubicBezTo>
                      <a:pt x="381" y="219"/>
                      <a:pt x="389" y="222"/>
                      <a:pt x="390" y="228"/>
                    </a:cubicBezTo>
                    <a:cubicBezTo>
                      <a:pt x="392" y="233"/>
                      <a:pt x="391" y="240"/>
                      <a:pt x="395" y="245"/>
                    </a:cubicBezTo>
                    <a:cubicBezTo>
                      <a:pt x="398" y="251"/>
                      <a:pt x="403" y="255"/>
                      <a:pt x="409" y="259"/>
                    </a:cubicBezTo>
                    <a:cubicBezTo>
                      <a:pt x="414" y="267"/>
                      <a:pt x="419" y="274"/>
                      <a:pt x="422" y="283"/>
                    </a:cubicBezTo>
                    <a:cubicBezTo>
                      <a:pt x="423" y="285"/>
                      <a:pt x="425" y="286"/>
                      <a:pt x="425" y="289"/>
                    </a:cubicBezTo>
                    <a:cubicBezTo>
                      <a:pt x="425" y="293"/>
                      <a:pt x="423" y="296"/>
                      <a:pt x="423" y="302"/>
                    </a:cubicBezTo>
                    <a:cubicBezTo>
                      <a:pt x="423" y="307"/>
                      <a:pt x="423" y="313"/>
                      <a:pt x="430" y="313"/>
                    </a:cubicBezTo>
                    <a:cubicBezTo>
                      <a:pt x="442" y="313"/>
                      <a:pt x="445" y="300"/>
                      <a:pt x="453" y="293"/>
                    </a:cubicBezTo>
                    <a:cubicBezTo>
                      <a:pt x="455" y="295"/>
                      <a:pt x="454" y="297"/>
                      <a:pt x="457" y="300"/>
                    </a:cubicBezTo>
                    <a:cubicBezTo>
                      <a:pt x="457" y="300"/>
                      <a:pt x="461" y="300"/>
                      <a:pt x="462" y="302"/>
                    </a:cubicBezTo>
                    <a:cubicBezTo>
                      <a:pt x="467" y="308"/>
                      <a:pt x="459" y="322"/>
                      <a:pt x="465" y="322"/>
                    </a:cubicBezTo>
                    <a:cubicBezTo>
                      <a:pt x="465" y="336"/>
                      <a:pt x="476" y="347"/>
                      <a:pt x="476" y="367"/>
                    </a:cubicBezTo>
                    <a:cubicBezTo>
                      <a:pt x="476" y="371"/>
                      <a:pt x="473" y="382"/>
                      <a:pt x="476" y="383"/>
                    </a:cubicBezTo>
                    <a:cubicBezTo>
                      <a:pt x="480" y="376"/>
                      <a:pt x="481" y="371"/>
                      <a:pt x="485" y="363"/>
                    </a:cubicBezTo>
                    <a:cubicBezTo>
                      <a:pt x="486" y="361"/>
                      <a:pt x="489" y="360"/>
                      <a:pt x="489" y="358"/>
                    </a:cubicBezTo>
                    <a:cubicBezTo>
                      <a:pt x="489" y="354"/>
                      <a:pt x="483" y="334"/>
                      <a:pt x="479" y="330"/>
                    </a:cubicBezTo>
                    <a:cubicBezTo>
                      <a:pt x="476" y="327"/>
                      <a:pt x="472" y="325"/>
                      <a:pt x="472" y="320"/>
                    </a:cubicBezTo>
                    <a:cubicBezTo>
                      <a:pt x="472" y="319"/>
                      <a:pt x="472" y="318"/>
                      <a:pt x="472" y="316"/>
                    </a:cubicBezTo>
                    <a:cubicBezTo>
                      <a:pt x="472" y="317"/>
                      <a:pt x="472" y="317"/>
                      <a:pt x="472" y="317"/>
                    </a:cubicBezTo>
                    <a:cubicBezTo>
                      <a:pt x="473" y="316"/>
                      <a:pt x="476" y="311"/>
                      <a:pt x="476" y="307"/>
                    </a:cubicBezTo>
                    <a:cubicBezTo>
                      <a:pt x="476" y="302"/>
                      <a:pt x="476" y="293"/>
                      <a:pt x="473" y="288"/>
                    </a:cubicBezTo>
                    <a:cubicBezTo>
                      <a:pt x="470" y="284"/>
                      <a:pt x="464" y="284"/>
                      <a:pt x="464" y="276"/>
                    </a:cubicBezTo>
                    <a:cubicBezTo>
                      <a:pt x="464" y="268"/>
                      <a:pt x="467" y="262"/>
                      <a:pt x="472" y="258"/>
                    </a:cubicBezTo>
                    <a:cubicBezTo>
                      <a:pt x="474" y="255"/>
                      <a:pt x="479" y="256"/>
                      <a:pt x="483" y="254"/>
                    </a:cubicBezTo>
                    <a:cubicBezTo>
                      <a:pt x="493" y="247"/>
                      <a:pt x="500" y="244"/>
                      <a:pt x="509" y="230"/>
                    </a:cubicBezTo>
                    <a:cubicBezTo>
                      <a:pt x="506" y="230"/>
                      <a:pt x="505" y="231"/>
                      <a:pt x="501" y="231"/>
                    </a:cubicBezTo>
                    <a:cubicBezTo>
                      <a:pt x="493" y="231"/>
                      <a:pt x="487" y="222"/>
                      <a:pt x="487" y="213"/>
                    </a:cubicBezTo>
                    <a:cubicBezTo>
                      <a:pt x="483" y="212"/>
                      <a:pt x="482" y="199"/>
                      <a:pt x="478" y="199"/>
                    </a:cubicBezTo>
                    <a:cubicBezTo>
                      <a:pt x="475" y="199"/>
                      <a:pt x="472" y="202"/>
                      <a:pt x="469" y="202"/>
                    </a:cubicBezTo>
                    <a:cubicBezTo>
                      <a:pt x="468" y="202"/>
                      <a:pt x="467" y="199"/>
                      <a:pt x="467" y="197"/>
                    </a:cubicBezTo>
                    <a:cubicBezTo>
                      <a:pt x="467" y="181"/>
                      <a:pt x="479" y="180"/>
                      <a:pt x="479" y="163"/>
                    </a:cubicBezTo>
                    <a:cubicBezTo>
                      <a:pt x="479" y="154"/>
                      <a:pt x="472" y="151"/>
                      <a:pt x="468" y="144"/>
                    </a:cubicBezTo>
                    <a:cubicBezTo>
                      <a:pt x="457" y="139"/>
                      <a:pt x="448" y="140"/>
                      <a:pt x="445" y="125"/>
                    </a:cubicBezTo>
                    <a:cubicBezTo>
                      <a:pt x="442" y="125"/>
                      <a:pt x="442" y="125"/>
                      <a:pt x="442" y="125"/>
                    </a:cubicBezTo>
                    <a:cubicBezTo>
                      <a:pt x="438" y="129"/>
                      <a:pt x="438" y="129"/>
                      <a:pt x="438" y="129"/>
                    </a:cubicBezTo>
                    <a:cubicBezTo>
                      <a:pt x="433" y="131"/>
                      <a:pt x="427" y="126"/>
                      <a:pt x="423" y="130"/>
                    </a:cubicBezTo>
                    <a:cubicBezTo>
                      <a:pt x="422" y="132"/>
                      <a:pt x="421" y="133"/>
                      <a:pt x="418" y="135"/>
                    </a:cubicBezTo>
                    <a:cubicBezTo>
                      <a:pt x="415" y="137"/>
                      <a:pt x="401" y="149"/>
                      <a:pt x="394" y="149"/>
                    </a:cubicBezTo>
                    <a:cubicBezTo>
                      <a:pt x="387" y="149"/>
                      <a:pt x="382" y="144"/>
                      <a:pt x="373" y="144"/>
                    </a:cubicBezTo>
                    <a:cubicBezTo>
                      <a:pt x="362" y="144"/>
                      <a:pt x="360" y="152"/>
                      <a:pt x="354" y="155"/>
                    </a:cubicBezTo>
                    <a:cubicBezTo>
                      <a:pt x="353" y="152"/>
                      <a:pt x="352" y="145"/>
                      <a:pt x="349" y="145"/>
                    </a:cubicBezTo>
                    <a:cubicBezTo>
                      <a:pt x="347" y="145"/>
                      <a:pt x="345" y="147"/>
                      <a:pt x="341" y="147"/>
                    </a:cubicBezTo>
                    <a:cubicBezTo>
                      <a:pt x="335" y="147"/>
                      <a:pt x="329" y="147"/>
                      <a:pt x="323" y="147"/>
                    </a:cubicBezTo>
                    <a:cubicBezTo>
                      <a:pt x="313" y="147"/>
                      <a:pt x="309" y="141"/>
                      <a:pt x="302" y="136"/>
                    </a:cubicBezTo>
                    <a:cubicBezTo>
                      <a:pt x="300" y="135"/>
                      <a:pt x="296" y="139"/>
                      <a:pt x="295" y="136"/>
                    </a:cubicBezTo>
                    <a:cubicBezTo>
                      <a:pt x="293" y="132"/>
                      <a:pt x="293" y="129"/>
                      <a:pt x="290" y="127"/>
                    </a:cubicBezTo>
                    <a:cubicBezTo>
                      <a:pt x="283" y="124"/>
                      <a:pt x="279" y="126"/>
                      <a:pt x="273" y="120"/>
                    </a:cubicBezTo>
                    <a:cubicBezTo>
                      <a:pt x="268" y="115"/>
                      <a:pt x="263" y="118"/>
                      <a:pt x="254" y="116"/>
                    </a:cubicBezTo>
                    <a:cubicBezTo>
                      <a:pt x="246" y="114"/>
                      <a:pt x="243" y="108"/>
                      <a:pt x="236" y="106"/>
                    </a:cubicBezTo>
                    <a:cubicBezTo>
                      <a:pt x="234" y="105"/>
                      <a:pt x="229" y="106"/>
                      <a:pt x="228" y="103"/>
                    </a:cubicBezTo>
                    <a:cubicBezTo>
                      <a:pt x="227" y="98"/>
                      <a:pt x="227" y="94"/>
                      <a:pt x="226" y="89"/>
                    </a:cubicBezTo>
                    <a:cubicBezTo>
                      <a:pt x="226" y="85"/>
                      <a:pt x="226" y="85"/>
                      <a:pt x="226" y="85"/>
                    </a:cubicBezTo>
                    <a:cubicBezTo>
                      <a:pt x="231" y="85"/>
                      <a:pt x="236" y="86"/>
                      <a:pt x="236" y="80"/>
                    </a:cubicBezTo>
                    <a:cubicBezTo>
                      <a:pt x="236" y="75"/>
                      <a:pt x="229" y="74"/>
                      <a:pt x="229" y="69"/>
                    </a:cubicBezTo>
                    <a:cubicBezTo>
                      <a:pt x="229" y="57"/>
                      <a:pt x="246" y="59"/>
                      <a:pt x="246" y="47"/>
                    </a:cubicBezTo>
                    <a:cubicBezTo>
                      <a:pt x="246" y="43"/>
                      <a:pt x="236" y="35"/>
                      <a:pt x="232" y="35"/>
                    </a:cubicBezTo>
                    <a:cubicBezTo>
                      <a:pt x="224" y="35"/>
                      <a:pt x="221" y="42"/>
                      <a:pt x="213" y="43"/>
                    </a:cubicBezTo>
                    <a:cubicBezTo>
                      <a:pt x="205" y="40"/>
                      <a:pt x="200" y="40"/>
                      <a:pt x="194" y="34"/>
                    </a:cubicBezTo>
                    <a:cubicBezTo>
                      <a:pt x="191" y="31"/>
                      <a:pt x="193" y="25"/>
                      <a:pt x="188" y="24"/>
                    </a:cubicBezTo>
                    <a:cubicBezTo>
                      <a:pt x="182" y="22"/>
                      <a:pt x="178" y="24"/>
                      <a:pt x="178" y="16"/>
                    </a:cubicBezTo>
                    <a:cubicBezTo>
                      <a:pt x="172" y="15"/>
                      <a:pt x="168" y="15"/>
                      <a:pt x="163" y="15"/>
                    </a:cubicBezTo>
                    <a:cubicBezTo>
                      <a:pt x="154" y="15"/>
                      <a:pt x="150" y="23"/>
                      <a:pt x="140" y="23"/>
                    </a:cubicBezTo>
                    <a:cubicBezTo>
                      <a:pt x="130" y="23"/>
                      <a:pt x="140" y="0"/>
                      <a:pt x="131" y="0"/>
                    </a:cubicBezTo>
                    <a:cubicBezTo>
                      <a:pt x="122" y="0"/>
                      <a:pt x="120" y="10"/>
                      <a:pt x="116" y="10"/>
                    </a:cubicBezTo>
                    <a:cubicBezTo>
                      <a:pt x="115" y="10"/>
                      <a:pt x="114" y="11"/>
                      <a:pt x="113" y="10"/>
                    </a:cubicBezTo>
                    <a:cubicBezTo>
                      <a:pt x="110" y="16"/>
                      <a:pt x="103" y="21"/>
                      <a:pt x="94" y="21"/>
                    </a:cubicBezTo>
                    <a:cubicBezTo>
                      <a:pt x="91" y="21"/>
                      <a:pt x="90" y="16"/>
                      <a:pt x="86" y="16"/>
                    </a:cubicBezTo>
                    <a:cubicBezTo>
                      <a:pt x="83" y="16"/>
                      <a:pt x="73" y="20"/>
                      <a:pt x="72" y="15"/>
                    </a:cubicBezTo>
                    <a:cubicBezTo>
                      <a:pt x="68" y="15"/>
                      <a:pt x="69" y="13"/>
                      <a:pt x="65" y="13"/>
                    </a:cubicBezTo>
                    <a:cubicBezTo>
                      <a:pt x="54" y="13"/>
                      <a:pt x="53" y="24"/>
                      <a:pt x="45" y="32"/>
                    </a:cubicBezTo>
                    <a:cubicBezTo>
                      <a:pt x="42" y="35"/>
                      <a:pt x="37" y="35"/>
                      <a:pt x="33" y="39"/>
                    </a:cubicBezTo>
                    <a:cubicBezTo>
                      <a:pt x="30" y="42"/>
                      <a:pt x="28" y="46"/>
                      <a:pt x="23" y="46"/>
                    </a:cubicBezTo>
                    <a:cubicBezTo>
                      <a:pt x="19" y="46"/>
                      <a:pt x="16" y="42"/>
                      <a:pt x="12" y="42"/>
                    </a:cubicBezTo>
                    <a:cubicBezTo>
                      <a:pt x="11" y="42"/>
                      <a:pt x="11" y="45"/>
                      <a:pt x="10" y="45"/>
                    </a:cubicBezTo>
                    <a:cubicBezTo>
                      <a:pt x="7" y="47"/>
                      <a:pt x="0" y="63"/>
                      <a:pt x="0" y="64"/>
                    </a:cubicBezTo>
                    <a:cubicBezTo>
                      <a:pt x="0" y="65"/>
                      <a:pt x="1" y="67"/>
                      <a:pt x="0" y="68"/>
                    </a:cubicBezTo>
                    <a:cubicBezTo>
                      <a:pt x="1" y="70"/>
                      <a:pt x="0" y="71"/>
                      <a:pt x="1" y="73"/>
                    </a:cubicBezTo>
                    <a:cubicBezTo>
                      <a:pt x="1" y="87"/>
                      <a:pt x="1" y="87"/>
                      <a:pt x="1" y="87"/>
                    </a:cubicBezTo>
                    <a:cubicBezTo>
                      <a:pt x="3" y="91"/>
                      <a:pt x="2" y="94"/>
                      <a:pt x="4" y="98"/>
                    </a:cubicBezTo>
                    <a:cubicBezTo>
                      <a:pt x="5" y="102"/>
                      <a:pt x="14" y="98"/>
                      <a:pt x="14" y="105"/>
                    </a:cubicBezTo>
                    <a:cubicBezTo>
                      <a:pt x="14" y="114"/>
                      <a:pt x="4" y="113"/>
                      <a:pt x="4" y="120"/>
                    </a:cubicBezTo>
                    <a:cubicBezTo>
                      <a:pt x="4" y="126"/>
                      <a:pt x="8" y="126"/>
                      <a:pt x="10" y="128"/>
                    </a:cubicBezTo>
                    <a:cubicBezTo>
                      <a:pt x="17" y="143"/>
                      <a:pt x="32" y="145"/>
                      <a:pt x="32" y="164"/>
                    </a:cubicBezTo>
                    <a:cubicBezTo>
                      <a:pt x="21" y="167"/>
                      <a:pt x="13" y="169"/>
                      <a:pt x="13" y="181"/>
                    </a:cubicBezTo>
                    <a:cubicBezTo>
                      <a:pt x="13" y="184"/>
                      <a:pt x="15" y="187"/>
                      <a:pt x="15" y="189"/>
                    </a:cubicBezTo>
                    <a:cubicBezTo>
                      <a:pt x="30" y="188"/>
                      <a:pt x="30" y="188"/>
                      <a:pt x="30" y="188"/>
                    </a:cubicBezTo>
                    <a:cubicBezTo>
                      <a:pt x="31" y="187"/>
                      <a:pt x="33" y="186"/>
                      <a:pt x="34" y="185"/>
                    </a:cubicBezTo>
                    <a:cubicBezTo>
                      <a:pt x="46" y="188"/>
                      <a:pt x="46" y="188"/>
                      <a:pt x="46" y="188"/>
                    </a:cubicBezTo>
                    <a:cubicBezTo>
                      <a:pt x="50" y="188"/>
                      <a:pt x="52" y="184"/>
                      <a:pt x="57" y="184"/>
                    </a:cubicBezTo>
                    <a:cubicBezTo>
                      <a:pt x="62" y="184"/>
                      <a:pt x="65" y="184"/>
                      <a:pt x="70" y="185"/>
                    </a:cubicBezTo>
                    <a:cubicBezTo>
                      <a:pt x="75" y="187"/>
                      <a:pt x="78" y="197"/>
                      <a:pt x="82" y="203"/>
                    </a:cubicBezTo>
                    <a:cubicBezTo>
                      <a:pt x="86" y="209"/>
                      <a:pt x="99" y="218"/>
                      <a:pt x="108" y="218"/>
                    </a:cubicBezTo>
                    <a:cubicBezTo>
                      <a:pt x="111" y="218"/>
                      <a:pt x="114" y="218"/>
                      <a:pt x="118" y="219"/>
                    </a:cubicBezTo>
                    <a:cubicBezTo>
                      <a:pt x="116" y="221"/>
                      <a:pt x="116" y="225"/>
                      <a:pt x="112" y="225"/>
                    </a:cubicBezTo>
                    <a:cubicBezTo>
                      <a:pt x="108" y="227"/>
                      <a:pt x="105" y="225"/>
                      <a:pt x="101" y="227"/>
                    </a:cubicBezTo>
                    <a:cubicBezTo>
                      <a:pt x="108" y="234"/>
                      <a:pt x="113" y="248"/>
                      <a:pt x="127" y="248"/>
                    </a:cubicBezTo>
                    <a:cubicBezTo>
                      <a:pt x="138" y="248"/>
                      <a:pt x="139" y="233"/>
                      <a:pt x="144" y="227"/>
                    </a:cubicBezTo>
                    <a:cubicBezTo>
                      <a:pt x="148" y="227"/>
                      <a:pt x="148" y="227"/>
                      <a:pt x="148" y="227"/>
                    </a:cubicBezTo>
                    <a:cubicBezTo>
                      <a:pt x="148" y="229"/>
                      <a:pt x="145" y="232"/>
                      <a:pt x="145" y="233"/>
                    </a:cubicBezTo>
                    <a:cubicBezTo>
                      <a:pt x="145" y="239"/>
                      <a:pt x="150" y="244"/>
                      <a:pt x="150" y="251"/>
                    </a:cubicBezTo>
                    <a:cubicBezTo>
                      <a:pt x="150" y="257"/>
                      <a:pt x="147" y="258"/>
                      <a:pt x="147" y="264"/>
                    </a:cubicBezTo>
                    <a:lnTo>
                      <a:pt x="149" y="26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6" name="Freeform 104">
                <a:extLst>
                  <a:ext uri="{FF2B5EF4-FFF2-40B4-BE49-F238E27FC236}">
                    <a16:creationId xmlns:a16="http://schemas.microsoft.com/office/drawing/2014/main" id="{0157592A-0C22-2545-B30A-885ED5ECF7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5350" y="2781300"/>
                <a:ext cx="177800" cy="192088"/>
              </a:xfrm>
              <a:custGeom>
                <a:avLst/>
                <a:gdLst/>
                <a:ahLst/>
                <a:cxnLst>
                  <a:cxn ang="0">
                    <a:pos x="59" y="74"/>
                  </a:cxn>
                  <a:cxn ang="0">
                    <a:pos x="58" y="70"/>
                  </a:cxn>
                  <a:cxn ang="0">
                    <a:pos x="51" y="68"/>
                  </a:cxn>
                  <a:cxn ang="0">
                    <a:pos x="45" y="53"/>
                  </a:cxn>
                  <a:cxn ang="0">
                    <a:pos x="28" y="38"/>
                  </a:cxn>
                  <a:cxn ang="0">
                    <a:pos x="22" y="25"/>
                  </a:cxn>
                  <a:cxn ang="0">
                    <a:pos x="11" y="21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11" y="4"/>
                  </a:cxn>
                  <a:cxn ang="0">
                    <a:pos x="26" y="4"/>
                  </a:cxn>
                  <a:cxn ang="0">
                    <a:pos x="42" y="20"/>
                  </a:cxn>
                  <a:cxn ang="0">
                    <a:pos x="47" y="23"/>
                  </a:cxn>
                  <a:cxn ang="0">
                    <a:pos x="61" y="35"/>
                  </a:cxn>
                  <a:cxn ang="0">
                    <a:pos x="86" y="53"/>
                  </a:cxn>
                  <a:cxn ang="0">
                    <a:pos x="101" y="64"/>
                  </a:cxn>
                  <a:cxn ang="0">
                    <a:pos x="100" y="66"/>
                  </a:cxn>
                  <a:cxn ang="0">
                    <a:pos x="103" y="66"/>
                  </a:cxn>
                  <a:cxn ang="0">
                    <a:pos x="107" y="70"/>
                  </a:cxn>
                  <a:cxn ang="0">
                    <a:pos x="105" y="74"/>
                  </a:cxn>
                  <a:cxn ang="0">
                    <a:pos x="114" y="81"/>
                  </a:cxn>
                  <a:cxn ang="0">
                    <a:pos x="124" y="98"/>
                  </a:cxn>
                  <a:cxn ang="0">
                    <a:pos x="133" y="106"/>
                  </a:cxn>
                  <a:cxn ang="0">
                    <a:pos x="133" y="125"/>
                  </a:cxn>
                  <a:cxn ang="0">
                    <a:pos x="131" y="138"/>
                  </a:cxn>
                  <a:cxn ang="0">
                    <a:pos x="119" y="144"/>
                  </a:cxn>
                  <a:cxn ang="0">
                    <a:pos x="108" y="132"/>
                  </a:cxn>
                  <a:cxn ang="0">
                    <a:pos x="84" y="112"/>
                  </a:cxn>
                  <a:cxn ang="0">
                    <a:pos x="67" y="85"/>
                  </a:cxn>
                  <a:cxn ang="0">
                    <a:pos x="59" y="74"/>
                  </a:cxn>
                </a:cxnLst>
                <a:rect l="0" t="0" r="r" b="b"/>
                <a:pathLst>
                  <a:path w="133" h="144">
                    <a:moveTo>
                      <a:pt x="59" y="74"/>
                    </a:moveTo>
                    <a:cubicBezTo>
                      <a:pt x="58" y="74"/>
                      <a:pt x="59" y="72"/>
                      <a:pt x="58" y="70"/>
                    </a:cubicBezTo>
                    <a:cubicBezTo>
                      <a:pt x="57" y="69"/>
                      <a:pt x="52" y="69"/>
                      <a:pt x="51" y="68"/>
                    </a:cubicBezTo>
                    <a:cubicBezTo>
                      <a:pt x="49" y="67"/>
                      <a:pt x="45" y="56"/>
                      <a:pt x="45" y="53"/>
                    </a:cubicBezTo>
                    <a:cubicBezTo>
                      <a:pt x="41" y="43"/>
                      <a:pt x="31" y="44"/>
                      <a:pt x="28" y="38"/>
                    </a:cubicBezTo>
                    <a:cubicBezTo>
                      <a:pt x="26" y="33"/>
                      <a:pt x="24" y="30"/>
                      <a:pt x="22" y="25"/>
                    </a:cubicBezTo>
                    <a:cubicBezTo>
                      <a:pt x="20" y="21"/>
                      <a:pt x="15" y="22"/>
                      <a:pt x="11" y="21"/>
                    </a:cubicBezTo>
                    <a:cubicBezTo>
                      <a:pt x="8" y="20"/>
                      <a:pt x="1" y="8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2" y="0"/>
                    </a:cubicBezTo>
                    <a:cubicBezTo>
                      <a:pt x="7" y="0"/>
                      <a:pt x="8" y="2"/>
                      <a:pt x="11" y="4"/>
                    </a:cubicBezTo>
                    <a:cubicBezTo>
                      <a:pt x="26" y="4"/>
                      <a:pt x="26" y="4"/>
                      <a:pt x="26" y="4"/>
                    </a:cubicBezTo>
                    <a:cubicBezTo>
                      <a:pt x="35" y="7"/>
                      <a:pt x="38" y="13"/>
                      <a:pt x="42" y="20"/>
                    </a:cubicBezTo>
                    <a:cubicBezTo>
                      <a:pt x="43" y="23"/>
                      <a:pt x="45" y="22"/>
                      <a:pt x="47" y="23"/>
                    </a:cubicBezTo>
                    <a:cubicBezTo>
                      <a:pt x="53" y="25"/>
                      <a:pt x="56" y="30"/>
                      <a:pt x="61" y="35"/>
                    </a:cubicBezTo>
                    <a:cubicBezTo>
                      <a:pt x="69" y="43"/>
                      <a:pt x="74" y="49"/>
                      <a:pt x="86" y="53"/>
                    </a:cubicBezTo>
                    <a:cubicBezTo>
                      <a:pt x="93" y="55"/>
                      <a:pt x="101" y="57"/>
                      <a:pt x="101" y="64"/>
                    </a:cubicBezTo>
                    <a:cubicBezTo>
                      <a:pt x="101" y="64"/>
                      <a:pt x="100" y="65"/>
                      <a:pt x="100" y="66"/>
                    </a:cubicBezTo>
                    <a:cubicBezTo>
                      <a:pt x="101" y="66"/>
                      <a:pt x="102" y="66"/>
                      <a:pt x="103" y="66"/>
                    </a:cubicBezTo>
                    <a:cubicBezTo>
                      <a:pt x="105" y="66"/>
                      <a:pt x="106" y="68"/>
                      <a:pt x="107" y="70"/>
                    </a:cubicBezTo>
                    <a:cubicBezTo>
                      <a:pt x="105" y="74"/>
                      <a:pt x="105" y="74"/>
                      <a:pt x="105" y="74"/>
                    </a:cubicBezTo>
                    <a:cubicBezTo>
                      <a:pt x="105" y="80"/>
                      <a:pt x="109" y="81"/>
                      <a:pt x="114" y="81"/>
                    </a:cubicBezTo>
                    <a:cubicBezTo>
                      <a:pt x="114" y="91"/>
                      <a:pt x="119" y="93"/>
                      <a:pt x="124" y="98"/>
                    </a:cubicBezTo>
                    <a:cubicBezTo>
                      <a:pt x="127" y="101"/>
                      <a:pt x="133" y="102"/>
                      <a:pt x="133" y="106"/>
                    </a:cubicBezTo>
                    <a:cubicBezTo>
                      <a:pt x="133" y="112"/>
                      <a:pt x="133" y="116"/>
                      <a:pt x="133" y="125"/>
                    </a:cubicBezTo>
                    <a:cubicBezTo>
                      <a:pt x="128" y="127"/>
                      <a:pt x="131" y="133"/>
                      <a:pt x="131" y="138"/>
                    </a:cubicBezTo>
                    <a:cubicBezTo>
                      <a:pt x="131" y="143"/>
                      <a:pt x="122" y="144"/>
                      <a:pt x="119" y="144"/>
                    </a:cubicBezTo>
                    <a:cubicBezTo>
                      <a:pt x="116" y="144"/>
                      <a:pt x="109" y="132"/>
                      <a:pt x="108" y="132"/>
                    </a:cubicBezTo>
                    <a:cubicBezTo>
                      <a:pt x="100" y="124"/>
                      <a:pt x="92" y="120"/>
                      <a:pt x="84" y="112"/>
                    </a:cubicBezTo>
                    <a:cubicBezTo>
                      <a:pt x="75" y="103"/>
                      <a:pt x="71" y="95"/>
                      <a:pt x="67" y="85"/>
                    </a:cubicBezTo>
                    <a:cubicBezTo>
                      <a:pt x="66" y="83"/>
                      <a:pt x="60" y="74"/>
                      <a:pt x="59" y="7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" name="Freeform 105">
                <a:extLst>
                  <a:ext uri="{FF2B5EF4-FFF2-40B4-BE49-F238E27FC236}">
                    <a16:creationId xmlns:a16="http://schemas.microsoft.com/office/drawing/2014/main" id="{2BF857DD-E017-9241-BE01-75374961C3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3950" y="2757488"/>
                <a:ext cx="169863" cy="188913"/>
              </a:xfrm>
              <a:custGeom>
                <a:avLst/>
                <a:gdLst/>
                <a:ahLst/>
                <a:cxnLst>
                  <a:cxn ang="0">
                    <a:pos x="37" y="130"/>
                  </a:cxn>
                  <a:cxn ang="0">
                    <a:pos x="36" y="124"/>
                  </a:cxn>
                  <a:cxn ang="0">
                    <a:pos x="27" y="126"/>
                  </a:cxn>
                  <a:cxn ang="0">
                    <a:pos x="11" y="102"/>
                  </a:cxn>
                  <a:cxn ang="0">
                    <a:pos x="12" y="99"/>
                  </a:cxn>
                  <a:cxn ang="0">
                    <a:pos x="6" y="97"/>
                  </a:cxn>
                  <a:cxn ang="0">
                    <a:pos x="0" y="78"/>
                  </a:cxn>
                  <a:cxn ang="0">
                    <a:pos x="15" y="74"/>
                  </a:cxn>
                  <a:cxn ang="0">
                    <a:pos x="33" y="54"/>
                  </a:cxn>
                  <a:cxn ang="0">
                    <a:pos x="45" y="50"/>
                  </a:cxn>
                  <a:cxn ang="0">
                    <a:pos x="56" y="41"/>
                  </a:cxn>
                  <a:cxn ang="0">
                    <a:pos x="59" y="35"/>
                  </a:cxn>
                  <a:cxn ang="0">
                    <a:pos x="63" y="32"/>
                  </a:cxn>
                  <a:cxn ang="0">
                    <a:pos x="66" y="29"/>
                  </a:cxn>
                  <a:cxn ang="0">
                    <a:pos x="82" y="23"/>
                  </a:cxn>
                  <a:cxn ang="0">
                    <a:pos x="102" y="0"/>
                  </a:cxn>
                  <a:cxn ang="0">
                    <a:pos x="109" y="11"/>
                  </a:cxn>
                  <a:cxn ang="0">
                    <a:pos x="127" y="23"/>
                  </a:cxn>
                  <a:cxn ang="0">
                    <a:pos x="117" y="29"/>
                  </a:cxn>
                  <a:cxn ang="0">
                    <a:pos x="119" y="31"/>
                  </a:cxn>
                  <a:cxn ang="0">
                    <a:pos x="106" y="37"/>
                  </a:cxn>
                  <a:cxn ang="0">
                    <a:pos x="108" y="41"/>
                  </a:cxn>
                  <a:cxn ang="0">
                    <a:pos x="105" y="44"/>
                  </a:cxn>
                  <a:cxn ang="0">
                    <a:pos x="125" y="73"/>
                  </a:cxn>
                  <a:cxn ang="0">
                    <a:pos x="115" y="77"/>
                  </a:cxn>
                  <a:cxn ang="0">
                    <a:pos x="111" y="78"/>
                  </a:cxn>
                  <a:cxn ang="0">
                    <a:pos x="109" y="83"/>
                  </a:cxn>
                  <a:cxn ang="0">
                    <a:pos x="103" y="102"/>
                  </a:cxn>
                  <a:cxn ang="0">
                    <a:pos x="93" y="113"/>
                  </a:cxn>
                  <a:cxn ang="0">
                    <a:pos x="95" y="119"/>
                  </a:cxn>
                  <a:cxn ang="0">
                    <a:pos x="90" y="134"/>
                  </a:cxn>
                  <a:cxn ang="0">
                    <a:pos x="76" y="141"/>
                  </a:cxn>
                  <a:cxn ang="0">
                    <a:pos x="71" y="135"/>
                  </a:cxn>
                  <a:cxn ang="0">
                    <a:pos x="51" y="128"/>
                  </a:cxn>
                  <a:cxn ang="0">
                    <a:pos x="40" y="132"/>
                  </a:cxn>
                  <a:cxn ang="0">
                    <a:pos x="37" y="130"/>
                  </a:cxn>
                </a:cxnLst>
                <a:rect l="0" t="0" r="r" b="b"/>
                <a:pathLst>
                  <a:path w="127" h="141">
                    <a:moveTo>
                      <a:pt x="37" y="130"/>
                    </a:moveTo>
                    <a:cubicBezTo>
                      <a:pt x="36" y="130"/>
                      <a:pt x="36" y="125"/>
                      <a:pt x="36" y="124"/>
                    </a:cubicBezTo>
                    <a:cubicBezTo>
                      <a:pt x="32" y="123"/>
                      <a:pt x="30" y="126"/>
                      <a:pt x="27" y="126"/>
                    </a:cubicBezTo>
                    <a:cubicBezTo>
                      <a:pt x="10" y="126"/>
                      <a:pt x="17" y="110"/>
                      <a:pt x="11" y="102"/>
                    </a:cubicBezTo>
                    <a:cubicBezTo>
                      <a:pt x="11" y="101"/>
                      <a:pt x="12" y="100"/>
                      <a:pt x="12" y="99"/>
                    </a:cubicBezTo>
                    <a:cubicBezTo>
                      <a:pt x="11" y="97"/>
                      <a:pt x="8" y="97"/>
                      <a:pt x="6" y="97"/>
                    </a:cubicBezTo>
                    <a:cubicBezTo>
                      <a:pt x="4" y="96"/>
                      <a:pt x="0" y="80"/>
                      <a:pt x="0" y="78"/>
                    </a:cubicBezTo>
                    <a:cubicBezTo>
                      <a:pt x="0" y="71"/>
                      <a:pt x="9" y="74"/>
                      <a:pt x="15" y="74"/>
                    </a:cubicBezTo>
                    <a:cubicBezTo>
                      <a:pt x="29" y="74"/>
                      <a:pt x="27" y="60"/>
                      <a:pt x="33" y="54"/>
                    </a:cubicBezTo>
                    <a:cubicBezTo>
                      <a:pt x="36" y="51"/>
                      <a:pt x="41" y="51"/>
                      <a:pt x="45" y="50"/>
                    </a:cubicBezTo>
                    <a:cubicBezTo>
                      <a:pt x="52" y="49"/>
                      <a:pt x="52" y="44"/>
                      <a:pt x="56" y="41"/>
                    </a:cubicBezTo>
                    <a:cubicBezTo>
                      <a:pt x="54" y="39"/>
                      <a:pt x="59" y="35"/>
                      <a:pt x="59" y="35"/>
                    </a:cubicBezTo>
                    <a:cubicBezTo>
                      <a:pt x="61" y="34"/>
                      <a:pt x="61" y="33"/>
                      <a:pt x="63" y="32"/>
                    </a:cubicBezTo>
                    <a:cubicBezTo>
                      <a:pt x="64" y="32"/>
                      <a:pt x="65" y="30"/>
                      <a:pt x="66" y="29"/>
                    </a:cubicBezTo>
                    <a:cubicBezTo>
                      <a:pt x="70" y="25"/>
                      <a:pt x="80" y="27"/>
                      <a:pt x="82" y="23"/>
                    </a:cubicBezTo>
                    <a:cubicBezTo>
                      <a:pt x="85" y="16"/>
                      <a:pt x="95" y="0"/>
                      <a:pt x="102" y="0"/>
                    </a:cubicBezTo>
                    <a:cubicBezTo>
                      <a:pt x="109" y="0"/>
                      <a:pt x="109" y="4"/>
                      <a:pt x="109" y="11"/>
                    </a:cubicBezTo>
                    <a:cubicBezTo>
                      <a:pt x="109" y="20"/>
                      <a:pt x="127" y="15"/>
                      <a:pt x="127" y="23"/>
                    </a:cubicBezTo>
                    <a:cubicBezTo>
                      <a:pt x="127" y="27"/>
                      <a:pt x="117" y="25"/>
                      <a:pt x="117" y="29"/>
                    </a:cubicBezTo>
                    <a:cubicBezTo>
                      <a:pt x="117" y="30"/>
                      <a:pt x="118" y="31"/>
                      <a:pt x="119" y="31"/>
                    </a:cubicBezTo>
                    <a:cubicBezTo>
                      <a:pt x="118" y="32"/>
                      <a:pt x="106" y="37"/>
                      <a:pt x="106" y="37"/>
                    </a:cubicBezTo>
                    <a:cubicBezTo>
                      <a:pt x="107" y="38"/>
                      <a:pt x="108" y="40"/>
                      <a:pt x="108" y="41"/>
                    </a:cubicBezTo>
                    <a:cubicBezTo>
                      <a:pt x="107" y="42"/>
                      <a:pt x="105" y="43"/>
                      <a:pt x="105" y="44"/>
                    </a:cubicBezTo>
                    <a:cubicBezTo>
                      <a:pt x="105" y="51"/>
                      <a:pt x="117" y="73"/>
                      <a:pt x="125" y="73"/>
                    </a:cubicBezTo>
                    <a:cubicBezTo>
                      <a:pt x="124" y="79"/>
                      <a:pt x="120" y="77"/>
                      <a:pt x="115" y="77"/>
                    </a:cubicBezTo>
                    <a:cubicBezTo>
                      <a:pt x="114" y="77"/>
                      <a:pt x="112" y="78"/>
                      <a:pt x="111" y="78"/>
                    </a:cubicBezTo>
                    <a:cubicBezTo>
                      <a:pt x="109" y="83"/>
                      <a:pt x="109" y="83"/>
                      <a:pt x="109" y="83"/>
                    </a:cubicBezTo>
                    <a:cubicBezTo>
                      <a:pt x="106" y="92"/>
                      <a:pt x="103" y="95"/>
                      <a:pt x="103" y="102"/>
                    </a:cubicBezTo>
                    <a:cubicBezTo>
                      <a:pt x="98" y="103"/>
                      <a:pt x="93" y="110"/>
                      <a:pt x="93" y="113"/>
                    </a:cubicBezTo>
                    <a:cubicBezTo>
                      <a:pt x="93" y="116"/>
                      <a:pt x="95" y="117"/>
                      <a:pt x="95" y="119"/>
                    </a:cubicBezTo>
                    <a:cubicBezTo>
                      <a:pt x="95" y="122"/>
                      <a:pt x="90" y="129"/>
                      <a:pt x="90" y="134"/>
                    </a:cubicBezTo>
                    <a:cubicBezTo>
                      <a:pt x="83" y="135"/>
                      <a:pt x="82" y="141"/>
                      <a:pt x="76" y="141"/>
                    </a:cubicBezTo>
                    <a:cubicBezTo>
                      <a:pt x="72" y="141"/>
                      <a:pt x="71" y="137"/>
                      <a:pt x="71" y="135"/>
                    </a:cubicBezTo>
                    <a:cubicBezTo>
                      <a:pt x="64" y="133"/>
                      <a:pt x="59" y="128"/>
                      <a:pt x="51" y="128"/>
                    </a:cubicBezTo>
                    <a:cubicBezTo>
                      <a:pt x="48" y="128"/>
                      <a:pt x="45" y="132"/>
                      <a:pt x="40" y="132"/>
                    </a:cubicBezTo>
                    <a:cubicBezTo>
                      <a:pt x="39" y="132"/>
                      <a:pt x="38" y="130"/>
                      <a:pt x="37" y="13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8" name="Freeform 106">
                <a:extLst>
                  <a:ext uri="{FF2B5EF4-FFF2-40B4-BE49-F238E27FC236}">
                    <a16:creationId xmlns:a16="http://schemas.microsoft.com/office/drawing/2014/main" id="{1F20A4E0-E6EF-6E4D-A0C3-C76CB4A01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7463" y="2847975"/>
                <a:ext cx="106363" cy="123825"/>
              </a:xfrm>
              <a:custGeom>
                <a:avLst/>
                <a:gdLst/>
                <a:ahLst/>
                <a:cxnLst>
                  <a:cxn ang="0">
                    <a:pos x="31" y="34"/>
                  </a:cxn>
                  <a:cxn ang="0">
                    <a:pos x="27" y="38"/>
                  </a:cxn>
                  <a:cxn ang="0">
                    <a:pos x="17" y="24"/>
                  </a:cxn>
                  <a:cxn ang="0">
                    <a:pos x="32" y="16"/>
                  </a:cxn>
                  <a:cxn ang="0">
                    <a:pos x="49" y="15"/>
                  </a:cxn>
                  <a:cxn ang="0">
                    <a:pos x="64" y="18"/>
                  </a:cxn>
                  <a:cxn ang="0">
                    <a:pos x="77" y="4"/>
                  </a:cxn>
                  <a:cxn ang="0">
                    <a:pos x="79" y="0"/>
                  </a:cxn>
                  <a:cxn ang="0">
                    <a:pos x="77" y="0"/>
                  </a:cxn>
                  <a:cxn ang="0">
                    <a:pos x="63" y="10"/>
                  </a:cxn>
                  <a:cxn ang="0">
                    <a:pos x="59" y="10"/>
                  </a:cxn>
                  <a:cxn ang="0">
                    <a:pos x="28" y="5"/>
                  </a:cxn>
                  <a:cxn ang="0">
                    <a:pos x="12" y="30"/>
                  </a:cxn>
                  <a:cxn ang="0">
                    <a:pos x="8" y="37"/>
                  </a:cxn>
                  <a:cxn ang="0">
                    <a:pos x="0" y="61"/>
                  </a:cxn>
                  <a:cxn ang="0">
                    <a:pos x="8" y="66"/>
                  </a:cxn>
                  <a:cxn ang="0">
                    <a:pos x="8" y="87"/>
                  </a:cxn>
                  <a:cxn ang="0">
                    <a:pos x="16" y="93"/>
                  </a:cxn>
                  <a:cxn ang="0">
                    <a:pos x="22" y="76"/>
                  </a:cxn>
                  <a:cxn ang="0">
                    <a:pos x="18" y="61"/>
                  </a:cxn>
                  <a:cxn ang="0">
                    <a:pos x="25" y="56"/>
                  </a:cxn>
                  <a:cxn ang="0">
                    <a:pos x="28" y="56"/>
                  </a:cxn>
                  <a:cxn ang="0">
                    <a:pos x="27" y="65"/>
                  </a:cxn>
                  <a:cxn ang="0">
                    <a:pos x="34" y="79"/>
                  </a:cxn>
                  <a:cxn ang="0">
                    <a:pos x="34" y="83"/>
                  </a:cxn>
                  <a:cxn ang="0">
                    <a:pos x="39" y="83"/>
                  </a:cxn>
                  <a:cxn ang="0">
                    <a:pos x="49" y="73"/>
                  </a:cxn>
                  <a:cxn ang="0">
                    <a:pos x="43" y="65"/>
                  </a:cxn>
                  <a:cxn ang="0">
                    <a:pos x="45" y="63"/>
                  </a:cxn>
                  <a:cxn ang="0">
                    <a:pos x="34" y="44"/>
                  </a:cxn>
                  <a:cxn ang="0">
                    <a:pos x="57" y="31"/>
                  </a:cxn>
                  <a:cxn ang="0">
                    <a:pos x="57" y="28"/>
                  </a:cxn>
                  <a:cxn ang="0">
                    <a:pos x="31" y="36"/>
                  </a:cxn>
                  <a:cxn ang="0">
                    <a:pos x="31" y="34"/>
                  </a:cxn>
                </a:cxnLst>
                <a:rect l="0" t="0" r="r" b="b"/>
                <a:pathLst>
                  <a:path w="79" h="93">
                    <a:moveTo>
                      <a:pt x="31" y="34"/>
                    </a:moveTo>
                    <a:cubicBezTo>
                      <a:pt x="30" y="36"/>
                      <a:pt x="29" y="38"/>
                      <a:pt x="27" y="38"/>
                    </a:cubicBezTo>
                    <a:cubicBezTo>
                      <a:pt x="20" y="38"/>
                      <a:pt x="17" y="30"/>
                      <a:pt x="17" y="24"/>
                    </a:cubicBezTo>
                    <a:cubicBezTo>
                      <a:pt x="17" y="15"/>
                      <a:pt x="24" y="16"/>
                      <a:pt x="32" y="16"/>
                    </a:cubicBezTo>
                    <a:cubicBezTo>
                      <a:pt x="39" y="16"/>
                      <a:pt x="42" y="15"/>
                      <a:pt x="49" y="15"/>
                    </a:cubicBezTo>
                    <a:cubicBezTo>
                      <a:pt x="54" y="15"/>
                      <a:pt x="58" y="18"/>
                      <a:pt x="64" y="18"/>
                    </a:cubicBezTo>
                    <a:cubicBezTo>
                      <a:pt x="73" y="18"/>
                      <a:pt x="76" y="10"/>
                      <a:pt x="77" y="4"/>
                    </a:cubicBezTo>
                    <a:cubicBezTo>
                      <a:pt x="79" y="4"/>
                      <a:pt x="79" y="1"/>
                      <a:pt x="79" y="0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72" y="4"/>
                      <a:pt x="65" y="8"/>
                      <a:pt x="63" y="10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28" y="5"/>
                      <a:pt x="28" y="5"/>
                      <a:pt x="28" y="5"/>
                    </a:cubicBezTo>
                    <a:cubicBezTo>
                      <a:pt x="17" y="5"/>
                      <a:pt x="12" y="20"/>
                      <a:pt x="12" y="30"/>
                    </a:cubicBezTo>
                    <a:cubicBezTo>
                      <a:pt x="12" y="33"/>
                      <a:pt x="8" y="35"/>
                      <a:pt x="8" y="37"/>
                    </a:cubicBezTo>
                    <a:cubicBezTo>
                      <a:pt x="4" y="47"/>
                      <a:pt x="0" y="51"/>
                      <a:pt x="0" y="61"/>
                    </a:cubicBezTo>
                    <a:cubicBezTo>
                      <a:pt x="0" y="66"/>
                      <a:pt x="6" y="66"/>
                      <a:pt x="8" y="66"/>
                    </a:cubicBezTo>
                    <a:cubicBezTo>
                      <a:pt x="8" y="73"/>
                      <a:pt x="8" y="83"/>
                      <a:pt x="8" y="87"/>
                    </a:cubicBezTo>
                    <a:cubicBezTo>
                      <a:pt x="8" y="90"/>
                      <a:pt x="12" y="93"/>
                      <a:pt x="16" y="93"/>
                    </a:cubicBezTo>
                    <a:cubicBezTo>
                      <a:pt x="20" y="93"/>
                      <a:pt x="22" y="78"/>
                      <a:pt x="22" y="76"/>
                    </a:cubicBezTo>
                    <a:cubicBezTo>
                      <a:pt x="22" y="70"/>
                      <a:pt x="18" y="67"/>
                      <a:pt x="18" y="61"/>
                    </a:cubicBezTo>
                    <a:cubicBezTo>
                      <a:pt x="18" y="58"/>
                      <a:pt x="22" y="56"/>
                      <a:pt x="25" y="56"/>
                    </a:cubicBezTo>
                    <a:cubicBezTo>
                      <a:pt x="26" y="56"/>
                      <a:pt x="27" y="56"/>
                      <a:pt x="28" y="56"/>
                    </a:cubicBezTo>
                    <a:cubicBezTo>
                      <a:pt x="27" y="65"/>
                      <a:pt x="27" y="65"/>
                      <a:pt x="27" y="65"/>
                    </a:cubicBezTo>
                    <a:cubicBezTo>
                      <a:pt x="27" y="71"/>
                      <a:pt x="34" y="73"/>
                      <a:pt x="34" y="79"/>
                    </a:cubicBezTo>
                    <a:cubicBezTo>
                      <a:pt x="34" y="80"/>
                      <a:pt x="34" y="81"/>
                      <a:pt x="34" y="83"/>
                    </a:cubicBezTo>
                    <a:cubicBezTo>
                      <a:pt x="39" y="83"/>
                      <a:pt x="39" y="83"/>
                      <a:pt x="39" y="83"/>
                    </a:cubicBezTo>
                    <a:cubicBezTo>
                      <a:pt x="39" y="78"/>
                      <a:pt x="49" y="78"/>
                      <a:pt x="49" y="73"/>
                    </a:cubicBezTo>
                    <a:cubicBezTo>
                      <a:pt x="47" y="73"/>
                      <a:pt x="43" y="68"/>
                      <a:pt x="43" y="65"/>
                    </a:cubicBezTo>
                    <a:cubicBezTo>
                      <a:pt x="43" y="65"/>
                      <a:pt x="44" y="64"/>
                      <a:pt x="45" y="63"/>
                    </a:cubicBezTo>
                    <a:cubicBezTo>
                      <a:pt x="42" y="61"/>
                      <a:pt x="34" y="46"/>
                      <a:pt x="34" y="44"/>
                    </a:cubicBezTo>
                    <a:cubicBezTo>
                      <a:pt x="46" y="44"/>
                      <a:pt x="47" y="35"/>
                      <a:pt x="57" y="31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4" y="27"/>
                      <a:pt x="31" y="35"/>
                      <a:pt x="31" y="36"/>
                    </a:cubicBezTo>
                    <a:lnTo>
                      <a:pt x="31" y="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9" name="Freeform 107">
                <a:extLst>
                  <a:ext uri="{FF2B5EF4-FFF2-40B4-BE49-F238E27FC236}">
                    <a16:creationId xmlns:a16="http://schemas.microsoft.com/office/drawing/2014/main" id="{617B2B09-E639-B541-BBDC-BBE48F4525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5213" y="2973388"/>
                <a:ext cx="171450" cy="49213"/>
              </a:xfrm>
              <a:custGeom>
                <a:avLst/>
                <a:gdLst/>
                <a:ahLst/>
                <a:cxnLst>
                  <a:cxn ang="0">
                    <a:pos x="123" y="36"/>
                  </a:cxn>
                  <a:cxn ang="0">
                    <a:pos x="114" y="33"/>
                  </a:cxn>
                  <a:cxn ang="0">
                    <a:pos x="114" y="37"/>
                  </a:cxn>
                  <a:cxn ang="0">
                    <a:pos x="67" y="31"/>
                  </a:cxn>
                  <a:cxn ang="0">
                    <a:pos x="56" y="25"/>
                  </a:cxn>
                  <a:cxn ang="0">
                    <a:pos x="32" y="22"/>
                  </a:cxn>
                  <a:cxn ang="0">
                    <a:pos x="14" y="20"/>
                  </a:cxn>
                  <a:cxn ang="0">
                    <a:pos x="0" y="10"/>
                  </a:cxn>
                  <a:cxn ang="0">
                    <a:pos x="11" y="1"/>
                  </a:cxn>
                  <a:cxn ang="0">
                    <a:pos x="14" y="3"/>
                  </a:cxn>
                  <a:cxn ang="0">
                    <a:pos x="22" y="0"/>
                  </a:cxn>
                  <a:cxn ang="0">
                    <a:pos x="55" y="14"/>
                  </a:cxn>
                  <a:cxn ang="0">
                    <a:pos x="68" y="7"/>
                  </a:cxn>
                  <a:cxn ang="0">
                    <a:pos x="88" y="15"/>
                  </a:cxn>
                  <a:cxn ang="0">
                    <a:pos x="101" y="14"/>
                  </a:cxn>
                  <a:cxn ang="0">
                    <a:pos x="105" y="14"/>
                  </a:cxn>
                  <a:cxn ang="0">
                    <a:pos x="89" y="17"/>
                  </a:cxn>
                  <a:cxn ang="0">
                    <a:pos x="107" y="22"/>
                  </a:cxn>
                  <a:cxn ang="0">
                    <a:pos x="111" y="26"/>
                  </a:cxn>
                  <a:cxn ang="0">
                    <a:pos x="121" y="27"/>
                  </a:cxn>
                  <a:cxn ang="0">
                    <a:pos x="128" y="31"/>
                  </a:cxn>
                  <a:cxn ang="0">
                    <a:pos x="123" y="36"/>
                  </a:cxn>
                </a:cxnLst>
                <a:rect l="0" t="0" r="r" b="b"/>
                <a:pathLst>
                  <a:path w="128" h="37">
                    <a:moveTo>
                      <a:pt x="123" y="36"/>
                    </a:moveTo>
                    <a:cubicBezTo>
                      <a:pt x="119" y="36"/>
                      <a:pt x="119" y="33"/>
                      <a:pt x="114" y="33"/>
                    </a:cubicBezTo>
                    <a:cubicBezTo>
                      <a:pt x="113" y="33"/>
                      <a:pt x="114" y="36"/>
                      <a:pt x="114" y="37"/>
                    </a:cubicBezTo>
                    <a:cubicBezTo>
                      <a:pt x="100" y="32"/>
                      <a:pt x="85" y="31"/>
                      <a:pt x="67" y="31"/>
                    </a:cubicBezTo>
                    <a:cubicBezTo>
                      <a:pt x="62" y="31"/>
                      <a:pt x="61" y="25"/>
                      <a:pt x="56" y="25"/>
                    </a:cubicBezTo>
                    <a:cubicBezTo>
                      <a:pt x="48" y="25"/>
                      <a:pt x="41" y="25"/>
                      <a:pt x="32" y="22"/>
                    </a:cubicBezTo>
                    <a:cubicBezTo>
                      <a:pt x="25" y="20"/>
                      <a:pt x="19" y="24"/>
                      <a:pt x="14" y="20"/>
                    </a:cubicBezTo>
                    <a:cubicBezTo>
                      <a:pt x="10" y="15"/>
                      <a:pt x="7" y="10"/>
                      <a:pt x="0" y="10"/>
                    </a:cubicBezTo>
                    <a:cubicBezTo>
                      <a:pt x="0" y="9"/>
                      <a:pt x="8" y="1"/>
                      <a:pt x="11" y="1"/>
                    </a:cubicBezTo>
                    <a:cubicBezTo>
                      <a:pt x="12" y="1"/>
                      <a:pt x="13" y="3"/>
                      <a:pt x="14" y="3"/>
                    </a:cubicBezTo>
                    <a:cubicBezTo>
                      <a:pt x="17" y="3"/>
                      <a:pt x="19" y="0"/>
                      <a:pt x="22" y="0"/>
                    </a:cubicBezTo>
                    <a:cubicBezTo>
                      <a:pt x="35" y="0"/>
                      <a:pt x="41" y="14"/>
                      <a:pt x="55" y="14"/>
                    </a:cubicBezTo>
                    <a:cubicBezTo>
                      <a:pt x="62" y="14"/>
                      <a:pt x="63" y="7"/>
                      <a:pt x="68" y="7"/>
                    </a:cubicBezTo>
                    <a:cubicBezTo>
                      <a:pt x="77" y="7"/>
                      <a:pt x="80" y="15"/>
                      <a:pt x="88" y="15"/>
                    </a:cubicBezTo>
                    <a:cubicBezTo>
                      <a:pt x="101" y="14"/>
                      <a:pt x="101" y="14"/>
                      <a:pt x="101" y="14"/>
                    </a:cubicBezTo>
                    <a:cubicBezTo>
                      <a:pt x="105" y="14"/>
                      <a:pt x="105" y="14"/>
                      <a:pt x="105" y="14"/>
                    </a:cubicBezTo>
                    <a:cubicBezTo>
                      <a:pt x="104" y="16"/>
                      <a:pt x="89" y="17"/>
                      <a:pt x="89" y="17"/>
                    </a:cubicBezTo>
                    <a:cubicBezTo>
                      <a:pt x="93" y="22"/>
                      <a:pt x="99" y="22"/>
                      <a:pt x="107" y="22"/>
                    </a:cubicBezTo>
                    <a:cubicBezTo>
                      <a:pt x="110" y="22"/>
                      <a:pt x="110" y="26"/>
                      <a:pt x="111" y="26"/>
                    </a:cubicBezTo>
                    <a:cubicBezTo>
                      <a:pt x="114" y="30"/>
                      <a:pt x="117" y="26"/>
                      <a:pt x="121" y="27"/>
                    </a:cubicBezTo>
                    <a:cubicBezTo>
                      <a:pt x="125" y="29"/>
                      <a:pt x="125" y="30"/>
                      <a:pt x="128" y="31"/>
                    </a:cubicBezTo>
                    <a:cubicBezTo>
                      <a:pt x="127" y="33"/>
                      <a:pt x="124" y="36"/>
                      <a:pt x="123" y="3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0" name="Freeform 108">
                <a:extLst>
                  <a:ext uri="{FF2B5EF4-FFF2-40B4-BE49-F238E27FC236}">
                    <a16:creationId xmlns:a16="http://schemas.microsoft.com/office/drawing/2014/main" id="{1F1F8B9E-138E-434E-9FB3-ED648230E6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6513" y="3013075"/>
                <a:ext cx="52388" cy="12700"/>
              </a:xfrm>
              <a:custGeom>
                <a:avLst/>
                <a:gdLst/>
                <a:ahLst/>
                <a:cxnLst>
                  <a:cxn ang="0">
                    <a:pos x="26" y="9"/>
                  </a:cxn>
                  <a:cxn ang="0">
                    <a:pos x="10" y="9"/>
                  </a:cxn>
                  <a:cxn ang="0">
                    <a:pos x="0" y="4"/>
                  </a:cxn>
                  <a:cxn ang="0">
                    <a:pos x="8" y="1"/>
                  </a:cxn>
                  <a:cxn ang="0">
                    <a:pos x="26" y="4"/>
                  </a:cxn>
                  <a:cxn ang="0">
                    <a:pos x="39" y="0"/>
                  </a:cxn>
                  <a:cxn ang="0">
                    <a:pos x="26" y="9"/>
                  </a:cxn>
                </a:cxnLst>
                <a:rect l="0" t="0" r="r" b="b"/>
                <a:pathLst>
                  <a:path w="39" h="9">
                    <a:moveTo>
                      <a:pt x="26" y="9"/>
                    </a:moveTo>
                    <a:cubicBezTo>
                      <a:pt x="20" y="9"/>
                      <a:pt x="13" y="9"/>
                      <a:pt x="10" y="9"/>
                    </a:cubicBezTo>
                    <a:cubicBezTo>
                      <a:pt x="7" y="9"/>
                      <a:pt x="0" y="9"/>
                      <a:pt x="0" y="4"/>
                    </a:cubicBezTo>
                    <a:cubicBezTo>
                      <a:pt x="0" y="1"/>
                      <a:pt x="5" y="1"/>
                      <a:pt x="8" y="1"/>
                    </a:cubicBezTo>
                    <a:cubicBezTo>
                      <a:pt x="16" y="1"/>
                      <a:pt x="19" y="4"/>
                      <a:pt x="26" y="4"/>
                    </a:cubicBezTo>
                    <a:cubicBezTo>
                      <a:pt x="32" y="4"/>
                      <a:pt x="35" y="2"/>
                      <a:pt x="39" y="0"/>
                    </a:cubicBezTo>
                    <a:cubicBezTo>
                      <a:pt x="35" y="6"/>
                      <a:pt x="32" y="7"/>
                      <a:pt x="26" y="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1" name="Freeform 109">
                <a:extLst>
                  <a:ext uri="{FF2B5EF4-FFF2-40B4-BE49-F238E27FC236}">
                    <a16:creationId xmlns:a16="http://schemas.microsoft.com/office/drawing/2014/main" id="{0557C8C7-9B17-6241-A369-FA28173A6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5713" y="3016250"/>
                <a:ext cx="36513" cy="12700"/>
              </a:xfrm>
              <a:custGeom>
                <a:avLst/>
                <a:gdLst/>
                <a:ahLst/>
                <a:cxnLst>
                  <a:cxn ang="0">
                    <a:pos x="27" y="6"/>
                  </a:cxn>
                  <a:cxn ang="0">
                    <a:pos x="23" y="6"/>
                  </a:cxn>
                  <a:cxn ang="0">
                    <a:pos x="19" y="5"/>
                  </a:cxn>
                  <a:cxn ang="0">
                    <a:pos x="9" y="9"/>
                  </a:cxn>
                  <a:cxn ang="0">
                    <a:pos x="0" y="6"/>
                  </a:cxn>
                  <a:cxn ang="0">
                    <a:pos x="7" y="1"/>
                  </a:cxn>
                  <a:cxn ang="0">
                    <a:pos x="16" y="3"/>
                  </a:cxn>
                  <a:cxn ang="0">
                    <a:pos x="16" y="0"/>
                  </a:cxn>
                  <a:cxn ang="0">
                    <a:pos x="27" y="0"/>
                  </a:cxn>
                  <a:cxn ang="0">
                    <a:pos x="27" y="6"/>
                  </a:cxn>
                </a:cxnLst>
                <a:rect l="0" t="0" r="r" b="b"/>
                <a:pathLst>
                  <a:path w="27" h="9">
                    <a:moveTo>
                      <a:pt x="27" y="6"/>
                    </a:moveTo>
                    <a:cubicBezTo>
                      <a:pt x="23" y="6"/>
                      <a:pt x="23" y="6"/>
                      <a:pt x="23" y="6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5" y="6"/>
                      <a:pt x="13" y="9"/>
                      <a:pt x="9" y="9"/>
                    </a:cubicBezTo>
                    <a:cubicBezTo>
                      <a:pt x="5" y="9"/>
                      <a:pt x="0" y="8"/>
                      <a:pt x="0" y="6"/>
                    </a:cubicBezTo>
                    <a:cubicBezTo>
                      <a:pt x="0" y="1"/>
                      <a:pt x="3" y="1"/>
                      <a:pt x="7" y="1"/>
                    </a:cubicBezTo>
                    <a:cubicBezTo>
                      <a:pt x="11" y="1"/>
                      <a:pt x="13" y="2"/>
                      <a:pt x="16" y="3"/>
                    </a:cubicBezTo>
                    <a:cubicBezTo>
                      <a:pt x="16" y="2"/>
                      <a:pt x="16" y="1"/>
                      <a:pt x="16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3"/>
                      <a:pt x="26" y="5"/>
                      <a:pt x="27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2" name="Freeform 110">
                <a:extLst>
                  <a:ext uri="{FF2B5EF4-FFF2-40B4-BE49-F238E27FC236}">
                    <a16:creationId xmlns:a16="http://schemas.microsoft.com/office/drawing/2014/main" id="{D7C05C1A-8E34-E94B-824D-E3D20AA03D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73813" y="3030538"/>
                <a:ext cx="26988" cy="19050"/>
              </a:xfrm>
              <a:custGeom>
                <a:avLst/>
                <a:gdLst/>
                <a:ahLst/>
                <a:cxnLst>
                  <a:cxn ang="0">
                    <a:pos x="15" y="14"/>
                  </a:cxn>
                  <a:cxn ang="0">
                    <a:pos x="12" y="9"/>
                  </a:cxn>
                  <a:cxn ang="0">
                    <a:pos x="0" y="4"/>
                  </a:cxn>
                  <a:cxn ang="0">
                    <a:pos x="9" y="1"/>
                  </a:cxn>
                  <a:cxn ang="0">
                    <a:pos x="13" y="1"/>
                  </a:cxn>
                  <a:cxn ang="0">
                    <a:pos x="20" y="11"/>
                  </a:cxn>
                  <a:cxn ang="0">
                    <a:pos x="16" y="14"/>
                  </a:cxn>
                  <a:cxn ang="0">
                    <a:pos x="15" y="14"/>
                  </a:cxn>
                </a:cxnLst>
                <a:rect l="0" t="0" r="r" b="b"/>
                <a:pathLst>
                  <a:path w="20" h="14">
                    <a:moveTo>
                      <a:pt x="15" y="14"/>
                    </a:moveTo>
                    <a:cubicBezTo>
                      <a:pt x="12" y="14"/>
                      <a:pt x="12" y="10"/>
                      <a:pt x="12" y="9"/>
                    </a:cubicBezTo>
                    <a:cubicBezTo>
                      <a:pt x="8" y="9"/>
                      <a:pt x="0" y="8"/>
                      <a:pt x="0" y="4"/>
                    </a:cubicBezTo>
                    <a:cubicBezTo>
                      <a:pt x="0" y="0"/>
                      <a:pt x="6" y="1"/>
                      <a:pt x="9" y="1"/>
                    </a:cubicBezTo>
                    <a:cubicBezTo>
                      <a:pt x="10" y="1"/>
                      <a:pt x="12" y="1"/>
                      <a:pt x="13" y="1"/>
                    </a:cubicBezTo>
                    <a:cubicBezTo>
                      <a:pt x="13" y="7"/>
                      <a:pt x="20" y="6"/>
                      <a:pt x="20" y="11"/>
                    </a:cubicBezTo>
                    <a:cubicBezTo>
                      <a:pt x="20" y="13"/>
                      <a:pt x="18" y="14"/>
                      <a:pt x="16" y="14"/>
                    </a:cubicBezTo>
                    <a:cubicBezTo>
                      <a:pt x="16" y="14"/>
                      <a:pt x="15" y="14"/>
                      <a:pt x="15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3" name="Freeform 111">
                <a:extLst>
                  <a:ext uri="{FF2B5EF4-FFF2-40B4-BE49-F238E27FC236}">
                    <a16:creationId xmlns:a16="http://schemas.microsoft.com/office/drawing/2014/main" id="{607DBACC-D282-EB44-933F-EF0908FE1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23013" y="3014663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8" y="3"/>
                  </a:cxn>
                  <a:cxn ang="0">
                    <a:pos x="3" y="8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cubicBezTo>
                      <a:pt x="1" y="0"/>
                      <a:pt x="2" y="0"/>
                      <a:pt x="4" y="0"/>
                    </a:cubicBezTo>
                    <a:cubicBezTo>
                      <a:pt x="6" y="0"/>
                      <a:pt x="6" y="2"/>
                      <a:pt x="8" y="3"/>
                    </a:cubicBezTo>
                    <a:cubicBezTo>
                      <a:pt x="7" y="6"/>
                      <a:pt x="5" y="8"/>
                      <a:pt x="3" y="8"/>
                    </a:cubicBezTo>
                    <a:cubicBezTo>
                      <a:pt x="2" y="8"/>
                      <a:pt x="0" y="6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4" name="Freeform 112">
                <a:extLst>
                  <a:ext uri="{FF2B5EF4-FFF2-40B4-BE49-F238E27FC236}">
                    <a16:creationId xmlns:a16="http://schemas.microsoft.com/office/drawing/2014/main" id="{556CAA59-E604-0042-BD00-CA91B2355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8425" y="3016250"/>
                <a:ext cx="58738" cy="34925"/>
              </a:xfrm>
              <a:custGeom>
                <a:avLst/>
                <a:gdLst/>
                <a:ahLst/>
                <a:cxnLst>
                  <a:cxn ang="0">
                    <a:pos x="19" y="13"/>
                  </a:cxn>
                  <a:cxn ang="0">
                    <a:pos x="17" y="19"/>
                  </a:cxn>
                  <a:cxn ang="0">
                    <a:pos x="3" y="26"/>
                  </a:cxn>
                  <a:cxn ang="0">
                    <a:pos x="0" y="22"/>
                  </a:cxn>
                  <a:cxn ang="0">
                    <a:pos x="15" y="10"/>
                  </a:cxn>
                  <a:cxn ang="0">
                    <a:pos x="17" y="6"/>
                  </a:cxn>
                  <a:cxn ang="0">
                    <a:pos x="45" y="3"/>
                  </a:cxn>
                  <a:cxn ang="0">
                    <a:pos x="19" y="13"/>
                  </a:cxn>
                </a:cxnLst>
                <a:rect l="0" t="0" r="r" b="b"/>
                <a:pathLst>
                  <a:path w="45" h="26">
                    <a:moveTo>
                      <a:pt x="19" y="13"/>
                    </a:moveTo>
                    <a:cubicBezTo>
                      <a:pt x="16" y="13"/>
                      <a:pt x="19" y="17"/>
                      <a:pt x="17" y="19"/>
                    </a:cubicBezTo>
                    <a:cubicBezTo>
                      <a:pt x="15" y="21"/>
                      <a:pt x="8" y="26"/>
                      <a:pt x="3" y="26"/>
                    </a:cubicBezTo>
                    <a:cubicBezTo>
                      <a:pt x="1" y="26"/>
                      <a:pt x="0" y="24"/>
                      <a:pt x="0" y="22"/>
                    </a:cubicBezTo>
                    <a:cubicBezTo>
                      <a:pt x="0" y="12"/>
                      <a:pt x="8" y="12"/>
                      <a:pt x="15" y="10"/>
                    </a:cubicBezTo>
                    <a:cubicBezTo>
                      <a:pt x="16" y="10"/>
                      <a:pt x="16" y="7"/>
                      <a:pt x="17" y="6"/>
                    </a:cubicBezTo>
                    <a:cubicBezTo>
                      <a:pt x="21" y="2"/>
                      <a:pt x="41" y="0"/>
                      <a:pt x="45" y="3"/>
                    </a:cubicBezTo>
                    <a:cubicBezTo>
                      <a:pt x="40" y="9"/>
                      <a:pt x="26" y="13"/>
                      <a:pt x="19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5" name="Freeform 113">
                <a:extLst>
                  <a:ext uri="{FF2B5EF4-FFF2-40B4-BE49-F238E27FC236}">
                    <a16:creationId xmlns:a16="http://schemas.microsoft.com/office/drawing/2014/main" id="{DEAA5BCF-16FD-3D41-9535-420BB7E9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9700" y="2922588"/>
                <a:ext cx="17463" cy="19050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8" y="14"/>
                  </a:cxn>
                  <a:cxn ang="0">
                    <a:pos x="0" y="5"/>
                  </a:cxn>
                  <a:cxn ang="0">
                    <a:pos x="13" y="8"/>
                  </a:cxn>
                </a:cxnLst>
                <a:rect l="0" t="0" r="r" b="b"/>
                <a:pathLst>
                  <a:path w="13" h="14">
                    <a:moveTo>
                      <a:pt x="13" y="8"/>
                    </a:moveTo>
                    <a:cubicBezTo>
                      <a:pt x="13" y="9"/>
                      <a:pt x="10" y="14"/>
                      <a:pt x="8" y="14"/>
                    </a:cubicBezTo>
                    <a:cubicBezTo>
                      <a:pt x="6" y="14"/>
                      <a:pt x="0" y="9"/>
                      <a:pt x="0" y="5"/>
                    </a:cubicBezTo>
                    <a:cubicBezTo>
                      <a:pt x="0" y="0"/>
                      <a:pt x="13" y="4"/>
                      <a:pt x="13" y="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6" name="Freeform 114">
                <a:extLst>
                  <a:ext uri="{FF2B5EF4-FFF2-40B4-BE49-F238E27FC236}">
                    <a16:creationId xmlns:a16="http://schemas.microsoft.com/office/drawing/2014/main" id="{28077010-F9CA-5846-9A76-D160DC4A2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9863" y="2924175"/>
                <a:ext cx="47625" cy="14288"/>
              </a:xfrm>
              <a:custGeom>
                <a:avLst/>
                <a:gdLst/>
                <a:ahLst/>
                <a:cxnLst>
                  <a:cxn ang="0">
                    <a:pos x="31" y="2"/>
                  </a:cxn>
                  <a:cxn ang="0">
                    <a:pos x="36" y="10"/>
                  </a:cxn>
                  <a:cxn ang="0">
                    <a:pos x="34" y="10"/>
                  </a:cxn>
                  <a:cxn ang="0">
                    <a:pos x="18" y="6"/>
                  </a:cxn>
                  <a:cxn ang="0">
                    <a:pos x="8" y="6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3" y="0"/>
                  </a:cxn>
                  <a:cxn ang="0">
                    <a:pos x="30" y="2"/>
                  </a:cxn>
                  <a:cxn ang="0">
                    <a:pos x="31" y="2"/>
                  </a:cxn>
                </a:cxnLst>
                <a:rect l="0" t="0" r="r" b="b"/>
                <a:pathLst>
                  <a:path w="36" h="10">
                    <a:moveTo>
                      <a:pt x="31" y="2"/>
                    </a:moveTo>
                    <a:cubicBezTo>
                      <a:pt x="32" y="5"/>
                      <a:pt x="36" y="6"/>
                      <a:pt x="36" y="10"/>
                    </a:cubicBezTo>
                    <a:cubicBezTo>
                      <a:pt x="36" y="10"/>
                      <a:pt x="35" y="10"/>
                      <a:pt x="34" y="10"/>
                    </a:cubicBezTo>
                    <a:cubicBezTo>
                      <a:pt x="28" y="10"/>
                      <a:pt x="25" y="6"/>
                      <a:pt x="18" y="6"/>
                    </a:cubicBezTo>
                    <a:cubicBezTo>
                      <a:pt x="14" y="6"/>
                      <a:pt x="12" y="6"/>
                      <a:pt x="8" y="6"/>
                    </a:cubicBezTo>
                    <a:cubicBezTo>
                      <a:pt x="6" y="6"/>
                      <a:pt x="0" y="4"/>
                      <a:pt x="0" y="4"/>
                    </a:cubicBezTo>
                    <a:cubicBezTo>
                      <a:pt x="0" y="2"/>
                      <a:pt x="3" y="1"/>
                      <a:pt x="3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4" y="3"/>
                      <a:pt x="27" y="2"/>
                      <a:pt x="30" y="2"/>
                    </a:cubicBezTo>
                    <a:lnTo>
                      <a:pt x="31" y="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7" name="Freeform 115">
                <a:extLst>
                  <a:ext uri="{FF2B5EF4-FFF2-40B4-BE49-F238E27FC236}">
                    <a16:creationId xmlns:a16="http://schemas.microsoft.com/office/drawing/2014/main" id="{5C907EE4-35EE-5249-A41F-CEF3942B6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3513" y="2836863"/>
                <a:ext cx="19050" cy="46038"/>
              </a:xfrm>
              <a:custGeom>
                <a:avLst/>
                <a:gdLst/>
                <a:ahLst/>
                <a:cxnLst>
                  <a:cxn ang="0">
                    <a:pos x="4" y="28"/>
                  </a:cxn>
                  <a:cxn ang="0">
                    <a:pos x="4" y="25"/>
                  </a:cxn>
                  <a:cxn ang="0">
                    <a:pos x="14" y="24"/>
                  </a:cxn>
                  <a:cxn ang="0">
                    <a:pos x="11" y="17"/>
                  </a:cxn>
                  <a:cxn ang="0">
                    <a:pos x="15" y="12"/>
                  </a:cxn>
                  <a:cxn ang="0">
                    <a:pos x="4" y="0"/>
                  </a:cxn>
                  <a:cxn ang="0">
                    <a:pos x="0" y="9"/>
                  </a:cxn>
                  <a:cxn ang="0">
                    <a:pos x="3" y="21"/>
                  </a:cxn>
                  <a:cxn ang="0">
                    <a:pos x="3" y="27"/>
                  </a:cxn>
                  <a:cxn ang="0">
                    <a:pos x="9" y="35"/>
                  </a:cxn>
                  <a:cxn ang="0">
                    <a:pos x="4" y="28"/>
                  </a:cxn>
                </a:cxnLst>
                <a:rect l="0" t="0" r="r" b="b"/>
                <a:pathLst>
                  <a:path w="15" h="35">
                    <a:moveTo>
                      <a:pt x="4" y="28"/>
                    </a:moveTo>
                    <a:cubicBezTo>
                      <a:pt x="4" y="25"/>
                      <a:pt x="4" y="25"/>
                      <a:pt x="4" y="25"/>
                    </a:cubicBezTo>
                    <a:cubicBezTo>
                      <a:pt x="8" y="25"/>
                      <a:pt x="12" y="24"/>
                      <a:pt x="14" y="24"/>
                    </a:cubicBezTo>
                    <a:cubicBezTo>
                      <a:pt x="14" y="20"/>
                      <a:pt x="11" y="20"/>
                      <a:pt x="11" y="17"/>
                    </a:cubicBezTo>
                    <a:cubicBezTo>
                      <a:pt x="11" y="15"/>
                      <a:pt x="15" y="14"/>
                      <a:pt x="15" y="12"/>
                    </a:cubicBezTo>
                    <a:cubicBezTo>
                      <a:pt x="8" y="10"/>
                      <a:pt x="4" y="6"/>
                      <a:pt x="4" y="0"/>
                    </a:cubicBezTo>
                    <a:cubicBezTo>
                      <a:pt x="0" y="2"/>
                      <a:pt x="0" y="5"/>
                      <a:pt x="0" y="9"/>
                    </a:cubicBezTo>
                    <a:cubicBezTo>
                      <a:pt x="0" y="15"/>
                      <a:pt x="3" y="16"/>
                      <a:pt x="3" y="21"/>
                    </a:cubicBezTo>
                    <a:cubicBezTo>
                      <a:pt x="3" y="26"/>
                      <a:pt x="3" y="24"/>
                      <a:pt x="3" y="27"/>
                    </a:cubicBezTo>
                    <a:cubicBezTo>
                      <a:pt x="3" y="30"/>
                      <a:pt x="4" y="35"/>
                      <a:pt x="9" y="35"/>
                    </a:cubicBezTo>
                    <a:cubicBezTo>
                      <a:pt x="7" y="32"/>
                      <a:pt x="6" y="31"/>
                      <a:pt x="4" y="2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8" name="Freeform 119">
                <a:extLst>
                  <a:ext uri="{FF2B5EF4-FFF2-40B4-BE49-F238E27FC236}">
                    <a16:creationId xmlns:a16="http://schemas.microsoft.com/office/drawing/2014/main" id="{F8A4FF65-E0D5-8B43-B3C8-D72AC117B0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4613" y="2709863"/>
                <a:ext cx="76200" cy="71438"/>
              </a:xfrm>
              <a:custGeom>
                <a:avLst/>
                <a:gdLst/>
                <a:ahLst/>
                <a:cxnLst>
                  <a:cxn ang="0">
                    <a:pos x="48" y="38"/>
                  </a:cxn>
                  <a:cxn ang="0">
                    <a:pos x="46" y="35"/>
                  </a:cxn>
                  <a:cxn ang="0">
                    <a:pos x="42" y="40"/>
                  </a:cxn>
                  <a:cxn ang="0">
                    <a:pos x="47" y="48"/>
                  </a:cxn>
                  <a:cxn ang="0">
                    <a:pos x="42" y="53"/>
                  </a:cxn>
                  <a:cxn ang="0">
                    <a:pos x="40" y="50"/>
                  </a:cxn>
                  <a:cxn ang="0">
                    <a:pos x="36" y="51"/>
                  </a:cxn>
                  <a:cxn ang="0">
                    <a:pos x="26" y="37"/>
                  </a:cxn>
                  <a:cxn ang="0">
                    <a:pos x="28" y="32"/>
                  </a:cxn>
                  <a:cxn ang="0">
                    <a:pos x="27" y="29"/>
                  </a:cxn>
                  <a:cxn ang="0">
                    <a:pos x="21" y="28"/>
                  </a:cxn>
                  <a:cxn ang="0">
                    <a:pos x="21" y="32"/>
                  </a:cxn>
                  <a:cxn ang="0">
                    <a:pos x="17" y="30"/>
                  </a:cxn>
                  <a:cxn ang="0">
                    <a:pos x="16" y="32"/>
                  </a:cxn>
                  <a:cxn ang="0">
                    <a:pos x="12" y="28"/>
                  </a:cxn>
                  <a:cxn ang="0">
                    <a:pos x="4" y="45"/>
                  </a:cxn>
                  <a:cxn ang="0">
                    <a:pos x="4" y="36"/>
                  </a:cxn>
                  <a:cxn ang="0">
                    <a:pos x="2" y="32"/>
                  </a:cxn>
                  <a:cxn ang="0">
                    <a:pos x="5" y="22"/>
                  </a:cxn>
                  <a:cxn ang="0">
                    <a:pos x="19" y="14"/>
                  </a:cxn>
                  <a:cxn ang="0">
                    <a:pos x="26" y="20"/>
                  </a:cxn>
                  <a:cxn ang="0">
                    <a:pos x="28" y="20"/>
                  </a:cxn>
                  <a:cxn ang="0">
                    <a:pos x="32" y="15"/>
                  </a:cxn>
                  <a:cxn ang="0">
                    <a:pos x="41" y="9"/>
                  </a:cxn>
                  <a:cxn ang="0">
                    <a:pos x="42" y="0"/>
                  </a:cxn>
                  <a:cxn ang="0">
                    <a:pos x="48" y="4"/>
                  </a:cxn>
                  <a:cxn ang="0">
                    <a:pos x="58" y="33"/>
                  </a:cxn>
                  <a:cxn ang="0">
                    <a:pos x="53" y="46"/>
                  </a:cxn>
                  <a:cxn ang="0">
                    <a:pos x="48" y="36"/>
                  </a:cxn>
                  <a:cxn ang="0">
                    <a:pos x="48" y="38"/>
                  </a:cxn>
                </a:cxnLst>
                <a:rect l="0" t="0" r="r" b="b"/>
                <a:pathLst>
                  <a:path w="58" h="53">
                    <a:moveTo>
                      <a:pt x="48" y="38"/>
                    </a:moveTo>
                    <a:cubicBezTo>
                      <a:pt x="48" y="37"/>
                      <a:pt x="47" y="36"/>
                      <a:pt x="46" y="35"/>
                    </a:cubicBezTo>
                    <a:cubicBezTo>
                      <a:pt x="44" y="37"/>
                      <a:pt x="42" y="38"/>
                      <a:pt x="42" y="40"/>
                    </a:cubicBezTo>
                    <a:cubicBezTo>
                      <a:pt x="42" y="43"/>
                      <a:pt x="47" y="44"/>
                      <a:pt x="47" y="48"/>
                    </a:cubicBezTo>
                    <a:cubicBezTo>
                      <a:pt x="47" y="51"/>
                      <a:pt x="45" y="53"/>
                      <a:pt x="42" y="53"/>
                    </a:cubicBezTo>
                    <a:cubicBezTo>
                      <a:pt x="41" y="53"/>
                      <a:pt x="40" y="51"/>
                      <a:pt x="40" y="50"/>
                    </a:cubicBezTo>
                    <a:cubicBezTo>
                      <a:pt x="39" y="51"/>
                      <a:pt x="37" y="51"/>
                      <a:pt x="36" y="51"/>
                    </a:cubicBezTo>
                    <a:cubicBezTo>
                      <a:pt x="31" y="51"/>
                      <a:pt x="26" y="44"/>
                      <a:pt x="26" y="37"/>
                    </a:cubicBezTo>
                    <a:cubicBezTo>
                      <a:pt x="26" y="34"/>
                      <a:pt x="27" y="33"/>
                      <a:pt x="28" y="32"/>
                    </a:cubicBezTo>
                    <a:cubicBezTo>
                      <a:pt x="28" y="31"/>
                      <a:pt x="27" y="30"/>
                      <a:pt x="27" y="2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1" y="30"/>
                      <a:pt x="20" y="31"/>
                      <a:pt x="21" y="32"/>
                    </a:cubicBezTo>
                    <a:cubicBezTo>
                      <a:pt x="18" y="32"/>
                      <a:pt x="18" y="31"/>
                      <a:pt x="17" y="30"/>
                    </a:cubicBezTo>
                    <a:cubicBezTo>
                      <a:pt x="17" y="30"/>
                      <a:pt x="16" y="31"/>
                      <a:pt x="16" y="32"/>
                    </a:cubicBezTo>
                    <a:cubicBezTo>
                      <a:pt x="14" y="31"/>
                      <a:pt x="12" y="28"/>
                      <a:pt x="12" y="28"/>
                    </a:cubicBezTo>
                    <a:cubicBezTo>
                      <a:pt x="8" y="32"/>
                      <a:pt x="8" y="45"/>
                      <a:pt x="4" y="45"/>
                    </a:cubicBezTo>
                    <a:cubicBezTo>
                      <a:pt x="0" y="45"/>
                      <a:pt x="4" y="37"/>
                      <a:pt x="4" y="36"/>
                    </a:cubicBezTo>
                    <a:cubicBezTo>
                      <a:pt x="4" y="35"/>
                      <a:pt x="2" y="33"/>
                      <a:pt x="2" y="32"/>
                    </a:cubicBezTo>
                    <a:cubicBezTo>
                      <a:pt x="2" y="28"/>
                      <a:pt x="4" y="26"/>
                      <a:pt x="5" y="22"/>
                    </a:cubicBezTo>
                    <a:cubicBezTo>
                      <a:pt x="13" y="22"/>
                      <a:pt x="11" y="14"/>
                      <a:pt x="19" y="14"/>
                    </a:cubicBezTo>
                    <a:cubicBezTo>
                      <a:pt x="24" y="14"/>
                      <a:pt x="23" y="20"/>
                      <a:pt x="26" y="20"/>
                    </a:cubicBezTo>
                    <a:cubicBezTo>
                      <a:pt x="27" y="20"/>
                      <a:pt x="27" y="20"/>
                      <a:pt x="28" y="20"/>
                    </a:cubicBezTo>
                    <a:cubicBezTo>
                      <a:pt x="28" y="18"/>
                      <a:pt x="30" y="16"/>
                      <a:pt x="32" y="15"/>
                    </a:cubicBezTo>
                    <a:cubicBezTo>
                      <a:pt x="32" y="10"/>
                      <a:pt x="39" y="12"/>
                      <a:pt x="41" y="9"/>
                    </a:cubicBezTo>
                    <a:cubicBezTo>
                      <a:pt x="42" y="7"/>
                      <a:pt x="42" y="1"/>
                      <a:pt x="42" y="0"/>
                    </a:cubicBezTo>
                    <a:cubicBezTo>
                      <a:pt x="45" y="0"/>
                      <a:pt x="47" y="2"/>
                      <a:pt x="48" y="4"/>
                    </a:cubicBezTo>
                    <a:cubicBezTo>
                      <a:pt x="51" y="7"/>
                      <a:pt x="58" y="30"/>
                      <a:pt x="58" y="33"/>
                    </a:cubicBezTo>
                    <a:cubicBezTo>
                      <a:pt x="58" y="37"/>
                      <a:pt x="53" y="39"/>
                      <a:pt x="53" y="46"/>
                    </a:cubicBezTo>
                    <a:cubicBezTo>
                      <a:pt x="51" y="46"/>
                      <a:pt x="48" y="37"/>
                      <a:pt x="48" y="36"/>
                    </a:cubicBezTo>
                    <a:lnTo>
                      <a:pt x="48" y="3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9" name="Freeform 120">
                <a:extLst>
                  <a:ext uri="{FF2B5EF4-FFF2-40B4-BE49-F238E27FC236}">
                    <a16:creationId xmlns:a16="http://schemas.microsoft.com/office/drawing/2014/main" id="{416AB222-8945-2241-8830-3E0BD675E0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4763" y="2690813"/>
                <a:ext cx="36513" cy="39688"/>
              </a:xfrm>
              <a:custGeom>
                <a:avLst/>
                <a:gdLst/>
                <a:ahLst/>
                <a:cxnLst>
                  <a:cxn ang="0">
                    <a:pos x="3" y="29"/>
                  </a:cxn>
                  <a:cxn ang="0">
                    <a:pos x="0" y="29"/>
                  </a:cxn>
                  <a:cxn ang="0">
                    <a:pos x="22" y="5"/>
                  </a:cxn>
                  <a:cxn ang="0">
                    <a:pos x="25" y="0"/>
                  </a:cxn>
                  <a:cxn ang="0">
                    <a:pos x="28" y="6"/>
                  </a:cxn>
                  <a:cxn ang="0">
                    <a:pos x="24" y="9"/>
                  </a:cxn>
                  <a:cxn ang="0">
                    <a:pos x="17" y="13"/>
                  </a:cxn>
                  <a:cxn ang="0">
                    <a:pos x="3" y="29"/>
                  </a:cxn>
                </a:cxnLst>
                <a:rect l="0" t="0" r="r" b="b"/>
                <a:pathLst>
                  <a:path w="28" h="29">
                    <a:moveTo>
                      <a:pt x="3" y="29"/>
                    </a:moveTo>
                    <a:cubicBezTo>
                      <a:pt x="0" y="29"/>
                      <a:pt x="0" y="29"/>
                      <a:pt x="0" y="29"/>
                    </a:cubicBezTo>
                    <a:cubicBezTo>
                      <a:pt x="4" y="18"/>
                      <a:pt x="18" y="13"/>
                      <a:pt x="22" y="5"/>
                    </a:cubicBezTo>
                    <a:cubicBezTo>
                      <a:pt x="23" y="3"/>
                      <a:pt x="23" y="1"/>
                      <a:pt x="25" y="0"/>
                    </a:cubicBezTo>
                    <a:cubicBezTo>
                      <a:pt x="24" y="4"/>
                      <a:pt x="26" y="5"/>
                      <a:pt x="28" y="6"/>
                    </a:cubicBezTo>
                    <a:cubicBezTo>
                      <a:pt x="26" y="8"/>
                      <a:pt x="26" y="9"/>
                      <a:pt x="24" y="9"/>
                    </a:cubicBezTo>
                    <a:cubicBezTo>
                      <a:pt x="23" y="12"/>
                      <a:pt x="20" y="13"/>
                      <a:pt x="17" y="13"/>
                    </a:cubicBezTo>
                    <a:cubicBezTo>
                      <a:pt x="15" y="22"/>
                      <a:pt x="8" y="26"/>
                      <a:pt x="3" y="2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0" name="Freeform 121">
                <a:extLst>
                  <a:ext uri="{FF2B5EF4-FFF2-40B4-BE49-F238E27FC236}">
                    <a16:creationId xmlns:a16="http://schemas.microsoft.com/office/drawing/2014/main" id="{96E8C75E-24D3-6F4B-9EBC-F56C9B171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3338" y="2563813"/>
                <a:ext cx="71438" cy="101600"/>
              </a:xfrm>
              <a:custGeom>
                <a:avLst/>
                <a:gdLst/>
                <a:ahLst/>
                <a:cxnLst>
                  <a:cxn ang="0">
                    <a:pos x="4" y="31"/>
                  </a:cxn>
                  <a:cxn ang="0">
                    <a:pos x="6" y="20"/>
                  </a:cxn>
                  <a:cxn ang="0">
                    <a:pos x="5" y="7"/>
                  </a:cxn>
                  <a:cxn ang="0">
                    <a:pos x="9" y="0"/>
                  </a:cxn>
                  <a:cxn ang="0">
                    <a:pos x="16" y="7"/>
                  </a:cxn>
                  <a:cxn ang="0">
                    <a:pos x="21" y="3"/>
                  </a:cxn>
                  <a:cxn ang="0">
                    <a:pos x="22" y="5"/>
                  </a:cxn>
                  <a:cxn ang="0">
                    <a:pos x="23" y="8"/>
                  </a:cxn>
                  <a:cxn ang="0">
                    <a:pos x="28" y="25"/>
                  </a:cxn>
                  <a:cxn ang="0">
                    <a:pos x="20" y="42"/>
                  </a:cxn>
                  <a:cxn ang="0">
                    <a:pos x="30" y="59"/>
                  </a:cxn>
                  <a:cxn ang="0">
                    <a:pos x="30" y="58"/>
                  </a:cxn>
                  <a:cxn ang="0">
                    <a:pos x="34" y="55"/>
                  </a:cxn>
                  <a:cxn ang="0">
                    <a:pos x="43" y="64"/>
                  </a:cxn>
                  <a:cxn ang="0">
                    <a:pos x="46" y="61"/>
                  </a:cxn>
                  <a:cxn ang="0">
                    <a:pos x="49" y="62"/>
                  </a:cxn>
                  <a:cxn ang="0">
                    <a:pos x="46" y="66"/>
                  </a:cxn>
                  <a:cxn ang="0">
                    <a:pos x="49" y="66"/>
                  </a:cxn>
                  <a:cxn ang="0">
                    <a:pos x="54" y="71"/>
                  </a:cxn>
                  <a:cxn ang="0">
                    <a:pos x="54" y="74"/>
                  </a:cxn>
                  <a:cxn ang="0">
                    <a:pos x="53" y="76"/>
                  </a:cxn>
                  <a:cxn ang="0">
                    <a:pos x="51" y="73"/>
                  </a:cxn>
                  <a:cxn ang="0">
                    <a:pos x="36" y="61"/>
                  </a:cxn>
                  <a:cxn ang="0">
                    <a:pos x="37" y="69"/>
                  </a:cxn>
                  <a:cxn ang="0">
                    <a:pos x="25" y="60"/>
                  </a:cxn>
                  <a:cxn ang="0">
                    <a:pos x="19" y="62"/>
                  </a:cxn>
                  <a:cxn ang="0">
                    <a:pos x="13" y="57"/>
                  </a:cxn>
                  <a:cxn ang="0">
                    <a:pos x="15" y="53"/>
                  </a:cxn>
                  <a:cxn ang="0">
                    <a:pos x="15" y="49"/>
                  </a:cxn>
                  <a:cxn ang="0">
                    <a:pos x="13" y="49"/>
                  </a:cxn>
                  <a:cxn ang="0">
                    <a:pos x="10" y="51"/>
                  </a:cxn>
                  <a:cxn ang="0">
                    <a:pos x="1" y="44"/>
                  </a:cxn>
                  <a:cxn ang="0">
                    <a:pos x="4" y="31"/>
                  </a:cxn>
                </a:cxnLst>
                <a:rect l="0" t="0" r="r" b="b"/>
                <a:pathLst>
                  <a:path w="54" h="76">
                    <a:moveTo>
                      <a:pt x="4" y="31"/>
                    </a:moveTo>
                    <a:cubicBezTo>
                      <a:pt x="6" y="28"/>
                      <a:pt x="6" y="23"/>
                      <a:pt x="6" y="20"/>
                    </a:cubicBezTo>
                    <a:cubicBezTo>
                      <a:pt x="7" y="15"/>
                      <a:pt x="5" y="12"/>
                      <a:pt x="5" y="7"/>
                    </a:cubicBezTo>
                    <a:cubicBezTo>
                      <a:pt x="5" y="3"/>
                      <a:pt x="6" y="0"/>
                      <a:pt x="9" y="0"/>
                    </a:cubicBezTo>
                    <a:cubicBezTo>
                      <a:pt x="13" y="0"/>
                      <a:pt x="12" y="7"/>
                      <a:pt x="16" y="7"/>
                    </a:cubicBezTo>
                    <a:cubicBezTo>
                      <a:pt x="18" y="7"/>
                      <a:pt x="20" y="4"/>
                      <a:pt x="21" y="3"/>
                    </a:cubicBezTo>
                    <a:cubicBezTo>
                      <a:pt x="21" y="3"/>
                      <a:pt x="22" y="4"/>
                      <a:pt x="22" y="5"/>
                    </a:cubicBezTo>
                    <a:cubicBezTo>
                      <a:pt x="22" y="6"/>
                      <a:pt x="23" y="7"/>
                      <a:pt x="23" y="8"/>
                    </a:cubicBezTo>
                    <a:cubicBezTo>
                      <a:pt x="23" y="13"/>
                      <a:pt x="28" y="18"/>
                      <a:pt x="28" y="25"/>
                    </a:cubicBezTo>
                    <a:cubicBezTo>
                      <a:pt x="28" y="33"/>
                      <a:pt x="20" y="34"/>
                      <a:pt x="20" y="42"/>
                    </a:cubicBezTo>
                    <a:cubicBezTo>
                      <a:pt x="20" y="48"/>
                      <a:pt x="26" y="57"/>
                      <a:pt x="30" y="59"/>
                    </a:cubicBezTo>
                    <a:cubicBezTo>
                      <a:pt x="30" y="59"/>
                      <a:pt x="30" y="58"/>
                      <a:pt x="30" y="58"/>
                    </a:cubicBezTo>
                    <a:cubicBezTo>
                      <a:pt x="30" y="56"/>
                      <a:pt x="32" y="54"/>
                      <a:pt x="34" y="55"/>
                    </a:cubicBezTo>
                    <a:cubicBezTo>
                      <a:pt x="39" y="55"/>
                      <a:pt x="40" y="63"/>
                      <a:pt x="43" y="64"/>
                    </a:cubicBezTo>
                    <a:cubicBezTo>
                      <a:pt x="44" y="64"/>
                      <a:pt x="45" y="61"/>
                      <a:pt x="46" y="61"/>
                    </a:cubicBezTo>
                    <a:cubicBezTo>
                      <a:pt x="47" y="61"/>
                      <a:pt x="48" y="62"/>
                      <a:pt x="49" y="62"/>
                    </a:cubicBezTo>
                    <a:cubicBezTo>
                      <a:pt x="48" y="64"/>
                      <a:pt x="46" y="64"/>
                      <a:pt x="46" y="66"/>
                    </a:cubicBezTo>
                    <a:cubicBezTo>
                      <a:pt x="46" y="67"/>
                      <a:pt x="48" y="67"/>
                      <a:pt x="49" y="66"/>
                    </a:cubicBezTo>
                    <a:cubicBezTo>
                      <a:pt x="49" y="69"/>
                      <a:pt x="51" y="71"/>
                      <a:pt x="54" y="71"/>
                    </a:cubicBezTo>
                    <a:cubicBezTo>
                      <a:pt x="54" y="72"/>
                      <a:pt x="54" y="73"/>
                      <a:pt x="54" y="74"/>
                    </a:cubicBezTo>
                    <a:cubicBezTo>
                      <a:pt x="54" y="75"/>
                      <a:pt x="53" y="76"/>
                      <a:pt x="53" y="76"/>
                    </a:cubicBezTo>
                    <a:cubicBezTo>
                      <a:pt x="51" y="76"/>
                      <a:pt x="51" y="74"/>
                      <a:pt x="51" y="73"/>
                    </a:cubicBezTo>
                    <a:cubicBezTo>
                      <a:pt x="48" y="69"/>
                      <a:pt x="39" y="65"/>
                      <a:pt x="36" y="61"/>
                    </a:cubicBezTo>
                    <a:cubicBezTo>
                      <a:pt x="34" y="64"/>
                      <a:pt x="35" y="66"/>
                      <a:pt x="37" y="69"/>
                    </a:cubicBezTo>
                    <a:cubicBezTo>
                      <a:pt x="31" y="69"/>
                      <a:pt x="31" y="60"/>
                      <a:pt x="25" y="60"/>
                    </a:cubicBezTo>
                    <a:cubicBezTo>
                      <a:pt x="23" y="60"/>
                      <a:pt x="21" y="62"/>
                      <a:pt x="19" y="62"/>
                    </a:cubicBezTo>
                    <a:cubicBezTo>
                      <a:pt x="16" y="62"/>
                      <a:pt x="13" y="59"/>
                      <a:pt x="13" y="57"/>
                    </a:cubicBezTo>
                    <a:cubicBezTo>
                      <a:pt x="13" y="55"/>
                      <a:pt x="14" y="53"/>
                      <a:pt x="15" y="53"/>
                    </a:cubicBezTo>
                    <a:cubicBezTo>
                      <a:pt x="15" y="49"/>
                      <a:pt x="15" y="49"/>
                      <a:pt x="15" y="49"/>
                    </a:cubicBezTo>
                    <a:cubicBezTo>
                      <a:pt x="13" y="49"/>
                      <a:pt x="13" y="49"/>
                      <a:pt x="13" y="49"/>
                    </a:cubicBezTo>
                    <a:cubicBezTo>
                      <a:pt x="12" y="50"/>
                      <a:pt x="11" y="51"/>
                      <a:pt x="10" y="51"/>
                    </a:cubicBezTo>
                    <a:cubicBezTo>
                      <a:pt x="8" y="51"/>
                      <a:pt x="1" y="47"/>
                      <a:pt x="1" y="44"/>
                    </a:cubicBezTo>
                    <a:cubicBezTo>
                      <a:pt x="1" y="38"/>
                      <a:pt x="0" y="30"/>
                      <a:pt x="4" y="3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1" name="Freeform 122">
                <a:extLst>
                  <a:ext uri="{FF2B5EF4-FFF2-40B4-BE49-F238E27FC236}">
                    <a16:creationId xmlns:a16="http://schemas.microsoft.com/office/drawing/2014/main" id="{6628F890-0F13-E445-97F3-75C19FB93B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7950" y="2665413"/>
                <a:ext cx="23813" cy="41275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0" y="20"/>
                  </a:cxn>
                  <a:cxn ang="0">
                    <a:pos x="14" y="28"/>
                  </a:cxn>
                  <a:cxn ang="0">
                    <a:pos x="14" y="30"/>
                  </a:cxn>
                  <a:cxn ang="0">
                    <a:pos x="10" y="30"/>
                  </a:cxn>
                  <a:cxn ang="0">
                    <a:pos x="8" y="25"/>
                  </a:cxn>
                  <a:cxn ang="0">
                    <a:pos x="8" y="23"/>
                  </a:cxn>
                  <a:cxn ang="0">
                    <a:pos x="2" y="17"/>
                  </a:cxn>
                  <a:cxn ang="0">
                    <a:pos x="2" y="15"/>
                  </a:cxn>
                  <a:cxn ang="0">
                    <a:pos x="8" y="15"/>
                  </a:cxn>
                  <a:cxn ang="0">
                    <a:pos x="10" y="13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13" y="2"/>
                  </a:cxn>
                  <a:cxn ang="0">
                    <a:pos x="13" y="6"/>
                  </a:cxn>
                  <a:cxn ang="0">
                    <a:pos x="15" y="6"/>
                  </a:cxn>
                  <a:cxn ang="0">
                    <a:pos x="15" y="12"/>
                  </a:cxn>
                  <a:cxn ang="0">
                    <a:pos x="18" y="15"/>
                  </a:cxn>
                  <a:cxn ang="0">
                    <a:pos x="16" y="20"/>
                  </a:cxn>
                </a:cxnLst>
                <a:rect l="0" t="0" r="r" b="b"/>
                <a:pathLst>
                  <a:path w="18" h="30">
                    <a:moveTo>
                      <a:pt x="16" y="20"/>
                    </a:move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23"/>
                      <a:pt x="12" y="27"/>
                      <a:pt x="14" y="28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3" y="30"/>
                      <a:pt x="11" y="30"/>
                      <a:pt x="10" y="30"/>
                    </a:cubicBezTo>
                    <a:cubicBezTo>
                      <a:pt x="7" y="30"/>
                      <a:pt x="7" y="27"/>
                      <a:pt x="8" y="25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5" y="23"/>
                      <a:pt x="3" y="19"/>
                      <a:pt x="2" y="17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4" y="15"/>
                      <a:pt x="7" y="15"/>
                      <a:pt x="8" y="15"/>
                    </a:cubicBezTo>
                    <a:cubicBezTo>
                      <a:pt x="8" y="15"/>
                      <a:pt x="10" y="14"/>
                      <a:pt x="10" y="13"/>
                    </a:cubicBezTo>
                    <a:cubicBezTo>
                      <a:pt x="10" y="8"/>
                      <a:pt x="1" y="5"/>
                      <a:pt x="0" y="2"/>
                    </a:cubicBezTo>
                    <a:cubicBezTo>
                      <a:pt x="1" y="1"/>
                      <a:pt x="3" y="0"/>
                      <a:pt x="4" y="0"/>
                    </a:cubicBezTo>
                    <a:cubicBezTo>
                      <a:pt x="7" y="0"/>
                      <a:pt x="9" y="2"/>
                      <a:pt x="13" y="2"/>
                    </a:cubicBezTo>
                    <a:cubicBezTo>
                      <a:pt x="13" y="3"/>
                      <a:pt x="13" y="5"/>
                      <a:pt x="13" y="6"/>
                    </a:cubicBezTo>
                    <a:cubicBezTo>
                      <a:pt x="13" y="6"/>
                      <a:pt x="14" y="6"/>
                      <a:pt x="15" y="6"/>
                    </a:cubicBezTo>
                    <a:cubicBezTo>
                      <a:pt x="15" y="8"/>
                      <a:pt x="15" y="12"/>
                      <a:pt x="15" y="12"/>
                    </a:cubicBezTo>
                    <a:cubicBezTo>
                      <a:pt x="15" y="12"/>
                      <a:pt x="18" y="15"/>
                      <a:pt x="18" y="15"/>
                    </a:cubicBezTo>
                    <a:cubicBezTo>
                      <a:pt x="18" y="18"/>
                      <a:pt x="17" y="19"/>
                      <a:pt x="16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2" name="Freeform 123">
                <a:extLst>
                  <a:ext uri="{FF2B5EF4-FFF2-40B4-BE49-F238E27FC236}">
                    <a16:creationId xmlns:a16="http://schemas.microsoft.com/office/drawing/2014/main" id="{3104A10F-A4B8-2F4A-BC23-5F0AC96EF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3025" y="2676525"/>
                <a:ext cx="19050" cy="25400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14" y="7"/>
                  </a:cxn>
                  <a:cxn ang="0">
                    <a:pos x="1" y="19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5" y="2"/>
                  </a:cxn>
                  <a:cxn ang="0">
                    <a:pos x="3" y="1"/>
                  </a:cxn>
                </a:cxnLst>
                <a:rect l="0" t="0" r="r" b="b"/>
                <a:pathLst>
                  <a:path w="14" h="19">
                    <a:moveTo>
                      <a:pt x="3" y="1"/>
                    </a:moveTo>
                    <a:cubicBezTo>
                      <a:pt x="4" y="3"/>
                      <a:pt x="14" y="4"/>
                      <a:pt x="14" y="7"/>
                    </a:cubicBezTo>
                    <a:cubicBezTo>
                      <a:pt x="14" y="14"/>
                      <a:pt x="5" y="17"/>
                      <a:pt x="1" y="19"/>
                    </a:cubicBezTo>
                    <a:cubicBezTo>
                      <a:pt x="1" y="13"/>
                      <a:pt x="0" y="6"/>
                      <a:pt x="0" y="2"/>
                    </a:cubicBezTo>
                    <a:cubicBezTo>
                      <a:pt x="0" y="1"/>
                      <a:pt x="2" y="0"/>
                      <a:pt x="2" y="0"/>
                    </a:cubicBezTo>
                    <a:cubicBezTo>
                      <a:pt x="3" y="0"/>
                      <a:pt x="4" y="2"/>
                      <a:pt x="5" y="2"/>
                    </a:cubicBezTo>
                    <a:lnTo>
                      <a:pt x="3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3" name="Freeform 124">
                <a:extLst>
                  <a:ext uri="{FF2B5EF4-FFF2-40B4-BE49-F238E27FC236}">
                    <a16:creationId xmlns:a16="http://schemas.microsoft.com/office/drawing/2014/main" id="{22487E17-078F-D441-949D-C0C57DE42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2550" y="2692400"/>
                <a:ext cx="19050" cy="31750"/>
              </a:xfrm>
              <a:custGeom>
                <a:avLst/>
                <a:gdLst/>
                <a:ahLst/>
                <a:cxnLst>
                  <a:cxn ang="0">
                    <a:pos x="14" y="5"/>
                  </a:cxn>
                  <a:cxn ang="0">
                    <a:pos x="9" y="17"/>
                  </a:cxn>
                  <a:cxn ang="0">
                    <a:pos x="11" y="22"/>
                  </a:cxn>
                  <a:cxn ang="0">
                    <a:pos x="9" y="24"/>
                  </a:cxn>
                  <a:cxn ang="0">
                    <a:pos x="0" y="14"/>
                  </a:cxn>
                  <a:cxn ang="0">
                    <a:pos x="4" y="12"/>
                  </a:cxn>
                  <a:cxn ang="0">
                    <a:pos x="8" y="1"/>
                  </a:cxn>
                  <a:cxn ang="0">
                    <a:pos x="14" y="5"/>
                  </a:cxn>
                </a:cxnLst>
                <a:rect l="0" t="0" r="r" b="b"/>
                <a:pathLst>
                  <a:path w="14" h="24">
                    <a:moveTo>
                      <a:pt x="14" y="5"/>
                    </a:moveTo>
                    <a:cubicBezTo>
                      <a:pt x="14" y="10"/>
                      <a:pt x="10" y="13"/>
                      <a:pt x="9" y="17"/>
                    </a:cubicBezTo>
                    <a:cubicBezTo>
                      <a:pt x="9" y="21"/>
                      <a:pt x="11" y="20"/>
                      <a:pt x="11" y="22"/>
                    </a:cubicBezTo>
                    <a:cubicBezTo>
                      <a:pt x="11" y="23"/>
                      <a:pt x="10" y="24"/>
                      <a:pt x="9" y="24"/>
                    </a:cubicBezTo>
                    <a:cubicBezTo>
                      <a:pt x="7" y="24"/>
                      <a:pt x="0" y="17"/>
                      <a:pt x="0" y="14"/>
                    </a:cubicBezTo>
                    <a:cubicBezTo>
                      <a:pt x="0" y="13"/>
                      <a:pt x="3" y="12"/>
                      <a:pt x="4" y="12"/>
                    </a:cubicBezTo>
                    <a:cubicBezTo>
                      <a:pt x="4" y="11"/>
                      <a:pt x="6" y="1"/>
                      <a:pt x="8" y="1"/>
                    </a:cubicBezTo>
                    <a:cubicBezTo>
                      <a:pt x="12" y="0"/>
                      <a:pt x="14" y="3"/>
                      <a:pt x="14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4" name="Freeform 125">
                <a:extLst>
                  <a:ext uri="{FF2B5EF4-FFF2-40B4-BE49-F238E27FC236}">
                    <a16:creationId xmlns:a16="http://schemas.microsoft.com/office/drawing/2014/main" id="{BB6FD1B9-71E5-9643-A02D-9DE7308B35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0013" y="2693988"/>
                <a:ext cx="7938" cy="2063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" y="15"/>
                  </a:cxn>
                  <a:cxn ang="0">
                    <a:pos x="0" y="15"/>
                  </a:cxn>
                  <a:cxn ang="0">
                    <a:pos x="4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5">
                    <a:moveTo>
                      <a:pt x="7" y="0"/>
                    </a:moveTo>
                    <a:cubicBezTo>
                      <a:pt x="7" y="7"/>
                      <a:pt x="2" y="9"/>
                      <a:pt x="2" y="15"/>
                    </a:cubicBezTo>
                    <a:cubicBezTo>
                      <a:pt x="2" y="15"/>
                      <a:pt x="0" y="15"/>
                      <a:pt x="0" y="15"/>
                    </a:cubicBezTo>
                    <a:cubicBezTo>
                      <a:pt x="1" y="10"/>
                      <a:pt x="4" y="7"/>
                      <a:pt x="4" y="0"/>
                    </a:cubicBezTo>
                    <a:cubicBezTo>
                      <a:pt x="5" y="0"/>
                      <a:pt x="6" y="0"/>
                      <a:pt x="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5" name="Freeform 126">
                <a:extLst>
                  <a:ext uri="{FF2B5EF4-FFF2-40B4-BE49-F238E27FC236}">
                    <a16:creationId xmlns:a16="http://schemas.microsoft.com/office/drawing/2014/main" id="{11B2ACEC-E38E-8C4A-B875-8954479D1C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4775" y="2706688"/>
                <a:ext cx="11113" cy="1111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" y="8"/>
                  </a:cxn>
                  <a:cxn ang="0">
                    <a:pos x="0" y="6"/>
                  </a:cxn>
                  <a:cxn ang="0">
                    <a:pos x="3" y="0"/>
                  </a:cxn>
                  <a:cxn ang="0">
                    <a:pos x="8" y="0"/>
                  </a:cxn>
                </a:cxnLst>
                <a:rect l="0" t="0" r="r" b="b"/>
                <a:pathLst>
                  <a:path w="8" h="8">
                    <a:moveTo>
                      <a:pt x="8" y="0"/>
                    </a:moveTo>
                    <a:cubicBezTo>
                      <a:pt x="8" y="4"/>
                      <a:pt x="6" y="8"/>
                      <a:pt x="2" y="8"/>
                    </a:cubicBezTo>
                    <a:cubicBezTo>
                      <a:pt x="1" y="8"/>
                      <a:pt x="0" y="6"/>
                      <a:pt x="0" y="6"/>
                    </a:cubicBezTo>
                    <a:cubicBezTo>
                      <a:pt x="0" y="3"/>
                      <a:pt x="2" y="2"/>
                      <a:pt x="3" y="0"/>
                    </a:cubicBezTo>
                    <a:cubicBezTo>
                      <a:pt x="5" y="1"/>
                      <a:pt x="7" y="1"/>
                      <a:pt x="8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6" name="Freeform 127">
                <a:extLst>
                  <a:ext uri="{FF2B5EF4-FFF2-40B4-BE49-F238E27FC236}">
                    <a16:creationId xmlns:a16="http://schemas.microsoft.com/office/drawing/2014/main" id="{BE047474-0BBB-F343-A572-F8A354BD3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2075" y="2665413"/>
                <a:ext cx="12700" cy="1746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0" y="10"/>
                  </a:cxn>
                  <a:cxn ang="0">
                    <a:pos x="6" y="6"/>
                  </a:cxn>
                  <a:cxn ang="0">
                    <a:pos x="0" y="6"/>
                  </a:cxn>
                </a:cxnLst>
                <a:rect l="0" t="0" r="r" b="b"/>
                <a:pathLst>
                  <a:path w="10" h="12">
                    <a:moveTo>
                      <a:pt x="0" y="6"/>
                    </a:moveTo>
                    <a:cubicBezTo>
                      <a:pt x="0" y="3"/>
                      <a:pt x="0" y="2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4"/>
                      <a:pt x="10" y="5"/>
                      <a:pt x="10" y="10"/>
                    </a:cubicBezTo>
                    <a:cubicBezTo>
                      <a:pt x="10" y="12"/>
                      <a:pt x="6" y="8"/>
                      <a:pt x="6" y="6"/>
                    </a:cubicBezTo>
                    <a:cubicBezTo>
                      <a:pt x="4" y="5"/>
                      <a:pt x="2" y="6"/>
                      <a:pt x="0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7" name="Freeform 128">
                <a:extLst>
                  <a:ext uri="{FF2B5EF4-FFF2-40B4-BE49-F238E27FC236}">
                    <a16:creationId xmlns:a16="http://schemas.microsoft.com/office/drawing/2014/main" id="{5EB5B85A-0E1D-9743-AD9D-3DD3830F37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97625" y="2649538"/>
                <a:ext cx="19050" cy="20638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4" y="7"/>
                  </a:cxn>
                  <a:cxn ang="0">
                    <a:pos x="11" y="15"/>
                  </a:cxn>
                </a:cxnLst>
                <a:rect l="0" t="0" r="r" b="b"/>
                <a:pathLst>
                  <a:path w="15" h="15">
                    <a:moveTo>
                      <a:pt x="11" y="15"/>
                    </a:moveTo>
                    <a:cubicBezTo>
                      <a:pt x="9" y="15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8" y="3"/>
                      <a:pt x="13" y="2"/>
                      <a:pt x="14" y="7"/>
                    </a:cubicBezTo>
                    <a:cubicBezTo>
                      <a:pt x="15" y="10"/>
                      <a:pt x="13" y="15"/>
                      <a:pt x="11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8" name="Freeform 129">
                <a:extLst>
                  <a:ext uri="{FF2B5EF4-FFF2-40B4-BE49-F238E27FC236}">
                    <a16:creationId xmlns:a16="http://schemas.microsoft.com/office/drawing/2014/main" id="{A9A06BFD-5B5C-1945-A7BD-4017907B45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16675" y="2652713"/>
                <a:ext cx="63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1" y="1"/>
                      <a:pt x="3" y="1"/>
                      <a:pt x="4" y="1"/>
                    </a:cubicBezTo>
                    <a:cubicBezTo>
                      <a:pt x="3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39" name="Freeform 130">
                <a:extLst>
                  <a:ext uri="{FF2B5EF4-FFF2-40B4-BE49-F238E27FC236}">
                    <a16:creationId xmlns:a16="http://schemas.microsoft.com/office/drawing/2014/main" id="{3C66EBC1-F30E-9E46-85BE-8EF0665F1A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8100" y="2441575"/>
                <a:ext cx="36513" cy="50800"/>
              </a:xfrm>
              <a:custGeom>
                <a:avLst/>
                <a:gdLst/>
                <a:ahLst/>
                <a:cxnLst>
                  <a:cxn ang="0">
                    <a:pos x="8" y="39"/>
                  </a:cxn>
                  <a:cxn ang="0">
                    <a:pos x="1" y="26"/>
                  </a:cxn>
                  <a:cxn ang="0">
                    <a:pos x="16" y="0"/>
                  </a:cxn>
                  <a:cxn ang="0">
                    <a:pos x="8" y="39"/>
                  </a:cxn>
                </a:cxnLst>
                <a:rect l="0" t="0" r="r" b="b"/>
                <a:pathLst>
                  <a:path w="27" h="39">
                    <a:moveTo>
                      <a:pt x="8" y="39"/>
                    </a:moveTo>
                    <a:cubicBezTo>
                      <a:pt x="0" y="39"/>
                      <a:pt x="1" y="33"/>
                      <a:pt x="1" y="26"/>
                    </a:cubicBezTo>
                    <a:cubicBezTo>
                      <a:pt x="1" y="17"/>
                      <a:pt x="10" y="0"/>
                      <a:pt x="16" y="0"/>
                    </a:cubicBezTo>
                    <a:cubicBezTo>
                      <a:pt x="27" y="0"/>
                      <a:pt x="18" y="39"/>
                      <a:pt x="8" y="3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0" name="Freeform 131">
                <a:extLst>
                  <a:ext uri="{FF2B5EF4-FFF2-40B4-BE49-F238E27FC236}">
                    <a16:creationId xmlns:a16="http://schemas.microsoft.com/office/drawing/2014/main" id="{3225DCED-FE37-4241-93A8-2DC8526BB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4425" y="2532063"/>
                <a:ext cx="41275" cy="3492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26" y="0"/>
                  </a:cxn>
                  <a:cxn ang="0">
                    <a:pos x="31" y="7"/>
                  </a:cxn>
                  <a:cxn ang="0">
                    <a:pos x="11" y="27"/>
                  </a:cxn>
                  <a:cxn ang="0">
                    <a:pos x="2" y="18"/>
                  </a:cxn>
                  <a:cxn ang="0">
                    <a:pos x="2" y="11"/>
                  </a:cxn>
                </a:cxnLst>
                <a:rect l="0" t="0" r="r" b="b"/>
                <a:pathLst>
                  <a:path w="31" h="27">
                    <a:moveTo>
                      <a:pt x="2" y="11"/>
                    </a:moveTo>
                    <a:cubicBezTo>
                      <a:pt x="5" y="11"/>
                      <a:pt x="20" y="0"/>
                      <a:pt x="26" y="0"/>
                    </a:cubicBezTo>
                    <a:cubicBezTo>
                      <a:pt x="28" y="0"/>
                      <a:pt x="31" y="4"/>
                      <a:pt x="31" y="7"/>
                    </a:cubicBezTo>
                    <a:cubicBezTo>
                      <a:pt x="31" y="13"/>
                      <a:pt x="18" y="27"/>
                      <a:pt x="11" y="27"/>
                    </a:cubicBezTo>
                    <a:cubicBezTo>
                      <a:pt x="5" y="27"/>
                      <a:pt x="2" y="24"/>
                      <a:pt x="2" y="18"/>
                    </a:cubicBezTo>
                    <a:cubicBezTo>
                      <a:pt x="2" y="15"/>
                      <a:pt x="0" y="11"/>
                      <a:pt x="2" y="1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1" name="Freeform 132">
                <a:extLst>
                  <a:ext uri="{FF2B5EF4-FFF2-40B4-BE49-F238E27FC236}">
                    <a16:creationId xmlns:a16="http://schemas.microsoft.com/office/drawing/2014/main" id="{768325A3-04C9-6B4B-A6D5-CB4A87301E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5038" y="2476500"/>
                <a:ext cx="195263" cy="374650"/>
              </a:xfrm>
              <a:custGeom>
                <a:avLst/>
                <a:gdLst/>
                <a:ahLst/>
                <a:cxnLst>
                  <a:cxn ang="0">
                    <a:pos x="12" y="172"/>
                  </a:cxn>
                  <a:cxn ang="0">
                    <a:pos x="21" y="152"/>
                  </a:cxn>
                  <a:cxn ang="0">
                    <a:pos x="25" y="147"/>
                  </a:cxn>
                  <a:cxn ang="0">
                    <a:pos x="15" y="119"/>
                  </a:cxn>
                  <a:cxn ang="0">
                    <a:pos x="8" y="109"/>
                  </a:cxn>
                  <a:cxn ang="0">
                    <a:pos x="8" y="105"/>
                  </a:cxn>
                  <a:cxn ang="0">
                    <a:pos x="8" y="106"/>
                  </a:cxn>
                  <a:cxn ang="0">
                    <a:pos x="12" y="96"/>
                  </a:cxn>
                  <a:cxn ang="0">
                    <a:pos x="9" y="77"/>
                  </a:cxn>
                  <a:cxn ang="0">
                    <a:pos x="0" y="65"/>
                  </a:cxn>
                  <a:cxn ang="0">
                    <a:pos x="8" y="47"/>
                  </a:cxn>
                  <a:cxn ang="0">
                    <a:pos x="19" y="43"/>
                  </a:cxn>
                  <a:cxn ang="0">
                    <a:pos x="45" y="19"/>
                  </a:cxn>
                  <a:cxn ang="0">
                    <a:pos x="47" y="19"/>
                  </a:cxn>
                  <a:cxn ang="0">
                    <a:pos x="50" y="24"/>
                  </a:cxn>
                  <a:cxn ang="0">
                    <a:pos x="52" y="20"/>
                  </a:cxn>
                  <a:cxn ang="0">
                    <a:pos x="52" y="9"/>
                  </a:cxn>
                  <a:cxn ang="0">
                    <a:pos x="64" y="6"/>
                  </a:cxn>
                  <a:cxn ang="0">
                    <a:pos x="78" y="6"/>
                  </a:cxn>
                  <a:cxn ang="0">
                    <a:pos x="96" y="0"/>
                  </a:cxn>
                  <a:cxn ang="0">
                    <a:pos x="115" y="5"/>
                  </a:cxn>
                  <a:cxn ang="0">
                    <a:pos x="130" y="22"/>
                  </a:cxn>
                  <a:cxn ang="0">
                    <a:pos x="100" y="58"/>
                  </a:cxn>
                  <a:cxn ang="0">
                    <a:pos x="104" y="64"/>
                  </a:cxn>
                  <a:cxn ang="0">
                    <a:pos x="129" y="93"/>
                  </a:cxn>
                  <a:cxn ang="0">
                    <a:pos x="147" y="134"/>
                  </a:cxn>
                  <a:cxn ang="0">
                    <a:pos x="142" y="156"/>
                  </a:cxn>
                  <a:cxn ang="0">
                    <a:pos x="115" y="170"/>
                  </a:cxn>
                  <a:cxn ang="0">
                    <a:pos x="105" y="180"/>
                  </a:cxn>
                  <a:cxn ang="0">
                    <a:pos x="104" y="176"/>
                  </a:cxn>
                  <a:cxn ang="0">
                    <a:pos x="104" y="181"/>
                  </a:cxn>
                  <a:cxn ang="0">
                    <a:pos x="93" y="192"/>
                  </a:cxn>
                  <a:cxn ang="0">
                    <a:pos x="90" y="183"/>
                  </a:cxn>
                  <a:cxn ang="0">
                    <a:pos x="91" y="177"/>
                  </a:cxn>
                  <a:cxn ang="0">
                    <a:pos x="88" y="170"/>
                  </a:cxn>
                  <a:cxn ang="0">
                    <a:pos x="73" y="161"/>
                  </a:cxn>
                  <a:cxn ang="0">
                    <a:pos x="63" y="149"/>
                  </a:cxn>
                  <a:cxn ang="0">
                    <a:pos x="43" y="141"/>
                  </a:cxn>
                  <a:cxn ang="0">
                    <a:pos x="41" y="135"/>
                  </a:cxn>
                  <a:cxn ang="0">
                    <a:pos x="30" y="129"/>
                  </a:cxn>
                  <a:cxn ang="0">
                    <a:pos x="27" y="134"/>
                  </a:cxn>
                  <a:cxn ang="0">
                    <a:pos x="29" y="142"/>
                  </a:cxn>
                  <a:cxn ang="0">
                    <a:pos x="16" y="171"/>
                  </a:cxn>
                  <a:cxn ang="0">
                    <a:pos x="31" y="192"/>
                  </a:cxn>
                  <a:cxn ang="0">
                    <a:pos x="30" y="192"/>
                  </a:cxn>
                  <a:cxn ang="0">
                    <a:pos x="35" y="206"/>
                  </a:cxn>
                  <a:cxn ang="0">
                    <a:pos x="73" y="243"/>
                  </a:cxn>
                  <a:cxn ang="0">
                    <a:pos x="71" y="251"/>
                  </a:cxn>
                  <a:cxn ang="0">
                    <a:pos x="80" y="267"/>
                  </a:cxn>
                  <a:cxn ang="0">
                    <a:pos x="84" y="280"/>
                  </a:cxn>
                  <a:cxn ang="0">
                    <a:pos x="78" y="280"/>
                  </a:cxn>
                  <a:cxn ang="0">
                    <a:pos x="75" y="282"/>
                  </a:cxn>
                  <a:cxn ang="0">
                    <a:pos x="68" y="278"/>
                  </a:cxn>
                  <a:cxn ang="0">
                    <a:pos x="37" y="246"/>
                  </a:cxn>
                  <a:cxn ang="0">
                    <a:pos x="27" y="214"/>
                  </a:cxn>
                  <a:cxn ang="0">
                    <a:pos x="14" y="192"/>
                  </a:cxn>
                  <a:cxn ang="0">
                    <a:pos x="8" y="192"/>
                  </a:cxn>
                  <a:cxn ang="0">
                    <a:pos x="8" y="189"/>
                  </a:cxn>
                  <a:cxn ang="0">
                    <a:pos x="10" y="172"/>
                  </a:cxn>
                  <a:cxn ang="0">
                    <a:pos x="11" y="172"/>
                  </a:cxn>
                  <a:cxn ang="0">
                    <a:pos x="12" y="172"/>
                  </a:cxn>
                </a:cxnLst>
                <a:rect l="0" t="0" r="r" b="b"/>
                <a:pathLst>
                  <a:path w="147" h="282">
                    <a:moveTo>
                      <a:pt x="12" y="172"/>
                    </a:moveTo>
                    <a:cubicBezTo>
                      <a:pt x="16" y="165"/>
                      <a:pt x="17" y="160"/>
                      <a:pt x="21" y="152"/>
                    </a:cubicBezTo>
                    <a:cubicBezTo>
                      <a:pt x="22" y="150"/>
                      <a:pt x="25" y="149"/>
                      <a:pt x="25" y="147"/>
                    </a:cubicBezTo>
                    <a:cubicBezTo>
                      <a:pt x="25" y="143"/>
                      <a:pt x="19" y="123"/>
                      <a:pt x="15" y="119"/>
                    </a:cubicBezTo>
                    <a:cubicBezTo>
                      <a:pt x="12" y="116"/>
                      <a:pt x="8" y="114"/>
                      <a:pt x="8" y="109"/>
                    </a:cubicBezTo>
                    <a:cubicBezTo>
                      <a:pt x="8" y="108"/>
                      <a:pt x="8" y="107"/>
                      <a:pt x="8" y="105"/>
                    </a:cubicBezTo>
                    <a:cubicBezTo>
                      <a:pt x="8" y="106"/>
                      <a:pt x="8" y="106"/>
                      <a:pt x="8" y="106"/>
                    </a:cubicBezTo>
                    <a:cubicBezTo>
                      <a:pt x="9" y="105"/>
                      <a:pt x="12" y="100"/>
                      <a:pt x="12" y="96"/>
                    </a:cubicBezTo>
                    <a:cubicBezTo>
                      <a:pt x="12" y="91"/>
                      <a:pt x="12" y="82"/>
                      <a:pt x="9" y="77"/>
                    </a:cubicBezTo>
                    <a:cubicBezTo>
                      <a:pt x="6" y="73"/>
                      <a:pt x="0" y="73"/>
                      <a:pt x="0" y="65"/>
                    </a:cubicBezTo>
                    <a:cubicBezTo>
                      <a:pt x="0" y="57"/>
                      <a:pt x="3" y="51"/>
                      <a:pt x="8" y="47"/>
                    </a:cubicBezTo>
                    <a:cubicBezTo>
                      <a:pt x="10" y="44"/>
                      <a:pt x="15" y="45"/>
                      <a:pt x="19" y="43"/>
                    </a:cubicBezTo>
                    <a:cubicBezTo>
                      <a:pt x="29" y="36"/>
                      <a:pt x="36" y="33"/>
                      <a:pt x="45" y="19"/>
                    </a:cubicBezTo>
                    <a:cubicBezTo>
                      <a:pt x="47" y="19"/>
                      <a:pt x="47" y="19"/>
                      <a:pt x="47" y="19"/>
                    </a:cubicBezTo>
                    <a:cubicBezTo>
                      <a:pt x="47" y="23"/>
                      <a:pt x="49" y="24"/>
                      <a:pt x="50" y="24"/>
                    </a:cubicBezTo>
                    <a:cubicBezTo>
                      <a:pt x="51" y="24"/>
                      <a:pt x="52" y="22"/>
                      <a:pt x="52" y="20"/>
                    </a:cubicBezTo>
                    <a:cubicBezTo>
                      <a:pt x="52" y="16"/>
                      <a:pt x="52" y="13"/>
                      <a:pt x="52" y="9"/>
                    </a:cubicBezTo>
                    <a:cubicBezTo>
                      <a:pt x="52" y="9"/>
                      <a:pt x="62" y="6"/>
                      <a:pt x="64" y="6"/>
                    </a:cubicBezTo>
                    <a:cubicBezTo>
                      <a:pt x="78" y="6"/>
                      <a:pt x="78" y="6"/>
                      <a:pt x="78" y="6"/>
                    </a:cubicBezTo>
                    <a:cubicBezTo>
                      <a:pt x="84" y="9"/>
                      <a:pt x="89" y="0"/>
                      <a:pt x="96" y="0"/>
                    </a:cubicBezTo>
                    <a:cubicBezTo>
                      <a:pt x="103" y="0"/>
                      <a:pt x="107" y="5"/>
                      <a:pt x="115" y="5"/>
                    </a:cubicBezTo>
                    <a:cubicBezTo>
                      <a:pt x="115" y="16"/>
                      <a:pt x="123" y="20"/>
                      <a:pt x="130" y="22"/>
                    </a:cubicBezTo>
                    <a:cubicBezTo>
                      <a:pt x="121" y="36"/>
                      <a:pt x="100" y="39"/>
                      <a:pt x="100" y="58"/>
                    </a:cubicBezTo>
                    <a:cubicBezTo>
                      <a:pt x="100" y="62"/>
                      <a:pt x="102" y="63"/>
                      <a:pt x="104" y="64"/>
                    </a:cubicBezTo>
                    <a:cubicBezTo>
                      <a:pt x="114" y="74"/>
                      <a:pt x="118" y="86"/>
                      <a:pt x="129" y="93"/>
                    </a:cubicBezTo>
                    <a:cubicBezTo>
                      <a:pt x="140" y="100"/>
                      <a:pt x="147" y="119"/>
                      <a:pt x="147" y="134"/>
                    </a:cubicBezTo>
                    <a:cubicBezTo>
                      <a:pt x="147" y="144"/>
                      <a:pt x="142" y="148"/>
                      <a:pt x="142" y="156"/>
                    </a:cubicBezTo>
                    <a:cubicBezTo>
                      <a:pt x="127" y="160"/>
                      <a:pt x="126" y="164"/>
                      <a:pt x="115" y="170"/>
                    </a:cubicBezTo>
                    <a:cubicBezTo>
                      <a:pt x="109" y="173"/>
                      <a:pt x="110" y="180"/>
                      <a:pt x="105" y="180"/>
                    </a:cubicBezTo>
                    <a:cubicBezTo>
                      <a:pt x="104" y="180"/>
                      <a:pt x="104" y="177"/>
                      <a:pt x="104" y="176"/>
                    </a:cubicBezTo>
                    <a:cubicBezTo>
                      <a:pt x="104" y="179"/>
                      <a:pt x="104" y="180"/>
                      <a:pt x="104" y="181"/>
                    </a:cubicBezTo>
                    <a:cubicBezTo>
                      <a:pt x="104" y="185"/>
                      <a:pt x="95" y="192"/>
                      <a:pt x="93" y="192"/>
                    </a:cubicBezTo>
                    <a:cubicBezTo>
                      <a:pt x="91" y="192"/>
                      <a:pt x="90" y="186"/>
                      <a:pt x="90" y="183"/>
                    </a:cubicBezTo>
                    <a:cubicBezTo>
                      <a:pt x="90" y="179"/>
                      <a:pt x="90" y="178"/>
                      <a:pt x="91" y="177"/>
                    </a:cubicBezTo>
                    <a:cubicBezTo>
                      <a:pt x="90" y="176"/>
                      <a:pt x="89" y="172"/>
                      <a:pt x="88" y="170"/>
                    </a:cubicBezTo>
                    <a:cubicBezTo>
                      <a:pt x="82" y="170"/>
                      <a:pt x="73" y="168"/>
                      <a:pt x="73" y="161"/>
                    </a:cubicBezTo>
                    <a:cubicBezTo>
                      <a:pt x="63" y="161"/>
                      <a:pt x="68" y="155"/>
                      <a:pt x="63" y="149"/>
                    </a:cubicBezTo>
                    <a:cubicBezTo>
                      <a:pt x="56" y="143"/>
                      <a:pt x="50" y="143"/>
                      <a:pt x="43" y="141"/>
                    </a:cubicBezTo>
                    <a:cubicBezTo>
                      <a:pt x="42" y="141"/>
                      <a:pt x="41" y="135"/>
                      <a:pt x="41" y="135"/>
                    </a:cubicBezTo>
                    <a:cubicBezTo>
                      <a:pt x="40" y="130"/>
                      <a:pt x="34" y="129"/>
                      <a:pt x="30" y="129"/>
                    </a:cubicBezTo>
                    <a:cubicBezTo>
                      <a:pt x="26" y="129"/>
                      <a:pt x="27" y="132"/>
                      <a:pt x="27" y="134"/>
                    </a:cubicBezTo>
                    <a:cubicBezTo>
                      <a:pt x="27" y="138"/>
                      <a:pt x="29" y="139"/>
                      <a:pt x="29" y="142"/>
                    </a:cubicBezTo>
                    <a:cubicBezTo>
                      <a:pt x="29" y="156"/>
                      <a:pt x="16" y="159"/>
                      <a:pt x="16" y="171"/>
                    </a:cubicBezTo>
                    <a:cubicBezTo>
                      <a:pt x="16" y="185"/>
                      <a:pt x="31" y="179"/>
                      <a:pt x="31" y="192"/>
                    </a:cubicBezTo>
                    <a:cubicBezTo>
                      <a:pt x="30" y="192"/>
                      <a:pt x="30" y="192"/>
                      <a:pt x="30" y="192"/>
                    </a:cubicBezTo>
                    <a:cubicBezTo>
                      <a:pt x="32" y="195"/>
                      <a:pt x="32" y="203"/>
                      <a:pt x="35" y="206"/>
                    </a:cubicBezTo>
                    <a:cubicBezTo>
                      <a:pt x="47" y="218"/>
                      <a:pt x="73" y="221"/>
                      <a:pt x="73" y="243"/>
                    </a:cubicBezTo>
                    <a:cubicBezTo>
                      <a:pt x="73" y="247"/>
                      <a:pt x="71" y="247"/>
                      <a:pt x="71" y="251"/>
                    </a:cubicBezTo>
                    <a:cubicBezTo>
                      <a:pt x="71" y="259"/>
                      <a:pt x="78" y="262"/>
                      <a:pt x="80" y="267"/>
                    </a:cubicBezTo>
                    <a:cubicBezTo>
                      <a:pt x="82" y="273"/>
                      <a:pt x="82" y="275"/>
                      <a:pt x="84" y="280"/>
                    </a:cubicBezTo>
                    <a:cubicBezTo>
                      <a:pt x="80" y="280"/>
                      <a:pt x="80" y="280"/>
                      <a:pt x="78" y="280"/>
                    </a:cubicBezTo>
                    <a:cubicBezTo>
                      <a:pt x="77" y="280"/>
                      <a:pt x="76" y="282"/>
                      <a:pt x="75" y="282"/>
                    </a:cubicBezTo>
                    <a:cubicBezTo>
                      <a:pt x="71" y="282"/>
                      <a:pt x="70" y="279"/>
                      <a:pt x="68" y="278"/>
                    </a:cubicBezTo>
                    <a:cubicBezTo>
                      <a:pt x="54" y="274"/>
                      <a:pt x="41" y="261"/>
                      <a:pt x="37" y="246"/>
                    </a:cubicBezTo>
                    <a:cubicBezTo>
                      <a:pt x="33" y="233"/>
                      <a:pt x="32" y="224"/>
                      <a:pt x="27" y="214"/>
                    </a:cubicBezTo>
                    <a:cubicBezTo>
                      <a:pt x="24" y="208"/>
                      <a:pt x="21" y="192"/>
                      <a:pt x="14" y="192"/>
                    </a:cubicBezTo>
                    <a:cubicBezTo>
                      <a:pt x="9" y="192"/>
                      <a:pt x="12" y="194"/>
                      <a:pt x="8" y="192"/>
                    </a:cubicBezTo>
                    <a:cubicBezTo>
                      <a:pt x="7" y="192"/>
                      <a:pt x="8" y="190"/>
                      <a:pt x="8" y="189"/>
                    </a:cubicBezTo>
                    <a:cubicBezTo>
                      <a:pt x="8" y="183"/>
                      <a:pt x="9" y="179"/>
                      <a:pt x="10" y="172"/>
                    </a:cubicBezTo>
                    <a:cubicBezTo>
                      <a:pt x="11" y="172"/>
                      <a:pt x="11" y="172"/>
                      <a:pt x="11" y="172"/>
                    </a:cubicBezTo>
                    <a:lnTo>
                      <a:pt x="12" y="17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2" name="Freeform 133">
                <a:extLst>
                  <a:ext uri="{FF2B5EF4-FFF2-40B4-BE49-F238E27FC236}">
                    <a16:creationId xmlns:a16="http://schemas.microsoft.com/office/drawing/2014/main" id="{EE9E8B72-9240-A347-B29C-1583114DE6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2038" y="2898775"/>
                <a:ext cx="26988" cy="25400"/>
              </a:xfrm>
              <a:custGeom>
                <a:avLst/>
                <a:gdLst/>
                <a:ahLst/>
                <a:cxnLst>
                  <a:cxn ang="0">
                    <a:pos x="12" y="17"/>
                  </a:cxn>
                  <a:cxn ang="0">
                    <a:pos x="9" y="11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20" y="15"/>
                  </a:cxn>
                  <a:cxn ang="0">
                    <a:pos x="21" y="19"/>
                  </a:cxn>
                  <a:cxn ang="0">
                    <a:pos x="17" y="19"/>
                  </a:cxn>
                  <a:cxn ang="0">
                    <a:pos x="12" y="17"/>
                  </a:cxn>
                </a:cxnLst>
                <a:rect l="0" t="0" r="r" b="b"/>
                <a:pathLst>
                  <a:path w="21" h="19">
                    <a:moveTo>
                      <a:pt x="12" y="17"/>
                    </a:moveTo>
                    <a:cubicBezTo>
                      <a:pt x="11" y="17"/>
                      <a:pt x="9" y="12"/>
                      <a:pt x="9" y="11"/>
                    </a:cubicBezTo>
                    <a:cubicBezTo>
                      <a:pt x="7" y="7"/>
                      <a:pt x="0" y="9"/>
                      <a:pt x="0" y="6"/>
                    </a:cubicBezTo>
                    <a:cubicBezTo>
                      <a:pt x="0" y="3"/>
                      <a:pt x="6" y="0"/>
                      <a:pt x="9" y="0"/>
                    </a:cubicBezTo>
                    <a:cubicBezTo>
                      <a:pt x="11" y="7"/>
                      <a:pt x="14" y="15"/>
                      <a:pt x="20" y="15"/>
                    </a:cubicBezTo>
                    <a:cubicBezTo>
                      <a:pt x="20" y="16"/>
                      <a:pt x="20" y="18"/>
                      <a:pt x="21" y="19"/>
                    </a:cubicBezTo>
                    <a:cubicBezTo>
                      <a:pt x="20" y="19"/>
                      <a:pt x="18" y="19"/>
                      <a:pt x="17" y="19"/>
                    </a:cubicBezTo>
                    <a:cubicBezTo>
                      <a:pt x="15" y="19"/>
                      <a:pt x="14" y="17"/>
                      <a:pt x="12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3" name="Freeform 134">
                <a:extLst>
                  <a:ext uri="{FF2B5EF4-FFF2-40B4-BE49-F238E27FC236}">
                    <a16:creationId xmlns:a16="http://schemas.microsoft.com/office/drawing/2014/main" id="{59E96214-9BB1-3A4B-92F9-B158D7E9C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3313" y="2917825"/>
                <a:ext cx="11113" cy="111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5" y="0"/>
                  </a:cxn>
                  <a:cxn ang="0">
                    <a:pos x="9" y="3"/>
                  </a:cxn>
                  <a:cxn ang="0">
                    <a:pos x="4" y="8"/>
                  </a:cxn>
                  <a:cxn ang="0">
                    <a:pos x="1" y="3"/>
                  </a:cxn>
                  <a:cxn ang="0">
                    <a:pos x="1" y="0"/>
                  </a:cxn>
                </a:cxnLst>
                <a:rect l="0" t="0" r="r" b="b"/>
                <a:pathLst>
                  <a:path w="9" h="8">
                    <a:moveTo>
                      <a:pt x="1" y="0"/>
                    </a:moveTo>
                    <a:cubicBezTo>
                      <a:pt x="2" y="0"/>
                      <a:pt x="4" y="0"/>
                      <a:pt x="5" y="0"/>
                    </a:cubicBezTo>
                    <a:cubicBezTo>
                      <a:pt x="6" y="0"/>
                      <a:pt x="8" y="2"/>
                      <a:pt x="9" y="3"/>
                    </a:cubicBezTo>
                    <a:cubicBezTo>
                      <a:pt x="9" y="5"/>
                      <a:pt x="7" y="8"/>
                      <a:pt x="4" y="8"/>
                    </a:cubicBezTo>
                    <a:cubicBezTo>
                      <a:pt x="1" y="8"/>
                      <a:pt x="1" y="5"/>
                      <a:pt x="1" y="3"/>
                    </a:cubicBezTo>
                    <a:cubicBezTo>
                      <a:pt x="1" y="2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4" name="Freeform 135">
                <a:extLst>
                  <a:ext uri="{FF2B5EF4-FFF2-40B4-BE49-F238E27FC236}">
                    <a16:creationId xmlns:a16="http://schemas.microsoft.com/office/drawing/2014/main" id="{7A935918-A385-4E45-B91C-30BCFF1BB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35675" y="2892425"/>
                <a:ext cx="952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8" y="1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1" y="0"/>
                  </a:cxn>
                </a:cxnLst>
                <a:rect l="0" t="0" r="r" b="b"/>
                <a:pathLst>
                  <a:path w="8" h="12">
                    <a:moveTo>
                      <a:pt x="1" y="0"/>
                    </a:moveTo>
                    <a:cubicBezTo>
                      <a:pt x="5" y="4"/>
                      <a:pt x="8" y="7"/>
                      <a:pt x="8" y="12"/>
                    </a:cubicBezTo>
                    <a:cubicBezTo>
                      <a:pt x="5" y="12"/>
                      <a:pt x="0" y="5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3" y="2"/>
                      <a:pt x="3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5" name="Freeform 136">
                <a:extLst>
                  <a:ext uri="{FF2B5EF4-FFF2-40B4-BE49-F238E27FC236}">
                    <a16:creationId xmlns:a16="http://schemas.microsoft.com/office/drawing/2014/main" id="{33FDFC1D-FD5A-C44A-B105-9929232E84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3450" y="2855913"/>
                <a:ext cx="15875" cy="1587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8" y="1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12" h="11">
                    <a:moveTo>
                      <a:pt x="2" y="0"/>
                    </a:moveTo>
                    <a:cubicBezTo>
                      <a:pt x="5" y="2"/>
                      <a:pt x="12" y="11"/>
                      <a:pt x="8" y="11"/>
                    </a:cubicBezTo>
                    <a:cubicBezTo>
                      <a:pt x="6" y="11"/>
                      <a:pt x="1" y="4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6" name="Freeform 137">
                <a:extLst>
                  <a:ext uri="{FF2B5EF4-FFF2-40B4-BE49-F238E27FC236}">
                    <a16:creationId xmlns:a16="http://schemas.microsoft.com/office/drawing/2014/main" id="{720A0887-FA9A-AC46-9E81-0D7860483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8438" y="2284413"/>
                <a:ext cx="41275" cy="49213"/>
              </a:xfrm>
              <a:custGeom>
                <a:avLst/>
                <a:gdLst/>
                <a:ahLst/>
                <a:cxnLst>
                  <a:cxn ang="0">
                    <a:pos x="12" y="22"/>
                  </a:cxn>
                  <a:cxn ang="0">
                    <a:pos x="14" y="16"/>
                  </a:cxn>
                  <a:cxn ang="0">
                    <a:pos x="10" y="10"/>
                  </a:cxn>
                  <a:cxn ang="0">
                    <a:pos x="10" y="14"/>
                  </a:cxn>
                  <a:cxn ang="0">
                    <a:pos x="5" y="16"/>
                  </a:cxn>
                  <a:cxn ang="0">
                    <a:pos x="0" y="11"/>
                  </a:cxn>
                  <a:cxn ang="0">
                    <a:pos x="14" y="0"/>
                  </a:cxn>
                  <a:cxn ang="0">
                    <a:pos x="26" y="3"/>
                  </a:cxn>
                  <a:cxn ang="0">
                    <a:pos x="26" y="8"/>
                  </a:cxn>
                  <a:cxn ang="0">
                    <a:pos x="30" y="11"/>
                  </a:cxn>
                  <a:cxn ang="0">
                    <a:pos x="30" y="16"/>
                  </a:cxn>
                  <a:cxn ang="0">
                    <a:pos x="26" y="16"/>
                  </a:cxn>
                  <a:cxn ang="0">
                    <a:pos x="15" y="37"/>
                  </a:cxn>
                  <a:cxn ang="0">
                    <a:pos x="14" y="33"/>
                  </a:cxn>
                  <a:cxn ang="0">
                    <a:pos x="14" y="36"/>
                  </a:cxn>
                  <a:cxn ang="0">
                    <a:pos x="7" y="29"/>
                  </a:cxn>
                  <a:cxn ang="0">
                    <a:pos x="12" y="22"/>
                  </a:cxn>
                </a:cxnLst>
                <a:rect l="0" t="0" r="r" b="b"/>
                <a:pathLst>
                  <a:path w="30" h="37">
                    <a:moveTo>
                      <a:pt x="12" y="22"/>
                    </a:moveTo>
                    <a:cubicBezTo>
                      <a:pt x="14" y="16"/>
                      <a:pt x="14" y="16"/>
                      <a:pt x="14" y="16"/>
                    </a:cubicBezTo>
                    <a:cubicBezTo>
                      <a:pt x="11" y="15"/>
                      <a:pt x="11" y="12"/>
                      <a:pt x="10" y="10"/>
                    </a:cubicBezTo>
                    <a:cubicBezTo>
                      <a:pt x="10" y="11"/>
                      <a:pt x="9" y="13"/>
                      <a:pt x="10" y="14"/>
                    </a:cubicBezTo>
                    <a:cubicBezTo>
                      <a:pt x="8" y="14"/>
                      <a:pt x="6" y="16"/>
                      <a:pt x="5" y="16"/>
                    </a:cubicBezTo>
                    <a:cubicBezTo>
                      <a:pt x="3" y="16"/>
                      <a:pt x="0" y="13"/>
                      <a:pt x="0" y="11"/>
                    </a:cubicBezTo>
                    <a:cubicBezTo>
                      <a:pt x="0" y="8"/>
                      <a:pt x="13" y="0"/>
                      <a:pt x="14" y="0"/>
                    </a:cubicBezTo>
                    <a:cubicBezTo>
                      <a:pt x="18" y="0"/>
                      <a:pt x="20" y="3"/>
                      <a:pt x="26" y="3"/>
                    </a:cubicBezTo>
                    <a:cubicBezTo>
                      <a:pt x="26" y="5"/>
                      <a:pt x="25" y="8"/>
                      <a:pt x="26" y="8"/>
                    </a:cubicBezTo>
                    <a:cubicBezTo>
                      <a:pt x="30" y="11"/>
                      <a:pt x="30" y="11"/>
                      <a:pt x="30" y="11"/>
                    </a:cubicBezTo>
                    <a:cubicBezTo>
                      <a:pt x="30" y="13"/>
                      <a:pt x="29" y="14"/>
                      <a:pt x="30" y="16"/>
                    </a:cubicBezTo>
                    <a:cubicBezTo>
                      <a:pt x="29" y="16"/>
                      <a:pt x="27" y="16"/>
                      <a:pt x="26" y="16"/>
                    </a:cubicBezTo>
                    <a:cubicBezTo>
                      <a:pt x="25" y="24"/>
                      <a:pt x="21" y="37"/>
                      <a:pt x="15" y="37"/>
                    </a:cubicBezTo>
                    <a:cubicBezTo>
                      <a:pt x="14" y="37"/>
                      <a:pt x="14" y="35"/>
                      <a:pt x="14" y="33"/>
                    </a:cubicBezTo>
                    <a:cubicBezTo>
                      <a:pt x="14" y="36"/>
                      <a:pt x="14" y="36"/>
                      <a:pt x="14" y="36"/>
                    </a:cubicBezTo>
                    <a:cubicBezTo>
                      <a:pt x="10" y="36"/>
                      <a:pt x="7" y="31"/>
                      <a:pt x="7" y="29"/>
                    </a:cubicBezTo>
                    <a:cubicBezTo>
                      <a:pt x="7" y="28"/>
                      <a:pt x="12" y="22"/>
                      <a:pt x="12" y="2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7" name="Freeform 138">
                <a:extLst>
                  <a:ext uri="{FF2B5EF4-FFF2-40B4-BE49-F238E27FC236}">
                    <a16:creationId xmlns:a16="http://schemas.microsoft.com/office/drawing/2014/main" id="{3E7A6569-6105-A14F-9121-E1095FB644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6063" y="2271713"/>
                <a:ext cx="42863" cy="30163"/>
              </a:xfrm>
              <a:custGeom>
                <a:avLst/>
                <a:gdLst/>
                <a:ahLst/>
                <a:cxnLst>
                  <a:cxn ang="0">
                    <a:pos x="23" y="15"/>
                  </a:cxn>
                  <a:cxn ang="0">
                    <a:pos x="17" y="12"/>
                  </a:cxn>
                  <a:cxn ang="0">
                    <a:pos x="6" y="23"/>
                  </a:cxn>
                  <a:cxn ang="0">
                    <a:pos x="3" y="17"/>
                  </a:cxn>
                  <a:cxn ang="0">
                    <a:pos x="0" y="12"/>
                  </a:cxn>
                  <a:cxn ang="0">
                    <a:pos x="8" y="5"/>
                  </a:cxn>
                  <a:cxn ang="0">
                    <a:pos x="23" y="0"/>
                  </a:cxn>
                  <a:cxn ang="0">
                    <a:pos x="23" y="15"/>
                  </a:cxn>
                </a:cxnLst>
                <a:rect l="0" t="0" r="r" b="b"/>
                <a:pathLst>
                  <a:path w="33" h="23">
                    <a:moveTo>
                      <a:pt x="23" y="15"/>
                    </a:moveTo>
                    <a:cubicBezTo>
                      <a:pt x="20" y="15"/>
                      <a:pt x="18" y="13"/>
                      <a:pt x="17" y="12"/>
                    </a:cubicBezTo>
                    <a:cubicBezTo>
                      <a:pt x="13" y="16"/>
                      <a:pt x="12" y="23"/>
                      <a:pt x="6" y="23"/>
                    </a:cubicBezTo>
                    <a:cubicBezTo>
                      <a:pt x="4" y="23"/>
                      <a:pt x="3" y="19"/>
                      <a:pt x="3" y="17"/>
                    </a:cubicBezTo>
                    <a:cubicBezTo>
                      <a:pt x="1" y="15"/>
                      <a:pt x="0" y="14"/>
                      <a:pt x="0" y="12"/>
                    </a:cubicBezTo>
                    <a:cubicBezTo>
                      <a:pt x="0" y="12"/>
                      <a:pt x="8" y="6"/>
                      <a:pt x="8" y="5"/>
                    </a:cubicBezTo>
                    <a:cubicBezTo>
                      <a:pt x="16" y="7"/>
                      <a:pt x="17" y="0"/>
                      <a:pt x="23" y="0"/>
                    </a:cubicBezTo>
                    <a:cubicBezTo>
                      <a:pt x="33" y="0"/>
                      <a:pt x="28" y="15"/>
                      <a:pt x="23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8" name="Freeform 139">
                <a:extLst>
                  <a:ext uri="{FF2B5EF4-FFF2-40B4-BE49-F238E27FC236}">
                    <a16:creationId xmlns:a16="http://schemas.microsoft.com/office/drawing/2014/main" id="{119F12E8-A65C-3F48-888F-974C84A7EF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2250" y="2136775"/>
                <a:ext cx="185738" cy="153988"/>
              </a:xfrm>
              <a:custGeom>
                <a:avLst/>
                <a:gdLst/>
                <a:ahLst/>
                <a:cxnLst>
                  <a:cxn ang="0">
                    <a:pos x="55" y="110"/>
                  </a:cxn>
                  <a:cxn ang="0">
                    <a:pos x="55" y="107"/>
                  </a:cxn>
                  <a:cxn ang="0">
                    <a:pos x="56" y="99"/>
                  </a:cxn>
                  <a:cxn ang="0">
                    <a:pos x="43" y="95"/>
                  </a:cxn>
                  <a:cxn ang="0">
                    <a:pos x="39" y="99"/>
                  </a:cxn>
                  <a:cxn ang="0">
                    <a:pos x="29" y="100"/>
                  </a:cxn>
                  <a:cxn ang="0">
                    <a:pos x="6" y="106"/>
                  </a:cxn>
                  <a:cxn ang="0">
                    <a:pos x="0" y="104"/>
                  </a:cxn>
                  <a:cxn ang="0">
                    <a:pos x="5" y="101"/>
                  </a:cxn>
                  <a:cxn ang="0">
                    <a:pos x="30" y="84"/>
                  </a:cxn>
                  <a:cxn ang="0">
                    <a:pos x="57" y="84"/>
                  </a:cxn>
                  <a:cxn ang="0">
                    <a:pos x="72" y="70"/>
                  </a:cxn>
                  <a:cxn ang="0">
                    <a:pos x="79" y="59"/>
                  </a:cxn>
                  <a:cxn ang="0">
                    <a:pos x="77" y="64"/>
                  </a:cxn>
                  <a:cxn ang="0">
                    <a:pos x="79" y="66"/>
                  </a:cxn>
                  <a:cxn ang="0">
                    <a:pos x="92" y="60"/>
                  </a:cxn>
                  <a:cxn ang="0">
                    <a:pos x="116" y="25"/>
                  </a:cxn>
                  <a:cxn ang="0">
                    <a:pos x="114" y="19"/>
                  </a:cxn>
                  <a:cxn ang="0">
                    <a:pos x="125" y="3"/>
                  </a:cxn>
                  <a:cxn ang="0">
                    <a:pos x="130" y="4"/>
                  </a:cxn>
                  <a:cxn ang="0">
                    <a:pos x="129" y="4"/>
                  </a:cxn>
                  <a:cxn ang="0">
                    <a:pos x="128" y="0"/>
                  </a:cxn>
                  <a:cxn ang="0">
                    <a:pos x="133" y="2"/>
                  </a:cxn>
                  <a:cxn ang="0">
                    <a:pos x="134" y="11"/>
                  </a:cxn>
                  <a:cxn ang="0">
                    <a:pos x="140" y="26"/>
                  </a:cxn>
                  <a:cxn ang="0">
                    <a:pos x="134" y="40"/>
                  </a:cxn>
                  <a:cxn ang="0">
                    <a:pos x="134" y="43"/>
                  </a:cxn>
                  <a:cxn ang="0">
                    <a:pos x="130" y="44"/>
                  </a:cxn>
                  <a:cxn ang="0">
                    <a:pos x="127" y="63"/>
                  </a:cxn>
                  <a:cxn ang="0">
                    <a:pos x="122" y="76"/>
                  </a:cxn>
                  <a:cxn ang="0">
                    <a:pos x="125" y="84"/>
                  </a:cxn>
                  <a:cxn ang="0">
                    <a:pos x="114" y="93"/>
                  </a:cxn>
                  <a:cxn ang="0">
                    <a:pos x="114" y="86"/>
                  </a:cxn>
                  <a:cxn ang="0">
                    <a:pos x="102" y="96"/>
                  </a:cxn>
                  <a:cxn ang="0">
                    <a:pos x="100" y="94"/>
                  </a:cxn>
                  <a:cxn ang="0">
                    <a:pos x="96" y="94"/>
                  </a:cxn>
                  <a:cxn ang="0">
                    <a:pos x="87" y="100"/>
                  </a:cxn>
                  <a:cxn ang="0">
                    <a:pos x="74" y="92"/>
                  </a:cxn>
                  <a:cxn ang="0">
                    <a:pos x="72" y="96"/>
                  </a:cxn>
                  <a:cxn ang="0">
                    <a:pos x="76" y="103"/>
                  </a:cxn>
                  <a:cxn ang="0">
                    <a:pos x="72" y="103"/>
                  </a:cxn>
                  <a:cxn ang="0">
                    <a:pos x="61" y="115"/>
                  </a:cxn>
                  <a:cxn ang="0">
                    <a:pos x="55" y="110"/>
                  </a:cxn>
                </a:cxnLst>
                <a:rect l="0" t="0" r="r" b="b"/>
                <a:pathLst>
                  <a:path w="140" h="115">
                    <a:moveTo>
                      <a:pt x="55" y="110"/>
                    </a:moveTo>
                    <a:cubicBezTo>
                      <a:pt x="53" y="110"/>
                      <a:pt x="55" y="108"/>
                      <a:pt x="55" y="107"/>
                    </a:cubicBezTo>
                    <a:cubicBezTo>
                      <a:pt x="55" y="104"/>
                      <a:pt x="56" y="101"/>
                      <a:pt x="56" y="99"/>
                    </a:cubicBezTo>
                    <a:cubicBezTo>
                      <a:pt x="51" y="98"/>
                      <a:pt x="48" y="95"/>
                      <a:pt x="43" y="95"/>
                    </a:cubicBezTo>
                    <a:cubicBezTo>
                      <a:pt x="40" y="95"/>
                      <a:pt x="40" y="98"/>
                      <a:pt x="39" y="99"/>
                    </a:cubicBezTo>
                    <a:cubicBezTo>
                      <a:pt x="35" y="100"/>
                      <a:pt x="32" y="98"/>
                      <a:pt x="29" y="100"/>
                    </a:cubicBezTo>
                    <a:cubicBezTo>
                      <a:pt x="23" y="103"/>
                      <a:pt x="15" y="106"/>
                      <a:pt x="6" y="106"/>
                    </a:cubicBezTo>
                    <a:cubicBezTo>
                      <a:pt x="3" y="106"/>
                      <a:pt x="0" y="106"/>
                      <a:pt x="0" y="104"/>
                    </a:cubicBezTo>
                    <a:cubicBezTo>
                      <a:pt x="0" y="103"/>
                      <a:pt x="4" y="102"/>
                      <a:pt x="5" y="101"/>
                    </a:cubicBezTo>
                    <a:cubicBezTo>
                      <a:pt x="15" y="95"/>
                      <a:pt x="19" y="84"/>
                      <a:pt x="30" y="84"/>
                    </a:cubicBezTo>
                    <a:cubicBezTo>
                      <a:pt x="43" y="84"/>
                      <a:pt x="47" y="84"/>
                      <a:pt x="57" y="84"/>
                    </a:cubicBezTo>
                    <a:cubicBezTo>
                      <a:pt x="65" y="84"/>
                      <a:pt x="68" y="70"/>
                      <a:pt x="72" y="70"/>
                    </a:cubicBezTo>
                    <a:cubicBezTo>
                      <a:pt x="72" y="70"/>
                      <a:pt x="78" y="60"/>
                      <a:pt x="79" y="59"/>
                    </a:cubicBezTo>
                    <a:cubicBezTo>
                      <a:pt x="78" y="61"/>
                      <a:pt x="77" y="62"/>
                      <a:pt x="77" y="64"/>
                    </a:cubicBezTo>
                    <a:cubicBezTo>
                      <a:pt x="77" y="65"/>
                      <a:pt x="78" y="66"/>
                      <a:pt x="79" y="66"/>
                    </a:cubicBezTo>
                    <a:cubicBezTo>
                      <a:pt x="86" y="66"/>
                      <a:pt x="87" y="62"/>
                      <a:pt x="92" y="60"/>
                    </a:cubicBezTo>
                    <a:cubicBezTo>
                      <a:pt x="101" y="57"/>
                      <a:pt x="116" y="39"/>
                      <a:pt x="116" y="25"/>
                    </a:cubicBezTo>
                    <a:cubicBezTo>
                      <a:pt x="116" y="22"/>
                      <a:pt x="114" y="22"/>
                      <a:pt x="114" y="19"/>
                    </a:cubicBezTo>
                    <a:cubicBezTo>
                      <a:pt x="114" y="14"/>
                      <a:pt x="119" y="3"/>
                      <a:pt x="125" y="3"/>
                    </a:cubicBezTo>
                    <a:cubicBezTo>
                      <a:pt x="125" y="3"/>
                      <a:pt x="125" y="9"/>
                      <a:pt x="130" y="4"/>
                    </a:cubicBezTo>
                    <a:cubicBezTo>
                      <a:pt x="130" y="4"/>
                      <a:pt x="129" y="4"/>
                      <a:pt x="129" y="4"/>
                    </a:cubicBezTo>
                    <a:cubicBezTo>
                      <a:pt x="128" y="4"/>
                      <a:pt x="127" y="0"/>
                      <a:pt x="128" y="0"/>
                    </a:cubicBezTo>
                    <a:cubicBezTo>
                      <a:pt x="131" y="0"/>
                      <a:pt x="133" y="1"/>
                      <a:pt x="133" y="2"/>
                    </a:cubicBezTo>
                    <a:cubicBezTo>
                      <a:pt x="135" y="5"/>
                      <a:pt x="134" y="8"/>
                      <a:pt x="134" y="11"/>
                    </a:cubicBezTo>
                    <a:cubicBezTo>
                      <a:pt x="134" y="17"/>
                      <a:pt x="140" y="20"/>
                      <a:pt x="140" y="26"/>
                    </a:cubicBezTo>
                    <a:cubicBezTo>
                      <a:pt x="140" y="33"/>
                      <a:pt x="134" y="34"/>
                      <a:pt x="134" y="40"/>
                    </a:cubicBezTo>
                    <a:cubicBezTo>
                      <a:pt x="134" y="41"/>
                      <a:pt x="134" y="42"/>
                      <a:pt x="134" y="43"/>
                    </a:cubicBezTo>
                    <a:cubicBezTo>
                      <a:pt x="133" y="44"/>
                      <a:pt x="132" y="43"/>
                      <a:pt x="130" y="44"/>
                    </a:cubicBezTo>
                    <a:cubicBezTo>
                      <a:pt x="126" y="45"/>
                      <a:pt x="127" y="59"/>
                      <a:pt x="127" y="63"/>
                    </a:cubicBezTo>
                    <a:cubicBezTo>
                      <a:pt x="127" y="67"/>
                      <a:pt x="122" y="70"/>
                      <a:pt x="122" y="76"/>
                    </a:cubicBezTo>
                    <a:cubicBezTo>
                      <a:pt x="122" y="80"/>
                      <a:pt x="124" y="81"/>
                      <a:pt x="125" y="84"/>
                    </a:cubicBezTo>
                    <a:cubicBezTo>
                      <a:pt x="119" y="87"/>
                      <a:pt x="119" y="91"/>
                      <a:pt x="114" y="93"/>
                    </a:cubicBezTo>
                    <a:cubicBezTo>
                      <a:pt x="112" y="89"/>
                      <a:pt x="114" y="89"/>
                      <a:pt x="114" y="86"/>
                    </a:cubicBezTo>
                    <a:cubicBezTo>
                      <a:pt x="108" y="90"/>
                      <a:pt x="104" y="90"/>
                      <a:pt x="102" y="96"/>
                    </a:cubicBezTo>
                    <a:cubicBezTo>
                      <a:pt x="102" y="96"/>
                      <a:pt x="100" y="95"/>
                      <a:pt x="100" y="94"/>
                    </a:cubicBezTo>
                    <a:cubicBezTo>
                      <a:pt x="96" y="94"/>
                      <a:pt x="96" y="94"/>
                      <a:pt x="96" y="94"/>
                    </a:cubicBezTo>
                    <a:cubicBezTo>
                      <a:pt x="93" y="97"/>
                      <a:pt x="91" y="100"/>
                      <a:pt x="87" y="100"/>
                    </a:cubicBezTo>
                    <a:cubicBezTo>
                      <a:pt x="78" y="100"/>
                      <a:pt x="78" y="92"/>
                      <a:pt x="74" y="92"/>
                    </a:cubicBezTo>
                    <a:cubicBezTo>
                      <a:pt x="73" y="92"/>
                      <a:pt x="72" y="94"/>
                      <a:pt x="72" y="96"/>
                    </a:cubicBezTo>
                    <a:cubicBezTo>
                      <a:pt x="72" y="97"/>
                      <a:pt x="76" y="103"/>
                      <a:pt x="76" y="103"/>
                    </a:cubicBezTo>
                    <a:cubicBezTo>
                      <a:pt x="75" y="103"/>
                      <a:pt x="73" y="103"/>
                      <a:pt x="72" y="103"/>
                    </a:cubicBezTo>
                    <a:cubicBezTo>
                      <a:pt x="68" y="103"/>
                      <a:pt x="63" y="110"/>
                      <a:pt x="61" y="115"/>
                    </a:cubicBezTo>
                    <a:cubicBezTo>
                      <a:pt x="57" y="114"/>
                      <a:pt x="58" y="110"/>
                      <a:pt x="55" y="1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9" name="Freeform 140">
                <a:extLst>
                  <a:ext uri="{FF2B5EF4-FFF2-40B4-BE49-F238E27FC236}">
                    <a16:creationId xmlns:a16="http://schemas.microsoft.com/office/drawing/2014/main" id="{13582CB9-528C-F349-8E74-C30E172737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1475" y="2054225"/>
                <a:ext cx="96838" cy="80963"/>
              </a:xfrm>
              <a:custGeom>
                <a:avLst/>
                <a:gdLst/>
                <a:ahLst/>
                <a:cxnLst>
                  <a:cxn ang="0">
                    <a:pos x="11" y="33"/>
                  </a:cxn>
                  <a:cxn ang="0">
                    <a:pos x="15" y="33"/>
                  </a:cxn>
                  <a:cxn ang="0">
                    <a:pos x="26" y="10"/>
                  </a:cxn>
                  <a:cxn ang="0">
                    <a:pos x="23" y="6"/>
                  </a:cxn>
                  <a:cxn ang="0">
                    <a:pos x="26" y="0"/>
                  </a:cxn>
                  <a:cxn ang="0">
                    <a:pos x="60" y="22"/>
                  </a:cxn>
                  <a:cxn ang="0">
                    <a:pos x="70" y="21"/>
                  </a:cxn>
                  <a:cxn ang="0">
                    <a:pos x="67" y="26"/>
                  </a:cxn>
                  <a:cxn ang="0">
                    <a:pos x="72" y="32"/>
                  </a:cxn>
                  <a:cxn ang="0">
                    <a:pos x="59" y="36"/>
                  </a:cxn>
                  <a:cxn ang="0">
                    <a:pos x="43" y="51"/>
                  </a:cxn>
                  <a:cxn ang="0">
                    <a:pos x="24" y="41"/>
                  </a:cxn>
                  <a:cxn ang="0">
                    <a:pos x="21" y="45"/>
                  </a:cxn>
                  <a:cxn ang="0">
                    <a:pos x="8" y="48"/>
                  </a:cxn>
                  <a:cxn ang="0">
                    <a:pos x="16" y="54"/>
                  </a:cxn>
                  <a:cxn ang="0">
                    <a:pos x="5" y="61"/>
                  </a:cxn>
                  <a:cxn ang="0">
                    <a:pos x="3" y="61"/>
                  </a:cxn>
                  <a:cxn ang="0">
                    <a:pos x="3" y="51"/>
                  </a:cxn>
                  <a:cxn ang="0">
                    <a:pos x="0" y="46"/>
                  </a:cxn>
                  <a:cxn ang="0">
                    <a:pos x="8" y="35"/>
                  </a:cxn>
                  <a:cxn ang="0">
                    <a:pos x="8" y="32"/>
                  </a:cxn>
                  <a:cxn ang="0">
                    <a:pos x="12" y="34"/>
                  </a:cxn>
                  <a:cxn ang="0">
                    <a:pos x="11" y="33"/>
                  </a:cxn>
                </a:cxnLst>
                <a:rect l="0" t="0" r="r" b="b"/>
                <a:pathLst>
                  <a:path w="72" h="61">
                    <a:moveTo>
                      <a:pt x="11" y="33"/>
                    </a:moveTo>
                    <a:cubicBezTo>
                      <a:pt x="12" y="33"/>
                      <a:pt x="14" y="33"/>
                      <a:pt x="15" y="33"/>
                    </a:cubicBezTo>
                    <a:cubicBezTo>
                      <a:pt x="23" y="33"/>
                      <a:pt x="26" y="16"/>
                      <a:pt x="26" y="10"/>
                    </a:cubicBezTo>
                    <a:cubicBezTo>
                      <a:pt x="26" y="8"/>
                      <a:pt x="23" y="7"/>
                      <a:pt x="23" y="6"/>
                    </a:cubicBezTo>
                    <a:cubicBezTo>
                      <a:pt x="23" y="2"/>
                      <a:pt x="25" y="1"/>
                      <a:pt x="26" y="0"/>
                    </a:cubicBezTo>
                    <a:cubicBezTo>
                      <a:pt x="38" y="8"/>
                      <a:pt x="43" y="22"/>
                      <a:pt x="60" y="22"/>
                    </a:cubicBezTo>
                    <a:cubicBezTo>
                      <a:pt x="64" y="22"/>
                      <a:pt x="67" y="19"/>
                      <a:pt x="70" y="21"/>
                    </a:cubicBezTo>
                    <a:cubicBezTo>
                      <a:pt x="69" y="23"/>
                      <a:pt x="67" y="24"/>
                      <a:pt x="67" y="26"/>
                    </a:cubicBezTo>
                    <a:cubicBezTo>
                      <a:pt x="67" y="29"/>
                      <a:pt x="71" y="32"/>
                      <a:pt x="72" y="32"/>
                    </a:cubicBezTo>
                    <a:cubicBezTo>
                      <a:pt x="68" y="35"/>
                      <a:pt x="65" y="36"/>
                      <a:pt x="59" y="36"/>
                    </a:cubicBezTo>
                    <a:cubicBezTo>
                      <a:pt x="49" y="36"/>
                      <a:pt x="46" y="46"/>
                      <a:pt x="43" y="51"/>
                    </a:cubicBezTo>
                    <a:cubicBezTo>
                      <a:pt x="36" y="47"/>
                      <a:pt x="31" y="46"/>
                      <a:pt x="24" y="41"/>
                    </a:cubicBezTo>
                    <a:cubicBezTo>
                      <a:pt x="23" y="42"/>
                      <a:pt x="21" y="43"/>
                      <a:pt x="21" y="45"/>
                    </a:cubicBezTo>
                    <a:cubicBezTo>
                      <a:pt x="15" y="45"/>
                      <a:pt x="8" y="40"/>
                      <a:pt x="8" y="48"/>
                    </a:cubicBezTo>
                    <a:cubicBezTo>
                      <a:pt x="8" y="52"/>
                      <a:pt x="14" y="52"/>
                      <a:pt x="16" y="54"/>
                    </a:cubicBezTo>
                    <a:cubicBezTo>
                      <a:pt x="12" y="59"/>
                      <a:pt x="9" y="57"/>
                      <a:pt x="5" y="61"/>
                    </a:cubicBezTo>
                    <a:cubicBezTo>
                      <a:pt x="3" y="61"/>
                      <a:pt x="3" y="61"/>
                      <a:pt x="3" y="61"/>
                    </a:cubicBezTo>
                    <a:cubicBezTo>
                      <a:pt x="3" y="58"/>
                      <a:pt x="3" y="51"/>
                      <a:pt x="3" y="51"/>
                    </a:cubicBezTo>
                    <a:cubicBezTo>
                      <a:pt x="3" y="49"/>
                      <a:pt x="0" y="48"/>
                      <a:pt x="0" y="46"/>
                    </a:cubicBezTo>
                    <a:cubicBezTo>
                      <a:pt x="0" y="41"/>
                      <a:pt x="8" y="38"/>
                      <a:pt x="8" y="35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9" y="32"/>
                      <a:pt x="10" y="33"/>
                      <a:pt x="12" y="34"/>
                    </a:cubicBezTo>
                    <a:lnTo>
                      <a:pt x="11" y="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0" name="Freeform 141">
                <a:extLst>
                  <a:ext uri="{FF2B5EF4-FFF2-40B4-BE49-F238E27FC236}">
                    <a16:creationId xmlns:a16="http://schemas.microsoft.com/office/drawing/2014/main" id="{33637710-E4DD-1644-ADB9-BC98DEE130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6725" y="2073275"/>
                <a:ext cx="15875" cy="1428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2" y="2"/>
                  </a:cxn>
                  <a:cxn ang="0">
                    <a:pos x="1" y="11"/>
                  </a:cxn>
                  <a:cxn ang="0">
                    <a:pos x="1" y="7"/>
                  </a:cxn>
                  <a:cxn ang="0">
                    <a:pos x="11" y="0"/>
                  </a:cxn>
                  <a:cxn ang="0">
                    <a:pos x="10" y="0"/>
                  </a:cxn>
                </a:cxnLst>
                <a:rect l="0" t="0" r="r" b="b"/>
                <a:pathLst>
                  <a:path w="12" h="11">
                    <a:moveTo>
                      <a:pt x="10" y="0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0" y="4"/>
                      <a:pt x="5" y="11"/>
                      <a:pt x="1" y="11"/>
                    </a:cubicBezTo>
                    <a:cubicBezTo>
                      <a:pt x="0" y="11"/>
                      <a:pt x="0" y="8"/>
                      <a:pt x="1" y="7"/>
                    </a:cubicBezTo>
                    <a:cubicBezTo>
                      <a:pt x="3" y="4"/>
                      <a:pt x="8" y="0"/>
                      <a:pt x="11" y="0"/>
                    </a:cubicBezTo>
                    <a:lnTo>
                      <a:pt x="1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1" name="Freeform 142">
                <a:extLst>
                  <a:ext uri="{FF2B5EF4-FFF2-40B4-BE49-F238E27FC236}">
                    <a16:creationId xmlns:a16="http://schemas.microsoft.com/office/drawing/2014/main" id="{06CAB1E2-BCA0-D046-A25C-955E0FBFC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8475" y="2052638"/>
                <a:ext cx="22225" cy="15875"/>
              </a:xfrm>
              <a:custGeom>
                <a:avLst/>
                <a:gdLst/>
                <a:ahLst/>
                <a:cxnLst>
                  <a:cxn ang="0">
                    <a:pos x="17" y="3"/>
                  </a:cxn>
                  <a:cxn ang="0">
                    <a:pos x="1" y="12"/>
                  </a:cxn>
                  <a:cxn ang="0">
                    <a:pos x="1" y="10"/>
                  </a:cxn>
                  <a:cxn ang="0">
                    <a:pos x="10" y="0"/>
                  </a:cxn>
                  <a:cxn ang="0">
                    <a:pos x="17" y="0"/>
                  </a:cxn>
                  <a:cxn ang="0">
                    <a:pos x="17" y="3"/>
                  </a:cxn>
                </a:cxnLst>
                <a:rect l="0" t="0" r="r" b="b"/>
                <a:pathLst>
                  <a:path w="17" h="12">
                    <a:moveTo>
                      <a:pt x="17" y="3"/>
                    </a:moveTo>
                    <a:cubicBezTo>
                      <a:pt x="7" y="3"/>
                      <a:pt x="7" y="12"/>
                      <a:pt x="1" y="12"/>
                    </a:cubicBezTo>
                    <a:cubicBezTo>
                      <a:pt x="0" y="12"/>
                      <a:pt x="1" y="10"/>
                      <a:pt x="1" y="10"/>
                    </a:cubicBezTo>
                    <a:cubicBezTo>
                      <a:pt x="1" y="10"/>
                      <a:pt x="5" y="0"/>
                      <a:pt x="10" y="0"/>
                    </a:cubicBezTo>
                    <a:cubicBezTo>
                      <a:pt x="13" y="0"/>
                      <a:pt x="15" y="0"/>
                      <a:pt x="17" y="0"/>
                    </a:cubicBezTo>
                    <a:lnTo>
                      <a:pt x="17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2" name="Freeform 143">
                <a:extLst>
                  <a:ext uri="{FF2B5EF4-FFF2-40B4-BE49-F238E27FC236}">
                    <a16:creationId xmlns:a16="http://schemas.microsoft.com/office/drawing/2014/main" id="{B2A445A0-D1FE-2A40-BED6-57D9A85DB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8163" y="2035175"/>
                <a:ext cx="12700" cy="11113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3"/>
                  </a:cxn>
                  <a:cxn ang="0">
                    <a:pos x="9" y="0"/>
                  </a:cxn>
                  <a:cxn ang="0">
                    <a:pos x="1" y="9"/>
                  </a:cxn>
                  <a:cxn ang="0">
                    <a:pos x="1" y="6"/>
                  </a:cxn>
                </a:cxnLst>
                <a:rect l="0" t="0" r="r" b="b"/>
                <a:pathLst>
                  <a:path w="9" h="9">
                    <a:moveTo>
                      <a:pt x="1" y="6"/>
                    </a:moveTo>
                    <a:cubicBezTo>
                      <a:pt x="3" y="6"/>
                      <a:pt x="1" y="4"/>
                      <a:pt x="2" y="3"/>
                    </a:cubicBezTo>
                    <a:cubicBezTo>
                      <a:pt x="3" y="0"/>
                      <a:pt x="8" y="0"/>
                      <a:pt x="9" y="0"/>
                    </a:cubicBezTo>
                    <a:cubicBezTo>
                      <a:pt x="8" y="3"/>
                      <a:pt x="5" y="9"/>
                      <a:pt x="1" y="9"/>
                    </a:cubicBezTo>
                    <a:cubicBezTo>
                      <a:pt x="0" y="9"/>
                      <a:pt x="0" y="6"/>
                      <a:pt x="1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3" name="Freeform 144">
                <a:extLst>
                  <a:ext uri="{FF2B5EF4-FFF2-40B4-BE49-F238E27FC236}">
                    <a16:creationId xmlns:a16="http://schemas.microsoft.com/office/drawing/2014/main" id="{35CA681B-F87D-4447-8C7A-4D5448200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3225" y="1855788"/>
                <a:ext cx="47625" cy="184150"/>
              </a:xfrm>
              <a:custGeom>
                <a:avLst/>
                <a:gdLst/>
                <a:ahLst/>
                <a:cxnLst>
                  <a:cxn ang="0">
                    <a:pos x="26" y="84"/>
                  </a:cxn>
                  <a:cxn ang="0">
                    <a:pos x="13" y="109"/>
                  </a:cxn>
                  <a:cxn ang="0">
                    <a:pos x="26" y="132"/>
                  </a:cxn>
                  <a:cxn ang="0">
                    <a:pos x="25" y="132"/>
                  </a:cxn>
                  <a:cxn ang="0">
                    <a:pos x="20" y="128"/>
                  </a:cxn>
                  <a:cxn ang="0">
                    <a:pos x="16" y="128"/>
                  </a:cxn>
                  <a:cxn ang="0">
                    <a:pos x="5" y="138"/>
                  </a:cxn>
                  <a:cxn ang="0">
                    <a:pos x="5" y="125"/>
                  </a:cxn>
                  <a:cxn ang="0">
                    <a:pos x="7" y="105"/>
                  </a:cxn>
                  <a:cxn ang="0">
                    <a:pos x="4" y="93"/>
                  </a:cxn>
                  <a:cxn ang="0">
                    <a:pos x="7" y="79"/>
                  </a:cxn>
                  <a:cxn ang="0">
                    <a:pos x="7" y="53"/>
                  </a:cxn>
                  <a:cxn ang="0">
                    <a:pos x="0" y="37"/>
                  </a:cxn>
                  <a:cxn ang="0">
                    <a:pos x="9" y="15"/>
                  </a:cxn>
                  <a:cxn ang="0">
                    <a:pos x="11" y="9"/>
                  </a:cxn>
                  <a:cxn ang="0">
                    <a:pos x="11" y="0"/>
                  </a:cxn>
                  <a:cxn ang="0">
                    <a:pos x="14" y="0"/>
                  </a:cxn>
                  <a:cxn ang="0">
                    <a:pos x="19" y="20"/>
                  </a:cxn>
                  <a:cxn ang="0">
                    <a:pos x="21" y="37"/>
                  </a:cxn>
                  <a:cxn ang="0">
                    <a:pos x="21" y="47"/>
                  </a:cxn>
                  <a:cxn ang="0">
                    <a:pos x="24" y="59"/>
                  </a:cxn>
                  <a:cxn ang="0">
                    <a:pos x="36" y="90"/>
                  </a:cxn>
                  <a:cxn ang="0">
                    <a:pos x="26" y="84"/>
                  </a:cxn>
                </a:cxnLst>
                <a:rect l="0" t="0" r="r" b="b"/>
                <a:pathLst>
                  <a:path w="36" h="138">
                    <a:moveTo>
                      <a:pt x="26" y="84"/>
                    </a:moveTo>
                    <a:cubicBezTo>
                      <a:pt x="15" y="84"/>
                      <a:pt x="13" y="98"/>
                      <a:pt x="13" y="109"/>
                    </a:cubicBezTo>
                    <a:cubicBezTo>
                      <a:pt x="13" y="120"/>
                      <a:pt x="22" y="124"/>
                      <a:pt x="26" y="132"/>
                    </a:cubicBezTo>
                    <a:cubicBezTo>
                      <a:pt x="26" y="132"/>
                      <a:pt x="25" y="132"/>
                      <a:pt x="25" y="132"/>
                    </a:cubicBezTo>
                    <a:cubicBezTo>
                      <a:pt x="23" y="133"/>
                      <a:pt x="21" y="130"/>
                      <a:pt x="20" y="128"/>
                    </a:cubicBezTo>
                    <a:cubicBezTo>
                      <a:pt x="19" y="128"/>
                      <a:pt x="17" y="128"/>
                      <a:pt x="16" y="128"/>
                    </a:cubicBezTo>
                    <a:cubicBezTo>
                      <a:pt x="11" y="128"/>
                      <a:pt x="11" y="138"/>
                      <a:pt x="5" y="138"/>
                    </a:cubicBezTo>
                    <a:cubicBezTo>
                      <a:pt x="4" y="138"/>
                      <a:pt x="5" y="127"/>
                      <a:pt x="5" y="125"/>
                    </a:cubicBezTo>
                    <a:cubicBezTo>
                      <a:pt x="5" y="117"/>
                      <a:pt x="7" y="112"/>
                      <a:pt x="7" y="105"/>
                    </a:cubicBezTo>
                    <a:cubicBezTo>
                      <a:pt x="7" y="99"/>
                      <a:pt x="4" y="98"/>
                      <a:pt x="4" y="93"/>
                    </a:cubicBezTo>
                    <a:cubicBezTo>
                      <a:pt x="4" y="86"/>
                      <a:pt x="7" y="84"/>
                      <a:pt x="7" y="79"/>
                    </a:cubicBezTo>
                    <a:cubicBezTo>
                      <a:pt x="7" y="68"/>
                      <a:pt x="7" y="64"/>
                      <a:pt x="7" y="53"/>
                    </a:cubicBezTo>
                    <a:cubicBezTo>
                      <a:pt x="7" y="46"/>
                      <a:pt x="0" y="44"/>
                      <a:pt x="0" y="37"/>
                    </a:cubicBezTo>
                    <a:cubicBezTo>
                      <a:pt x="0" y="28"/>
                      <a:pt x="3" y="16"/>
                      <a:pt x="9" y="15"/>
                    </a:cubicBezTo>
                    <a:cubicBezTo>
                      <a:pt x="9" y="12"/>
                      <a:pt x="11" y="11"/>
                      <a:pt x="11" y="9"/>
                    </a:cubicBezTo>
                    <a:cubicBezTo>
                      <a:pt x="11" y="4"/>
                      <a:pt x="11" y="3"/>
                      <a:pt x="11" y="0"/>
                    </a:cubicBezTo>
                    <a:cubicBezTo>
                      <a:pt x="12" y="0"/>
                      <a:pt x="13" y="0"/>
                      <a:pt x="14" y="0"/>
                    </a:cubicBezTo>
                    <a:cubicBezTo>
                      <a:pt x="14" y="8"/>
                      <a:pt x="18" y="14"/>
                      <a:pt x="19" y="20"/>
                    </a:cubicBezTo>
                    <a:cubicBezTo>
                      <a:pt x="21" y="26"/>
                      <a:pt x="18" y="30"/>
                      <a:pt x="21" y="37"/>
                    </a:cubicBezTo>
                    <a:cubicBezTo>
                      <a:pt x="21" y="47"/>
                      <a:pt x="21" y="47"/>
                      <a:pt x="21" y="47"/>
                    </a:cubicBezTo>
                    <a:cubicBezTo>
                      <a:pt x="20" y="52"/>
                      <a:pt x="23" y="57"/>
                      <a:pt x="24" y="59"/>
                    </a:cubicBezTo>
                    <a:cubicBezTo>
                      <a:pt x="27" y="70"/>
                      <a:pt x="33" y="79"/>
                      <a:pt x="36" y="90"/>
                    </a:cubicBezTo>
                    <a:cubicBezTo>
                      <a:pt x="34" y="86"/>
                      <a:pt x="30" y="84"/>
                      <a:pt x="26" y="8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4" name="Freeform 145">
                <a:extLst>
                  <a:ext uri="{FF2B5EF4-FFF2-40B4-BE49-F238E27FC236}">
                    <a16:creationId xmlns:a16="http://schemas.microsoft.com/office/drawing/2014/main" id="{DDEEFF30-387F-1D49-810C-311A846F5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1925" y="1219200"/>
                <a:ext cx="292100" cy="214313"/>
              </a:xfrm>
              <a:custGeom>
                <a:avLst/>
                <a:gdLst/>
                <a:ahLst/>
                <a:cxnLst>
                  <a:cxn ang="0">
                    <a:pos x="76" y="161"/>
                  </a:cxn>
                  <a:cxn ang="0">
                    <a:pos x="50" y="131"/>
                  </a:cxn>
                  <a:cxn ang="0">
                    <a:pos x="103" y="67"/>
                  </a:cxn>
                  <a:cxn ang="0">
                    <a:pos x="125" y="55"/>
                  </a:cxn>
                  <a:cxn ang="0">
                    <a:pos x="134" y="45"/>
                  </a:cxn>
                  <a:cxn ang="0">
                    <a:pos x="175" y="34"/>
                  </a:cxn>
                  <a:cxn ang="0">
                    <a:pos x="220" y="11"/>
                  </a:cxn>
                  <a:cxn ang="0">
                    <a:pos x="203" y="0"/>
                  </a:cxn>
                  <a:cxn ang="0">
                    <a:pos x="136" y="25"/>
                  </a:cxn>
                  <a:cxn ang="0">
                    <a:pos x="123" y="19"/>
                  </a:cxn>
                  <a:cxn ang="0">
                    <a:pos x="109" y="25"/>
                  </a:cxn>
                  <a:cxn ang="0">
                    <a:pos x="69" y="46"/>
                  </a:cxn>
                  <a:cxn ang="0">
                    <a:pos x="52" y="49"/>
                  </a:cxn>
                  <a:cxn ang="0">
                    <a:pos x="47" y="53"/>
                  </a:cxn>
                  <a:cxn ang="0">
                    <a:pos x="50" y="61"/>
                  </a:cxn>
                  <a:cxn ang="0">
                    <a:pos x="27" y="88"/>
                  </a:cxn>
                  <a:cxn ang="0">
                    <a:pos x="34" y="98"/>
                  </a:cxn>
                  <a:cxn ang="0">
                    <a:pos x="13" y="110"/>
                  </a:cxn>
                  <a:cxn ang="0">
                    <a:pos x="13" y="117"/>
                  </a:cxn>
                  <a:cxn ang="0">
                    <a:pos x="0" y="134"/>
                  </a:cxn>
                  <a:cxn ang="0">
                    <a:pos x="8" y="143"/>
                  </a:cxn>
                  <a:cxn ang="0">
                    <a:pos x="21" y="143"/>
                  </a:cxn>
                  <a:cxn ang="0">
                    <a:pos x="27" y="158"/>
                  </a:cxn>
                  <a:cxn ang="0">
                    <a:pos x="39" y="158"/>
                  </a:cxn>
                  <a:cxn ang="0">
                    <a:pos x="42" y="161"/>
                  </a:cxn>
                  <a:cxn ang="0">
                    <a:pos x="76" y="161"/>
                  </a:cxn>
                  <a:cxn ang="0">
                    <a:pos x="72" y="156"/>
                  </a:cxn>
                  <a:cxn ang="0">
                    <a:pos x="76" y="161"/>
                  </a:cxn>
                </a:cxnLst>
                <a:rect l="0" t="0" r="r" b="b"/>
                <a:pathLst>
                  <a:path w="220" h="161">
                    <a:moveTo>
                      <a:pt x="76" y="161"/>
                    </a:moveTo>
                    <a:cubicBezTo>
                      <a:pt x="66" y="151"/>
                      <a:pt x="50" y="147"/>
                      <a:pt x="50" y="131"/>
                    </a:cubicBezTo>
                    <a:cubicBezTo>
                      <a:pt x="50" y="102"/>
                      <a:pt x="81" y="73"/>
                      <a:pt x="103" y="67"/>
                    </a:cubicBezTo>
                    <a:cubicBezTo>
                      <a:pt x="111" y="64"/>
                      <a:pt x="113" y="55"/>
                      <a:pt x="125" y="55"/>
                    </a:cubicBezTo>
                    <a:cubicBezTo>
                      <a:pt x="130" y="55"/>
                      <a:pt x="132" y="46"/>
                      <a:pt x="134" y="45"/>
                    </a:cubicBezTo>
                    <a:cubicBezTo>
                      <a:pt x="149" y="38"/>
                      <a:pt x="160" y="41"/>
                      <a:pt x="175" y="34"/>
                    </a:cubicBezTo>
                    <a:cubicBezTo>
                      <a:pt x="186" y="28"/>
                      <a:pt x="220" y="26"/>
                      <a:pt x="220" y="11"/>
                    </a:cubicBezTo>
                    <a:cubicBezTo>
                      <a:pt x="220" y="6"/>
                      <a:pt x="208" y="0"/>
                      <a:pt x="203" y="0"/>
                    </a:cubicBezTo>
                    <a:cubicBezTo>
                      <a:pt x="181" y="0"/>
                      <a:pt x="160" y="25"/>
                      <a:pt x="136" y="25"/>
                    </a:cubicBezTo>
                    <a:cubicBezTo>
                      <a:pt x="131" y="25"/>
                      <a:pt x="128" y="19"/>
                      <a:pt x="123" y="19"/>
                    </a:cubicBezTo>
                    <a:cubicBezTo>
                      <a:pt x="115" y="19"/>
                      <a:pt x="115" y="25"/>
                      <a:pt x="109" y="25"/>
                    </a:cubicBezTo>
                    <a:cubicBezTo>
                      <a:pt x="93" y="25"/>
                      <a:pt x="80" y="46"/>
                      <a:pt x="69" y="46"/>
                    </a:cubicBezTo>
                    <a:cubicBezTo>
                      <a:pt x="63" y="46"/>
                      <a:pt x="58" y="49"/>
                      <a:pt x="52" y="49"/>
                    </a:cubicBezTo>
                    <a:cubicBezTo>
                      <a:pt x="49" y="49"/>
                      <a:pt x="47" y="52"/>
                      <a:pt x="47" y="53"/>
                    </a:cubicBezTo>
                    <a:cubicBezTo>
                      <a:pt x="47" y="56"/>
                      <a:pt x="50" y="58"/>
                      <a:pt x="50" y="61"/>
                    </a:cubicBezTo>
                    <a:cubicBezTo>
                      <a:pt x="50" y="74"/>
                      <a:pt x="27" y="80"/>
                      <a:pt x="27" y="88"/>
                    </a:cubicBezTo>
                    <a:cubicBezTo>
                      <a:pt x="27" y="91"/>
                      <a:pt x="34" y="92"/>
                      <a:pt x="34" y="98"/>
                    </a:cubicBezTo>
                    <a:cubicBezTo>
                      <a:pt x="27" y="99"/>
                      <a:pt x="13" y="102"/>
                      <a:pt x="13" y="110"/>
                    </a:cubicBezTo>
                    <a:cubicBezTo>
                      <a:pt x="13" y="115"/>
                      <a:pt x="13" y="117"/>
                      <a:pt x="13" y="117"/>
                    </a:cubicBezTo>
                    <a:cubicBezTo>
                      <a:pt x="13" y="124"/>
                      <a:pt x="0" y="124"/>
                      <a:pt x="0" y="134"/>
                    </a:cubicBezTo>
                    <a:cubicBezTo>
                      <a:pt x="0" y="139"/>
                      <a:pt x="8" y="143"/>
                      <a:pt x="8" y="143"/>
                    </a:cubicBezTo>
                    <a:cubicBezTo>
                      <a:pt x="8" y="143"/>
                      <a:pt x="20" y="143"/>
                      <a:pt x="21" y="143"/>
                    </a:cubicBezTo>
                    <a:cubicBezTo>
                      <a:pt x="28" y="145"/>
                      <a:pt x="24" y="152"/>
                      <a:pt x="27" y="158"/>
                    </a:cubicBezTo>
                    <a:cubicBezTo>
                      <a:pt x="28" y="161"/>
                      <a:pt x="35" y="158"/>
                      <a:pt x="39" y="158"/>
                    </a:cubicBezTo>
                    <a:cubicBezTo>
                      <a:pt x="40" y="158"/>
                      <a:pt x="41" y="161"/>
                      <a:pt x="42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5" y="159"/>
                      <a:pt x="73" y="157"/>
                      <a:pt x="72" y="156"/>
                    </a:cubicBezTo>
                    <a:lnTo>
                      <a:pt x="76" y="16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5" name="Freeform 146">
                <a:extLst>
                  <a:ext uri="{FF2B5EF4-FFF2-40B4-BE49-F238E27FC236}">
                    <a16:creationId xmlns:a16="http://schemas.microsoft.com/office/drawing/2014/main" id="{6D3168B2-AF03-3A49-A130-C2744CCDC2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3288" y="1196975"/>
                <a:ext cx="2847975" cy="1058863"/>
              </a:xfrm>
              <a:custGeom>
                <a:avLst/>
                <a:gdLst/>
                <a:ahLst/>
                <a:cxnLst>
                  <a:cxn ang="0">
                    <a:pos x="1515" y="585"/>
                  </a:cxn>
                  <a:cxn ang="0">
                    <a:pos x="1460" y="485"/>
                  </a:cxn>
                  <a:cxn ang="0">
                    <a:pos x="1665" y="408"/>
                  </a:cxn>
                  <a:cxn ang="0">
                    <a:pos x="1804" y="346"/>
                  </a:cxn>
                  <a:cxn ang="0">
                    <a:pos x="1709" y="465"/>
                  </a:cxn>
                  <a:cxn ang="0">
                    <a:pos x="1793" y="452"/>
                  </a:cxn>
                  <a:cxn ang="0">
                    <a:pos x="1989" y="313"/>
                  </a:cxn>
                  <a:cxn ang="0">
                    <a:pos x="2112" y="287"/>
                  </a:cxn>
                  <a:cxn ang="0">
                    <a:pos x="1892" y="194"/>
                  </a:cxn>
                  <a:cxn ang="0">
                    <a:pos x="1660" y="159"/>
                  </a:cxn>
                  <a:cxn ang="0">
                    <a:pos x="1435" y="157"/>
                  </a:cxn>
                  <a:cxn ang="0">
                    <a:pos x="1314" y="97"/>
                  </a:cxn>
                  <a:cxn ang="0">
                    <a:pos x="1102" y="104"/>
                  </a:cxn>
                  <a:cxn ang="0">
                    <a:pos x="1016" y="27"/>
                  </a:cxn>
                  <a:cxn ang="0">
                    <a:pos x="758" y="117"/>
                  </a:cxn>
                  <a:cxn ang="0">
                    <a:pos x="668" y="148"/>
                  </a:cxn>
                  <a:cxn ang="0">
                    <a:pos x="644" y="121"/>
                  </a:cxn>
                  <a:cxn ang="0">
                    <a:pos x="511" y="207"/>
                  </a:cxn>
                  <a:cxn ang="0">
                    <a:pos x="322" y="247"/>
                  </a:cxn>
                  <a:cxn ang="0">
                    <a:pos x="214" y="296"/>
                  </a:cxn>
                  <a:cxn ang="0">
                    <a:pos x="229" y="227"/>
                  </a:cxn>
                  <a:cxn ang="0">
                    <a:pos x="127" y="236"/>
                  </a:cxn>
                  <a:cxn ang="0">
                    <a:pos x="136" y="312"/>
                  </a:cxn>
                  <a:cxn ang="0">
                    <a:pos x="117" y="395"/>
                  </a:cxn>
                  <a:cxn ang="0">
                    <a:pos x="50" y="446"/>
                  </a:cxn>
                  <a:cxn ang="0">
                    <a:pos x="16" y="495"/>
                  </a:cxn>
                  <a:cxn ang="0">
                    <a:pos x="54" y="558"/>
                  </a:cxn>
                  <a:cxn ang="0">
                    <a:pos x="88" y="597"/>
                  </a:cxn>
                  <a:cxn ang="0">
                    <a:pos x="112" y="644"/>
                  </a:cxn>
                  <a:cxn ang="0">
                    <a:pos x="208" y="647"/>
                  </a:cxn>
                  <a:cxn ang="0">
                    <a:pos x="225" y="626"/>
                  </a:cxn>
                  <a:cxn ang="0">
                    <a:pos x="284" y="701"/>
                  </a:cxn>
                  <a:cxn ang="0">
                    <a:pos x="350" y="732"/>
                  </a:cxn>
                  <a:cxn ang="0">
                    <a:pos x="366" y="742"/>
                  </a:cxn>
                  <a:cxn ang="0">
                    <a:pos x="349" y="634"/>
                  </a:cxn>
                  <a:cxn ang="0">
                    <a:pos x="412" y="645"/>
                  </a:cxn>
                  <a:cxn ang="0">
                    <a:pos x="427" y="700"/>
                  </a:cxn>
                  <a:cxn ang="0">
                    <a:pos x="428" y="746"/>
                  </a:cxn>
                  <a:cxn ang="0">
                    <a:pos x="447" y="755"/>
                  </a:cxn>
                  <a:cxn ang="0">
                    <a:pos x="522" y="777"/>
                  </a:cxn>
                  <a:cxn ang="0">
                    <a:pos x="559" y="781"/>
                  </a:cxn>
                  <a:cxn ang="0">
                    <a:pos x="608" y="770"/>
                  </a:cxn>
                  <a:cxn ang="0">
                    <a:pos x="654" y="772"/>
                  </a:cxn>
                  <a:cxn ang="0">
                    <a:pos x="677" y="748"/>
                  </a:cxn>
                  <a:cxn ang="0">
                    <a:pos x="829" y="593"/>
                  </a:cxn>
                  <a:cxn ang="0">
                    <a:pos x="994" y="534"/>
                  </a:cxn>
                  <a:cxn ang="0">
                    <a:pos x="1224" y="569"/>
                  </a:cxn>
                  <a:cxn ang="0">
                    <a:pos x="1411" y="607"/>
                  </a:cxn>
                  <a:cxn ang="0">
                    <a:pos x="1400" y="655"/>
                  </a:cxn>
                </a:cxnLst>
                <a:rect l="0" t="0" r="r" b="b"/>
                <a:pathLst>
                  <a:path w="2139" h="795">
                    <a:moveTo>
                      <a:pt x="1398" y="684"/>
                    </a:moveTo>
                    <a:cubicBezTo>
                      <a:pt x="1398" y="684"/>
                      <a:pt x="1415" y="688"/>
                      <a:pt x="1429" y="688"/>
                    </a:cubicBezTo>
                    <a:cubicBezTo>
                      <a:pt x="1454" y="688"/>
                      <a:pt x="1478" y="635"/>
                      <a:pt x="1495" y="618"/>
                    </a:cubicBezTo>
                    <a:cubicBezTo>
                      <a:pt x="1502" y="610"/>
                      <a:pt x="1512" y="596"/>
                      <a:pt x="1515" y="585"/>
                    </a:cubicBezTo>
                    <a:cubicBezTo>
                      <a:pt x="1518" y="572"/>
                      <a:pt x="1513" y="564"/>
                      <a:pt x="1520" y="551"/>
                    </a:cubicBezTo>
                    <a:cubicBezTo>
                      <a:pt x="1522" y="547"/>
                      <a:pt x="1527" y="537"/>
                      <a:pt x="1527" y="527"/>
                    </a:cubicBezTo>
                    <a:cubicBezTo>
                      <a:pt x="1527" y="515"/>
                      <a:pt x="1508" y="492"/>
                      <a:pt x="1499" y="499"/>
                    </a:cubicBezTo>
                    <a:cubicBezTo>
                      <a:pt x="1473" y="518"/>
                      <a:pt x="1460" y="488"/>
                      <a:pt x="1460" y="485"/>
                    </a:cubicBezTo>
                    <a:cubicBezTo>
                      <a:pt x="1460" y="473"/>
                      <a:pt x="1483" y="459"/>
                      <a:pt x="1493" y="450"/>
                    </a:cubicBezTo>
                    <a:cubicBezTo>
                      <a:pt x="1506" y="436"/>
                      <a:pt x="1524" y="413"/>
                      <a:pt x="1543" y="408"/>
                    </a:cubicBezTo>
                    <a:cubicBezTo>
                      <a:pt x="1560" y="404"/>
                      <a:pt x="1613" y="399"/>
                      <a:pt x="1627" y="399"/>
                    </a:cubicBezTo>
                    <a:cubicBezTo>
                      <a:pt x="1645" y="399"/>
                      <a:pt x="1654" y="408"/>
                      <a:pt x="1665" y="408"/>
                    </a:cubicBezTo>
                    <a:cubicBezTo>
                      <a:pt x="1671" y="408"/>
                      <a:pt x="1675" y="408"/>
                      <a:pt x="1689" y="408"/>
                    </a:cubicBezTo>
                    <a:cubicBezTo>
                      <a:pt x="1696" y="379"/>
                      <a:pt x="1709" y="362"/>
                      <a:pt x="1740" y="362"/>
                    </a:cubicBezTo>
                    <a:cubicBezTo>
                      <a:pt x="1748" y="362"/>
                      <a:pt x="1751" y="360"/>
                      <a:pt x="1766" y="362"/>
                    </a:cubicBezTo>
                    <a:cubicBezTo>
                      <a:pt x="1759" y="368"/>
                      <a:pt x="1756" y="406"/>
                      <a:pt x="1804" y="346"/>
                    </a:cubicBezTo>
                    <a:cubicBezTo>
                      <a:pt x="1809" y="346"/>
                      <a:pt x="1832" y="355"/>
                      <a:pt x="1797" y="377"/>
                    </a:cubicBezTo>
                    <a:cubicBezTo>
                      <a:pt x="1785" y="385"/>
                      <a:pt x="1774" y="381"/>
                      <a:pt x="1766" y="393"/>
                    </a:cubicBezTo>
                    <a:cubicBezTo>
                      <a:pt x="1757" y="406"/>
                      <a:pt x="1749" y="423"/>
                      <a:pt x="1735" y="430"/>
                    </a:cubicBezTo>
                    <a:cubicBezTo>
                      <a:pt x="1724" y="436"/>
                      <a:pt x="1709" y="447"/>
                      <a:pt x="1709" y="465"/>
                    </a:cubicBezTo>
                    <a:cubicBezTo>
                      <a:pt x="1709" y="482"/>
                      <a:pt x="1714" y="535"/>
                      <a:pt x="1726" y="545"/>
                    </a:cubicBezTo>
                    <a:cubicBezTo>
                      <a:pt x="1735" y="532"/>
                      <a:pt x="1741" y="507"/>
                      <a:pt x="1760" y="503"/>
                    </a:cubicBezTo>
                    <a:cubicBezTo>
                      <a:pt x="1757" y="491"/>
                      <a:pt x="1777" y="488"/>
                      <a:pt x="1777" y="479"/>
                    </a:cubicBezTo>
                    <a:cubicBezTo>
                      <a:pt x="1777" y="464"/>
                      <a:pt x="1793" y="460"/>
                      <a:pt x="1793" y="452"/>
                    </a:cubicBezTo>
                    <a:cubicBezTo>
                      <a:pt x="1793" y="447"/>
                      <a:pt x="1788" y="442"/>
                      <a:pt x="1793" y="432"/>
                    </a:cubicBezTo>
                    <a:cubicBezTo>
                      <a:pt x="1828" y="356"/>
                      <a:pt x="1861" y="397"/>
                      <a:pt x="1874" y="397"/>
                    </a:cubicBezTo>
                    <a:cubicBezTo>
                      <a:pt x="1914" y="397"/>
                      <a:pt x="1941" y="347"/>
                      <a:pt x="1976" y="346"/>
                    </a:cubicBezTo>
                    <a:cubicBezTo>
                      <a:pt x="2041" y="345"/>
                      <a:pt x="1989" y="320"/>
                      <a:pt x="1989" y="313"/>
                    </a:cubicBezTo>
                    <a:cubicBezTo>
                      <a:pt x="1989" y="294"/>
                      <a:pt x="2015" y="297"/>
                      <a:pt x="2020" y="287"/>
                    </a:cubicBezTo>
                    <a:cubicBezTo>
                      <a:pt x="2022" y="282"/>
                      <a:pt x="2018" y="271"/>
                      <a:pt x="2026" y="271"/>
                    </a:cubicBezTo>
                    <a:cubicBezTo>
                      <a:pt x="2054" y="271"/>
                      <a:pt x="2077" y="309"/>
                      <a:pt x="2097" y="309"/>
                    </a:cubicBezTo>
                    <a:cubicBezTo>
                      <a:pt x="2106" y="309"/>
                      <a:pt x="2108" y="293"/>
                      <a:pt x="2112" y="287"/>
                    </a:cubicBezTo>
                    <a:cubicBezTo>
                      <a:pt x="2120" y="278"/>
                      <a:pt x="2127" y="279"/>
                      <a:pt x="2139" y="275"/>
                    </a:cubicBezTo>
                    <a:cubicBezTo>
                      <a:pt x="2123" y="254"/>
                      <a:pt x="2071" y="242"/>
                      <a:pt x="2046" y="227"/>
                    </a:cubicBezTo>
                    <a:cubicBezTo>
                      <a:pt x="2011" y="207"/>
                      <a:pt x="1965" y="185"/>
                      <a:pt x="1914" y="185"/>
                    </a:cubicBezTo>
                    <a:cubicBezTo>
                      <a:pt x="1900" y="185"/>
                      <a:pt x="1890" y="188"/>
                      <a:pt x="1892" y="194"/>
                    </a:cubicBezTo>
                    <a:cubicBezTo>
                      <a:pt x="1906" y="237"/>
                      <a:pt x="1872" y="194"/>
                      <a:pt x="1863" y="194"/>
                    </a:cubicBezTo>
                    <a:cubicBezTo>
                      <a:pt x="1762" y="192"/>
                      <a:pt x="1762" y="192"/>
                      <a:pt x="1762" y="192"/>
                    </a:cubicBezTo>
                    <a:cubicBezTo>
                      <a:pt x="1756" y="169"/>
                      <a:pt x="1741" y="161"/>
                      <a:pt x="1711" y="161"/>
                    </a:cubicBezTo>
                    <a:cubicBezTo>
                      <a:pt x="1695" y="161"/>
                      <a:pt x="1670" y="167"/>
                      <a:pt x="1660" y="159"/>
                    </a:cubicBezTo>
                    <a:cubicBezTo>
                      <a:pt x="1652" y="151"/>
                      <a:pt x="1651" y="141"/>
                      <a:pt x="1638" y="137"/>
                    </a:cubicBezTo>
                    <a:cubicBezTo>
                      <a:pt x="1611" y="128"/>
                      <a:pt x="1582" y="121"/>
                      <a:pt x="1548" y="121"/>
                    </a:cubicBezTo>
                    <a:cubicBezTo>
                      <a:pt x="1513" y="121"/>
                      <a:pt x="1509" y="140"/>
                      <a:pt x="1506" y="157"/>
                    </a:cubicBezTo>
                    <a:cubicBezTo>
                      <a:pt x="1473" y="157"/>
                      <a:pt x="1457" y="157"/>
                      <a:pt x="1435" y="157"/>
                    </a:cubicBezTo>
                    <a:cubicBezTo>
                      <a:pt x="1423" y="157"/>
                      <a:pt x="1421" y="147"/>
                      <a:pt x="1407" y="146"/>
                    </a:cubicBezTo>
                    <a:cubicBezTo>
                      <a:pt x="1405" y="152"/>
                      <a:pt x="1403" y="166"/>
                      <a:pt x="1396" y="166"/>
                    </a:cubicBezTo>
                    <a:cubicBezTo>
                      <a:pt x="1377" y="166"/>
                      <a:pt x="1369" y="143"/>
                      <a:pt x="1369" y="130"/>
                    </a:cubicBezTo>
                    <a:cubicBezTo>
                      <a:pt x="1369" y="127"/>
                      <a:pt x="1405" y="105"/>
                      <a:pt x="1314" y="97"/>
                    </a:cubicBezTo>
                    <a:cubicBezTo>
                      <a:pt x="1303" y="96"/>
                      <a:pt x="1296" y="101"/>
                      <a:pt x="1296" y="115"/>
                    </a:cubicBezTo>
                    <a:cubicBezTo>
                      <a:pt x="1248" y="115"/>
                      <a:pt x="1248" y="115"/>
                      <a:pt x="1248" y="115"/>
                    </a:cubicBezTo>
                    <a:cubicBezTo>
                      <a:pt x="1233" y="111"/>
                      <a:pt x="1157" y="102"/>
                      <a:pt x="1147" y="86"/>
                    </a:cubicBezTo>
                    <a:cubicBezTo>
                      <a:pt x="1089" y="133"/>
                      <a:pt x="1102" y="104"/>
                      <a:pt x="1102" y="104"/>
                    </a:cubicBezTo>
                    <a:cubicBezTo>
                      <a:pt x="1116" y="87"/>
                      <a:pt x="1249" y="51"/>
                      <a:pt x="1140" y="24"/>
                    </a:cubicBezTo>
                    <a:cubicBezTo>
                      <a:pt x="1094" y="24"/>
                      <a:pt x="1094" y="24"/>
                      <a:pt x="1094" y="24"/>
                    </a:cubicBezTo>
                    <a:cubicBezTo>
                      <a:pt x="1089" y="12"/>
                      <a:pt x="1079" y="0"/>
                      <a:pt x="1060" y="0"/>
                    </a:cubicBezTo>
                    <a:cubicBezTo>
                      <a:pt x="1038" y="0"/>
                      <a:pt x="1028" y="17"/>
                      <a:pt x="1016" y="27"/>
                    </a:cubicBezTo>
                    <a:cubicBezTo>
                      <a:pt x="1008" y="33"/>
                      <a:pt x="951" y="56"/>
                      <a:pt x="956" y="35"/>
                    </a:cubicBezTo>
                    <a:cubicBezTo>
                      <a:pt x="941" y="40"/>
                      <a:pt x="879" y="44"/>
                      <a:pt x="847" y="73"/>
                    </a:cubicBezTo>
                    <a:cubicBezTo>
                      <a:pt x="840" y="79"/>
                      <a:pt x="838" y="97"/>
                      <a:pt x="828" y="97"/>
                    </a:cubicBezTo>
                    <a:cubicBezTo>
                      <a:pt x="813" y="97"/>
                      <a:pt x="758" y="92"/>
                      <a:pt x="758" y="117"/>
                    </a:cubicBezTo>
                    <a:cubicBezTo>
                      <a:pt x="758" y="122"/>
                      <a:pt x="763" y="128"/>
                      <a:pt x="765" y="135"/>
                    </a:cubicBezTo>
                    <a:cubicBezTo>
                      <a:pt x="755" y="141"/>
                      <a:pt x="752" y="135"/>
                      <a:pt x="721" y="135"/>
                    </a:cubicBezTo>
                    <a:cubicBezTo>
                      <a:pt x="695" y="170"/>
                      <a:pt x="697" y="129"/>
                      <a:pt x="691" y="121"/>
                    </a:cubicBezTo>
                    <a:cubicBezTo>
                      <a:pt x="689" y="136"/>
                      <a:pt x="679" y="142"/>
                      <a:pt x="668" y="148"/>
                    </a:cubicBezTo>
                    <a:cubicBezTo>
                      <a:pt x="671" y="160"/>
                      <a:pt x="690" y="173"/>
                      <a:pt x="677" y="188"/>
                    </a:cubicBezTo>
                    <a:cubicBezTo>
                      <a:pt x="667" y="198"/>
                      <a:pt x="695" y="230"/>
                      <a:pt x="680" y="230"/>
                    </a:cubicBezTo>
                    <a:cubicBezTo>
                      <a:pt x="662" y="230"/>
                      <a:pt x="657" y="164"/>
                      <a:pt x="657" y="150"/>
                    </a:cubicBezTo>
                    <a:cubicBezTo>
                      <a:pt x="657" y="135"/>
                      <a:pt x="681" y="129"/>
                      <a:pt x="644" y="121"/>
                    </a:cubicBezTo>
                    <a:cubicBezTo>
                      <a:pt x="625" y="118"/>
                      <a:pt x="589" y="149"/>
                      <a:pt x="589" y="166"/>
                    </a:cubicBezTo>
                    <a:cubicBezTo>
                      <a:pt x="589" y="186"/>
                      <a:pt x="598" y="199"/>
                      <a:pt x="608" y="210"/>
                    </a:cubicBezTo>
                    <a:cubicBezTo>
                      <a:pt x="633" y="248"/>
                      <a:pt x="574" y="205"/>
                      <a:pt x="552" y="200"/>
                    </a:cubicBezTo>
                    <a:cubicBezTo>
                      <a:pt x="492" y="184"/>
                      <a:pt x="512" y="204"/>
                      <a:pt x="511" y="207"/>
                    </a:cubicBezTo>
                    <a:cubicBezTo>
                      <a:pt x="509" y="241"/>
                      <a:pt x="495" y="214"/>
                      <a:pt x="487" y="214"/>
                    </a:cubicBezTo>
                    <a:cubicBezTo>
                      <a:pt x="473" y="214"/>
                      <a:pt x="445" y="233"/>
                      <a:pt x="425" y="223"/>
                    </a:cubicBezTo>
                    <a:cubicBezTo>
                      <a:pt x="415" y="197"/>
                      <a:pt x="349" y="256"/>
                      <a:pt x="333" y="256"/>
                    </a:cubicBezTo>
                    <a:cubicBezTo>
                      <a:pt x="327" y="256"/>
                      <a:pt x="320" y="252"/>
                      <a:pt x="322" y="247"/>
                    </a:cubicBezTo>
                    <a:cubicBezTo>
                      <a:pt x="329" y="229"/>
                      <a:pt x="319" y="191"/>
                      <a:pt x="300" y="249"/>
                    </a:cubicBezTo>
                    <a:cubicBezTo>
                      <a:pt x="298" y="253"/>
                      <a:pt x="306" y="255"/>
                      <a:pt x="306" y="263"/>
                    </a:cubicBezTo>
                    <a:cubicBezTo>
                      <a:pt x="306" y="278"/>
                      <a:pt x="283" y="267"/>
                      <a:pt x="271" y="271"/>
                    </a:cubicBezTo>
                    <a:cubicBezTo>
                      <a:pt x="259" y="275"/>
                      <a:pt x="265" y="318"/>
                      <a:pt x="214" y="296"/>
                    </a:cubicBezTo>
                    <a:cubicBezTo>
                      <a:pt x="214" y="313"/>
                      <a:pt x="214" y="313"/>
                      <a:pt x="214" y="313"/>
                    </a:cubicBezTo>
                    <a:cubicBezTo>
                      <a:pt x="189" y="311"/>
                      <a:pt x="192" y="284"/>
                      <a:pt x="183" y="271"/>
                    </a:cubicBezTo>
                    <a:cubicBezTo>
                      <a:pt x="202" y="271"/>
                      <a:pt x="212" y="271"/>
                      <a:pt x="230" y="276"/>
                    </a:cubicBezTo>
                    <a:cubicBezTo>
                      <a:pt x="255" y="282"/>
                      <a:pt x="304" y="251"/>
                      <a:pt x="229" y="227"/>
                    </a:cubicBezTo>
                    <a:cubicBezTo>
                      <a:pt x="208" y="220"/>
                      <a:pt x="160" y="196"/>
                      <a:pt x="145" y="196"/>
                    </a:cubicBezTo>
                    <a:cubicBezTo>
                      <a:pt x="144" y="196"/>
                      <a:pt x="144" y="195"/>
                      <a:pt x="133" y="196"/>
                    </a:cubicBezTo>
                    <a:cubicBezTo>
                      <a:pt x="127" y="200"/>
                      <a:pt x="111" y="208"/>
                      <a:pt x="111" y="219"/>
                    </a:cubicBezTo>
                    <a:cubicBezTo>
                      <a:pt x="111" y="227"/>
                      <a:pt x="127" y="226"/>
                      <a:pt x="127" y="236"/>
                    </a:cubicBezTo>
                    <a:cubicBezTo>
                      <a:pt x="127" y="244"/>
                      <a:pt x="119" y="247"/>
                      <a:pt x="119" y="255"/>
                    </a:cubicBezTo>
                    <a:cubicBezTo>
                      <a:pt x="119" y="263"/>
                      <a:pt x="128" y="268"/>
                      <a:pt x="128" y="277"/>
                    </a:cubicBezTo>
                    <a:cubicBezTo>
                      <a:pt x="128" y="282"/>
                      <a:pt x="123" y="285"/>
                      <a:pt x="123" y="290"/>
                    </a:cubicBezTo>
                    <a:cubicBezTo>
                      <a:pt x="123" y="300"/>
                      <a:pt x="136" y="302"/>
                      <a:pt x="136" y="312"/>
                    </a:cubicBezTo>
                    <a:cubicBezTo>
                      <a:pt x="136" y="315"/>
                      <a:pt x="132" y="317"/>
                      <a:pt x="131" y="318"/>
                    </a:cubicBezTo>
                    <a:cubicBezTo>
                      <a:pt x="135" y="325"/>
                      <a:pt x="145" y="327"/>
                      <a:pt x="145" y="336"/>
                    </a:cubicBezTo>
                    <a:cubicBezTo>
                      <a:pt x="145" y="351"/>
                      <a:pt x="115" y="367"/>
                      <a:pt x="106" y="379"/>
                    </a:cubicBezTo>
                    <a:cubicBezTo>
                      <a:pt x="109" y="384"/>
                      <a:pt x="114" y="387"/>
                      <a:pt x="117" y="395"/>
                    </a:cubicBezTo>
                    <a:cubicBezTo>
                      <a:pt x="111" y="398"/>
                      <a:pt x="98" y="405"/>
                      <a:pt x="92" y="405"/>
                    </a:cubicBezTo>
                    <a:cubicBezTo>
                      <a:pt x="85" y="405"/>
                      <a:pt x="80" y="402"/>
                      <a:pt x="70" y="402"/>
                    </a:cubicBezTo>
                    <a:cubicBezTo>
                      <a:pt x="61" y="402"/>
                      <a:pt x="38" y="410"/>
                      <a:pt x="45" y="417"/>
                    </a:cubicBezTo>
                    <a:cubicBezTo>
                      <a:pt x="67" y="438"/>
                      <a:pt x="56" y="446"/>
                      <a:pt x="50" y="446"/>
                    </a:cubicBezTo>
                    <a:cubicBezTo>
                      <a:pt x="42" y="446"/>
                      <a:pt x="40" y="435"/>
                      <a:pt x="33" y="435"/>
                    </a:cubicBezTo>
                    <a:cubicBezTo>
                      <a:pt x="25" y="435"/>
                      <a:pt x="15" y="455"/>
                      <a:pt x="15" y="465"/>
                    </a:cubicBezTo>
                    <a:cubicBezTo>
                      <a:pt x="15" y="483"/>
                      <a:pt x="1" y="480"/>
                      <a:pt x="0" y="496"/>
                    </a:cubicBezTo>
                    <a:cubicBezTo>
                      <a:pt x="6" y="495"/>
                      <a:pt x="11" y="495"/>
                      <a:pt x="16" y="495"/>
                    </a:cubicBezTo>
                    <a:cubicBezTo>
                      <a:pt x="24" y="495"/>
                      <a:pt x="30" y="494"/>
                      <a:pt x="39" y="494"/>
                    </a:cubicBezTo>
                    <a:cubicBezTo>
                      <a:pt x="48" y="494"/>
                      <a:pt x="52" y="510"/>
                      <a:pt x="52" y="520"/>
                    </a:cubicBezTo>
                    <a:cubicBezTo>
                      <a:pt x="52" y="526"/>
                      <a:pt x="46" y="529"/>
                      <a:pt x="46" y="535"/>
                    </a:cubicBezTo>
                    <a:cubicBezTo>
                      <a:pt x="46" y="544"/>
                      <a:pt x="54" y="550"/>
                      <a:pt x="54" y="558"/>
                    </a:cubicBezTo>
                    <a:cubicBezTo>
                      <a:pt x="54" y="563"/>
                      <a:pt x="46" y="565"/>
                      <a:pt x="44" y="568"/>
                    </a:cubicBezTo>
                    <a:cubicBezTo>
                      <a:pt x="39" y="576"/>
                      <a:pt x="37" y="583"/>
                      <a:pt x="37" y="593"/>
                    </a:cubicBezTo>
                    <a:cubicBezTo>
                      <a:pt x="37" y="606"/>
                      <a:pt x="46" y="603"/>
                      <a:pt x="56" y="603"/>
                    </a:cubicBezTo>
                    <a:cubicBezTo>
                      <a:pt x="70" y="603"/>
                      <a:pt x="77" y="597"/>
                      <a:pt x="88" y="597"/>
                    </a:cubicBezTo>
                    <a:cubicBezTo>
                      <a:pt x="99" y="597"/>
                      <a:pt x="97" y="620"/>
                      <a:pt x="108" y="620"/>
                    </a:cubicBezTo>
                    <a:cubicBezTo>
                      <a:pt x="108" y="638"/>
                      <a:pt x="108" y="638"/>
                      <a:pt x="108" y="638"/>
                    </a:cubicBezTo>
                    <a:cubicBezTo>
                      <a:pt x="108" y="640"/>
                      <a:pt x="109" y="641"/>
                      <a:pt x="110" y="641"/>
                    </a:cubicBezTo>
                    <a:cubicBezTo>
                      <a:pt x="112" y="644"/>
                      <a:pt x="112" y="644"/>
                      <a:pt x="112" y="644"/>
                    </a:cubicBezTo>
                    <a:cubicBezTo>
                      <a:pt x="114" y="644"/>
                      <a:pt x="120" y="642"/>
                      <a:pt x="123" y="641"/>
                    </a:cubicBezTo>
                    <a:cubicBezTo>
                      <a:pt x="132" y="639"/>
                      <a:pt x="133" y="627"/>
                      <a:pt x="143" y="627"/>
                    </a:cubicBezTo>
                    <a:cubicBezTo>
                      <a:pt x="151" y="627"/>
                      <a:pt x="171" y="660"/>
                      <a:pt x="177" y="660"/>
                    </a:cubicBezTo>
                    <a:cubicBezTo>
                      <a:pt x="184" y="660"/>
                      <a:pt x="205" y="651"/>
                      <a:pt x="208" y="647"/>
                    </a:cubicBezTo>
                    <a:cubicBezTo>
                      <a:pt x="207" y="647"/>
                      <a:pt x="196" y="645"/>
                      <a:pt x="196" y="645"/>
                    </a:cubicBezTo>
                    <a:cubicBezTo>
                      <a:pt x="194" y="645"/>
                      <a:pt x="189" y="644"/>
                      <a:pt x="189" y="638"/>
                    </a:cubicBezTo>
                    <a:cubicBezTo>
                      <a:pt x="189" y="635"/>
                      <a:pt x="221" y="623"/>
                      <a:pt x="233" y="619"/>
                    </a:cubicBezTo>
                    <a:cubicBezTo>
                      <a:pt x="233" y="619"/>
                      <a:pt x="227" y="625"/>
                      <a:pt x="225" y="626"/>
                    </a:cubicBezTo>
                    <a:cubicBezTo>
                      <a:pt x="226" y="629"/>
                      <a:pt x="237" y="641"/>
                      <a:pt x="211" y="647"/>
                    </a:cubicBezTo>
                    <a:cubicBezTo>
                      <a:pt x="223" y="673"/>
                      <a:pt x="273" y="669"/>
                      <a:pt x="273" y="704"/>
                    </a:cubicBezTo>
                    <a:cubicBezTo>
                      <a:pt x="275" y="703"/>
                      <a:pt x="275" y="703"/>
                      <a:pt x="275" y="703"/>
                    </a:cubicBezTo>
                    <a:cubicBezTo>
                      <a:pt x="278" y="702"/>
                      <a:pt x="280" y="701"/>
                      <a:pt x="284" y="701"/>
                    </a:cubicBezTo>
                    <a:cubicBezTo>
                      <a:pt x="298" y="701"/>
                      <a:pt x="297" y="710"/>
                      <a:pt x="302" y="719"/>
                    </a:cubicBezTo>
                    <a:cubicBezTo>
                      <a:pt x="303" y="721"/>
                      <a:pt x="312" y="726"/>
                      <a:pt x="312" y="726"/>
                    </a:cubicBezTo>
                    <a:cubicBezTo>
                      <a:pt x="320" y="729"/>
                      <a:pt x="322" y="742"/>
                      <a:pt x="335" y="742"/>
                    </a:cubicBezTo>
                    <a:cubicBezTo>
                      <a:pt x="344" y="742"/>
                      <a:pt x="344" y="734"/>
                      <a:pt x="350" y="732"/>
                    </a:cubicBezTo>
                    <a:cubicBezTo>
                      <a:pt x="354" y="731"/>
                      <a:pt x="353" y="731"/>
                      <a:pt x="357" y="731"/>
                    </a:cubicBezTo>
                    <a:cubicBezTo>
                      <a:pt x="358" y="733"/>
                      <a:pt x="358" y="737"/>
                      <a:pt x="360" y="739"/>
                    </a:cubicBezTo>
                    <a:cubicBezTo>
                      <a:pt x="359" y="739"/>
                      <a:pt x="360" y="740"/>
                      <a:pt x="360" y="741"/>
                    </a:cubicBezTo>
                    <a:cubicBezTo>
                      <a:pt x="366" y="742"/>
                      <a:pt x="366" y="742"/>
                      <a:pt x="366" y="742"/>
                    </a:cubicBezTo>
                    <a:cubicBezTo>
                      <a:pt x="371" y="735"/>
                      <a:pt x="371" y="724"/>
                      <a:pt x="378" y="721"/>
                    </a:cubicBezTo>
                    <a:cubicBezTo>
                      <a:pt x="366" y="714"/>
                      <a:pt x="348" y="688"/>
                      <a:pt x="348" y="673"/>
                    </a:cubicBezTo>
                    <a:cubicBezTo>
                      <a:pt x="348" y="668"/>
                      <a:pt x="338" y="662"/>
                      <a:pt x="338" y="655"/>
                    </a:cubicBezTo>
                    <a:cubicBezTo>
                      <a:pt x="338" y="653"/>
                      <a:pt x="347" y="637"/>
                      <a:pt x="349" y="634"/>
                    </a:cubicBezTo>
                    <a:cubicBezTo>
                      <a:pt x="351" y="635"/>
                      <a:pt x="365" y="628"/>
                      <a:pt x="366" y="627"/>
                    </a:cubicBezTo>
                    <a:cubicBezTo>
                      <a:pt x="377" y="623"/>
                      <a:pt x="384" y="620"/>
                      <a:pt x="399" y="620"/>
                    </a:cubicBezTo>
                    <a:cubicBezTo>
                      <a:pt x="423" y="620"/>
                      <a:pt x="427" y="631"/>
                      <a:pt x="436" y="645"/>
                    </a:cubicBezTo>
                    <a:cubicBezTo>
                      <a:pt x="429" y="650"/>
                      <a:pt x="420" y="645"/>
                      <a:pt x="412" y="645"/>
                    </a:cubicBezTo>
                    <a:cubicBezTo>
                      <a:pt x="400" y="645"/>
                      <a:pt x="383" y="656"/>
                      <a:pt x="381" y="656"/>
                    </a:cubicBezTo>
                    <a:cubicBezTo>
                      <a:pt x="382" y="665"/>
                      <a:pt x="389" y="664"/>
                      <a:pt x="391" y="669"/>
                    </a:cubicBezTo>
                    <a:cubicBezTo>
                      <a:pt x="400" y="684"/>
                      <a:pt x="412" y="690"/>
                      <a:pt x="412" y="707"/>
                    </a:cubicBezTo>
                    <a:cubicBezTo>
                      <a:pt x="415" y="705"/>
                      <a:pt x="424" y="701"/>
                      <a:pt x="427" y="700"/>
                    </a:cubicBezTo>
                    <a:cubicBezTo>
                      <a:pt x="427" y="707"/>
                      <a:pt x="434" y="710"/>
                      <a:pt x="434" y="717"/>
                    </a:cubicBezTo>
                    <a:cubicBezTo>
                      <a:pt x="421" y="717"/>
                      <a:pt x="421" y="717"/>
                      <a:pt x="421" y="717"/>
                    </a:cubicBezTo>
                    <a:cubicBezTo>
                      <a:pt x="417" y="717"/>
                      <a:pt x="413" y="721"/>
                      <a:pt x="412" y="728"/>
                    </a:cubicBezTo>
                    <a:cubicBezTo>
                      <a:pt x="421" y="729"/>
                      <a:pt x="428" y="738"/>
                      <a:pt x="428" y="746"/>
                    </a:cubicBezTo>
                    <a:cubicBezTo>
                      <a:pt x="428" y="751"/>
                      <a:pt x="424" y="753"/>
                      <a:pt x="424" y="757"/>
                    </a:cubicBezTo>
                    <a:cubicBezTo>
                      <a:pt x="424" y="761"/>
                      <a:pt x="428" y="765"/>
                      <a:pt x="429" y="766"/>
                    </a:cubicBezTo>
                    <a:cubicBezTo>
                      <a:pt x="429" y="762"/>
                      <a:pt x="434" y="762"/>
                      <a:pt x="438" y="761"/>
                    </a:cubicBezTo>
                    <a:cubicBezTo>
                      <a:pt x="443" y="759"/>
                      <a:pt x="442" y="757"/>
                      <a:pt x="447" y="755"/>
                    </a:cubicBezTo>
                    <a:cubicBezTo>
                      <a:pt x="455" y="752"/>
                      <a:pt x="460" y="754"/>
                      <a:pt x="466" y="749"/>
                    </a:cubicBezTo>
                    <a:cubicBezTo>
                      <a:pt x="476" y="755"/>
                      <a:pt x="482" y="755"/>
                      <a:pt x="491" y="758"/>
                    </a:cubicBezTo>
                    <a:cubicBezTo>
                      <a:pt x="502" y="762"/>
                      <a:pt x="505" y="772"/>
                      <a:pt x="518" y="772"/>
                    </a:cubicBezTo>
                    <a:cubicBezTo>
                      <a:pt x="518" y="774"/>
                      <a:pt x="521" y="775"/>
                      <a:pt x="522" y="777"/>
                    </a:cubicBezTo>
                    <a:cubicBezTo>
                      <a:pt x="523" y="781"/>
                      <a:pt x="522" y="787"/>
                      <a:pt x="524" y="793"/>
                    </a:cubicBezTo>
                    <a:cubicBezTo>
                      <a:pt x="529" y="787"/>
                      <a:pt x="533" y="795"/>
                      <a:pt x="537" y="795"/>
                    </a:cubicBezTo>
                    <a:cubicBezTo>
                      <a:pt x="542" y="795"/>
                      <a:pt x="544" y="791"/>
                      <a:pt x="547" y="788"/>
                    </a:cubicBezTo>
                    <a:cubicBezTo>
                      <a:pt x="551" y="784"/>
                      <a:pt x="556" y="784"/>
                      <a:pt x="559" y="781"/>
                    </a:cubicBezTo>
                    <a:cubicBezTo>
                      <a:pt x="567" y="773"/>
                      <a:pt x="568" y="762"/>
                      <a:pt x="579" y="762"/>
                    </a:cubicBezTo>
                    <a:cubicBezTo>
                      <a:pt x="583" y="762"/>
                      <a:pt x="582" y="764"/>
                      <a:pt x="586" y="764"/>
                    </a:cubicBezTo>
                    <a:cubicBezTo>
                      <a:pt x="587" y="769"/>
                      <a:pt x="597" y="765"/>
                      <a:pt x="600" y="765"/>
                    </a:cubicBezTo>
                    <a:cubicBezTo>
                      <a:pt x="604" y="765"/>
                      <a:pt x="605" y="770"/>
                      <a:pt x="608" y="770"/>
                    </a:cubicBezTo>
                    <a:cubicBezTo>
                      <a:pt x="617" y="770"/>
                      <a:pt x="624" y="765"/>
                      <a:pt x="627" y="759"/>
                    </a:cubicBezTo>
                    <a:cubicBezTo>
                      <a:pt x="628" y="760"/>
                      <a:pt x="629" y="759"/>
                      <a:pt x="630" y="759"/>
                    </a:cubicBezTo>
                    <a:cubicBezTo>
                      <a:pt x="634" y="759"/>
                      <a:pt x="636" y="749"/>
                      <a:pt x="645" y="749"/>
                    </a:cubicBezTo>
                    <a:cubicBezTo>
                      <a:pt x="654" y="749"/>
                      <a:pt x="644" y="772"/>
                      <a:pt x="654" y="772"/>
                    </a:cubicBezTo>
                    <a:cubicBezTo>
                      <a:pt x="664" y="772"/>
                      <a:pt x="668" y="764"/>
                      <a:pt x="677" y="764"/>
                    </a:cubicBezTo>
                    <a:cubicBezTo>
                      <a:pt x="682" y="764"/>
                      <a:pt x="686" y="764"/>
                      <a:pt x="692" y="765"/>
                    </a:cubicBezTo>
                    <a:cubicBezTo>
                      <a:pt x="692" y="763"/>
                      <a:pt x="692" y="763"/>
                      <a:pt x="692" y="763"/>
                    </a:cubicBezTo>
                    <a:cubicBezTo>
                      <a:pt x="690" y="753"/>
                      <a:pt x="688" y="750"/>
                      <a:pt x="677" y="748"/>
                    </a:cubicBezTo>
                    <a:cubicBezTo>
                      <a:pt x="678" y="739"/>
                      <a:pt x="687" y="719"/>
                      <a:pt x="694" y="719"/>
                    </a:cubicBezTo>
                    <a:cubicBezTo>
                      <a:pt x="735" y="719"/>
                      <a:pt x="763" y="698"/>
                      <a:pt x="763" y="649"/>
                    </a:cubicBezTo>
                    <a:cubicBezTo>
                      <a:pt x="785" y="645"/>
                      <a:pt x="787" y="618"/>
                      <a:pt x="800" y="620"/>
                    </a:cubicBezTo>
                    <a:cubicBezTo>
                      <a:pt x="836" y="624"/>
                      <a:pt x="822" y="600"/>
                      <a:pt x="829" y="593"/>
                    </a:cubicBezTo>
                    <a:cubicBezTo>
                      <a:pt x="847" y="578"/>
                      <a:pt x="873" y="578"/>
                      <a:pt x="895" y="565"/>
                    </a:cubicBezTo>
                    <a:cubicBezTo>
                      <a:pt x="898" y="563"/>
                      <a:pt x="906" y="554"/>
                      <a:pt x="913" y="554"/>
                    </a:cubicBezTo>
                    <a:cubicBezTo>
                      <a:pt x="924" y="554"/>
                      <a:pt x="943" y="567"/>
                      <a:pt x="961" y="567"/>
                    </a:cubicBezTo>
                    <a:cubicBezTo>
                      <a:pt x="986" y="567"/>
                      <a:pt x="981" y="534"/>
                      <a:pt x="994" y="534"/>
                    </a:cubicBezTo>
                    <a:cubicBezTo>
                      <a:pt x="1002" y="534"/>
                      <a:pt x="1029" y="538"/>
                      <a:pt x="1032" y="545"/>
                    </a:cubicBezTo>
                    <a:cubicBezTo>
                      <a:pt x="1042" y="573"/>
                      <a:pt x="1060" y="558"/>
                      <a:pt x="1072" y="558"/>
                    </a:cubicBezTo>
                    <a:cubicBezTo>
                      <a:pt x="1099" y="558"/>
                      <a:pt x="1107" y="580"/>
                      <a:pt x="1135" y="580"/>
                    </a:cubicBezTo>
                    <a:cubicBezTo>
                      <a:pt x="1160" y="580"/>
                      <a:pt x="1192" y="557"/>
                      <a:pt x="1224" y="569"/>
                    </a:cubicBezTo>
                    <a:cubicBezTo>
                      <a:pt x="1266" y="586"/>
                      <a:pt x="1245" y="512"/>
                      <a:pt x="1301" y="512"/>
                    </a:cubicBezTo>
                    <a:cubicBezTo>
                      <a:pt x="1340" y="512"/>
                      <a:pt x="1339" y="543"/>
                      <a:pt x="1354" y="567"/>
                    </a:cubicBezTo>
                    <a:cubicBezTo>
                      <a:pt x="1360" y="576"/>
                      <a:pt x="1379" y="577"/>
                      <a:pt x="1387" y="585"/>
                    </a:cubicBezTo>
                    <a:cubicBezTo>
                      <a:pt x="1393" y="590"/>
                      <a:pt x="1398" y="607"/>
                      <a:pt x="1411" y="607"/>
                    </a:cubicBezTo>
                    <a:cubicBezTo>
                      <a:pt x="1426" y="607"/>
                      <a:pt x="1428" y="593"/>
                      <a:pt x="1446" y="593"/>
                    </a:cubicBezTo>
                    <a:cubicBezTo>
                      <a:pt x="1446" y="604"/>
                      <a:pt x="1446" y="604"/>
                      <a:pt x="1446" y="604"/>
                    </a:cubicBezTo>
                    <a:cubicBezTo>
                      <a:pt x="1437" y="614"/>
                      <a:pt x="1433" y="638"/>
                      <a:pt x="1422" y="644"/>
                    </a:cubicBezTo>
                    <a:cubicBezTo>
                      <a:pt x="1412" y="650"/>
                      <a:pt x="1394" y="651"/>
                      <a:pt x="1400" y="655"/>
                    </a:cubicBezTo>
                    <a:cubicBezTo>
                      <a:pt x="1415" y="665"/>
                      <a:pt x="1398" y="684"/>
                      <a:pt x="1398" y="68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6" name="Freeform 147">
                <a:extLst>
                  <a:ext uri="{FF2B5EF4-FFF2-40B4-BE49-F238E27FC236}">
                    <a16:creationId xmlns:a16="http://schemas.microsoft.com/office/drawing/2014/main" id="{1E4804F8-BF3F-1E46-8DD1-238752FA3E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4988" y="1879600"/>
                <a:ext cx="1023938" cy="646113"/>
              </a:xfrm>
              <a:custGeom>
                <a:avLst/>
                <a:gdLst/>
                <a:ahLst/>
                <a:cxnLst>
                  <a:cxn ang="0">
                    <a:pos x="585" y="307"/>
                  </a:cxn>
                  <a:cxn ang="0">
                    <a:pos x="573" y="287"/>
                  </a:cxn>
                  <a:cxn ang="0">
                    <a:pos x="614" y="256"/>
                  </a:cxn>
                  <a:cxn ang="0">
                    <a:pos x="588" y="246"/>
                  </a:cxn>
                  <a:cxn ang="0">
                    <a:pos x="570" y="255"/>
                  </a:cxn>
                  <a:cxn ang="0">
                    <a:pos x="552" y="236"/>
                  </a:cxn>
                  <a:cxn ang="0">
                    <a:pos x="590" y="209"/>
                  </a:cxn>
                  <a:cxn ang="0">
                    <a:pos x="606" y="212"/>
                  </a:cxn>
                  <a:cxn ang="0">
                    <a:pos x="634" y="216"/>
                  </a:cxn>
                  <a:cxn ang="0">
                    <a:pos x="648" y="231"/>
                  </a:cxn>
                  <a:cxn ang="0">
                    <a:pos x="648" y="248"/>
                  </a:cxn>
                  <a:cxn ang="0">
                    <a:pos x="666" y="254"/>
                  </a:cxn>
                  <a:cxn ang="0">
                    <a:pos x="659" y="264"/>
                  </a:cxn>
                  <a:cxn ang="0">
                    <a:pos x="665" y="275"/>
                  </a:cxn>
                  <a:cxn ang="0">
                    <a:pos x="664" y="290"/>
                  </a:cxn>
                  <a:cxn ang="0">
                    <a:pos x="668" y="295"/>
                  </a:cxn>
                  <a:cxn ang="0">
                    <a:pos x="690" y="286"/>
                  </a:cxn>
                  <a:cxn ang="0">
                    <a:pos x="683" y="232"/>
                  </a:cxn>
                  <a:cxn ang="0">
                    <a:pos x="688" y="210"/>
                  </a:cxn>
                  <a:cxn ang="0">
                    <a:pos x="721" y="172"/>
                  </a:cxn>
                  <a:cxn ang="0">
                    <a:pos x="745" y="132"/>
                  </a:cxn>
                  <a:cxn ang="0">
                    <a:pos x="769" y="81"/>
                  </a:cxn>
                  <a:cxn ang="0">
                    <a:pos x="710" y="73"/>
                  </a:cxn>
                  <a:cxn ang="0">
                    <a:pos x="624" y="0"/>
                  </a:cxn>
                  <a:cxn ang="0">
                    <a:pos x="458" y="68"/>
                  </a:cxn>
                  <a:cxn ang="0">
                    <a:pos x="355" y="33"/>
                  </a:cxn>
                  <a:cxn ang="0">
                    <a:pos x="284" y="55"/>
                  </a:cxn>
                  <a:cxn ang="0">
                    <a:pos x="218" y="53"/>
                  </a:cxn>
                  <a:cxn ang="0">
                    <a:pos x="123" y="108"/>
                  </a:cxn>
                  <a:cxn ang="0">
                    <a:pos x="17" y="207"/>
                  </a:cxn>
                  <a:cxn ang="0">
                    <a:pos x="15" y="251"/>
                  </a:cxn>
                  <a:cxn ang="0">
                    <a:pos x="25" y="261"/>
                  </a:cxn>
                  <a:cxn ang="0">
                    <a:pos x="50" y="280"/>
                  </a:cxn>
                  <a:cxn ang="0">
                    <a:pos x="83" y="284"/>
                  </a:cxn>
                  <a:cxn ang="0">
                    <a:pos x="73" y="317"/>
                  </a:cxn>
                  <a:cxn ang="0">
                    <a:pos x="63" y="326"/>
                  </a:cxn>
                  <a:cxn ang="0">
                    <a:pos x="73" y="343"/>
                  </a:cxn>
                  <a:cxn ang="0">
                    <a:pos x="110" y="357"/>
                  </a:cxn>
                  <a:cxn ang="0">
                    <a:pos x="132" y="373"/>
                  </a:cxn>
                  <a:cxn ang="0">
                    <a:pos x="160" y="384"/>
                  </a:cxn>
                  <a:cxn ang="0">
                    <a:pos x="186" y="382"/>
                  </a:cxn>
                  <a:cxn ang="0">
                    <a:pos x="210" y="381"/>
                  </a:cxn>
                  <a:cxn ang="0">
                    <a:pos x="255" y="372"/>
                  </a:cxn>
                  <a:cxn ang="0">
                    <a:pos x="275" y="366"/>
                  </a:cxn>
                  <a:cxn ang="0">
                    <a:pos x="282" y="362"/>
                  </a:cxn>
                  <a:cxn ang="0">
                    <a:pos x="316" y="400"/>
                  </a:cxn>
                  <a:cxn ang="0">
                    <a:pos x="306" y="439"/>
                  </a:cxn>
                  <a:cxn ang="0">
                    <a:pos x="324" y="450"/>
                  </a:cxn>
                  <a:cxn ang="0">
                    <a:pos x="346" y="467"/>
                  </a:cxn>
                  <a:cxn ang="0">
                    <a:pos x="351" y="472"/>
                  </a:cxn>
                  <a:cxn ang="0">
                    <a:pos x="353" y="457"/>
                  </a:cxn>
                  <a:cxn ang="0">
                    <a:pos x="379" y="454"/>
                  </a:cxn>
                  <a:cxn ang="0">
                    <a:pos x="416" y="453"/>
                  </a:cxn>
                  <a:cxn ang="0">
                    <a:pos x="431" y="470"/>
                  </a:cxn>
                  <a:cxn ang="0">
                    <a:pos x="454" y="486"/>
                  </a:cxn>
                  <a:cxn ang="0">
                    <a:pos x="476" y="470"/>
                  </a:cxn>
                  <a:cxn ang="0">
                    <a:pos x="503" y="455"/>
                  </a:cxn>
                  <a:cxn ang="0">
                    <a:pos x="552" y="439"/>
                  </a:cxn>
                  <a:cxn ang="0">
                    <a:pos x="576" y="406"/>
                  </a:cxn>
                  <a:cxn ang="0">
                    <a:pos x="604" y="355"/>
                  </a:cxn>
                  <a:cxn ang="0">
                    <a:pos x="586" y="307"/>
                  </a:cxn>
                </a:cxnLst>
                <a:rect l="0" t="0" r="r" b="b"/>
                <a:pathLst>
                  <a:path w="769" h="486">
                    <a:moveTo>
                      <a:pt x="586" y="307"/>
                    </a:moveTo>
                    <a:cubicBezTo>
                      <a:pt x="585" y="307"/>
                      <a:pt x="585" y="307"/>
                      <a:pt x="585" y="307"/>
                    </a:cubicBezTo>
                    <a:cubicBezTo>
                      <a:pt x="585" y="307"/>
                      <a:pt x="585" y="300"/>
                      <a:pt x="585" y="298"/>
                    </a:cubicBezTo>
                    <a:cubicBezTo>
                      <a:pt x="582" y="298"/>
                      <a:pt x="573" y="294"/>
                      <a:pt x="573" y="287"/>
                    </a:cubicBezTo>
                    <a:cubicBezTo>
                      <a:pt x="573" y="282"/>
                      <a:pt x="581" y="282"/>
                      <a:pt x="582" y="276"/>
                    </a:cubicBezTo>
                    <a:cubicBezTo>
                      <a:pt x="586" y="264"/>
                      <a:pt x="605" y="264"/>
                      <a:pt x="614" y="256"/>
                    </a:cubicBezTo>
                    <a:cubicBezTo>
                      <a:pt x="611" y="251"/>
                      <a:pt x="604" y="256"/>
                      <a:pt x="598" y="252"/>
                    </a:cubicBezTo>
                    <a:cubicBezTo>
                      <a:pt x="595" y="250"/>
                      <a:pt x="593" y="246"/>
                      <a:pt x="588" y="246"/>
                    </a:cubicBezTo>
                    <a:cubicBezTo>
                      <a:pt x="585" y="246"/>
                      <a:pt x="585" y="256"/>
                      <a:pt x="582" y="256"/>
                    </a:cubicBezTo>
                    <a:cubicBezTo>
                      <a:pt x="578" y="256"/>
                      <a:pt x="574" y="257"/>
                      <a:pt x="570" y="255"/>
                    </a:cubicBezTo>
                    <a:cubicBezTo>
                      <a:pt x="565" y="252"/>
                      <a:pt x="567" y="247"/>
                      <a:pt x="562" y="243"/>
                    </a:cubicBezTo>
                    <a:cubicBezTo>
                      <a:pt x="560" y="242"/>
                      <a:pt x="552" y="240"/>
                      <a:pt x="552" y="236"/>
                    </a:cubicBezTo>
                    <a:cubicBezTo>
                      <a:pt x="552" y="227"/>
                      <a:pt x="565" y="230"/>
                      <a:pt x="571" y="225"/>
                    </a:cubicBezTo>
                    <a:cubicBezTo>
                      <a:pt x="577" y="221"/>
                      <a:pt x="587" y="215"/>
                      <a:pt x="590" y="209"/>
                    </a:cubicBezTo>
                    <a:cubicBezTo>
                      <a:pt x="591" y="208"/>
                      <a:pt x="593" y="203"/>
                      <a:pt x="597" y="203"/>
                    </a:cubicBezTo>
                    <a:cubicBezTo>
                      <a:pt x="601" y="203"/>
                      <a:pt x="606" y="209"/>
                      <a:pt x="606" y="212"/>
                    </a:cubicBezTo>
                    <a:cubicBezTo>
                      <a:pt x="606" y="219"/>
                      <a:pt x="597" y="222"/>
                      <a:pt x="597" y="230"/>
                    </a:cubicBezTo>
                    <a:cubicBezTo>
                      <a:pt x="610" y="230"/>
                      <a:pt x="620" y="216"/>
                      <a:pt x="634" y="216"/>
                    </a:cubicBezTo>
                    <a:cubicBezTo>
                      <a:pt x="639" y="216"/>
                      <a:pt x="641" y="221"/>
                      <a:pt x="648" y="221"/>
                    </a:cubicBezTo>
                    <a:cubicBezTo>
                      <a:pt x="646" y="226"/>
                      <a:pt x="648" y="226"/>
                      <a:pt x="648" y="231"/>
                    </a:cubicBezTo>
                    <a:cubicBezTo>
                      <a:pt x="648" y="235"/>
                      <a:pt x="643" y="235"/>
                      <a:pt x="643" y="240"/>
                    </a:cubicBezTo>
                    <a:cubicBezTo>
                      <a:pt x="643" y="242"/>
                      <a:pt x="645" y="248"/>
                      <a:pt x="648" y="248"/>
                    </a:cubicBezTo>
                    <a:cubicBezTo>
                      <a:pt x="649" y="248"/>
                      <a:pt x="651" y="245"/>
                      <a:pt x="654" y="245"/>
                    </a:cubicBezTo>
                    <a:cubicBezTo>
                      <a:pt x="659" y="245"/>
                      <a:pt x="666" y="249"/>
                      <a:pt x="666" y="254"/>
                    </a:cubicBezTo>
                    <a:cubicBezTo>
                      <a:pt x="666" y="257"/>
                      <a:pt x="662" y="260"/>
                      <a:pt x="659" y="260"/>
                    </a:cubicBezTo>
                    <a:cubicBezTo>
                      <a:pt x="659" y="264"/>
                      <a:pt x="659" y="264"/>
                      <a:pt x="659" y="264"/>
                    </a:cubicBezTo>
                    <a:cubicBezTo>
                      <a:pt x="660" y="265"/>
                      <a:pt x="660" y="267"/>
                      <a:pt x="663" y="268"/>
                    </a:cubicBezTo>
                    <a:cubicBezTo>
                      <a:pt x="663" y="270"/>
                      <a:pt x="665" y="272"/>
                      <a:pt x="665" y="275"/>
                    </a:cubicBezTo>
                    <a:cubicBezTo>
                      <a:pt x="665" y="276"/>
                      <a:pt x="661" y="282"/>
                      <a:pt x="661" y="285"/>
                    </a:cubicBezTo>
                    <a:cubicBezTo>
                      <a:pt x="661" y="287"/>
                      <a:pt x="661" y="289"/>
                      <a:pt x="664" y="290"/>
                    </a:cubicBezTo>
                    <a:cubicBezTo>
                      <a:pt x="663" y="292"/>
                      <a:pt x="661" y="293"/>
                      <a:pt x="661" y="295"/>
                    </a:cubicBezTo>
                    <a:cubicBezTo>
                      <a:pt x="668" y="295"/>
                      <a:pt x="668" y="295"/>
                      <a:pt x="668" y="295"/>
                    </a:cubicBezTo>
                    <a:cubicBezTo>
                      <a:pt x="670" y="293"/>
                      <a:pt x="671" y="293"/>
                      <a:pt x="676" y="291"/>
                    </a:cubicBezTo>
                    <a:cubicBezTo>
                      <a:pt x="676" y="287"/>
                      <a:pt x="687" y="287"/>
                      <a:pt x="690" y="286"/>
                    </a:cubicBezTo>
                    <a:cubicBezTo>
                      <a:pt x="696" y="284"/>
                      <a:pt x="699" y="279"/>
                      <a:pt x="699" y="269"/>
                    </a:cubicBezTo>
                    <a:cubicBezTo>
                      <a:pt x="699" y="252"/>
                      <a:pt x="692" y="242"/>
                      <a:pt x="683" y="232"/>
                    </a:cubicBezTo>
                    <a:cubicBezTo>
                      <a:pt x="679" y="228"/>
                      <a:pt x="674" y="224"/>
                      <a:pt x="675" y="217"/>
                    </a:cubicBezTo>
                    <a:cubicBezTo>
                      <a:pt x="680" y="217"/>
                      <a:pt x="685" y="214"/>
                      <a:pt x="688" y="210"/>
                    </a:cubicBezTo>
                    <a:cubicBezTo>
                      <a:pt x="691" y="207"/>
                      <a:pt x="699" y="203"/>
                      <a:pt x="701" y="199"/>
                    </a:cubicBezTo>
                    <a:cubicBezTo>
                      <a:pt x="707" y="187"/>
                      <a:pt x="710" y="180"/>
                      <a:pt x="721" y="172"/>
                    </a:cubicBezTo>
                    <a:cubicBezTo>
                      <a:pt x="721" y="172"/>
                      <a:pt x="738" y="153"/>
                      <a:pt x="723" y="143"/>
                    </a:cubicBezTo>
                    <a:cubicBezTo>
                      <a:pt x="717" y="139"/>
                      <a:pt x="735" y="138"/>
                      <a:pt x="745" y="132"/>
                    </a:cubicBezTo>
                    <a:cubicBezTo>
                      <a:pt x="756" y="126"/>
                      <a:pt x="760" y="102"/>
                      <a:pt x="769" y="92"/>
                    </a:cubicBezTo>
                    <a:cubicBezTo>
                      <a:pt x="769" y="81"/>
                      <a:pt x="769" y="81"/>
                      <a:pt x="769" y="81"/>
                    </a:cubicBezTo>
                    <a:cubicBezTo>
                      <a:pt x="751" y="81"/>
                      <a:pt x="749" y="95"/>
                      <a:pt x="734" y="95"/>
                    </a:cubicBezTo>
                    <a:cubicBezTo>
                      <a:pt x="721" y="95"/>
                      <a:pt x="716" y="78"/>
                      <a:pt x="710" y="73"/>
                    </a:cubicBezTo>
                    <a:cubicBezTo>
                      <a:pt x="702" y="65"/>
                      <a:pt x="683" y="64"/>
                      <a:pt x="677" y="55"/>
                    </a:cubicBezTo>
                    <a:cubicBezTo>
                      <a:pt x="662" y="31"/>
                      <a:pt x="663" y="0"/>
                      <a:pt x="624" y="0"/>
                    </a:cubicBezTo>
                    <a:cubicBezTo>
                      <a:pt x="568" y="0"/>
                      <a:pt x="589" y="74"/>
                      <a:pt x="547" y="57"/>
                    </a:cubicBezTo>
                    <a:cubicBezTo>
                      <a:pt x="515" y="45"/>
                      <a:pt x="483" y="68"/>
                      <a:pt x="458" y="68"/>
                    </a:cubicBezTo>
                    <a:cubicBezTo>
                      <a:pt x="430" y="68"/>
                      <a:pt x="422" y="46"/>
                      <a:pt x="395" y="46"/>
                    </a:cubicBezTo>
                    <a:cubicBezTo>
                      <a:pt x="383" y="46"/>
                      <a:pt x="365" y="61"/>
                      <a:pt x="355" y="33"/>
                    </a:cubicBezTo>
                    <a:cubicBezTo>
                      <a:pt x="352" y="26"/>
                      <a:pt x="325" y="22"/>
                      <a:pt x="317" y="22"/>
                    </a:cubicBezTo>
                    <a:cubicBezTo>
                      <a:pt x="304" y="22"/>
                      <a:pt x="309" y="55"/>
                      <a:pt x="284" y="55"/>
                    </a:cubicBezTo>
                    <a:cubicBezTo>
                      <a:pt x="266" y="55"/>
                      <a:pt x="247" y="42"/>
                      <a:pt x="236" y="42"/>
                    </a:cubicBezTo>
                    <a:cubicBezTo>
                      <a:pt x="229" y="42"/>
                      <a:pt x="221" y="51"/>
                      <a:pt x="218" y="53"/>
                    </a:cubicBezTo>
                    <a:cubicBezTo>
                      <a:pt x="196" y="66"/>
                      <a:pt x="170" y="66"/>
                      <a:pt x="152" y="81"/>
                    </a:cubicBezTo>
                    <a:cubicBezTo>
                      <a:pt x="145" y="88"/>
                      <a:pt x="159" y="112"/>
                      <a:pt x="123" y="108"/>
                    </a:cubicBezTo>
                    <a:cubicBezTo>
                      <a:pt x="110" y="106"/>
                      <a:pt x="108" y="133"/>
                      <a:pt x="86" y="137"/>
                    </a:cubicBezTo>
                    <a:cubicBezTo>
                      <a:pt x="86" y="186"/>
                      <a:pt x="58" y="207"/>
                      <a:pt x="17" y="207"/>
                    </a:cubicBezTo>
                    <a:cubicBezTo>
                      <a:pt x="10" y="207"/>
                      <a:pt x="1" y="227"/>
                      <a:pt x="0" y="236"/>
                    </a:cubicBezTo>
                    <a:cubicBezTo>
                      <a:pt x="11" y="238"/>
                      <a:pt x="13" y="241"/>
                      <a:pt x="15" y="251"/>
                    </a:cubicBezTo>
                    <a:cubicBezTo>
                      <a:pt x="15" y="253"/>
                      <a:pt x="15" y="253"/>
                      <a:pt x="15" y="253"/>
                    </a:cubicBezTo>
                    <a:cubicBezTo>
                      <a:pt x="15" y="261"/>
                      <a:pt x="19" y="259"/>
                      <a:pt x="25" y="261"/>
                    </a:cubicBezTo>
                    <a:cubicBezTo>
                      <a:pt x="30" y="262"/>
                      <a:pt x="28" y="268"/>
                      <a:pt x="31" y="271"/>
                    </a:cubicBezTo>
                    <a:cubicBezTo>
                      <a:pt x="37" y="277"/>
                      <a:pt x="42" y="277"/>
                      <a:pt x="50" y="280"/>
                    </a:cubicBezTo>
                    <a:cubicBezTo>
                      <a:pt x="58" y="279"/>
                      <a:pt x="61" y="272"/>
                      <a:pt x="69" y="272"/>
                    </a:cubicBezTo>
                    <a:cubicBezTo>
                      <a:pt x="73" y="272"/>
                      <a:pt x="83" y="280"/>
                      <a:pt x="83" y="284"/>
                    </a:cubicBezTo>
                    <a:cubicBezTo>
                      <a:pt x="83" y="296"/>
                      <a:pt x="66" y="294"/>
                      <a:pt x="66" y="306"/>
                    </a:cubicBezTo>
                    <a:cubicBezTo>
                      <a:pt x="66" y="311"/>
                      <a:pt x="73" y="312"/>
                      <a:pt x="73" y="317"/>
                    </a:cubicBezTo>
                    <a:cubicBezTo>
                      <a:pt x="73" y="323"/>
                      <a:pt x="68" y="322"/>
                      <a:pt x="63" y="322"/>
                    </a:cubicBezTo>
                    <a:cubicBezTo>
                      <a:pt x="63" y="326"/>
                      <a:pt x="63" y="326"/>
                      <a:pt x="63" y="326"/>
                    </a:cubicBezTo>
                    <a:cubicBezTo>
                      <a:pt x="64" y="331"/>
                      <a:pt x="64" y="335"/>
                      <a:pt x="65" y="340"/>
                    </a:cubicBezTo>
                    <a:cubicBezTo>
                      <a:pt x="66" y="343"/>
                      <a:pt x="71" y="342"/>
                      <a:pt x="73" y="343"/>
                    </a:cubicBezTo>
                    <a:cubicBezTo>
                      <a:pt x="80" y="345"/>
                      <a:pt x="83" y="351"/>
                      <a:pt x="91" y="353"/>
                    </a:cubicBezTo>
                    <a:cubicBezTo>
                      <a:pt x="100" y="355"/>
                      <a:pt x="105" y="352"/>
                      <a:pt x="110" y="357"/>
                    </a:cubicBezTo>
                    <a:cubicBezTo>
                      <a:pt x="116" y="363"/>
                      <a:pt x="120" y="361"/>
                      <a:pt x="127" y="364"/>
                    </a:cubicBezTo>
                    <a:cubicBezTo>
                      <a:pt x="130" y="366"/>
                      <a:pt x="130" y="369"/>
                      <a:pt x="132" y="373"/>
                    </a:cubicBezTo>
                    <a:cubicBezTo>
                      <a:pt x="133" y="376"/>
                      <a:pt x="137" y="372"/>
                      <a:pt x="139" y="373"/>
                    </a:cubicBezTo>
                    <a:cubicBezTo>
                      <a:pt x="146" y="378"/>
                      <a:pt x="150" y="384"/>
                      <a:pt x="160" y="384"/>
                    </a:cubicBezTo>
                    <a:cubicBezTo>
                      <a:pt x="166" y="384"/>
                      <a:pt x="172" y="384"/>
                      <a:pt x="178" y="384"/>
                    </a:cubicBezTo>
                    <a:cubicBezTo>
                      <a:pt x="182" y="384"/>
                      <a:pt x="184" y="382"/>
                      <a:pt x="186" y="382"/>
                    </a:cubicBezTo>
                    <a:cubicBezTo>
                      <a:pt x="189" y="382"/>
                      <a:pt x="190" y="389"/>
                      <a:pt x="191" y="392"/>
                    </a:cubicBezTo>
                    <a:cubicBezTo>
                      <a:pt x="197" y="389"/>
                      <a:pt x="199" y="381"/>
                      <a:pt x="210" y="381"/>
                    </a:cubicBezTo>
                    <a:cubicBezTo>
                      <a:pt x="219" y="381"/>
                      <a:pt x="224" y="386"/>
                      <a:pt x="231" y="386"/>
                    </a:cubicBezTo>
                    <a:cubicBezTo>
                      <a:pt x="238" y="386"/>
                      <a:pt x="252" y="374"/>
                      <a:pt x="255" y="372"/>
                    </a:cubicBezTo>
                    <a:cubicBezTo>
                      <a:pt x="258" y="370"/>
                      <a:pt x="259" y="369"/>
                      <a:pt x="260" y="367"/>
                    </a:cubicBezTo>
                    <a:cubicBezTo>
                      <a:pt x="264" y="363"/>
                      <a:pt x="270" y="368"/>
                      <a:pt x="275" y="366"/>
                    </a:cubicBezTo>
                    <a:cubicBezTo>
                      <a:pt x="279" y="362"/>
                      <a:pt x="279" y="362"/>
                      <a:pt x="279" y="362"/>
                    </a:cubicBezTo>
                    <a:cubicBezTo>
                      <a:pt x="282" y="362"/>
                      <a:pt x="282" y="362"/>
                      <a:pt x="282" y="362"/>
                    </a:cubicBezTo>
                    <a:cubicBezTo>
                      <a:pt x="285" y="377"/>
                      <a:pt x="294" y="376"/>
                      <a:pt x="305" y="381"/>
                    </a:cubicBezTo>
                    <a:cubicBezTo>
                      <a:pt x="309" y="388"/>
                      <a:pt x="316" y="391"/>
                      <a:pt x="316" y="400"/>
                    </a:cubicBezTo>
                    <a:cubicBezTo>
                      <a:pt x="316" y="417"/>
                      <a:pt x="304" y="418"/>
                      <a:pt x="304" y="434"/>
                    </a:cubicBezTo>
                    <a:cubicBezTo>
                      <a:pt x="304" y="436"/>
                      <a:pt x="305" y="439"/>
                      <a:pt x="306" y="439"/>
                    </a:cubicBezTo>
                    <a:cubicBezTo>
                      <a:pt x="309" y="439"/>
                      <a:pt x="312" y="436"/>
                      <a:pt x="315" y="436"/>
                    </a:cubicBezTo>
                    <a:cubicBezTo>
                      <a:pt x="319" y="436"/>
                      <a:pt x="320" y="449"/>
                      <a:pt x="324" y="450"/>
                    </a:cubicBezTo>
                    <a:cubicBezTo>
                      <a:pt x="324" y="459"/>
                      <a:pt x="330" y="468"/>
                      <a:pt x="338" y="468"/>
                    </a:cubicBezTo>
                    <a:cubicBezTo>
                      <a:pt x="342" y="468"/>
                      <a:pt x="343" y="467"/>
                      <a:pt x="346" y="467"/>
                    </a:cubicBezTo>
                    <a:cubicBezTo>
                      <a:pt x="348" y="467"/>
                      <a:pt x="348" y="467"/>
                      <a:pt x="348" y="467"/>
                    </a:cubicBezTo>
                    <a:cubicBezTo>
                      <a:pt x="348" y="471"/>
                      <a:pt x="350" y="472"/>
                      <a:pt x="351" y="472"/>
                    </a:cubicBezTo>
                    <a:cubicBezTo>
                      <a:pt x="352" y="472"/>
                      <a:pt x="353" y="470"/>
                      <a:pt x="353" y="468"/>
                    </a:cubicBezTo>
                    <a:cubicBezTo>
                      <a:pt x="353" y="464"/>
                      <a:pt x="353" y="461"/>
                      <a:pt x="353" y="457"/>
                    </a:cubicBezTo>
                    <a:cubicBezTo>
                      <a:pt x="353" y="457"/>
                      <a:pt x="363" y="454"/>
                      <a:pt x="365" y="454"/>
                    </a:cubicBezTo>
                    <a:cubicBezTo>
                      <a:pt x="379" y="454"/>
                      <a:pt x="379" y="454"/>
                      <a:pt x="379" y="454"/>
                    </a:cubicBezTo>
                    <a:cubicBezTo>
                      <a:pt x="385" y="457"/>
                      <a:pt x="390" y="448"/>
                      <a:pt x="397" y="448"/>
                    </a:cubicBezTo>
                    <a:cubicBezTo>
                      <a:pt x="404" y="448"/>
                      <a:pt x="408" y="453"/>
                      <a:pt x="416" y="453"/>
                    </a:cubicBezTo>
                    <a:cubicBezTo>
                      <a:pt x="416" y="464"/>
                      <a:pt x="424" y="468"/>
                      <a:pt x="431" y="470"/>
                    </a:cubicBezTo>
                    <a:cubicBezTo>
                      <a:pt x="431" y="470"/>
                      <a:pt x="431" y="470"/>
                      <a:pt x="431" y="470"/>
                    </a:cubicBezTo>
                    <a:cubicBezTo>
                      <a:pt x="439" y="474"/>
                      <a:pt x="444" y="471"/>
                      <a:pt x="452" y="475"/>
                    </a:cubicBezTo>
                    <a:cubicBezTo>
                      <a:pt x="452" y="477"/>
                      <a:pt x="451" y="486"/>
                      <a:pt x="454" y="486"/>
                    </a:cubicBezTo>
                    <a:cubicBezTo>
                      <a:pt x="459" y="486"/>
                      <a:pt x="457" y="480"/>
                      <a:pt x="460" y="477"/>
                    </a:cubicBezTo>
                    <a:cubicBezTo>
                      <a:pt x="463" y="474"/>
                      <a:pt x="472" y="472"/>
                      <a:pt x="476" y="470"/>
                    </a:cubicBezTo>
                    <a:cubicBezTo>
                      <a:pt x="484" y="466"/>
                      <a:pt x="492" y="468"/>
                      <a:pt x="498" y="463"/>
                    </a:cubicBezTo>
                    <a:cubicBezTo>
                      <a:pt x="498" y="463"/>
                      <a:pt x="502" y="455"/>
                      <a:pt x="503" y="455"/>
                    </a:cubicBezTo>
                    <a:cubicBezTo>
                      <a:pt x="507" y="455"/>
                      <a:pt x="510" y="458"/>
                      <a:pt x="514" y="458"/>
                    </a:cubicBezTo>
                    <a:cubicBezTo>
                      <a:pt x="534" y="458"/>
                      <a:pt x="539" y="446"/>
                      <a:pt x="552" y="439"/>
                    </a:cubicBezTo>
                    <a:cubicBezTo>
                      <a:pt x="555" y="437"/>
                      <a:pt x="557" y="435"/>
                      <a:pt x="558" y="431"/>
                    </a:cubicBezTo>
                    <a:cubicBezTo>
                      <a:pt x="569" y="431"/>
                      <a:pt x="572" y="414"/>
                      <a:pt x="576" y="406"/>
                    </a:cubicBezTo>
                    <a:cubicBezTo>
                      <a:pt x="578" y="401"/>
                      <a:pt x="590" y="383"/>
                      <a:pt x="597" y="382"/>
                    </a:cubicBezTo>
                    <a:cubicBezTo>
                      <a:pt x="597" y="372"/>
                      <a:pt x="604" y="368"/>
                      <a:pt x="604" y="355"/>
                    </a:cubicBezTo>
                    <a:cubicBezTo>
                      <a:pt x="604" y="336"/>
                      <a:pt x="599" y="329"/>
                      <a:pt x="591" y="317"/>
                    </a:cubicBezTo>
                    <a:cubicBezTo>
                      <a:pt x="590" y="315"/>
                      <a:pt x="590" y="309"/>
                      <a:pt x="586" y="30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7" name="Freeform 148">
                <a:extLst>
                  <a:ext uri="{FF2B5EF4-FFF2-40B4-BE49-F238E27FC236}">
                    <a16:creationId xmlns:a16="http://schemas.microsoft.com/office/drawing/2014/main" id="{C417EE63-58F3-BE45-8EDE-A71E7EA577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9175" y="1395413"/>
                <a:ext cx="58738" cy="25400"/>
              </a:xfrm>
              <a:custGeom>
                <a:avLst/>
                <a:gdLst/>
                <a:ahLst/>
                <a:cxnLst>
                  <a:cxn ang="0">
                    <a:pos x="4" y="19"/>
                  </a:cxn>
                  <a:cxn ang="0">
                    <a:pos x="0" y="14"/>
                  </a:cxn>
                  <a:cxn ang="0">
                    <a:pos x="20" y="0"/>
                  </a:cxn>
                  <a:cxn ang="0">
                    <a:pos x="44" y="11"/>
                  </a:cxn>
                  <a:cxn ang="0">
                    <a:pos x="4" y="19"/>
                  </a:cxn>
                </a:cxnLst>
                <a:rect l="0" t="0" r="r" b="b"/>
                <a:pathLst>
                  <a:path w="44" h="19">
                    <a:moveTo>
                      <a:pt x="4" y="19"/>
                    </a:moveTo>
                    <a:cubicBezTo>
                      <a:pt x="1" y="19"/>
                      <a:pt x="0" y="17"/>
                      <a:pt x="0" y="14"/>
                    </a:cubicBezTo>
                    <a:cubicBezTo>
                      <a:pt x="0" y="8"/>
                      <a:pt x="13" y="0"/>
                      <a:pt x="20" y="0"/>
                    </a:cubicBezTo>
                    <a:cubicBezTo>
                      <a:pt x="27" y="0"/>
                      <a:pt x="44" y="4"/>
                      <a:pt x="44" y="11"/>
                    </a:cubicBezTo>
                    <a:cubicBezTo>
                      <a:pt x="44" y="17"/>
                      <a:pt x="9" y="19"/>
                      <a:pt x="4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8" name="Freeform 149">
                <a:extLst>
                  <a:ext uri="{FF2B5EF4-FFF2-40B4-BE49-F238E27FC236}">
                    <a16:creationId xmlns:a16="http://schemas.microsoft.com/office/drawing/2014/main" id="{3F779EC5-C9E1-704A-AF31-CB1D243D82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1375" y="1443038"/>
                <a:ext cx="23813" cy="14288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18" y="6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13" y="10"/>
                  </a:cxn>
                </a:cxnLst>
                <a:rect l="0" t="0" r="r" b="b"/>
                <a:pathLst>
                  <a:path w="18" h="10">
                    <a:moveTo>
                      <a:pt x="13" y="10"/>
                    </a:moveTo>
                    <a:cubicBezTo>
                      <a:pt x="15" y="10"/>
                      <a:pt x="18" y="8"/>
                      <a:pt x="18" y="6"/>
                    </a:cubicBezTo>
                    <a:cubicBezTo>
                      <a:pt x="18" y="3"/>
                      <a:pt x="15" y="2"/>
                      <a:pt x="1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6"/>
                      <a:pt x="7" y="10"/>
                      <a:pt x="13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9" name="Freeform 150">
                <a:extLst>
                  <a:ext uri="{FF2B5EF4-FFF2-40B4-BE49-F238E27FC236}">
                    <a16:creationId xmlns:a16="http://schemas.microsoft.com/office/drawing/2014/main" id="{60FE5D6B-3D5A-F042-A6A4-3291D72E8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5275" y="1257300"/>
                <a:ext cx="11113" cy="12700"/>
              </a:xfrm>
              <a:custGeom>
                <a:avLst/>
                <a:gdLst/>
                <a:ahLst/>
                <a:cxnLst>
                  <a:cxn ang="0">
                    <a:pos x="8" y="5"/>
                  </a:cxn>
                  <a:cxn ang="0">
                    <a:pos x="3" y="0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8" y="4"/>
                  </a:cxn>
                  <a:cxn ang="0">
                    <a:pos x="6" y="4"/>
                  </a:cxn>
                  <a:cxn ang="0">
                    <a:pos x="8" y="5"/>
                  </a:cxn>
                </a:cxnLst>
                <a:rect l="0" t="0" r="r" b="b"/>
                <a:pathLst>
                  <a:path w="8" h="10">
                    <a:moveTo>
                      <a:pt x="8" y="5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2"/>
                      <a:pt x="0" y="4"/>
                      <a:pt x="0" y="7"/>
                    </a:cubicBezTo>
                    <a:cubicBezTo>
                      <a:pt x="0" y="9"/>
                      <a:pt x="1" y="10"/>
                      <a:pt x="3" y="10"/>
                    </a:cubicBezTo>
                    <a:cubicBezTo>
                      <a:pt x="7" y="10"/>
                      <a:pt x="7" y="6"/>
                      <a:pt x="8" y="4"/>
                    </a:cubicBezTo>
                    <a:cubicBezTo>
                      <a:pt x="6" y="4"/>
                      <a:pt x="6" y="4"/>
                      <a:pt x="6" y="4"/>
                    </a:cubicBezTo>
                    <a:lnTo>
                      <a:pt x="8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0" name="Freeform 151">
                <a:extLst>
                  <a:ext uri="{FF2B5EF4-FFF2-40B4-BE49-F238E27FC236}">
                    <a16:creationId xmlns:a16="http://schemas.microsoft.com/office/drawing/2014/main" id="{3602B2F1-881E-9642-A521-A6E40EDDA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49988" y="1300163"/>
                <a:ext cx="26988" cy="15875"/>
              </a:xfrm>
              <a:custGeom>
                <a:avLst/>
                <a:gdLst/>
                <a:ahLst/>
                <a:cxnLst>
                  <a:cxn ang="0">
                    <a:pos x="20" y="9"/>
                  </a:cxn>
                  <a:cxn ang="0">
                    <a:pos x="10" y="12"/>
                  </a:cxn>
                  <a:cxn ang="0">
                    <a:pos x="0" y="7"/>
                  </a:cxn>
                  <a:cxn ang="0">
                    <a:pos x="10" y="0"/>
                  </a:cxn>
                  <a:cxn ang="0">
                    <a:pos x="20" y="7"/>
                  </a:cxn>
                  <a:cxn ang="0">
                    <a:pos x="17" y="12"/>
                  </a:cxn>
                  <a:cxn ang="0">
                    <a:pos x="20" y="9"/>
                  </a:cxn>
                </a:cxnLst>
                <a:rect l="0" t="0" r="r" b="b"/>
                <a:pathLst>
                  <a:path w="20" h="12">
                    <a:moveTo>
                      <a:pt x="20" y="9"/>
                    </a:moveTo>
                    <a:cubicBezTo>
                      <a:pt x="17" y="11"/>
                      <a:pt x="14" y="12"/>
                      <a:pt x="10" y="12"/>
                    </a:cubicBezTo>
                    <a:cubicBezTo>
                      <a:pt x="5" y="12"/>
                      <a:pt x="0" y="11"/>
                      <a:pt x="0" y="7"/>
                    </a:cubicBezTo>
                    <a:cubicBezTo>
                      <a:pt x="0" y="3"/>
                      <a:pt x="6" y="0"/>
                      <a:pt x="10" y="0"/>
                    </a:cubicBezTo>
                    <a:cubicBezTo>
                      <a:pt x="16" y="0"/>
                      <a:pt x="20" y="2"/>
                      <a:pt x="20" y="7"/>
                    </a:cubicBezTo>
                    <a:cubicBezTo>
                      <a:pt x="20" y="10"/>
                      <a:pt x="18" y="11"/>
                      <a:pt x="17" y="12"/>
                    </a:cubicBezTo>
                    <a:lnTo>
                      <a:pt x="2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1" name="Freeform 152">
                <a:extLst>
                  <a:ext uri="{FF2B5EF4-FFF2-40B4-BE49-F238E27FC236}">
                    <a16:creationId xmlns:a16="http://schemas.microsoft.com/office/drawing/2014/main" id="{9F1FB641-1588-0E47-A0A9-F044A587C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3613" y="1128713"/>
                <a:ext cx="100013" cy="57150"/>
              </a:xfrm>
              <a:custGeom>
                <a:avLst/>
                <a:gdLst/>
                <a:ahLst/>
                <a:cxnLst>
                  <a:cxn ang="0">
                    <a:pos x="6" y="43"/>
                  </a:cxn>
                  <a:cxn ang="0">
                    <a:pos x="0" y="37"/>
                  </a:cxn>
                  <a:cxn ang="0">
                    <a:pos x="8" y="27"/>
                  </a:cxn>
                  <a:cxn ang="0">
                    <a:pos x="39" y="0"/>
                  </a:cxn>
                  <a:cxn ang="0">
                    <a:pos x="45" y="0"/>
                  </a:cxn>
                  <a:cxn ang="0">
                    <a:pos x="44" y="10"/>
                  </a:cxn>
                  <a:cxn ang="0">
                    <a:pos x="52" y="6"/>
                  </a:cxn>
                  <a:cxn ang="0">
                    <a:pos x="76" y="23"/>
                  </a:cxn>
                  <a:cxn ang="0">
                    <a:pos x="45" y="34"/>
                  </a:cxn>
                  <a:cxn ang="0">
                    <a:pos x="30" y="37"/>
                  </a:cxn>
                  <a:cxn ang="0">
                    <a:pos x="6" y="43"/>
                  </a:cxn>
                </a:cxnLst>
                <a:rect l="0" t="0" r="r" b="b"/>
                <a:pathLst>
                  <a:path w="76" h="43">
                    <a:moveTo>
                      <a:pt x="6" y="43"/>
                    </a:moveTo>
                    <a:cubicBezTo>
                      <a:pt x="1" y="43"/>
                      <a:pt x="0" y="41"/>
                      <a:pt x="0" y="37"/>
                    </a:cubicBezTo>
                    <a:cubicBezTo>
                      <a:pt x="0" y="30"/>
                      <a:pt x="5" y="30"/>
                      <a:pt x="8" y="27"/>
                    </a:cubicBezTo>
                    <a:cubicBezTo>
                      <a:pt x="18" y="17"/>
                      <a:pt x="22" y="0"/>
                      <a:pt x="39" y="0"/>
                    </a:cubicBezTo>
                    <a:cubicBezTo>
                      <a:pt x="43" y="0"/>
                      <a:pt x="43" y="0"/>
                      <a:pt x="45" y="0"/>
                    </a:cubicBezTo>
                    <a:cubicBezTo>
                      <a:pt x="45" y="7"/>
                      <a:pt x="47" y="7"/>
                      <a:pt x="44" y="10"/>
                    </a:cubicBezTo>
                    <a:cubicBezTo>
                      <a:pt x="47" y="9"/>
                      <a:pt x="49" y="6"/>
                      <a:pt x="52" y="6"/>
                    </a:cubicBezTo>
                    <a:cubicBezTo>
                      <a:pt x="58" y="6"/>
                      <a:pt x="76" y="17"/>
                      <a:pt x="76" y="23"/>
                    </a:cubicBezTo>
                    <a:cubicBezTo>
                      <a:pt x="76" y="34"/>
                      <a:pt x="53" y="36"/>
                      <a:pt x="45" y="34"/>
                    </a:cubicBezTo>
                    <a:cubicBezTo>
                      <a:pt x="43" y="34"/>
                      <a:pt x="30" y="37"/>
                      <a:pt x="30" y="37"/>
                    </a:cubicBezTo>
                    <a:lnTo>
                      <a:pt x="6" y="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2" name="Freeform 153">
                <a:extLst>
                  <a:ext uri="{FF2B5EF4-FFF2-40B4-BE49-F238E27FC236}">
                    <a16:creationId xmlns:a16="http://schemas.microsoft.com/office/drawing/2014/main" id="{D9DA0EE2-0B79-DF4B-8B44-10158384D7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0738" y="1101725"/>
                <a:ext cx="39688" cy="20638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30" y="7"/>
                  </a:cxn>
                  <a:cxn ang="0">
                    <a:pos x="9" y="16"/>
                  </a:cxn>
                  <a:cxn ang="0">
                    <a:pos x="0" y="5"/>
                  </a:cxn>
                  <a:cxn ang="0">
                    <a:pos x="12" y="0"/>
                  </a:cxn>
                </a:cxnLst>
                <a:rect l="0" t="0" r="r" b="b"/>
                <a:pathLst>
                  <a:path w="30" h="16">
                    <a:moveTo>
                      <a:pt x="12" y="0"/>
                    </a:moveTo>
                    <a:cubicBezTo>
                      <a:pt x="14" y="0"/>
                      <a:pt x="26" y="6"/>
                      <a:pt x="30" y="7"/>
                    </a:cubicBezTo>
                    <a:cubicBezTo>
                      <a:pt x="29" y="15"/>
                      <a:pt x="14" y="16"/>
                      <a:pt x="9" y="16"/>
                    </a:cubicBezTo>
                    <a:cubicBezTo>
                      <a:pt x="6" y="16"/>
                      <a:pt x="0" y="9"/>
                      <a:pt x="0" y="5"/>
                    </a:cubicBezTo>
                    <a:cubicBezTo>
                      <a:pt x="0" y="0"/>
                      <a:pt x="9" y="0"/>
                      <a:pt x="1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3" name="Freeform 154">
                <a:extLst>
                  <a:ext uri="{FF2B5EF4-FFF2-40B4-BE49-F238E27FC236}">
                    <a16:creationId xmlns:a16="http://schemas.microsoft.com/office/drawing/2014/main" id="{AC517673-33E3-A74B-990C-EDF3E5669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13438" y="1057275"/>
                <a:ext cx="139700" cy="98425"/>
              </a:xfrm>
              <a:custGeom>
                <a:avLst/>
                <a:gdLst/>
                <a:ahLst/>
                <a:cxnLst>
                  <a:cxn ang="0">
                    <a:pos x="99" y="68"/>
                  </a:cxn>
                  <a:cxn ang="0">
                    <a:pos x="90" y="74"/>
                  </a:cxn>
                  <a:cxn ang="0">
                    <a:pos x="41" y="66"/>
                  </a:cxn>
                  <a:cxn ang="0">
                    <a:pos x="17" y="50"/>
                  </a:cxn>
                  <a:cxn ang="0">
                    <a:pos x="50" y="36"/>
                  </a:cxn>
                  <a:cxn ang="0">
                    <a:pos x="32" y="36"/>
                  </a:cxn>
                  <a:cxn ang="0">
                    <a:pos x="0" y="26"/>
                  </a:cxn>
                  <a:cxn ang="0">
                    <a:pos x="46" y="0"/>
                  </a:cxn>
                  <a:cxn ang="0">
                    <a:pos x="72" y="17"/>
                  </a:cxn>
                  <a:cxn ang="0">
                    <a:pos x="67" y="18"/>
                  </a:cxn>
                  <a:cxn ang="0">
                    <a:pos x="67" y="27"/>
                  </a:cxn>
                  <a:cxn ang="0">
                    <a:pos x="59" y="35"/>
                  </a:cxn>
                  <a:cxn ang="0">
                    <a:pos x="68" y="35"/>
                  </a:cxn>
                  <a:cxn ang="0">
                    <a:pos x="81" y="39"/>
                  </a:cxn>
                  <a:cxn ang="0">
                    <a:pos x="90" y="39"/>
                  </a:cxn>
                  <a:cxn ang="0">
                    <a:pos x="105" y="48"/>
                  </a:cxn>
                  <a:cxn ang="0">
                    <a:pos x="101" y="57"/>
                  </a:cxn>
                  <a:cxn ang="0">
                    <a:pos x="92" y="62"/>
                  </a:cxn>
                  <a:cxn ang="0">
                    <a:pos x="99" y="68"/>
                  </a:cxn>
                </a:cxnLst>
                <a:rect l="0" t="0" r="r" b="b"/>
                <a:pathLst>
                  <a:path w="105" h="74">
                    <a:moveTo>
                      <a:pt x="99" y="68"/>
                    </a:moveTo>
                    <a:cubicBezTo>
                      <a:pt x="99" y="72"/>
                      <a:pt x="94" y="74"/>
                      <a:pt x="90" y="74"/>
                    </a:cubicBezTo>
                    <a:cubicBezTo>
                      <a:pt x="71" y="74"/>
                      <a:pt x="57" y="66"/>
                      <a:pt x="41" y="66"/>
                    </a:cubicBezTo>
                    <a:cubicBezTo>
                      <a:pt x="35" y="66"/>
                      <a:pt x="24" y="54"/>
                      <a:pt x="17" y="50"/>
                    </a:cubicBezTo>
                    <a:cubicBezTo>
                      <a:pt x="32" y="46"/>
                      <a:pt x="36" y="41"/>
                      <a:pt x="50" y="36"/>
                    </a:cubicBezTo>
                    <a:cubicBezTo>
                      <a:pt x="46" y="36"/>
                      <a:pt x="35" y="36"/>
                      <a:pt x="32" y="36"/>
                    </a:cubicBezTo>
                    <a:cubicBezTo>
                      <a:pt x="20" y="36"/>
                      <a:pt x="11" y="32"/>
                      <a:pt x="0" y="26"/>
                    </a:cubicBezTo>
                    <a:cubicBezTo>
                      <a:pt x="18" y="21"/>
                      <a:pt x="25" y="0"/>
                      <a:pt x="46" y="0"/>
                    </a:cubicBezTo>
                    <a:cubicBezTo>
                      <a:pt x="58" y="0"/>
                      <a:pt x="65" y="12"/>
                      <a:pt x="72" y="17"/>
                    </a:cubicBezTo>
                    <a:cubicBezTo>
                      <a:pt x="68" y="19"/>
                      <a:pt x="69" y="18"/>
                      <a:pt x="67" y="18"/>
                    </a:cubicBezTo>
                    <a:cubicBezTo>
                      <a:pt x="68" y="23"/>
                      <a:pt x="67" y="24"/>
                      <a:pt x="67" y="27"/>
                    </a:cubicBezTo>
                    <a:cubicBezTo>
                      <a:pt x="67" y="29"/>
                      <a:pt x="62" y="33"/>
                      <a:pt x="59" y="35"/>
                    </a:cubicBezTo>
                    <a:cubicBezTo>
                      <a:pt x="63" y="33"/>
                      <a:pt x="65" y="35"/>
                      <a:pt x="68" y="35"/>
                    </a:cubicBezTo>
                    <a:cubicBezTo>
                      <a:pt x="73" y="35"/>
                      <a:pt x="76" y="39"/>
                      <a:pt x="81" y="39"/>
                    </a:cubicBezTo>
                    <a:cubicBezTo>
                      <a:pt x="84" y="39"/>
                      <a:pt x="87" y="39"/>
                      <a:pt x="90" y="39"/>
                    </a:cubicBezTo>
                    <a:cubicBezTo>
                      <a:pt x="99" y="39"/>
                      <a:pt x="99" y="42"/>
                      <a:pt x="105" y="48"/>
                    </a:cubicBezTo>
                    <a:cubicBezTo>
                      <a:pt x="100" y="51"/>
                      <a:pt x="101" y="52"/>
                      <a:pt x="101" y="57"/>
                    </a:cubicBezTo>
                    <a:cubicBezTo>
                      <a:pt x="101" y="61"/>
                      <a:pt x="95" y="62"/>
                      <a:pt x="92" y="62"/>
                    </a:cubicBezTo>
                    <a:cubicBezTo>
                      <a:pt x="95" y="63"/>
                      <a:pt x="99" y="65"/>
                      <a:pt x="99" y="6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4" name="Freeform 155">
                <a:extLst>
                  <a:ext uri="{FF2B5EF4-FFF2-40B4-BE49-F238E27FC236}">
                    <a16:creationId xmlns:a16="http://schemas.microsoft.com/office/drawing/2014/main" id="{CEB601BE-0C2F-AD46-918A-B12015C32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3763" y="1212850"/>
                <a:ext cx="17463" cy="1270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7" y="0"/>
                  </a:cxn>
                  <a:cxn ang="0">
                    <a:pos x="13" y="0"/>
                  </a:cxn>
                  <a:cxn ang="0">
                    <a:pos x="5" y="9"/>
                  </a:cxn>
                  <a:cxn ang="0">
                    <a:pos x="0" y="5"/>
                  </a:cxn>
                </a:cxnLst>
                <a:rect l="0" t="0" r="r" b="b"/>
                <a:pathLst>
                  <a:path w="13" h="9">
                    <a:moveTo>
                      <a:pt x="0" y="5"/>
                    </a:moveTo>
                    <a:cubicBezTo>
                      <a:pt x="3" y="3"/>
                      <a:pt x="5" y="1"/>
                      <a:pt x="7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2" y="6"/>
                      <a:pt x="10" y="9"/>
                      <a:pt x="5" y="9"/>
                    </a:cubicBezTo>
                    <a:cubicBezTo>
                      <a:pt x="2" y="9"/>
                      <a:pt x="1" y="7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5" name="Freeform 156">
                <a:extLst>
                  <a:ext uri="{FF2B5EF4-FFF2-40B4-BE49-F238E27FC236}">
                    <a16:creationId xmlns:a16="http://schemas.microsoft.com/office/drawing/2014/main" id="{4716B190-295E-DD48-985D-DD0083C3A8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6450" y="1060450"/>
                <a:ext cx="23813" cy="7938"/>
              </a:xfrm>
              <a:custGeom>
                <a:avLst/>
                <a:gdLst/>
                <a:ahLst/>
                <a:cxnLst>
                  <a:cxn ang="0">
                    <a:pos x="18" y="4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8" y="4"/>
                  </a:cxn>
                </a:cxnLst>
                <a:rect l="0" t="0" r="r" b="b"/>
                <a:pathLst>
                  <a:path w="18" h="6">
                    <a:moveTo>
                      <a:pt x="18" y="4"/>
                    </a:moveTo>
                    <a:cubicBezTo>
                      <a:pt x="11" y="5"/>
                      <a:pt x="3" y="6"/>
                      <a:pt x="0" y="0"/>
                    </a:cubicBezTo>
                    <a:cubicBezTo>
                      <a:pt x="16" y="0"/>
                      <a:pt x="16" y="0"/>
                      <a:pt x="16" y="0"/>
                    </a:cubicBezTo>
                    <a:lnTo>
                      <a:pt x="18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6" name="Freeform 157">
                <a:extLst>
                  <a:ext uri="{FF2B5EF4-FFF2-40B4-BE49-F238E27FC236}">
                    <a16:creationId xmlns:a16="http://schemas.microsoft.com/office/drawing/2014/main" id="{AB3082E8-99DC-EB44-B6E1-68E5542ED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2675" y="1173163"/>
                <a:ext cx="20638" cy="9525"/>
              </a:xfrm>
              <a:custGeom>
                <a:avLst/>
                <a:gdLst/>
                <a:ahLst/>
                <a:cxnLst>
                  <a:cxn ang="0">
                    <a:pos x="15" y="1"/>
                  </a:cxn>
                  <a:cxn ang="0">
                    <a:pos x="9" y="7"/>
                  </a:cxn>
                  <a:cxn ang="0">
                    <a:pos x="0" y="2"/>
                  </a:cxn>
                  <a:cxn ang="0">
                    <a:pos x="15" y="1"/>
                  </a:cxn>
                </a:cxnLst>
                <a:rect l="0" t="0" r="r" b="b"/>
                <a:pathLst>
                  <a:path w="15" h="7">
                    <a:moveTo>
                      <a:pt x="15" y="1"/>
                    </a:moveTo>
                    <a:cubicBezTo>
                      <a:pt x="14" y="4"/>
                      <a:pt x="12" y="7"/>
                      <a:pt x="9" y="7"/>
                    </a:cubicBezTo>
                    <a:cubicBezTo>
                      <a:pt x="4" y="7"/>
                      <a:pt x="1" y="4"/>
                      <a:pt x="0" y="2"/>
                    </a:cubicBezTo>
                    <a:cubicBezTo>
                      <a:pt x="9" y="0"/>
                      <a:pt x="11" y="2"/>
                      <a:pt x="1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7" name="Freeform 158">
                <a:extLst>
                  <a:ext uri="{FF2B5EF4-FFF2-40B4-BE49-F238E27FC236}">
                    <a16:creationId xmlns:a16="http://schemas.microsoft.com/office/drawing/2014/main" id="{6F345816-3E3A-154F-9EC9-2DD6BFF3B6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9688" y="1074738"/>
                <a:ext cx="117475" cy="36513"/>
              </a:xfrm>
              <a:custGeom>
                <a:avLst/>
                <a:gdLst/>
                <a:ahLst/>
                <a:cxnLst>
                  <a:cxn ang="0">
                    <a:pos x="76" y="14"/>
                  </a:cxn>
                  <a:cxn ang="0">
                    <a:pos x="58" y="17"/>
                  </a:cxn>
                  <a:cxn ang="0">
                    <a:pos x="49" y="27"/>
                  </a:cxn>
                  <a:cxn ang="0">
                    <a:pos x="44" y="23"/>
                  </a:cxn>
                  <a:cxn ang="0">
                    <a:pos x="44" y="23"/>
                  </a:cxn>
                  <a:cxn ang="0">
                    <a:pos x="32" y="17"/>
                  </a:cxn>
                  <a:cxn ang="0">
                    <a:pos x="41" y="14"/>
                  </a:cxn>
                  <a:cxn ang="0">
                    <a:pos x="33" y="13"/>
                  </a:cxn>
                  <a:cxn ang="0">
                    <a:pos x="40" y="9"/>
                  </a:cxn>
                  <a:cxn ang="0">
                    <a:pos x="30" y="5"/>
                  </a:cxn>
                  <a:cxn ang="0">
                    <a:pos x="10" y="11"/>
                  </a:cxn>
                  <a:cxn ang="0">
                    <a:pos x="0" y="9"/>
                  </a:cxn>
                  <a:cxn ang="0">
                    <a:pos x="34" y="0"/>
                  </a:cxn>
                  <a:cxn ang="0">
                    <a:pos x="60" y="6"/>
                  </a:cxn>
                  <a:cxn ang="0">
                    <a:pos x="76" y="0"/>
                  </a:cxn>
                  <a:cxn ang="0">
                    <a:pos x="89" y="5"/>
                  </a:cxn>
                  <a:cxn ang="0">
                    <a:pos x="78" y="13"/>
                  </a:cxn>
                  <a:cxn ang="0">
                    <a:pos x="73" y="13"/>
                  </a:cxn>
                  <a:cxn ang="0">
                    <a:pos x="73" y="17"/>
                  </a:cxn>
                  <a:cxn ang="0">
                    <a:pos x="76" y="14"/>
                  </a:cxn>
                </a:cxnLst>
                <a:rect l="0" t="0" r="r" b="b"/>
                <a:pathLst>
                  <a:path w="89" h="27">
                    <a:moveTo>
                      <a:pt x="76" y="14"/>
                    </a:moveTo>
                    <a:cubicBezTo>
                      <a:pt x="69" y="19"/>
                      <a:pt x="65" y="13"/>
                      <a:pt x="58" y="17"/>
                    </a:cubicBezTo>
                    <a:cubicBezTo>
                      <a:pt x="54" y="19"/>
                      <a:pt x="53" y="27"/>
                      <a:pt x="49" y="27"/>
                    </a:cubicBezTo>
                    <a:cubicBezTo>
                      <a:pt x="47" y="26"/>
                      <a:pt x="45" y="24"/>
                      <a:pt x="44" y="23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38" y="23"/>
                      <a:pt x="33" y="21"/>
                      <a:pt x="32" y="17"/>
                    </a:cubicBezTo>
                    <a:cubicBezTo>
                      <a:pt x="36" y="15"/>
                      <a:pt x="38" y="15"/>
                      <a:pt x="41" y="14"/>
                    </a:cubicBezTo>
                    <a:cubicBezTo>
                      <a:pt x="37" y="14"/>
                      <a:pt x="35" y="13"/>
                      <a:pt x="33" y="13"/>
                    </a:cubicBezTo>
                    <a:cubicBezTo>
                      <a:pt x="36" y="11"/>
                      <a:pt x="38" y="11"/>
                      <a:pt x="40" y="9"/>
                    </a:cubicBezTo>
                    <a:cubicBezTo>
                      <a:pt x="36" y="8"/>
                      <a:pt x="34" y="5"/>
                      <a:pt x="30" y="5"/>
                    </a:cubicBezTo>
                    <a:cubicBezTo>
                      <a:pt x="25" y="5"/>
                      <a:pt x="17" y="11"/>
                      <a:pt x="10" y="11"/>
                    </a:cubicBezTo>
                    <a:cubicBezTo>
                      <a:pt x="7" y="11"/>
                      <a:pt x="4" y="9"/>
                      <a:pt x="0" y="9"/>
                    </a:cubicBezTo>
                    <a:cubicBezTo>
                      <a:pt x="4" y="2"/>
                      <a:pt x="25" y="0"/>
                      <a:pt x="34" y="0"/>
                    </a:cubicBezTo>
                    <a:cubicBezTo>
                      <a:pt x="45" y="0"/>
                      <a:pt x="52" y="6"/>
                      <a:pt x="60" y="6"/>
                    </a:cubicBezTo>
                    <a:cubicBezTo>
                      <a:pt x="67" y="6"/>
                      <a:pt x="70" y="0"/>
                      <a:pt x="76" y="0"/>
                    </a:cubicBezTo>
                    <a:cubicBezTo>
                      <a:pt x="82" y="0"/>
                      <a:pt x="87" y="4"/>
                      <a:pt x="89" y="5"/>
                    </a:cubicBezTo>
                    <a:cubicBezTo>
                      <a:pt x="89" y="13"/>
                      <a:pt x="83" y="9"/>
                      <a:pt x="78" y="13"/>
                    </a:cubicBezTo>
                    <a:cubicBezTo>
                      <a:pt x="76" y="13"/>
                      <a:pt x="75" y="13"/>
                      <a:pt x="73" y="13"/>
                    </a:cubicBezTo>
                    <a:cubicBezTo>
                      <a:pt x="73" y="17"/>
                      <a:pt x="73" y="17"/>
                      <a:pt x="73" y="17"/>
                    </a:cubicBezTo>
                    <a:lnTo>
                      <a:pt x="76" y="1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8" name="Freeform 159">
                <a:extLst>
                  <a:ext uri="{FF2B5EF4-FFF2-40B4-BE49-F238E27FC236}">
                    <a16:creationId xmlns:a16="http://schemas.microsoft.com/office/drawing/2014/main" id="{2BADF916-BA84-E043-A458-78F232D94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7663" y="1052513"/>
                <a:ext cx="41275" cy="26988"/>
              </a:xfrm>
              <a:custGeom>
                <a:avLst/>
                <a:gdLst/>
                <a:ahLst/>
                <a:cxnLst>
                  <a:cxn ang="0">
                    <a:pos x="7" y="20"/>
                  </a:cxn>
                  <a:cxn ang="0">
                    <a:pos x="0" y="13"/>
                  </a:cxn>
                  <a:cxn ang="0">
                    <a:pos x="25" y="0"/>
                  </a:cxn>
                  <a:cxn ang="0">
                    <a:pos x="31" y="14"/>
                  </a:cxn>
                  <a:cxn ang="0">
                    <a:pos x="7" y="20"/>
                  </a:cxn>
                </a:cxnLst>
                <a:rect l="0" t="0" r="r" b="b"/>
                <a:pathLst>
                  <a:path w="31" h="20">
                    <a:moveTo>
                      <a:pt x="7" y="20"/>
                    </a:moveTo>
                    <a:cubicBezTo>
                      <a:pt x="2" y="20"/>
                      <a:pt x="0" y="17"/>
                      <a:pt x="0" y="13"/>
                    </a:cubicBezTo>
                    <a:cubicBezTo>
                      <a:pt x="0" y="7"/>
                      <a:pt x="18" y="0"/>
                      <a:pt x="25" y="0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28" y="16"/>
                      <a:pt x="11" y="20"/>
                      <a:pt x="7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9" name="Freeform 160">
                <a:extLst>
                  <a:ext uri="{FF2B5EF4-FFF2-40B4-BE49-F238E27FC236}">
                    <a16:creationId xmlns:a16="http://schemas.microsoft.com/office/drawing/2014/main" id="{8E89A7BD-487C-CB4C-B33E-2BD5AE405C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3688" y="1069975"/>
                <a:ext cx="44450" cy="25400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33" y="10"/>
                  </a:cxn>
                  <a:cxn ang="0">
                    <a:pos x="22" y="12"/>
                  </a:cxn>
                  <a:cxn ang="0">
                    <a:pos x="24" y="18"/>
                  </a:cxn>
                  <a:cxn ang="0">
                    <a:pos x="0" y="18"/>
                  </a:cxn>
                  <a:cxn ang="0">
                    <a:pos x="9" y="6"/>
                  </a:cxn>
                  <a:cxn ang="0">
                    <a:pos x="9" y="0"/>
                  </a:cxn>
                  <a:cxn ang="0">
                    <a:pos x="23" y="0"/>
                  </a:cxn>
                  <a:cxn ang="0">
                    <a:pos x="19" y="4"/>
                  </a:cxn>
                  <a:cxn ang="0">
                    <a:pos x="33" y="4"/>
                  </a:cxn>
                </a:cxnLst>
                <a:rect l="0" t="0" r="r" b="b"/>
                <a:pathLst>
                  <a:path w="33" h="20">
                    <a:moveTo>
                      <a:pt x="33" y="4"/>
                    </a:moveTo>
                    <a:cubicBezTo>
                      <a:pt x="33" y="8"/>
                      <a:pt x="33" y="8"/>
                      <a:pt x="33" y="10"/>
                    </a:cubicBezTo>
                    <a:cubicBezTo>
                      <a:pt x="30" y="14"/>
                      <a:pt x="26" y="12"/>
                      <a:pt x="22" y="12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2" y="19"/>
                      <a:pt x="0" y="20"/>
                      <a:pt x="0" y="18"/>
                    </a:cubicBezTo>
                    <a:cubicBezTo>
                      <a:pt x="0" y="11"/>
                      <a:pt x="3" y="8"/>
                      <a:pt x="9" y="6"/>
                    </a:cubicBezTo>
                    <a:cubicBezTo>
                      <a:pt x="8" y="2"/>
                      <a:pt x="9" y="1"/>
                      <a:pt x="9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2" y="2"/>
                      <a:pt x="20" y="4"/>
                      <a:pt x="19" y="4"/>
                    </a:cubicBezTo>
                    <a:cubicBezTo>
                      <a:pt x="22" y="4"/>
                      <a:pt x="29" y="4"/>
                      <a:pt x="33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0" name="Freeform 161">
                <a:extLst>
                  <a:ext uri="{FF2B5EF4-FFF2-40B4-BE49-F238E27FC236}">
                    <a16:creationId xmlns:a16="http://schemas.microsoft.com/office/drawing/2014/main" id="{42B66577-D74E-AB48-9D51-5064F7235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0" y="1092200"/>
                <a:ext cx="44450" cy="15875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1" y="7"/>
                  </a:cxn>
                  <a:cxn ang="0">
                    <a:pos x="4" y="12"/>
                  </a:cxn>
                  <a:cxn ang="0">
                    <a:pos x="0" y="9"/>
                  </a:cxn>
                  <a:cxn ang="0">
                    <a:pos x="22" y="0"/>
                  </a:cxn>
                  <a:cxn ang="0">
                    <a:pos x="34" y="5"/>
                  </a:cxn>
                  <a:cxn ang="0">
                    <a:pos x="20" y="12"/>
                  </a:cxn>
                </a:cxnLst>
                <a:rect l="0" t="0" r="r" b="b"/>
                <a:pathLst>
                  <a:path w="34" h="12">
                    <a:moveTo>
                      <a:pt x="20" y="12"/>
                    </a:moveTo>
                    <a:cubicBezTo>
                      <a:pt x="17" y="12"/>
                      <a:pt x="14" y="7"/>
                      <a:pt x="11" y="7"/>
                    </a:cubicBezTo>
                    <a:cubicBezTo>
                      <a:pt x="10" y="12"/>
                      <a:pt x="8" y="12"/>
                      <a:pt x="4" y="12"/>
                    </a:cubicBezTo>
                    <a:cubicBezTo>
                      <a:pt x="2" y="12"/>
                      <a:pt x="0" y="10"/>
                      <a:pt x="0" y="9"/>
                    </a:cubicBezTo>
                    <a:cubicBezTo>
                      <a:pt x="0" y="2"/>
                      <a:pt x="17" y="0"/>
                      <a:pt x="22" y="0"/>
                    </a:cubicBezTo>
                    <a:cubicBezTo>
                      <a:pt x="28" y="0"/>
                      <a:pt x="32" y="2"/>
                      <a:pt x="34" y="5"/>
                    </a:cubicBezTo>
                    <a:cubicBezTo>
                      <a:pt x="25" y="5"/>
                      <a:pt x="26" y="12"/>
                      <a:pt x="20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1" name="Freeform 162">
                <a:extLst>
                  <a:ext uri="{FF2B5EF4-FFF2-40B4-BE49-F238E27FC236}">
                    <a16:creationId xmlns:a16="http://schemas.microsoft.com/office/drawing/2014/main" id="{67511218-76BD-AF4B-85C8-96971D19A7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7963" y="1038225"/>
                <a:ext cx="71438" cy="49213"/>
              </a:xfrm>
              <a:custGeom>
                <a:avLst/>
                <a:gdLst/>
                <a:ahLst/>
                <a:cxnLst>
                  <a:cxn ang="0">
                    <a:pos x="40" y="31"/>
                  </a:cxn>
                  <a:cxn ang="0">
                    <a:pos x="22" y="36"/>
                  </a:cxn>
                  <a:cxn ang="0">
                    <a:pos x="0" y="28"/>
                  </a:cxn>
                  <a:cxn ang="0">
                    <a:pos x="6" y="23"/>
                  </a:cxn>
                  <a:cxn ang="0">
                    <a:pos x="24" y="23"/>
                  </a:cxn>
                  <a:cxn ang="0">
                    <a:pos x="17" y="22"/>
                  </a:cxn>
                  <a:cxn ang="0">
                    <a:pos x="17" y="16"/>
                  </a:cxn>
                  <a:cxn ang="0">
                    <a:pos x="43" y="8"/>
                  </a:cxn>
                  <a:cxn ang="0">
                    <a:pos x="51" y="0"/>
                  </a:cxn>
                  <a:cxn ang="0">
                    <a:pos x="52" y="5"/>
                  </a:cxn>
                  <a:cxn ang="0">
                    <a:pos x="48" y="11"/>
                  </a:cxn>
                  <a:cxn ang="0">
                    <a:pos x="28" y="23"/>
                  </a:cxn>
                  <a:cxn ang="0">
                    <a:pos x="53" y="29"/>
                  </a:cxn>
                  <a:cxn ang="0">
                    <a:pos x="40" y="31"/>
                  </a:cxn>
                </a:cxnLst>
                <a:rect l="0" t="0" r="r" b="b"/>
                <a:pathLst>
                  <a:path w="53" h="36">
                    <a:moveTo>
                      <a:pt x="40" y="31"/>
                    </a:moveTo>
                    <a:cubicBezTo>
                      <a:pt x="34" y="31"/>
                      <a:pt x="27" y="36"/>
                      <a:pt x="22" y="36"/>
                    </a:cubicBezTo>
                    <a:cubicBezTo>
                      <a:pt x="19" y="36"/>
                      <a:pt x="1" y="28"/>
                      <a:pt x="0" y="28"/>
                    </a:cubicBezTo>
                    <a:cubicBezTo>
                      <a:pt x="3" y="26"/>
                      <a:pt x="4" y="25"/>
                      <a:pt x="6" y="23"/>
                    </a:cubicBezTo>
                    <a:cubicBezTo>
                      <a:pt x="24" y="23"/>
                      <a:pt x="24" y="23"/>
                      <a:pt x="24" y="23"/>
                    </a:cubicBezTo>
                    <a:cubicBezTo>
                      <a:pt x="19" y="21"/>
                      <a:pt x="21" y="20"/>
                      <a:pt x="17" y="22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30" y="16"/>
                      <a:pt x="30" y="8"/>
                      <a:pt x="43" y="8"/>
                    </a:cubicBezTo>
                    <a:cubicBezTo>
                      <a:pt x="44" y="4"/>
                      <a:pt x="47" y="0"/>
                      <a:pt x="51" y="0"/>
                    </a:cubicBezTo>
                    <a:cubicBezTo>
                      <a:pt x="52" y="0"/>
                      <a:pt x="52" y="4"/>
                      <a:pt x="52" y="5"/>
                    </a:cubicBezTo>
                    <a:cubicBezTo>
                      <a:pt x="50" y="7"/>
                      <a:pt x="48" y="9"/>
                      <a:pt x="48" y="11"/>
                    </a:cubicBezTo>
                    <a:cubicBezTo>
                      <a:pt x="41" y="16"/>
                      <a:pt x="32" y="18"/>
                      <a:pt x="28" y="23"/>
                    </a:cubicBezTo>
                    <a:cubicBezTo>
                      <a:pt x="40" y="24"/>
                      <a:pt x="43" y="25"/>
                      <a:pt x="53" y="29"/>
                    </a:cubicBezTo>
                    <a:cubicBezTo>
                      <a:pt x="49" y="32"/>
                      <a:pt x="45" y="31"/>
                      <a:pt x="40" y="3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2" name="Freeform 164">
                <a:extLst>
                  <a:ext uri="{FF2B5EF4-FFF2-40B4-BE49-F238E27FC236}">
                    <a16:creationId xmlns:a16="http://schemas.microsoft.com/office/drawing/2014/main" id="{5A4D1FB2-070F-CD4B-BA4A-BB281981D6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5438" y="1244600"/>
                <a:ext cx="128588" cy="49213"/>
              </a:xfrm>
              <a:custGeom>
                <a:avLst/>
                <a:gdLst/>
                <a:ahLst/>
                <a:cxnLst>
                  <a:cxn ang="0">
                    <a:pos x="77" y="29"/>
                  </a:cxn>
                  <a:cxn ang="0">
                    <a:pos x="66" y="34"/>
                  </a:cxn>
                  <a:cxn ang="0">
                    <a:pos x="58" y="29"/>
                  </a:cxn>
                  <a:cxn ang="0">
                    <a:pos x="50" y="32"/>
                  </a:cxn>
                  <a:cxn ang="0">
                    <a:pos x="40" y="36"/>
                  </a:cxn>
                  <a:cxn ang="0">
                    <a:pos x="32" y="31"/>
                  </a:cxn>
                  <a:cxn ang="0">
                    <a:pos x="22" y="38"/>
                  </a:cxn>
                  <a:cxn ang="0">
                    <a:pos x="0" y="18"/>
                  </a:cxn>
                  <a:cxn ang="0">
                    <a:pos x="20" y="0"/>
                  </a:cxn>
                  <a:cxn ang="0">
                    <a:pos x="47" y="15"/>
                  </a:cxn>
                  <a:cxn ang="0">
                    <a:pos x="54" y="3"/>
                  </a:cxn>
                  <a:cxn ang="0">
                    <a:pos x="97" y="15"/>
                  </a:cxn>
                  <a:cxn ang="0">
                    <a:pos x="89" y="29"/>
                  </a:cxn>
                  <a:cxn ang="0">
                    <a:pos x="77" y="29"/>
                  </a:cxn>
                </a:cxnLst>
                <a:rect l="0" t="0" r="r" b="b"/>
                <a:pathLst>
                  <a:path w="97" h="38">
                    <a:moveTo>
                      <a:pt x="77" y="29"/>
                    </a:moveTo>
                    <a:cubicBezTo>
                      <a:pt x="74" y="29"/>
                      <a:pt x="72" y="34"/>
                      <a:pt x="66" y="34"/>
                    </a:cubicBezTo>
                    <a:cubicBezTo>
                      <a:pt x="63" y="34"/>
                      <a:pt x="62" y="29"/>
                      <a:pt x="58" y="29"/>
                    </a:cubicBezTo>
                    <a:cubicBezTo>
                      <a:pt x="55" y="29"/>
                      <a:pt x="53" y="32"/>
                      <a:pt x="50" y="32"/>
                    </a:cubicBezTo>
                    <a:cubicBezTo>
                      <a:pt x="47" y="32"/>
                      <a:pt x="44" y="36"/>
                      <a:pt x="40" y="36"/>
                    </a:cubicBezTo>
                    <a:cubicBezTo>
                      <a:pt x="36" y="36"/>
                      <a:pt x="34" y="34"/>
                      <a:pt x="32" y="31"/>
                    </a:cubicBezTo>
                    <a:cubicBezTo>
                      <a:pt x="29" y="34"/>
                      <a:pt x="27" y="38"/>
                      <a:pt x="22" y="38"/>
                    </a:cubicBezTo>
                    <a:cubicBezTo>
                      <a:pt x="11" y="38"/>
                      <a:pt x="0" y="29"/>
                      <a:pt x="0" y="18"/>
                    </a:cubicBezTo>
                    <a:cubicBezTo>
                      <a:pt x="0" y="8"/>
                      <a:pt x="11" y="0"/>
                      <a:pt x="20" y="0"/>
                    </a:cubicBezTo>
                    <a:cubicBezTo>
                      <a:pt x="34" y="0"/>
                      <a:pt x="35" y="15"/>
                      <a:pt x="47" y="15"/>
                    </a:cubicBezTo>
                    <a:cubicBezTo>
                      <a:pt x="47" y="8"/>
                      <a:pt x="49" y="3"/>
                      <a:pt x="54" y="3"/>
                    </a:cubicBezTo>
                    <a:cubicBezTo>
                      <a:pt x="62" y="3"/>
                      <a:pt x="88" y="12"/>
                      <a:pt x="97" y="15"/>
                    </a:cubicBezTo>
                    <a:cubicBezTo>
                      <a:pt x="95" y="21"/>
                      <a:pt x="89" y="26"/>
                      <a:pt x="89" y="29"/>
                    </a:cubicBezTo>
                    <a:lnTo>
                      <a:pt x="77" y="2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3" name="Freeform 165">
                <a:extLst>
                  <a:ext uri="{FF2B5EF4-FFF2-40B4-BE49-F238E27FC236}">
                    <a16:creationId xmlns:a16="http://schemas.microsoft.com/office/drawing/2014/main" id="{3C9EAD3D-17E3-4441-B06F-540A4F5F84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4425" y="2252663"/>
                <a:ext cx="34925" cy="17463"/>
              </a:xfrm>
              <a:custGeom>
                <a:avLst/>
                <a:gdLst/>
                <a:ahLst/>
                <a:cxnLst>
                  <a:cxn ang="0">
                    <a:pos x="5" y="13"/>
                  </a:cxn>
                  <a:cxn ang="0">
                    <a:pos x="2" y="11"/>
                  </a:cxn>
                  <a:cxn ang="0">
                    <a:pos x="0" y="9"/>
                  </a:cxn>
                  <a:cxn ang="0">
                    <a:pos x="26" y="0"/>
                  </a:cxn>
                  <a:cxn ang="0">
                    <a:pos x="20" y="4"/>
                  </a:cxn>
                  <a:cxn ang="0">
                    <a:pos x="19" y="8"/>
                  </a:cxn>
                  <a:cxn ang="0">
                    <a:pos x="5" y="13"/>
                  </a:cxn>
                </a:cxnLst>
                <a:rect l="0" t="0" r="r" b="b"/>
                <a:pathLst>
                  <a:path w="26" h="13">
                    <a:moveTo>
                      <a:pt x="5" y="13"/>
                    </a:moveTo>
                    <a:cubicBezTo>
                      <a:pt x="4" y="13"/>
                      <a:pt x="2" y="12"/>
                      <a:pt x="2" y="11"/>
                    </a:cubicBezTo>
                    <a:cubicBezTo>
                      <a:pt x="1" y="11"/>
                      <a:pt x="0" y="9"/>
                      <a:pt x="0" y="9"/>
                    </a:cubicBezTo>
                    <a:cubicBezTo>
                      <a:pt x="7" y="6"/>
                      <a:pt x="18" y="1"/>
                      <a:pt x="26" y="0"/>
                    </a:cubicBezTo>
                    <a:cubicBezTo>
                      <a:pt x="25" y="4"/>
                      <a:pt x="22" y="2"/>
                      <a:pt x="20" y="4"/>
                    </a:cubicBezTo>
                    <a:cubicBezTo>
                      <a:pt x="18" y="4"/>
                      <a:pt x="19" y="7"/>
                      <a:pt x="19" y="8"/>
                    </a:cubicBezTo>
                    <a:cubicBezTo>
                      <a:pt x="18" y="11"/>
                      <a:pt x="9" y="13"/>
                      <a:pt x="5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4" name="Freeform 166">
                <a:extLst>
                  <a:ext uri="{FF2B5EF4-FFF2-40B4-BE49-F238E27FC236}">
                    <a16:creationId xmlns:a16="http://schemas.microsoft.com/office/drawing/2014/main" id="{7E09BDF2-4607-E940-81A4-01D3851A87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3188" y="1463675"/>
                <a:ext cx="34925" cy="25400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11" y="0"/>
                  </a:cxn>
                  <a:cxn ang="0">
                    <a:pos x="26" y="6"/>
                  </a:cxn>
                  <a:cxn ang="0">
                    <a:pos x="26" y="12"/>
                  </a:cxn>
                  <a:cxn ang="0">
                    <a:pos x="8" y="19"/>
                  </a:cxn>
                  <a:cxn ang="0">
                    <a:pos x="0" y="14"/>
                  </a:cxn>
                  <a:cxn ang="0">
                    <a:pos x="5" y="4"/>
                  </a:cxn>
                </a:cxnLst>
                <a:rect l="0" t="0" r="r" b="b"/>
                <a:pathLst>
                  <a:path w="26" h="19">
                    <a:moveTo>
                      <a:pt x="5" y="4"/>
                    </a:moveTo>
                    <a:cubicBezTo>
                      <a:pt x="8" y="4"/>
                      <a:pt x="8" y="0"/>
                      <a:pt x="11" y="0"/>
                    </a:cubicBezTo>
                    <a:cubicBezTo>
                      <a:pt x="17" y="0"/>
                      <a:pt x="20" y="5"/>
                      <a:pt x="26" y="6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0" y="15"/>
                      <a:pt x="15" y="19"/>
                      <a:pt x="8" y="19"/>
                    </a:cubicBezTo>
                    <a:cubicBezTo>
                      <a:pt x="2" y="19"/>
                      <a:pt x="0" y="19"/>
                      <a:pt x="0" y="14"/>
                    </a:cubicBezTo>
                    <a:cubicBezTo>
                      <a:pt x="0" y="12"/>
                      <a:pt x="4" y="4"/>
                      <a:pt x="5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5" name="Freeform 167">
                <a:extLst>
                  <a:ext uri="{FF2B5EF4-FFF2-40B4-BE49-F238E27FC236}">
                    <a16:creationId xmlns:a16="http://schemas.microsoft.com/office/drawing/2014/main" id="{877ECE0C-FB7B-CC42-9653-7EF70034D2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9400" y="1433513"/>
                <a:ext cx="26988" cy="25400"/>
              </a:xfrm>
              <a:custGeom>
                <a:avLst/>
                <a:gdLst/>
                <a:ahLst/>
                <a:cxnLst>
                  <a:cxn ang="0">
                    <a:pos x="21" y="17"/>
                  </a:cxn>
                  <a:cxn ang="0">
                    <a:pos x="15" y="19"/>
                  </a:cxn>
                  <a:cxn ang="0">
                    <a:pos x="0" y="8"/>
                  </a:cxn>
                  <a:cxn ang="0">
                    <a:pos x="21" y="17"/>
                  </a:cxn>
                </a:cxnLst>
                <a:rect l="0" t="0" r="r" b="b"/>
                <a:pathLst>
                  <a:path w="21" h="20">
                    <a:moveTo>
                      <a:pt x="21" y="17"/>
                    </a:moveTo>
                    <a:cubicBezTo>
                      <a:pt x="21" y="20"/>
                      <a:pt x="15" y="19"/>
                      <a:pt x="15" y="19"/>
                    </a:cubicBezTo>
                    <a:cubicBezTo>
                      <a:pt x="10" y="19"/>
                      <a:pt x="0" y="14"/>
                      <a:pt x="0" y="8"/>
                    </a:cubicBezTo>
                    <a:cubicBezTo>
                      <a:pt x="0" y="0"/>
                      <a:pt x="21" y="8"/>
                      <a:pt x="21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6" name="Freeform 168">
                <a:extLst>
                  <a:ext uri="{FF2B5EF4-FFF2-40B4-BE49-F238E27FC236}">
                    <a16:creationId xmlns:a16="http://schemas.microsoft.com/office/drawing/2014/main" id="{AD4E78F9-265F-3842-ADCA-1DE74F3A28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9900" y="1338263"/>
                <a:ext cx="25400" cy="17463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19" y="8"/>
                  </a:cxn>
                  <a:cxn ang="0">
                    <a:pos x="8" y="0"/>
                  </a:cxn>
                  <a:cxn ang="0">
                    <a:pos x="2" y="9"/>
                  </a:cxn>
                  <a:cxn ang="0">
                    <a:pos x="2" y="13"/>
                  </a:cxn>
                </a:cxnLst>
                <a:rect l="0" t="0" r="r" b="b"/>
                <a:pathLst>
                  <a:path w="19" h="13">
                    <a:moveTo>
                      <a:pt x="2" y="13"/>
                    </a:moveTo>
                    <a:cubicBezTo>
                      <a:pt x="7" y="13"/>
                      <a:pt x="17" y="10"/>
                      <a:pt x="19" y="8"/>
                    </a:cubicBezTo>
                    <a:cubicBezTo>
                      <a:pt x="15" y="5"/>
                      <a:pt x="13" y="0"/>
                      <a:pt x="8" y="0"/>
                    </a:cubicBezTo>
                    <a:cubicBezTo>
                      <a:pt x="4" y="0"/>
                      <a:pt x="2" y="5"/>
                      <a:pt x="2" y="9"/>
                    </a:cubicBezTo>
                    <a:cubicBezTo>
                      <a:pt x="2" y="10"/>
                      <a:pt x="0" y="13"/>
                      <a:pt x="2" y="1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7" name="Freeform 169">
                <a:extLst>
                  <a:ext uri="{FF2B5EF4-FFF2-40B4-BE49-F238E27FC236}">
                    <a16:creationId xmlns:a16="http://schemas.microsoft.com/office/drawing/2014/main" id="{762A20DF-4C39-1E4D-9568-72C14869E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7825" y="1320800"/>
                <a:ext cx="53975" cy="2222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1" y="0"/>
                  </a:cxn>
                  <a:cxn ang="0">
                    <a:pos x="41" y="17"/>
                  </a:cxn>
                  <a:cxn ang="0">
                    <a:pos x="28" y="17"/>
                  </a:cxn>
                  <a:cxn ang="0">
                    <a:pos x="2" y="11"/>
                  </a:cxn>
                  <a:cxn ang="0">
                    <a:pos x="0" y="13"/>
                  </a:cxn>
                </a:cxnLst>
                <a:rect l="0" t="0" r="r" b="b"/>
                <a:pathLst>
                  <a:path w="41" h="17">
                    <a:moveTo>
                      <a:pt x="0" y="13"/>
                    </a:moveTo>
                    <a:cubicBezTo>
                      <a:pt x="5" y="6"/>
                      <a:pt x="11" y="0"/>
                      <a:pt x="21" y="0"/>
                    </a:cubicBezTo>
                    <a:cubicBezTo>
                      <a:pt x="32" y="0"/>
                      <a:pt x="41" y="7"/>
                      <a:pt x="41" y="17"/>
                    </a:cubicBezTo>
                    <a:cubicBezTo>
                      <a:pt x="28" y="17"/>
                      <a:pt x="28" y="17"/>
                      <a:pt x="28" y="17"/>
                    </a:cubicBezTo>
                    <a:cubicBezTo>
                      <a:pt x="20" y="13"/>
                      <a:pt x="10" y="14"/>
                      <a:pt x="2" y="11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8" name="Freeform 170">
                <a:extLst>
                  <a:ext uri="{FF2B5EF4-FFF2-40B4-BE49-F238E27FC236}">
                    <a16:creationId xmlns:a16="http://schemas.microsoft.com/office/drawing/2014/main" id="{EAD90C48-19FD-634E-80FA-3B17F0481A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2600" y="1266825"/>
                <a:ext cx="74613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" y="9"/>
                  </a:cxn>
                  <a:cxn ang="0">
                    <a:pos x="56" y="13"/>
                  </a:cxn>
                  <a:cxn ang="0">
                    <a:pos x="37" y="20"/>
                  </a:cxn>
                  <a:cxn ang="0">
                    <a:pos x="4" y="3"/>
                  </a:cxn>
                  <a:cxn ang="0">
                    <a:pos x="0" y="0"/>
                  </a:cxn>
                </a:cxnLst>
                <a:rect l="0" t="0" r="r" b="b"/>
                <a:pathLst>
                  <a:path w="56" h="20">
                    <a:moveTo>
                      <a:pt x="0" y="0"/>
                    </a:moveTo>
                    <a:cubicBezTo>
                      <a:pt x="4" y="3"/>
                      <a:pt x="50" y="9"/>
                      <a:pt x="52" y="9"/>
                    </a:cubicBezTo>
                    <a:cubicBezTo>
                      <a:pt x="55" y="9"/>
                      <a:pt x="56" y="11"/>
                      <a:pt x="56" y="13"/>
                    </a:cubicBezTo>
                    <a:cubicBezTo>
                      <a:pt x="56" y="18"/>
                      <a:pt x="44" y="20"/>
                      <a:pt x="37" y="20"/>
                    </a:cubicBezTo>
                    <a:cubicBezTo>
                      <a:pt x="25" y="20"/>
                      <a:pt x="4" y="14"/>
                      <a:pt x="4" y="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79" name="Freeform 171">
                <a:extLst>
                  <a:ext uri="{FF2B5EF4-FFF2-40B4-BE49-F238E27FC236}">
                    <a16:creationId xmlns:a16="http://schemas.microsoft.com/office/drawing/2014/main" id="{3798013C-5FE6-FD4B-AC34-47D9F679E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6238" y="1303338"/>
                <a:ext cx="15875" cy="17463"/>
              </a:xfrm>
              <a:custGeom>
                <a:avLst/>
                <a:gdLst/>
                <a:ahLst/>
                <a:cxnLst>
                  <a:cxn ang="0">
                    <a:pos x="12" y="7"/>
                  </a:cxn>
                  <a:cxn ang="0">
                    <a:pos x="5" y="13"/>
                  </a:cxn>
                  <a:cxn ang="0">
                    <a:pos x="0" y="7"/>
                  </a:cxn>
                  <a:cxn ang="0">
                    <a:pos x="12" y="7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11"/>
                      <a:pt x="8" y="13"/>
                      <a:pt x="5" y="13"/>
                    </a:cubicBezTo>
                    <a:cubicBezTo>
                      <a:pt x="0" y="13"/>
                      <a:pt x="0" y="11"/>
                      <a:pt x="0" y="7"/>
                    </a:cubicBezTo>
                    <a:cubicBezTo>
                      <a:pt x="0" y="0"/>
                      <a:pt x="12" y="1"/>
                      <a:pt x="12" y="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82832" tIns="91416" rIns="182832" bIns="9141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7198" dirty="0">
                  <a:latin typeface="Open Sans Light" panose="020B0306030504020204" pitchFamily="34" charset="0"/>
                </a:endParaRPr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F3B3E97C-4BAF-0245-92C3-327BFD504FE1}"/>
              </a:ext>
            </a:extLst>
          </p:cNvPr>
          <p:cNvGrpSpPr/>
          <p:nvPr/>
        </p:nvGrpSpPr>
        <p:grpSpPr>
          <a:xfrm>
            <a:off x="2353449" y="5502355"/>
            <a:ext cx="19670752" cy="4583506"/>
            <a:chOff x="1177031" y="2751001"/>
            <a:chExt cx="9837938" cy="2292350"/>
          </a:xfrm>
          <a:solidFill>
            <a:schemeClr val="bg1">
              <a:lumMod val="85000"/>
            </a:schemeClr>
          </a:solidFill>
        </p:grpSpPr>
        <p:sp>
          <p:nvSpPr>
            <p:cNvPr id="181" name="Freeform 5">
              <a:extLst>
                <a:ext uri="{FF2B5EF4-FFF2-40B4-BE49-F238E27FC236}">
                  <a16:creationId xmlns:a16="http://schemas.microsoft.com/office/drawing/2014/main" id="{8FB44DF4-4AAD-9545-862B-505AA41B2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7031" y="2751001"/>
              <a:ext cx="1271588" cy="2292350"/>
            </a:xfrm>
            <a:custGeom>
              <a:avLst/>
              <a:gdLst>
                <a:gd name="T0" fmla="*/ 801 w 801"/>
                <a:gd name="T1" fmla="*/ 720 h 1444"/>
                <a:gd name="T2" fmla="*/ 0 w 801"/>
                <a:gd name="T3" fmla="*/ 1444 h 1444"/>
                <a:gd name="T4" fmla="*/ 191 w 801"/>
                <a:gd name="T5" fmla="*/ 722 h 1444"/>
                <a:gd name="T6" fmla="*/ 19 w 801"/>
                <a:gd name="T7" fmla="*/ 0 h 1444"/>
                <a:gd name="T8" fmla="*/ 801 w 801"/>
                <a:gd name="T9" fmla="*/ 720 h 1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1" h="1444">
                  <a:moveTo>
                    <a:pt x="801" y="720"/>
                  </a:moveTo>
                  <a:lnTo>
                    <a:pt x="0" y="1444"/>
                  </a:lnTo>
                  <a:lnTo>
                    <a:pt x="191" y="722"/>
                  </a:lnTo>
                  <a:lnTo>
                    <a:pt x="19" y="0"/>
                  </a:lnTo>
                  <a:lnTo>
                    <a:pt x="801" y="72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82832" tIns="91416" rIns="182832" bIns="91416" numCol="1" anchor="t" anchorCtr="0" compatLnSpc="1">
              <a:prstTxWarp prst="textNoShape">
                <a:avLst/>
              </a:prstTxWarp>
            </a:bodyPr>
            <a:lstStyle/>
            <a:p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C53E402D-E6F2-414D-9C4C-FD409CE6DCCF}"/>
                </a:ext>
              </a:extLst>
            </p:cNvPr>
            <p:cNvSpPr/>
            <p:nvPr/>
          </p:nvSpPr>
          <p:spPr>
            <a:xfrm flipV="1">
              <a:off x="2340427" y="3870771"/>
              <a:ext cx="7687525" cy="528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198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Teardrop 182">
              <a:extLst>
                <a:ext uri="{FF2B5EF4-FFF2-40B4-BE49-F238E27FC236}">
                  <a16:creationId xmlns:a16="http://schemas.microsoft.com/office/drawing/2014/main" id="{7CCC547A-FE6A-3C4B-B1C6-FCB480A91238}"/>
                </a:ext>
              </a:extLst>
            </p:cNvPr>
            <p:cNvSpPr/>
            <p:nvPr/>
          </p:nvSpPr>
          <p:spPr>
            <a:xfrm rot="2626142">
              <a:off x="9792140" y="3285762"/>
              <a:ext cx="1222829" cy="1222829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198" dirty="0">
                <a:latin typeface="Open Sans Light" panose="020B0306030504020204" pitchFamily="34" charset="0"/>
              </a:endParaRPr>
            </a:p>
          </p:txBody>
        </p:sp>
      </p:grpSp>
      <p:sp useBgFill="1">
        <p:nvSpPr>
          <p:cNvPr id="184" name="Oval 183">
            <a:extLst>
              <a:ext uri="{FF2B5EF4-FFF2-40B4-BE49-F238E27FC236}">
                <a16:creationId xmlns:a16="http://schemas.microsoft.com/office/drawing/2014/main" id="{FC6E456D-56B4-1146-8E86-92B48226ECDC}"/>
              </a:ext>
            </a:extLst>
          </p:cNvPr>
          <p:cNvSpPr/>
          <p:nvPr/>
        </p:nvSpPr>
        <p:spPr>
          <a:xfrm>
            <a:off x="21007479" y="7110129"/>
            <a:ext cx="565911" cy="5659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EAE34651-86F4-824F-98E8-C8222CB2B91E}"/>
              </a:ext>
            </a:extLst>
          </p:cNvPr>
          <p:cNvSpPr/>
          <p:nvPr/>
        </p:nvSpPr>
        <p:spPr>
          <a:xfrm>
            <a:off x="21205520" y="7197300"/>
            <a:ext cx="282954" cy="28295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58CD6B2A-7D04-1247-85C8-511DED588F3C}"/>
              </a:ext>
            </a:extLst>
          </p:cNvPr>
          <p:cNvSpPr/>
          <p:nvPr/>
        </p:nvSpPr>
        <p:spPr>
          <a:xfrm>
            <a:off x="5799929" y="7086720"/>
            <a:ext cx="1279827" cy="127982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F3FDC893-3AFB-D74A-8EE3-9A1D16B0EBA4}"/>
              </a:ext>
            </a:extLst>
          </p:cNvPr>
          <p:cNvSpPr/>
          <p:nvPr/>
        </p:nvSpPr>
        <p:spPr>
          <a:xfrm>
            <a:off x="9531991" y="7086720"/>
            <a:ext cx="1279827" cy="127982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DB2DE709-F48C-3741-910C-66476207A5F5}"/>
              </a:ext>
            </a:extLst>
          </p:cNvPr>
          <p:cNvSpPr/>
          <p:nvPr/>
        </p:nvSpPr>
        <p:spPr>
          <a:xfrm>
            <a:off x="13329450" y="7086720"/>
            <a:ext cx="1279827" cy="12798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E091EBD0-85F9-F046-BE91-FB996F4766E7}"/>
              </a:ext>
            </a:extLst>
          </p:cNvPr>
          <p:cNvSpPr/>
          <p:nvPr/>
        </p:nvSpPr>
        <p:spPr>
          <a:xfrm>
            <a:off x="17116623" y="7086720"/>
            <a:ext cx="1279827" cy="127982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 dirty="0">
              <a:latin typeface="Open Sans Light" panose="020B0306030504020204" pitchFamily="34" charset="0"/>
            </a:endParaRP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E0437676-8B15-C34A-858F-4B17647F39D0}"/>
              </a:ext>
            </a:extLst>
          </p:cNvPr>
          <p:cNvCxnSpPr>
            <a:stCxn id="186" idx="2"/>
          </p:cNvCxnSpPr>
          <p:nvPr/>
        </p:nvCxnSpPr>
        <p:spPr>
          <a:xfrm>
            <a:off x="5799930" y="7726634"/>
            <a:ext cx="1896256" cy="400789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0D0FA0AC-F2BE-FE4F-9C16-2A48DFDB95A6}"/>
              </a:ext>
            </a:extLst>
          </p:cNvPr>
          <p:cNvCxnSpPr/>
          <p:nvPr/>
        </p:nvCxnSpPr>
        <p:spPr>
          <a:xfrm>
            <a:off x="13405633" y="7741313"/>
            <a:ext cx="1932247" cy="4155244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E91398D-877F-C940-A93D-720E8143B9A9}"/>
              </a:ext>
            </a:extLst>
          </p:cNvPr>
          <p:cNvCxnSpPr/>
          <p:nvPr/>
        </p:nvCxnSpPr>
        <p:spPr>
          <a:xfrm>
            <a:off x="8866171" y="3705807"/>
            <a:ext cx="1905982" cy="409876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347B891-2AE5-AD40-A053-07E57FD23AD5}"/>
              </a:ext>
            </a:extLst>
          </p:cNvPr>
          <p:cNvCxnSpPr/>
          <p:nvPr/>
        </p:nvCxnSpPr>
        <p:spPr>
          <a:xfrm>
            <a:off x="16429724" y="3705808"/>
            <a:ext cx="1925668" cy="4141099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Freeform 947">
            <a:extLst>
              <a:ext uri="{FF2B5EF4-FFF2-40B4-BE49-F238E27FC236}">
                <a16:creationId xmlns:a16="http://schemas.microsoft.com/office/drawing/2014/main" id="{08FAE33C-5E35-564F-AC60-155B8DAD99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5183" y="7424654"/>
            <a:ext cx="579747" cy="606099"/>
          </a:xfrm>
          <a:custGeom>
            <a:avLst/>
            <a:gdLst>
              <a:gd name="T0" fmla="*/ 193168 w 279041"/>
              <a:gd name="T1" fmla="*/ 213780 h 291739"/>
              <a:gd name="T2" fmla="*/ 193168 w 279041"/>
              <a:gd name="T3" fmla="*/ 222970 h 291739"/>
              <a:gd name="T4" fmla="*/ 159569 w 279041"/>
              <a:gd name="T5" fmla="*/ 218375 h 291739"/>
              <a:gd name="T6" fmla="*/ 34687 w 279041"/>
              <a:gd name="T7" fmla="*/ 213780 h 291739"/>
              <a:gd name="T8" fmla="*/ 146439 w 279041"/>
              <a:gd name="T9" fmla="*/ 218375 h 291739"/>
              <a:gd name="T10" fmla="*/ 34687 w 279041"/>
              <a:gd name="T11" fmla="*/ 222970 h 291739"/>
              <a:gd name="T12" fmla="*/ 34687 w 279041"/>
              <a:gd name="T13" fmla="*/ 213780 h 291739"/>
              <a:gd name="T14" fmla="*/ 210764 w 279041"/>
              <a:gd name="T15" fmla="*/ 183467 h 291739"/>
              <a:gd name="T16" fmla="*/ 210764 w 279041"/>
              <a:gd name="T17" fmla="*/ 192672 h 291739"/>
              <a:gd name="T18" fmla="*/ 159569 w 279041"/>
              <a:gd name="T19" fmla="*/ 187885 h 291739"/>
              <a:gd name="T20" fmla="*/ 93717 w 279041"/>
              <a:gd name="T21" fmla="*/ 183467 h 291739"/>
              <a:gd name="T22" fmla="*/ 133675 w 279041"/>
              <a:gd name="T23" fmla="*/ 187885 h 291739"/>
              <a:gd name="T24" fmla="*/ 93717 w 279041"/>
              <a:gd name="T25" fmla="*/ 192672 h 291739"/>
              <a:gd name="T26" fmla="*/ 93717 w 279041"/>
              <a:gd name="T27" fmla="*/ 183467 h 291739"/>
              <a:gd name="T28" fmla="*/ 199525 w 279041"/>
              <a:gd name="T29" fmla="*/ 154751 h 291739"/>
              <a:gd name="T30" fmla="*/ 199525 w 279041"/>
              <a:gd name="T31" fmla="*/ 163955 h 291739"/>
              <a:gd name="T32" fmla="*/ 159569 w 279041"/>
              <a:gd name="T33" fmla="*/ 159537 h 291739"/>
              <a:gd name="T34" fmla="*/ 93654 w 279041"/>
              <a:gd name="T35" fmla="*/ 154751 h 291739"/>
              <a:gd name="T36" fmla="*/ 144850 w 279041"/>
              <a:gd name="T37" fmla="*/ 159537 h 291739"/>
              <a:gd name="T38" fmla="*/ 93654 w 279041"/>
              <a:gd name="T39" fmla="*/ 163955 h 291739"/>
              <a:gd name="T40" fmla="*/ 93654 w 279041"/>
              <a:gd name="T41" fmla="*/ 154751 h 291739"/>
              <a:gd name="T42" fmla="*/ 39385 w 279041"/>
              <a:gd name="T43" fmla="*/ 183603 h 291739"/>
              <a:gd name="T44" fmla="*/ 68759 w 279041"/>
              <a:gd name="T45" fmla="*/ 133150 h 291739"/>
              <a:gd name="T46" fmla="*/ 163865 w 279041"/>
              <a:gd name="T47" fmla="*/ 124439 h 291739"/>
              <a:gd name="T48" fmla="*/ 215060 w 279041"/>
              <a:gd name="T49" fmla="*/ 129033 h 291739"/>
              <a:gd name="T50" fmla="*/ 163865 w 279041"/>
              <a:gd name="T51" fmla="*/ 133629 h 291739"/>
              <a:gd name="T52" fmla="*/ 163865 w 279041"/>
              <a:gd name="T53" fmla="*/ 124439 h 291739"/>
              <a:gd name="T54" fmla="*/ 140196 w 279041"/>
              <a:gd name="T55" fmla="*/ 124439 h 291739"/>
              <a:gd name="T56" fmla="*/ 140196 w 279041"/>
              <a:gd name="T57" fmla="*/ 133629 h 291739"/>
              <a:gd name="T58" fmla="*/ 89359 w 279041"/>
              <a:gd name="T59" fmla="*/ 129033 h 291739"/>
              <a:gd name="T60" fmla="*/ 34670 w 279041"/>
              <a:gd name="T61" fmla="*/ 124439 h 291739"/>
              <a:gd name="T62" fmla="*/ 77827 w 279041"/>
              <a:gd name="T63" fmla="*/ 128795 h 291739"/>
              <a:gd name="T64" fmla="*/ 73113 w 279041"/>
              <a:gd name="T65" fmla="*/ 192677 h 291739"/>
              <a:gd name="T66" fmla="*/ 30319 w 279041"/>
              <a:gd name="T67" fmla="*/ 187958 h 291739"/>
              <a:gd name="T68" fmla="*/ 34670 w 279041"/>
              <a:gd name="T69" fmla="*/ 124439 h 291739"/>
              <a:gd name="T70" fmla="*/ 210764 w 279041"/>
              <a:gd name="T71" fmla="*/ 95722 h 291739"/>
              <a:gd name="T72" fmla="*/ 210764 w 279041"/>
              <a:gd name="T73" fmla="*/ 104927 h 291739"/>
              <a:gd name="T74" fmla="*/ 159569 w 279041"/>
              <a:gd name="T75" fmla="*/ 100140 h 291739"/>
              <a:gd name="T76" fmla="*/ 34687 w 279041"/>
              <a:gd name="T77" fmla="*/ 95722 h 291739"/>
              <a:gd name="T78" fmla="*/ 146439 w 279041"/>
              <a:gd name="T79" fmla="*/ 100140 h 291739"/>
              <a:gd name="T80" fmla="*/ 34687 w 279041"/>
              <a:gd name="T81" fmla="*/ 104927 h 291739"/>
              <a:gd name="T82" fmla="*/ 34687 w 279041"/>
              <a:gd name="T83" fmla="*/ 95722 h 291739"/>
              <a:gd name="T84" fmla="*/ 244743 w 279041"/>
              <a:gd name="T85" fmla="*/ 252959 h 291739"/>
              <a:gd name="T86" fmla="*/ 44401 w 279041"/>
              <a:gd name="T87" fmla="*/ 257308 h 291739"/>
              <a:gd name="T88" fmla="*/ 271455 w 279041"/>
              <a:gd name="T89" fmla="*/ 284126 h 291739"/>
              <a:gd name="T90" fmla="*/ 244743 w 279041"/>
              <a:gd name="T91" fmla="*/ 44214 h 291739"/>
              <a:gd name="T92" fmla="*/ 39364 w 279041"/>
              <a:gd name="T93" fmla="*/ 65975 h 291739"/>
              <a:gd name="T94" fmla="*/ 207606 w 279041"/>
              <a:gd name="T95" fmla="*/ 39318 h 291739"/>
              <a:gd name="T96" fmla="*/ 34660 w 279041"/>
              <a:gd name="T97" fmla="*/ 30310 h 291739"/>
              <a:gd name="T98" fmla="*/ 216651 w 279041"/>
              <a:gd name="T99" fmla="*/ 34994 h 291739"/>
              <a:gd name="T100" fmla="*/ 212310 w 279041"/>
              <a:gd name="T101" fmla="*/ 74621 h 291739"/>
              <a:gd name="T102" fmla="*/ 30319 w 279041"/>
              <a:gd name="T103" fmla="*/ 70300 h 291739"/>
              <a:gd name="T104" fmla="*/ 34660 w 279041"/>
              <a:gd name="T105" fmla="*/ 30310 h 291739"/>
              <a:gd name="T106" fmla="*/ 9026 w 279041"/>
              <a:gd name="T107" fmla="*/ 248610 h 291739"/>
              <a:gd name="T108" fmla="*/ 236080 w 279041"/>
              <a:gd name="T109" fmla="*/ 8699 h 291739"/>
              <a:gd name="T110" fmla="*/ 4333 w 279041"/>
              <a:gd name="T111" fmla="*/ 0 h 291739"/>
              <a:gd name="T112" fmla="*/ 244743 w 279041"/>
              <a:gd name="T113" fmla="*/ 4347 h 291739"/>
              <a:gd name="T114" fmla="*/ 275786 w 279041"/>
              <a:gd name="T115" fmla="*/ 35516 h 291739"/>
              <a:gd name="T116" fmla="*/ 280479 w 279041"/>
              <a:gd name="T117" fmla="*/ 288475 h 291739"/>
              <a:gd name="T118" fmla="*/ 39708 w 279041"/>
              <a:gd name="T119" fmla="*/ 293185 h 291739"/>
              <a:gd name="T120" fmla="*/ 35374 w 279041"/>
              <a:gd name="T121" fmla="*/ 257308 h 291739"/>
              <a:gd name="T122" fmla="*/ 0 w 279041"/>
              <a:gd name="T123" fmla="*/ 252959 h 291739"/>
              <a:gd name="T124" fmla="*/ 4333 w 279041"/>
              <a:gd name="T125" fmla="*/ 0 h 29173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79041" h="291739">
                <a:moveTo>
                  <a:pt x="163063" y="212725"/>
                </a:moveTo>
                <a:lnTo>
                  <a:pt x="192177" y="212725"/>
                </a:lnTo>
                <a:cubicBezTo>
                  <a:pt x="194694" y="212725"/>
                  <a:pt x="196491" y="215011"/>
                  <a:pt x="196491" y="217297"/>
                </a:cubicBezTo>
                <a:cubicBezTo>
                  <a:pt x="196491" y="219964"/>
                  <a:pt x="194694" y="221869"/>
                  <a:pt x="192177" y="221869"/>
                </a:cubicBezTo>
                <a:lnTo>
                  <a:pt x="163063" y="221869"/>
                </a:lnTo>
                <a:cubicBezTo>
                  <a:pt x="160547" y="221869"/>
                  <a:pt x="158750" y="219964"/>
                  <a:pt x="158750" y="217297"/>
                </a:cubicBezTo>
                <a:cubicBezTo>
                  <a:pt x="158750" y="215011"/>
                  <a:pt x="160547" y="212725"/>
                  <a:pt x="163063" y="212725"/>
                </a:cubicBezTo>
                <a:close/>
                <a:moveTo>
                  <a:pt x="34509" y="212725"/>
                </a:moveTo>
                <a:lnTo>
                  <a:pt x="140980" y="212725"/>
                </a:lnTo>
                <a:cubicBezTo>
                  <a:pt x="143515" y="212725"/>
                  <a:pt x="145688" y="215011"/>
                  <a:pt x="145688" y="217297"/>
                </a:cubicBezTo>
                <a:cubicBezTo>
                  <a:pt x="145688" y="219964"/>
                  <a:pt x="143515" y="221869"/>
                  <a:pt x="140980" y="221869"/>
                </a:cubicBezTo>
                <a:lnTo>
                  <a:pt x="34509" y="221869"/>
                </a:lnTo>
                <a:cubicBezTo>
                  <a:pt x="32336" y="221869"/>
                  <a:pt x="30163" y="219964"/>
                  <a:pt x="30163" y="217297"/>
                </a:cubicBezTo>
                <a:cubicBezTo>
                  <a:pt x="30163" y="215011"/>
                  <a:pt x="32336" y="212725"/>
                  <a:pt x="34509" y="212725"/>
                </a:cubicBezTo>
                <a:close/>
                <a:moveTo>
                  <a:pt x="163024" y="182562"/>
                </a:moveTo>
                <a:lnTo>
                  <a:pt x="209683" y="182562"/>
                </a:lnTo>
                <a:cubicBezTo>
                  <a:pt x="211820" y="182562"/>
                  <a:pt x="213957" y="184760"/>
                  <a:pt x="213957" y="186958"/>
                </a:cubicBezTo>
                <a:cubicBezTo>
                  <a:pt x="213957" y="189523"/>
                  <a:pt x="211820" y="191721"/>
                  <a:pt x="209683" y="191721"/>
                </a:cubicBezTo>
                <a:lnTo>
                  <a:pt x="163024" y="191721"/>
                </a:lnTo>
                <a:cubicBezTo>
                  <a:pt x="160531" y="191721"/>
                  <a:pt x="158750" y="189523"/>
                  <a:pt x="158750" y="186958"/>
                </a:cubicBezTo>
                <a:cubicBezTo>
                  <a:pt x="158750" y="184760"/>
                  <a:pt x="160531" y="182562"/>
                  <a:pt x="163024" y="182562"/>
                </a:cubicBezTo>
                <a:close/>
                <a:moveTo>
                  <a:pt x="93237" y="182562"/>
                </a:moveTo>
                <a:lnTo>
                  <a:pt x="128291" y="182562"/>
                </a:lnTo>
                <a:cubicBezTo>
                  <a:pt x="130820" y="182562"/>
                  <a:pt x="132989" y="184760"/>
                  <a:pt x="132989" y="186958"/>
                </a:cubicBezTo>
                <a:cubicBezTo>
                  <a:pt x="132989" y="189523"/>
                  <a:pt x="130820" y="191721"/>
                  <a:pt x="128291" y="191721"/>
                </a:cubicBezTo>
                <a:lnTo>
                  <a:pt x="93237" y="191721"/>
                </a:lnTo>
                <a:cubicBezTo>
                  <a:pt x="90707" y="191721"/>
                  <a:pt x="88900" y="189523"/>
                  <a:pt x="88900" y="186958"/>
                </a:cubicBezTo>
                <a:cubicBezTo>
                  <a:pt x="88900" y="184760"/>
                  <a:pt x="90707" y="182562"/>
                  <a:pt x="93237" y="182562"/>
                </a:cubicBezTo>
                <a:close/>
                <a:moveTo>
                  <a:pt x="163087" y="153987"/>
                </a:moveTo>
                <a:lnTo>
                  <a:pt x="198502" y="153987"/>
                </a:lnTo>
                <a:cubicBezTo>
                  <a:pt x="201032" y="153987"/>
                  <a:pt x="202839" y="156185"/>
                  <a:pt x="202839" y="158750"/>
                </a:cubicBezTo>
                <a:cubicBezTo>
                  <a:pt x="202839" y="161314"/>
                  <a:pt x="201032" y="163146"/>
                  <a:pt x="198502" y="163146"/>
                </a:cubicBezTo>
                <a:lnTo>
                  <a:pt x="163087" y="163146"/>
                </a:lnTo>
                <a:cubicBezTo>
                  <a:pt x="160557" y="163146"/>
                  <a:pt x="158750" y="161314"/>
                  <a:pt x="158750" y="158750"/>
                </a:cubicBezTo>
                <a:cubicBezTo>
                  <a:pt x="158750" y="156185"/>
                  <a:pt x="160557" y="153987"/>
                  <a:pt x="163087" y="153987"/>
                </a:cubicBezTo>
                <a:close/>
                <a:moveTo>
                  <a:pt x="93174" y="153987"/>
                </a:moveTo>
                <a:lnTo>
                  <a:pt x="139477" y="153987"/>
                </a:lnTo>
                <a:cubicBezTo>
                  <a:pt x="141970" y="153987"/>
                  <a:pt x="144107" y="156185"/>
                  <a:pt x="144107" y="158750"/>
                </a:cubicBezTo>
                <a:cubicBezTo>
                  <a:pt x="144107" y="161314"/>
                  <a:pt x="141970" y="163146"/>
                  <a:pt x="139477" y="163146"/>
                </a:cubicBezTo>
                <a:lnTo>
                  <a:pt x="93174" y="163146"/>
                </a:lnTo>
                <a:cubicBezTo>
                  <a:pt x="90681" y="163146"/>
                  <a:pt x="88900" y="161314"/>
                  <a:pt x="88900" y="158750"/>
                </a:cubicBezTo>
                <a:cubicBezTo>
                  <a:pt x="88900" y="156185"/>
                  <a:pt x="90681" y="153987"/>
                  <a:pt x="93174" y="153987"/>
                </a:cubicBezTo>
                <a:close/>
                <a:moveTo>
                  <a:pt x="39183" y="132493"/>
                </a:moveTo>
                <a:lnTo>
                  <a:pt x="39183" y="182697"/>
                </a:lnTo>
                <a:lnTo>
                  <a:pt x="68407" y="182697"/>
                </a:lnTo>
                <a:lnTo>
                  <a:pt x="68407" y="132493"/>
                </a:lnTo>
                <a:lnTo>
                  <a:pt x="39183" y="132493"/>
                </a:lnTo>
                <a:close/>
                <a:moveTo>
                  <a:pt x="163024" y="123825"/>
                </a:moveTo>
                <a:lnTo>
                  <a:pt x="209683" y="123825"/>
                </a:lnTo>
                <a:cubicBezTo>
                  <a:pt x="211820" y="123825"/>
                  <a:pt x="213957" y="126111"/>
                  <a:pt x="213957" y="128397"/>
                </a:cubicBezTo>
                <a:cubicBezTo>
                  <a:pt x="213957" y="131064"/>
                  <a:pt x="211820" y="132969"/>
                  <a:pt x="209683" y="132969"/>
                </a:cubicBezTo>
                <a:lnTo>
                  <a:pt x="163024" y="132969"/>
                </a:lnTo>
                <a:cubicBezTo>
                  <a:pt x="160531" y="132969"/>
                  <a:pt x="158750" y="131064"/>
                  <a:pt x="158750" y="128397"/>
                </a:cubicBezTo>
                <a:cubicBezTo>
                  <a:pt x="158750" y="126111"/>
                  <a:pt x="160531" y="123825"/>
                  <a:pt x="163024" y="123825"/>
                </a:cubicBezTo>
                <a:close/>
                <a:moveTo>
                  <a:pt x="93174" y="123825"/>
                </a:moveTo>
                <a:lnTo>
                  <a:pt x="139477" y="123825"/>
                </a:lnTo>
                <a:cubicBezTo>
                  <a:pt x="141970" y="123825"/>
                  <a:pt x="144107" y="126111"/>
                  <a:pt x="144107" y="128397"/>
                </a:cubicBezTo>
                <a:cubicBezTo>
                  <a:pt x="144107" y="131064"/>
                  <a:pt x="141970" y="132969"/>
                  <a:pt x="139477" y="132969"/>
                </a:cubicBezTo>
                <a:lnTo>
                  <a:pt x="93174" y="132969"/>
                </a:lnTo>
                <a:cubicBezTo>
                  <a:pt x="90681" y="132969"/>
                  <a:pt x="88900" y="131064"/>
                  <a:pt x="88900" y="128397"/>
                </a:cubicBezTo>
                <a:cubicBezTo>
                  <a:pt x="88900" y="126111"/>
                  <a:pt x="90681" y="123825"/>
                  <a:pt x="93174" y="123825"/>
                </a:cubicBezTo>
                <a:close/>
                <a:moveTo>
                  <a:pt x="34493" y="123825"/>
                </a:moveTo>
                <a:lnTo>
                  <a:pt x="72737" y="123825"/>
                </a:lnTo>
                <a:cubicBezTo>
                  <a:pt x="75623" y="123825"/>
                  <a:pt x="77427" y="125992"/>
                  <a:pt x="77427" y="128159"/>
                </a:cubicBezTo>
                <a:lnTo>
                  <a:pt x="77427" y="187031"/>
                </a:lnTo>
                <a:cubicBezTo>
                  <a:pt x="77427" y="189559"/>
                  <a:pt x="75623" y="191726"/>
                  <a:pt x="72737" y="191726"/>
                </a:cubicBezTo>
                <a:lnTo>
                  <a:pt x="34493" y="191726"/>
                </a:lnTo>
                <a:cubicBezTo>
                  <a:pt x="32328" y="191726"/>
                  <a:pt x="30163" y="189559"/>
                  <a:pt x="30163" y="187031"/>
                </a:cubicBezTo>
                <a:lnTo>
                  <a:pt x="30163" y="128159"/>
                </a:lnTo>
                <a:cubicBezTo>
                  <a:pt x="30163" y="125992"/>
                  <a:pt x="32328" y="123825"/>
                  <a:pt x="34493" y="123825"/>
                </a:cubicBezTo>
                <a:close/>
                <a:moveTo>
                  <a:pt x="163024" y="95250"/>
                </a:moveTo>
                <a:lnTo>
                  <a:pt x="209683" y="95250"/>
                </a:lnTo>
                <a:cubicBezTo>
                  <a:pt x="211820" y="95250"/>
                  <a:pt x="213957" y="97082"/>
                  <a:pt x="213957" y="99646"/>
                </a:cubicBezTo>
                <a:cubicBezTo>
                  <a:pt x="213957" y="102577"/>
                  <a:pt x="211820" y="104409"/>
                  <a:pt x="209683" y="104409"/>
                </a:cubicBezTo>
                <a:lnTo>
                  <a:pt x="163024" y="104409"/>
                </a:lnTo>
                <a:cubicBezTo>
                  <a:pt x="160531" y="104409"/>
                  <a:pt x="158750" y="102577"/>
                  <a:pt x="158750" y="99646"/>
                </a:cubicBezTo>
                <a:cubicBezTo>
                  <a:pt x="158750" y="97082"/>
                  <a:pt x="160531" y="95250"/>
                  <a:pt x="163024" y="95250"/>
                </a:cubicBezTo>
                <a:close/>
                <a:moveTo>
                  <a:pt x="34509" y="95250"/>
                </a:moveTo>
                <a:lnTo>
                  <a:pt x="140980" y="95250"/>
                </a:lnTo>
                <a:cubicBezTo>
                  <a:pt x="143515" y="95250"/>
                  <a:pt x="145688" y="97082"/>
                  <a:pt x="145688" y="99646"/>
                </a:cubicBezTo>
                <a:cubicBezTo>
                  <a:pt x="145688" y="102577"/>
                  <a:pt x="143515" y="104409"/>
                  <a:pt x="140980" y="104409"/>
                </a:cubicBezTo>
                <a:lnTo>
                  <a:pt x="34509" y="104409"/>
                </a:lnTo>
                <a:cubicBezTo>
                  <a:pt x="32336" y="104409"/>
                  <a:pt x="30163" y="102577"/>
                  <a:pt x="30163" y="99646"/>
                </a:cubicBezTo>
                <a:cubicBezTo>
                  <a:pt x="30163" y="97082"/>
                  <a:pt x="32336" y="95250"/>
                  <a:pt x="34509" y="95250"/>
                </a:cubicBezTo>
                <a:close/>
                <a:moveTo>
                  <a:pt x="243488" y="43995"/>
                </a:moveTo>
                <a:lnTo>
                  <a:pt x="243488" y="251711"/>
                </a:lnTo>
                <a:cubicBezTo>
                  <a:pt x="243488" y="254235"/>
                  <a:pt x="241692" y="256038"/>
                  <a:pt x="239178" y="256038"/>
                </a:cubicBezTo>
                <a:lnTo>
                  <a:pt x="44173" y="256038"/>
                </a:lnTo>
                <a:lnTo>
                  <a:pt x="44173" y="282724"/>
                </a:lnTo>
                <a:lnTo>
                  <a:pt x="270063" y="282724"/>
                </a:lnTo>
                <a:lnTo>
                  <a:pt x="270063" y="43995"/>
                </a:lnTo>
                <a:lnTo>
                  <a:pt x="243488" y="43995"/>
                </a:lnTo>
                <a:close/>
                <a:moveTo>
                  <a:pt x="39162" y="39124"/>
                </a:moveTo>
                <a:lnTo>
                  <a:pt x="39162" y="65650"/>
                </a:lnTo>
                <a:lnTo>
                  <a:pt x="206541" y="65650"/>
                </a:lnTo>
                <a:lnTo>
                  <a:pt x="206541" y="39124"/>
                </a:lnTo>
                <a:lnTo>
                  <a:pt x="39162" y="39124"/>
                </a:lnTo>
                <a:close/>
                <a:moveTo>
                  <a:pt x="34483" y="30162"/>
                </a:moveTo>
                <a:lnTo>
                  <a:pt x="211221" y="30162"/>
                </a:lnTo>
                <a:cubicBezTo>
                  <a:pt x="213380" y="30162"/>
                  <a:pt x="215540" y="32313"/>
                  <a:pt x="215540" y="34822"/>
                </a:cubicBezTo>
                <a:lnTo>
                  <a:pt x="215540" y="69952"/>
                </a:lnTo>
                <a:cubicBezTo>
                  <a:pt x="215540" y="72103"/>
                  <a:pt x="213380" y="74253"/>
                  <a:pt x="211221" y="74253"/>
                </a:cubicBezTo>
                <a:lnTo>
                  <a:pt x="34483" y="74253"/>
                </a:lnTo>
                <a:cubicBezTo>
                  <a:pt x="32323" y="74253"/>
                  <a:pt x="30163" y="72103"/>
                  <a:pt x="30163" y="69952"/>
                </a:cubicBezTo>
                <a:lnTo>
                  <a:pt x="30163" y="34822"/>
                </a:lnTo>
                <a:cubicBezTo>
                  <a:pt x="30163" y="32313"/>
                  <a:pt x="32323" y="30162"/>
                  <a:pt x="34483" y="30162"/>
                </a:cubicBezTo>
                <a:close/>
                <a:moveTo>
                  <a:pt x="8978" y="8655"/>
                </a:moveTo>
                <a:lnTo>
                  <a:pt x="8978" y="247384"/>
                </a:lnTo>
                <a:lnTo>
                  <a:pt x="234869" y="247384"/>
                </a:lnTo>
                <a:lnTo>
                  <a:pt x="234869" y="8655"/>
                </a:lnTo>
                <a:lnTo>
                  <a:pt x="8978" y="8655"/>
                </a:lnTo>
                <a:close/>
                <a:moveTo>
                  <a:pt x="4309" y="0"/>
                </a:moveTo>
                <a:lnTo>
                  <a:pt x="239178" y="0"/>
                </a:lnTo>
                <a:cubicBezTo>
                  <a:pt x="241692" y="0"/>
                  <a:pt x="243488" y="1803"/>
                  <a:pt x="243488" y="4327"/>
                </a:cubicBezTo>
                <a:lnTo>
                  <a:pt x="243488" y="35340"/>
                </a:lnTo>
                <a:lnTo>
                  <a:pt x="274372" y="35340"/>
                </a:lnTo>
                <a:cubicBezTo>
                  <a:pt x="276886" y="35340"/>
                  <a:pt x="279041" y="37144"/>
                  <a:pt x="279041" y="39668"/>
                </a:cubicBezTo>
                <a:lnTo>
                  <a:pt x="279041" y="287051"/>
                </a:lnTo>
                <a:cubicBezTo>
                  <a:pt x="279041" y="289576"/>
                  <a:pt x="276886" y="291739"/>
                  <a:pt x="274372" y="291739"/>
                </a:cubicBezTo>
                <a:lnTo>
                  <a:pt x="39504" y="291739"/>
                </a:lnTo>
                <a:cubicBezTo>
                  <a:pt x="37349" y="291739"/>
                  <a:pt x="35194" y="289576"/>
                  <a:pt x="35194" y="287051"/>
                </a:cubicBezTo>
                <a:lnTo>
                  <a:pt x="35194" y="256038"/>
                </a:lnTo>
                <a:lnTo>
                  <a:pt x="4309" y="256038"/>
                </a:lnTo>
                <a:cubicBezTo>
                  <a:pt x="2155" y="256038"/>
                  <a:pt x="0" y="254235"/>
                  <a:pt x="0" y="251711"/>
                </a:cubicBezTo>
                <a:lnTo>
                  <a:pt x="0" y="4327"/>
                </a:lnTo>
                <a:cubicBezTo>
                  <a:pt x="0" y="1803"/>
                  <a:pt x="2155" y="0"/>
                  <a:pt x="43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5" name="Freeform 948">
            <a:extLst>
              <a:ext uri="{FF2B5EF4-FFF2-40B4-BE49-F238E27FC236}">
                <a16:creationId xmlns:a16="http://schemas.microsoft.com/office/drawing/2014/main" id="{0872CC8E-D082-9D45-8685-DAB0F342AC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870501" y="7424654"/>
            <a:ext cx="602806" cy="606099"/>
          </a:xfrm>
          <a:custGeom>
            <a:avLst/>
            <a:gdLst>
              <a:gd name="T0" fmla="*/ 227991 w 290404"/>
              <a:gd name="T1" fmla="*/ 199932 h 291739"/>
              <a:gd name="T2" fmla="*/ 198132 w 290404"/>
              <a:gd name="T3" fmla="*/ 229687 h 291739"/>
              <a:gd name="T4" fmla="*/ 249934 w 290404"/>
              <a:gd name="T5" fmla="*/ 282663 h 291739"/>
              <a:gd name="T6" fmla="*/ 260367 w 290404"/>
              <a:gd name="T7" fmla="*/ 282663 h 291739"/>
              <a:gd name="T8" fmla="*/ 279793 w 290404"/>
              <a:gd name="T9" fmla="*/ 262706 h 291739"/>
              <a:gd name="T10" fmla="*/ 281952 w 290404"/>
              <a:gd name="T11" fmla="*/ 257626 h 291739"/>
              <a:gd name="T12" fmla="*/ 279793 w 290404"/>
              <a:gd name="T13" fmla="*/ 252184 h 291739"/>
              <a:gd name="T14" fmla="*/ 196332 w 290404"/>
              <a:gd name="T15" fmla="*/ 183241 h 291739"/>
              <a:gd name="T16" fmla="*/ 189494 w 290404"/>
              <a:gd name="T17" fmla="*/ 191223 h 291739"/>
              <a:gd name="T18" fmla="*/ 181581 w 290404"/>
              <a:gd name="T19" fmla="*/ 198119 h 291739"/>
              <a:gd name="T20" fmla="*/ 199209 w 290404"/>
              <a:gd name="T21" fmla="*/ 215898 h 291739"/>
              <a:gd name="T22" fmla="*/ 214321 w 290404"/>
              <a:gd name="T23" fmla="*/ 201021 h 291739"/>
              <a:gd name="T24" fmla="*/ 111298 w 290404"/>
              <a:gd name="T25" fmla="*/ 57505 h 291739"/>
              <a:gd name="T26" fmla="*/ 115993 w 290404"/>
              <a:gd name="T27" fmla="*/ 62190 h 291739"/>
              <a:gd name="T28" fmla="*/ 111298 w 290404"/>
              <a:gd name="T29" fmla="*/ 66514 h 291739"/>
              <a:gd name="T30" fmla="*/ 66175 w 290404"/>
              <a:gd name="T31" fmla="*/ 111561 h 291739"/>
              <a:gd name="T32" fmla="*/ 61840 w 290404"/>
              <a:gd name="T33" fmla="*/ 116245 h 291739"/>
              <a:gd name="T34" fmla="*/ 57506 w 290404"/>
              <a:gd name="T35" fmla="*/ 111561 h 291739"/>
              <a:gd name="T36" fmla="*/ 111298 w 290404"/>
              <a:gd name="T37" fmla="*/ 57505 h 291739"/>
              <a:gd name="T38" fmla="*/ 112006 w 290404"/>
              <a:gd name="T39" fmla="*/ 40970 h 291739"/>
              <a:gd name="T40" fmla="*/ 61573 w 290404"/>
              <a:gd name="T41" fmla="*/ 61903 h 291739"/>
              <a:gd name="T42" fmla="*/ 61573 w 290404"/>
              <a:gd name="T43" fmla="*/ 162961 h 291739"/>
              <a:gd name="T44" fmla="*/ 112006 w 290404"/>
              <a:gd name="T45" fmla="*/ 184256 h 291739"/>
              <a:gd name="T46" fmla="*/ 162795 w 290404"/>
              <a:gd name="T47" fmla="*/ 162961 h 291739"/>
              <a:gd name="T48" fmla="*/ 183689 w 290404"/>
              <a:gd name="T49" fmla="*/ 112432 h 291739"/>
              <a:gd name="T50" fmla="*/ 162795 w 290404"/>
              <a:gd name="T51" fmla="*/ 61903 h 291739"/>
              <a:gd name="T52" fmla="*/ 112006 w 290404"/>
              <a:gd name="T53" fmla="*/ 40970 h 291739"/>
              <a:gd name="T54" fmla="*/ 112006 w 290404"/>
              <a:gd name="T55" fmla="*/ 31945 h 291739"/>
              <a:gd name="T56" fmla="*/ 168922 w 290404"/>
              <a:gd name="T57" fmla="*/ 55769 h 291739"/>
              <a:gd name="T58" fmla="*/ 192335 w 290404"/>
              <a:gd name="T59" fmla="*/ 112432 h 291739"/>
              <a:gd name="T60" fmla="*/ 168922 w 290404"/>
              <a:gd name="T61" fmla="*/ 169457 h 291739"/>
              <a:gd name="T62" fmla="*/ 112006 w 290404"/>
              <a:gd name="T63" fmla="*/ 192917 h 291739"/>
              <a:gd name="T64" fmla="*/ 55450 w 290404"/>
              <a:gd name="T65" fmla="*/ 169457 h 291739"/>
              <a:gd name="T66" fmla="*/ 55450 w 290404"/>
              <a:gd name="T67" fmla="*/ 55769 h 291739"/>
              <a:gd name="T68" fmla="*/ 112006 w 290404"/>
              <a:gd name="T69" fmla="*/ 31945 h 291739"/>
              <a:gd name="T70" fmla="*/ 110711 w 290404"/>
              <a:gd name="T71" fmla="*/ 8710 h 291739"/>
              <a:gd name="T72" fmla="*/ 38761 w 290404"/>
              <a:gd name="T73" fmla="*/ 38826 h 291739"/>
              <a:gd name="T74" fmla="*/ 38761 w 290404"/>
              <a:gd name="T75" fmla="*/ 184692 h 291739"/>
              <a:gd name="T76" fmla="*/ 183380 w 290404"/>
              <a:gd name="T77" fmla="*/ 184692 h 291739"/>
              <a:gd name="T78" fmla="*/ 213238 w 290404"/>
              <a:gd name="T79" fmla="*/ 111759 h 291739"/>
              <a:gd name="T80" fmla="*/ 183380 w 290404"/>
              <a:gd name="T81" fmla="*/ 38826 h 291739"/>
              <a:gd name="T82" fmla="*/ 110711 w 290404"/>
              <a:gd name="T83" fmla="*/ 8710 h 291739"/>
              <a:gd name="T84" fmla="*/ 110711 w 290404"/>
              <a:gd name="T85" fmla="*/ 0 h 291739"/>
              <a:gd name="T86" fmla="*/ 189494 w 290404"/>
              <a:gd name="T87" fmla="*/ 32655 h 291739"/>
              <a:gd name="T88" fmla="*/ 221871 w 290404"/>
              <a:gd name="T89" fmla="*/ 111759 h 291739"/>
              <a:gd name="T90" fmla="*/ 201728 w 290404"/>
              <a:gd name="T91" fmla="*/ 175983 h 291739"/>
              <a:gd name="T92" fmla="*/ 220435 w 290404"/>
              <a:gd name="T93" fmla="*/ 194854 h 291739"/>
              <a:gd name="T94" fmla="*/ 224751 w 290404"/>
              <a:gd name="T95" fmla="*/ 190498 h 291739"/>
              <a:gd name="T96" fmla="*/ 231227 w 290404"/>
              <a:gd name="T97" fmla="*/ 190498 h 291739"/>
              <a:gd name="T98" fmla="*/ 286266 w 290404"/>
              <a:gd name="T99" fmla="*/ 246016 h 291739"/>
              <a:gd name="T100" fmla="*/ 290944 w 290404"/>
              <a:gd name="T101" fmla="*/ 257626 h 291739"/>
              <a:gd name="T102" fmla="*/ 286266 w 290404"/>
              <a:gd name="T103" fmla="*/ 268874 h 291739"/>
              <a:gd name="T104" fmla="*/ 266482 w 290404"/>
              <a:gd name="T105" fmla="*/ 288832 h 291739"/>
              <a:gd name="T106" fmla="*/ 255330 w 290404"/>
              <a:gd name="T107" fmla="*/ 293548 h 291739"/>
              <a:gd name="T108" fmla="*/ 244179 w 290404"/>
              <a:gd name="T109" fmla="*/ 288832 h 291739"/>
              <a:gd name="T110" fmla="*/ 188776 w 290404"/>
              <a:gd name="T111" fmla="*/ 232952 h 291739"/>
              <a:gd name="T112" fmla="*/ 187699 w 290404"/>
              <a:gd name="T113" fmla="*/ 229687 h 291739"/>
              <a:gd name="T114" fmla="*/ 188776 w 290404"/>
              <a:gd name="T115" fmla="*/ 226784 h 291739"/>
              <a:gd name="T116" fmla="*/ 193454 w 290404"/>
              <a:gd name="T117" fmla="*/ 222430 h 291739"/>
              <a:gd name="T118" fmla="*/ 174388 w 290404"/>
              <a:gd name="T119" fmla="*/ 203561 h 291739"/>
              <a:gd name="T120" fmla="*/ 110711 w 290404"/>
              <a:gd name="T121" fmla="*/ 223881 h 291739"/>
              <a:gd name="T122" fmla="*/ 32646 w 290404"/>
              <a:gd name="T123" fmla="*/ 191223 h 291739"/>
              <a:gd name="T124" fmla="*/ 32646 w 290404"/>
              <a:gd name="T125" fmla="*/ 32655 h 291739"/>
              <a:gd name="T126" fmla="*/ 110711 w 290404"/>
              <a:gd name="T127" fmla="*/ 0 h 291739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60000 65536"/>
              <a:gd name="T190" fmla="*/ 0 60000 65536"/>
              <a:gd name="T191" fmla="*/ 0 60000 65536"/>
            </a:gdLst>
            <a:ahLst/>
            <a:cxnLst>
              <a:cxn ang="T128">
                <a:pos x="T0" y="T1"/>
              </a:cxn>
              <a:cxn ang="T129">
                <a:pos x="T2" y="T3"/>
              </a:cxn>
              <a:cxn ang="T130">
                <a:pos x="T4" y="T5"/>
              </a:cxn>
              <a:cxn ang="T131">
                <a:pos x="T6" y="T7"/>
              </a:cxn>
              <a:cxn ang="T132">
                <a:pos x="T8" y="T9"/>
              </a:cxn>
              <a:cxn ang="T133">
                <a:pos x="T10" y="T11"/>
              </a:cxn>
              <a:cxn ang="T134">
                <a:pos x="T12" y="T13"/>
              </a:cxn>
              <a:cxn ang="T135">
                <a:pos x="T14" y="T15"/>
              </a:cxn>
              <a:cxn ang="T136">
                <a:pos x="T16" y="T17"/>
              </a:cxn>
              <a:cxn ang="T137">
                <a:pos x="T18" y="T19"/>
              </a:cxn>
              <a:cxn ang="T138">
                <a:pos x="T20" y="T21"/>
              </a:cxn>
              <a:cxn ang="T139">
                <a:pos x="T22" y="T23"/>
              </a:cxn>
              <a:cxn ang="T140">
                <a:pos x="T24" y="T25"/>
              </a:cxn>
              <a:cxn ang="T141">
                <a:pos x="T26" y="T27"/>
              </a:cxn>
              <a:cxn ang="T142">
                <a:pos x="T28" y="T29"/>
              </a:cxn>
              <a:cxn ang="T143">
                <a:pos x="T30" y="T31"/>
              </a:cxn>
              <a:cxn ang="T144">
                <a:pos x="T32" y="T33"/>
              </a:cxn>
              <a:cxn ang="T145">
                <a:pos x="T34" y="T35"/>
              </a:cxn>
              <a:cxn ang="T146">
                <a:pos x="T36" y="T37"/>
              </a:cxn>
              <a:cxn ang="T147">
                <a:pos x="T38" y="T39"/>
              </a:cxn>
              <a:cxn ang="T148">
                <a:pos x="T40" y="T41"/>
              </a:cxn>
              <a:cxn ang="T149">
                <a:pos x="T42" y="T43"/>
              </a:cxn>
              <a:cxn ang="T150">
                <a:pos x="T44" y="T45"/>
              </a:cxn>
              <a:cxn ang="T151">
                <a:pos x="T46" y="T47"/>
              </a:cxn>
              <a:cxn ang="T152">
                <a:pos x="T48" y="T49"/>
              </a:cxn>
              <a:cxn ang="T153">
                <a:pos x="T50" y="T51"/>
              </a:cxn>
              <a:cxn ang="T154">
                <a:pos x="T52" y="T53"/>
              </a:cxn>
              <a:cxn ang="T155">
                <a:pos x="T54" y="T55"/>
              </a:cxn>
              <a:cxn ang="T156">
                <a:pos x="T56" y="T57"/>
              </a:cxn>
              <a:cxn ang="T157">
                <a:pos x="T58" y="T59"/>
              </a:cxn>
              <a:cxn ang="T158">
                <a:pos x="T60" y="T61"/>
              </a:cxn>
              <a:cxn ang="T159">
                <a:pos x="T62" y="T63"/>
              </a:cxn>
              <a:cxn ang="T160">
                <a:pos x="T64" y="T65"/>
              </a:cxn>
              <a:cxn ang="T161">
                <a:pos x="T66" y="T67"/>
              </a:cxn>
              <a:cxn ang="T162">
                <a:pos x="T68" y="T69"/>
              </a:cxn>
              <a:cxn ang="T163">
                <a:pos x="T70" y="T71"/>
              </a:cxn>
              <a:cxn ang="T164">
                <a:pos x="T72" y="T73"/>
              </a:cxn>
              <a:cxn ang="T165">
                <a:pos x="T74" y="T75"/>
              </a:cxn>
              <a:cxn ang="T166">
                <a:pos x="T76" y="T77"/>
              </a:cxn>
              <a:cxn ang="T167">
                <a:pos x="T78" y="T79"/>
              </a:cxn>
              <a:cxn ang="T168">
                <a:pos x="T80" y="T81"/>
              </a:cxn>
              <a:cxn ang="T169">
                <a:pos x="T82" y="T83"/>
              </a:cxn>
              <a:cxn ang="T170">
                <a:pos x="T84" y="T85"/>
              </a:cxn>
              <a:cxn ang="T171">
                <a:pos x="T86" y="T87"/>
              </a:cxn>
              <a:cxn ang="T172">
                <a:pos x="T88" y="T89"/>
              </a:cxn>
              <a:cxn ang="T173">
                <a:pos x="T90" y="T91"/>
              </a:cxn>
              <a:cxn ang="T174">
                <a:pos x="T92" y="T93"/>
              </a:cxn>
              <a:cxn ang="T175">
                <a:pos x="T94" y="T95"/>
              </a:cxn>
              <a:cxn ang="T176">
                <a:pos x="T96" y="T97"/>
              </a:cxn>
              <a:cxn ang="T177">
                <a:pos x="T98" y="T99"/>
              </a:cxn>
              <a:cxn ang="T178">
                <a:pos x="T100" y="T101"/>
              </a:cxn>
              <a:cxn ang="T179">
                <a:pos x="T102" y="T103"/>
              </a:cxn>
              <a:cxn ang="T180">
                <a:pos x="T104" y="T105"/>
              </a:cxn>
              <a:cxn ang="T181">
                <a:pos x="T106" y="T107"/>
              </a:cxn>
              <a:cxn ang="T182">
                <a:pos x="T108" y="T109"/>
              </a:cxn>
              <a:cxn ang="T183">
                <a:pos x="T110" y="T111"/>
              </a:cxn>
              <a:cxn ang="T184">
                <a:pos x="T112" y="T113"/>
              </a:cxn>
              <a:cxn ang="T185">
                <a:pos x="T114" y="T115"/>
              </a:cxn>
              <a:cxn ang="T186">
                <a:pos x="T116" y="T117"/>
              </a:cxn>
              <a:cxn ang="T187">
                <a:pos x="T118" y="T119"/>
              </a:cxn>
              <a:cxn ang="T188">
                <a:pos x="T120" y="T121"/>
              </a:cxn>
              <a:cxn ang="T189">
                <a:pos x="T122" y="T123"/>
              </a:cxn>
              <a:cxn ang="T190">
                <a:pos x="T124" y="T125"/>
              </a:cxn>
              <a:cxn ang="T191">
                <a:pos x="T126" y="T127"/>
              </a:cxn>
            </a:cxnLst>
            <a:rect l="0" t="0" r="r" b="b"/>
            <a:pathLst>
              <a:path w="290404" h="291739">
                <a:moveTo>
                  <a:pt x="227566" y="198700"/>
                </a:moveTo>
                <a:lnTo>
                  <a:pt x="197762" y="228271"/>
                </a:lnTo>
                <a:lnTo>
                  <a:pt x="249469" y="280921"/>
                </a:lnTo>
                <a:cubicBezTo>
                  <a:pt x="252701" y="283445"/>
                  <a:pt x="257010" y="283445"/>
                  <a:pt x="259882" y="280921"/>
                </a:cubicBezTo>
                <a:lnTo>
                  <a:pt x="279273" y="261087"/>
                </a:lnTo>
                <a:cubicBezTo>
                  <a:pt x="281068" y="259645"/>
                  <a:pt x="281427" y="257841"/>
                  <a:pt x="281427" y="256038"/>
                </a:cubicBezTo>
                <a:cubicBezTo>
                  <a:pt x="281427" y="254235"/>
                  <a:pt x="281068" y="252072"/>
                  <a:pt x="279273" y="250629"/>
                </a:cubicBezTo>
                <a:lnTo>
                  <a:pt x="227566" y="198700"/>
                </a:lnTo>
                <a:close/>
                <a:moveTo>
                  <a:pt x="195967" y="182112"/>
                </a:moveTo>
                <a:cubicBezTo>
                  <a:pt x="194171" y="184997"/>
                  <a:pt x="191658" y="187160"/>
                  <a:pt x="189144" y="190045"/>
                </a:cubicBezTo>
                <a:cubicBezTo>
                  <a:pt x="186631" y="192570"/>
                  <a:pt x="184117" y="194733"/>
                  <a:pt x="181245" y="196897"/>
                </a:cubicBezTo>
                <a:lnTo>
                  <a:pt x="198839" y="214567"/>
                </a:lnTo>
                <a:lnTo>
                  <a:pt x="213921" y="199782"/>
                </a:lnTo>
                <a:lnTo>
                  <a:pt x="195967" y="182112"/>
                </a:lnTo>
                <a:close/>
                <a:moveTo>
                  <a:pt x="111093" y="57150"/>
                </a:moveTo>
                <a:cubicBezTo>
                  <a:pt x="113976" y="57150"/>
                  <a:pt x="115778" y="59299"/>
                  <a:pt x="115778" y="61806"/>
                </a:cubicBezTo>
                <a:cubicBezTo>
                  <a:pt x="115778" y="63955"/>
                  <a:pt x="113976" y="66104"/>
                  <a:pt x="111093" y="66104"/>
                </a:cubicBezTo>
                <a:cubicBezTo>
                  <a:pt x="86229" y="66104"/>
                  <a:pt x="66050" y="86160"/>
                  <a:pt x="66050" y="110873"/>
                </a:cubicBezTo>
                <a:cubicBezTo>
                  <a:pt x="66050" y="113380"/>
                  <a:pt x="63887" y="115529"/>
                  <a:pt x="61725" y="115529"/>
                </a:cubicBezTo>
                <a:cubicBezTo>
                  <a:pt x="59203" y="115529"/>
                  <a:pt x="57401" y="113380"/>
                  <a:pt x="57401" y="110873"/>
                </a:cubicBezTo>
                <a:cubicBezTo>
                  <a:pt x="57401" y="81504"/>
                  <a:pt x="81545" y="57150"/>
                  <a:pt x="111093" y="57150"/>
                </a:cubicBezTo>
                <a:close/>
                <a:moveTo>
                  <a:pt x="111796" y="40717"/>
                </a:moveTo>
                <a:cubicBezTo>
                  <a:pt x="93099" y="40717"/>
                  <a:pt x="75121" y="48250"/>
                  <a:pt x="61458" y="61522"/>
                </a:cubicBezTo>
                <a:cubicBezTo>
                  <a:pt x="33771" y="89141"/>
                  <a:pt x="33771" y="134696"/>
                  <a:pt x="61458" y="161957"/>
                </a:cubicBezTo>
                <a:cubicBezTo>
                  <a:pt x="75121" y="175587"/>
                  <a:pt x="93099" y="183120"/>
                  <a:pt x="111796" y="183120"/>
                </a:cubicBezTo>
                <a:cubicBezTo>
                  <a:pt x="130853" y="183120"/>
                  <a:pt x="148831" y="175587"/>
                  <a:pt x="162494" y="161957"/>
                </a:cubicBezTo>
                <a:cubicBezTo>
                  <a:pt x="176158" y="149044"/>
                  <a:pt x="183349" y="131109"/>
                  <a:pt x="183349" y="111739"/>
                </a:cubicBezTo>
                <a:cubicBezTo>
                  <a:pt x="183349" y="92728"/>
                  <a:pt x="176158" y="74794"/>
                  <a:pt x="162494" y="61522"/>
                </a:cubicBezTo>
                <a:cubicBezTo>
                  <a:pt x="148831" y="48250"/>
                  <a:pt x="130853" y="40717"/>
                  <a:pt x="111796" y="40717"/>
                </a:cubicBezTo>
                <a:close/>
                <a:moveTo>
                  <a:pt x="111796" y="31750"/>
                </a:moveTo>
                <a:cubicBezTo>
                  <a:pt x="133370" y="31750"/>
                  <a:pt x="153505" y="40359"/>
                  <a:pt x="168607" y="55424"/>
                </a:cubicBezTo>
                <a:cubicBezTo>
                  <a:pt x="183709" y="70489"/>
                  <a:pt x="191979" y="90576"/>
                  <a:pt x="191979" y="111739"/>
                </a:cubicBezTo>
                <a:cubicBezTo>
                  <a:pt x="191979" y="133261"/>
                  <a:pt x="183709" y="153348"/>
                  <a:pt x="168607" y="168413"/>
                </a:cubicBezTo>
                <a:cubicBezTo>
                  <a:pt x="153505" y="183478"/>
                  <a:pt x="133370" y="191728"/>
                  <a:pt x="111796" y="191728"/>
                </a:cubicBezTo>
                <a:cubicBezTo>
                  <a:pt x="90582" y="191728"/>
                  <a:pt x="70447" y="183478"/>
                  <a:pt x="55345" y="168413"/>
                </a:cubicBezTo>
                <a:cubicBezTo>
                  <a:pt x="24063" y="137207"/>
                  <a:pt x="24063" y="86631"/>
                  <a:pt x="55345" y="55424"/>
                </a:cubicBezTo>
                <a:cubicBezTo>
                  <a:pt x="70447" y="40359"/>
                  <a:pt x="90582" y="31750"/>
                  <a:pt x="111796" y="31750"/>
                </a:cubicBezTo>
                <a:close/>
                <a:moveTo>
                  <a:pt x="110506" y="8655"/>
                </a:moveTo>
                <a:cubicBezTo>
                  <a:pt x="83575" y="8655"/>
                  <a:pt x="57722" y="19473"/>
                  <a:pt x="38691" y="38586"/>
                </a:cubicBezTo>
                <a:cubicBezTo>
                  <a:pt x="-1167" y="78615"/>
                  <a:pt x="-1167" y="143526"/>
                  <a:pt x="38691" y="183554"/>
                </a:cubicBezTo>
                <a:cubicBezTo>
                  <a:pt x="78548" y="223583"/>
                  <a:pt x="143182" y="223583"/>
                  <a:pt x="183040" y="183554"/>
                </a:cubicBezTo>
                <a:cubicBezTo>
                  <a:pt x="202071" y="164442"/>
                  <a:pt x="212843" y="138477"/>
                  <a:pt x="212843" y="111070"/>
                </a:cubicBezTo>
                <a:cubicBezTo>
                  <a:pt x="212843" y="83663"/>
                  <a:pt x="202071" y="58059"/>
                  <a:pt x="183040" y="38586"/>
                </a:cubicBezTo>
                <a:cubicBezTo>
                  <a:pt x="163650" y="19473"/>
                  <a:pt x="138155" y="8655"/>
                  <a:pt x="110506" y="8655"/>
                </a:cubicBezTo>
                <a:close/>
                <a:moveTo>
                  <a:pt x="110506" y="0"/>
                </a:moveTo>
                <a:cubicBezTo>
                  <a:pt x="140310" y="0"/>
                  <a:pt x="168318" y="11540"/>
                  <a:pt x="189144" y="32455"/>
                </a:cubicBezTo>
                <a:cubicBezTo>
                  <a:pt x="209971" y="53371"/>
                  <a:pt x="221461" y="81500"/>
                  <a:pt x="221461" y="111070"/>
                </a:cubicBezTo>
                <a:cubicBezTo>
                  <a:pt x="221461" y="134510"/>
                  <a:pt x="214280" y="156508"/>
                  <a:pt x="201353" y="174899"/>
                </a:cubicBezTo>
                <a:lnTo>
                  <a:pt x="220025" y="193652"/>
                </a:lnTo>
                <a:lnTo>
                  <a:pt x="224334" y="189324"/>
                </a:lnTo>
                <a:cubicBezTo>
                  <a:pt x="226129" y="187521"/>
                  <a:pt x="228643" y="187521"/>
                  <a:pt x="230797" y="189324"/>
                </a:cubicBezTo>
                <a:lnTo>
                  <a:pt x="285736" y="244499"/>
                </a:lnTo>
                <a:cubicBezTo>
                  <a:pt x="288609" y="247744"/>
                  <a:pt x="290404" y="251711"/>
                  <a:pt x="290404" y="256038"/>
                </a:cubicBezTo>
                <a:cubicBezTo>
                  <a:pt x="290404" y="260005"/>
                  <a:pt x="288609" y="264333"/>
                  <a:pt x="285736" y="267217"/>
                </a:cubicBezTo>
                <a:lnTo>
                  <a:pt x="265987" y="287051"/>
                </a:lnTo>
                <a:cubicBezTo>
                  <a:pt x="263114" y="289936"/>
                  <a:pt x="258805" y="291739"/>
                  <a:pt x="254855" y="291739"/>
                </a:cubicBezTo>
                <a:cubicBezTo>
                  <a:pt x="250546" y="291739"/>
                  <a:pt x="246597" y="289936"/>
                  <a:pt x="243724" y="287051"/>
                </a:cubicBezTo>
                <a:lnTo>
                  <a:pt x="188426" y="231516"/>
                </a:lnTo>
                <a:cubicBezTo>
                  <a:pt x="187708" y="230795"/>
                  <a:pt x="187349" y="229713"/>
                  <a:pt x="187349" y="228271"/>
                </a:cubicBezTo>
                <a:cubicBezTo>
                  <a:pt x="187349" y="227189"/>
                  <a:pt x="187708" y="226107"/>
                  <a:pt x="188426" y="225386"/>
                </a:cubicBezTo>
                <a:lnTo>
                  <a:pt x="193094" y="221058"/>
                </a:lnTo>
                <a:lnTo>
                  <a:pt x="174063" y="202306"/>
                </a:lnTo>
                <a:cubicBezTo>
                  <a:pt x="155032" y="215649"/>
                  <a:pt x="133128" y="222501"/>
                  <a:pt x="110506" y="222501"/>
                </a:cubicBezTo>
                <a:cubicBezTo>
                  <a:pt x="82498" y="222501"/>
                  <a:pt x="53772" y="211682"/>
                  <a:pt x="32586" y="190045"/>
                </a:cubicBezTo>
                <a:cubicBezTo>
                  <a:pt x="-10862" y="146411"/>
                  <a:pt x="-10862" y="76090"/>
                  <a:pt x="32586" y="32455"/>
                </a:cubicBezTo>
                <a:cubicBezTo>
                  <a:pt x="53413" y="11540"/>
                  <a:pt x="81062" y="0"/>
                  <a:pt x="11050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6" name="Freeform 949">
            <a:extLst>
              <a:ext uri="{FF2B5EF4-FFF2-40B4-BE49-F238E27FC236}">
                <a16:creationId xmlns:a16="http://schemas.microsoft.com/office/drawing/2014/main" id="{805ACA5A-09F4-EE4A-BCF4-2E44A4C3E8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666313" y="7372990"/>
            <a:ext cx="606099" cy="606099"/>
          </a:xfrm>
          <a:custGeom>
            <a:avLst/>
            <a:gdLst>
              <a:gd name="T0" fmla="*/ 79858 w 291288"/>
              <a:gd name="T1" fmla="*/ 255812 h 291739"/>
              <a:gd name="T2" fmla="*/ 75474 w 291288"/>
              <a:gd name="T3" fmla="*/ 284478 h 291739"/>
              <a:gd name="T4" fmla="*/ 143406 w 291288"/>
              <a:gd name="T5" fmla="*/ 284478 h 291739"/>
              <a:gd name="T6" fmla="*/ 143406 w 291288"/>
              <a:gd name="T7" fmla="*/ 255812 h 291739"/>
              <a:gd name="T8" fmla="*/ 85336 w 291288"/>
              <a:gd name="T9" fmla="*/ 222066 h 291739"/>
              <a:gd name="T10" fmla="*/ 81318 w 291288"/>
              <a:gd name="T11" fmla="*/ 246741 h 291739"/>
              <a:gd name="T12" fmla="*/ 147789 w 291288"/>
              <a:gd name="T13" fmla="*/ 246741 h 291739"/>
              <a:gd name="T14" fmla="*/ 152171 w 291288"/>
              <a:gd name="T15" fmla="*/ 251458 h 291739"/>
              <a:gd name="T16" fmla="*/ 152171 w 291288"/>
              <a:gd name="T17" fmla="*/ 284478 h 291739"/>
              <a:gd name="T18" fmla="*/ 271965 w 291288"/>
              <a:gd name="T19" fmla="*/ 284478 h 291739"/>
              <a:gd name="T20" fmla="*/ 146694 w 291288"/>
              <a:gd name="T21" fmla="*/ 222066 h 291739"/>
              <a:gd name="T22" fmla="*/ 29457 w 291288"/>
              <a:gd name="T23" fmla="*/ 222066 h 291739"/>
              <a:gd name="T24" fmla="*/ 10466 w 291288"/>
              <a:gd name="T25" fmla="*/ 284478 h 291739"/>
              <a:gd name="T26" fmla="*/ 66343 w 291288"/>
              <a:gd name="T27" fmla="*/ 284478 h 291739"/>
              <a:gd name="T28" fmla="*/ 76570 w 291288"/>
              <a:gd name="T29" fmla="*/ 222066 h 291739"/>
              <a:gd name="T30" fmla="*/ 261740 w 291288"/>
              <a:gd name="T31" fmla="*/ 207553 h 291739"/>
              <a:gd name="T32" fmla="*/ 199284 w 291288"/>
              <a:gd name="T33" fmla="*/ 238758 h 291739"/>
              <a:gd name="T34" fmla="*/ 283651 w 291288"/>
              <a:gd name="T35" fmla="*/ 280486 h 291739"/>
              <a:gd name="T36" fmla="*/ 191251 w 291288"/>
              <a:gd name="T37" fmla="*/ 174896 h 291739"/>
              <a:gd name="T38" fmla="*/ 155094 w 291288"/>
              <a:gd name="T39" fmla="*/ 216624 h 291739"/>
              <a:gd name="T40" fmla="*/ 189425 w 291288"/>
              <a:gd name="T41" fmla="*/ 233315 h 291739"/>
              <a:gd name="T42" fmla="*/ 259181 w 291288"/>
              <a:gd name="T43" fmla="*/ 198844 h 291739"/>
              <a:gd name="T44" fmla="*/ 251875 w 291288"/>
              <a:gd name="T45" fmla="*/ 174896 h 291739"/>
              <a:gd name="T46" fmla="*/ 93371 w 291288"/>
              <a:gd name="T47" fmla="*/ 174896 h 291739"/>
              <a:gd name="T48" fmla="*/ 87162 w 291288"/>
              <a:gd name="T49" fmla="*/ 213358 h 291739"/>
              <a:gd name="T50" fmla="*/ 136831 w 291288"/>
              <a:gd name="T51" fmla="*/ 213358 h 291739"/>
              <a:gd name="T52" fmla="*/ 104327 w 291288"/>
              <a:gd name="T53" fmla="*/ 174896 h 291739"/>
              <a:gd name="T54" fmla="*/ 43699 w 291288"/>
              <a:gd name="T55" fmla="*/ 174896 h 291739"/>
              <a:gd name="T56" fmla="*/ 32013 w 291288"/>
              <a:gd name="T57" fmla="*/ 213358 h 291739"/>
              <a:gd name="T58" fmla="*/ 78032 w 291288"/>
              <a:gd name="T59" fmla="*/ 213358 h 291739"/>
              <a:gd name="T60" fmla="*/ 84241 w 291288"/>
              <a:gd name="T61" fmla="*/ 174896 h 291739"/>
              <a:gd name="T62" fmla="*/ 147789 w 291288"/>
              <a:gd name="T63" fmla="*/ 51841 h 291739"/>
              <a:gd name="T64" fmla="*/ 116832 w 291288"/>
              <a:gd name="T65" fmla="*/ 83062 h 291739"/>
              <a:gd name="T66" fmla="*/ 147789 w 291288"/>
              <a:gd name="T67" fmla="*/ 113919 h 291739"/>
              <a:gd name="T68" fmla="*/ 178746 w 291288"/>
              <a:gd name="T69" fmla="*/ 83062 h 291739"/>
              <a:gd name="T70" fmla="*/ 147789 w 291288"/>
              <a:gd name="T71" fmla="*/ 51841 h 291739"/>
              <a:gd name="T72" fmla="*/ 147789 w 291288"/>
              <a:gd name="T73" fmla="*/ 43127 h 291739"/>
              <a:gd name="T74" fmla="*/ 187850 w 291288"/>
              <a:gd name="T75" fmla="*/ 83062 h 291739"/>
              <a:gd name="T76" fmla="*/ 147789 w 291288"/>
              <a:gd name="T77" fmla="*/ 122632 h 291739"/>
              <a:gd name="T78" fmla="*/ 107727 w 291288"/>
              <a:gd name="T79" fmla="*/ 83062 h 291739"/>
              <a:gd name="T80" fmla="*/ 147789 w 291288"/>
              <a:gd name="T81" fmla="*/ 43127 h 291739"/>
              <a:gd name="T82" fmla="*/ 147789 w 291288"/>
              <a:gd name="T83" fmla="*/ 8710 h 291739"/>
              <a:gd name="T84" fmla="*/ 74014 w 291288"/>
              <a:gd name="T85" fmla="*/ 82005 h 291739"/>
              <a:gd name="T86" fmla="*/ 147789 w 291288"/>
              <a:gd name="T87" fmla="*/ 211543 h 291739"/>
              <a:gd name="T88" fmla="*/ 221198 w 291288"/>
              <a:gd name="T89" fmla="*/ 82005 h 291739"/>
              <a:gd name="T90" fmla="*/ 147789 w 291288"/>
              <a:gd name="T91" fmla="*/ 8710 h 291739"/>
              <a:gd name="T92" fmla="*/ 147789 w 291288"/>
              <a:gd name="T93" fmla="*/ 0 h 291739"/>
              <a:gd name="T94" fmla="*/ 229963 w 291288"/>
              <a:gd name="T95" fmla="*/ 82005 h 291739"/>
              <a:gd name="T96" fmla="*/ 197093 w 291288"/>
              <a:gd name="T97" fmla="*/ 165824 h 291739"/>
              <a:gd name="T98" fmla="*/ 255162 w 291288"/>
              <a:gd name="T99" fmla="*/ 165824 h 291739"/>
              <a:gd name="T100" fmla="*/ 259181 w 291288"/>
              <a:gd name="T101" fmla="*/ 169090 h 291739"/>
              <a:gd name="T102" fmla="*/ 294973 w 291288"/>
              <a:gd name="T103" fmla="*/ 287380 h 291739"/>
              <a:gd name="T104" fmla="*/ 294608 w 291288"/>
              <a:gd name="T105" fmla="*/ 291735 h 291739"/>
              <a:gd name="T106" fmla="*/ 290956 w 291288"/>
              <a:gd name="T107" fmla="*/ 293548 h 291739"/>
              <a:gd name="T108" fmla="*/ 4258 w 291288"/>
              <a:gd name="T109" fmla="*/ 293548 h 291739"/>
              <a:gd name="T110" fmla="*/ 606 w 291288"/>
              <a:gd name="T111" fmla="*/ 291735 h 291739"/>
              <a:gd name="T112" fmla="*/ 241 w 291288"/>
              <a:gd name="T113" fmla="*/ 287380 h 291739"/>
              <a:gd name="T114" fmla="*/ 36031 w 291288"/>
              <a:gd name="T115" fmla="*/ 169090 h 291739"/>
              <a:gd name="T116" fmla="*/ 40413 w 291288"/>
              <a:gd name="T117" fmla="*/ 165824 h 291739"/>
              <a:gd name="T118" fmla="*/ 97753 w 291288"/>
              <a:gd name="T119" fmla="*/ 165824 h 291739"/>
              <a:gd name="T120" fmla="*/ 65248 w 291288"/>
              <a:gd name="T121" fmla="*/ 82005 h 291739"/>
              <a:gd name="T122" fmla="*/ 147789 w 291288"/>
              <a:gd name="T123" fmla="*/ 0 h 29173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91288" h="291739">
                <a:moveTo>
                  <a:pt x="78754" y="254235"/>
                </a:moveTo>
                <a:lnTo>
                  <a:pt x="74431" y="282724"/>
                </a:lnTo>
                <a:lnTo>
                  <a:pt x="141424" y="282724"/>
                </a:lnTo>
                <a:lnTo>
                  <a:pt x="141424" y="254235"/>
                </a:lnTo>
                <a:lnTo>
                  <a:pt x="78754" y="254235"/>
                </a:lnTo>
                <a:close/>
                <a:moveTo>
                  <a:pt x="84156" y="220698"/>
                </a:moveTo>
                <a:lnTo>
                  <a:pt x="80194" y="245220"/>
                </a:lnTo>
                <a:lnTo>
                  <a:pt x="145746" y="245220"/>
                </a:lnTo>
                <a:cubicBezTo>
                  <a:pt x="147907" y="245220"/>
                  <a:pt x="150068" y="247384"/>
                  <a:pt x="150068" y="249908"/>
                </a:cubicBezTo>
                <a:lnTo>
                  <a:pt x="150068" y="282724"/>
                </a:lnTo>
                <a:lnTo>
                  <a:pt x="268205" y="282724"/>
                </a:lnTo>
                <a:lnTo>
                  <a:pt x="144666" y="220698"/>
                </a:lnTo>
                <a:lnTo>
                  <a:pt x="84156" y="220698"/>
                </a:lnTo>
                <a:close/>
                <a:moveTo>
                  <a:pt x="29050" y="220698"/>
                </a:moveTo>
                <a:lnTo>
                  <a:pt x="10321" y="282724"/>
                </a:lnTo>
                <a:lnTo>
                  <a:pt x="65427" y="282724"/>
                </a:lnTo>
                <a:lnTo>
                  <a:pt x="75512" y="220698"/>
                </a:lnTo>
                <a:lnTo>
                  <a:pt x="29050" y="220698"/>
                </a:lnTo>
                <a:close/>
                <a:moveTo>
                  <a:pt x="258120" y="206273"/>
                </a:moveTo>
                <a:lnTo>
                  <a:pt x="196530" y="237286"/>
                </a:lnTo>
                <a:lnTo>
                  <a:pt x="279730" y="278757"/>
                </a:lnTo>
                <a:lnTo>
                  <a:pt x="258120" y="206273"/>
                </a:lnTo>
                <a:close/>
                <a:moveTo>
                  <a:pt x="188607" y="173818"/>
                </a:moveTo>
                <a:cubicBezTo>
                  <a:pt x="174200" y="192930"/>
                  <a:pt x="160153" y="208076"/>
                  <a:pt x="152950" y="215289"/>
                </a:cubicBezTo>
                <a:lnTo>
                  <a:pt x="186806" y="231877"/>
                </a:lnTo>
                <a:lnTo>
                  <a:pt x="255599" y="197618"/>
                </a:lnTo>
                <a:lnTo>
                  <a:pt x="248395" y="173818"/>
                </a:lnTo>
                <a:lnTo>
                  <a:pt x="188607" y="173818"/>
                </a:lnTo>
                <a:close/>
                <a:moveTo>
                  <a:pt x="92080" y="173818"/>
                </a:moveTo>
                <a:lnTo>
                  <a:pt x="85957" y="212043"/>
                </a:lnTo>
                <a:lnTo>
                  <a:pt x="134941" y="212043"/>
                </a:lnTo>
                <a:cubicBezTo>
                  <a:pt x="127377" y="204109"/>
                  <a:pt x="115131" y="190406"/>
                  <a:pt x="102885" y="173818"/>
                </a:cubicBezTo>
                <a:lnTo>
                  <a:pt x="92080" y="173818"/>
                </a:lnTo>
                <a:close/>
                <a:moveTo>
                  <a:pt x="43096" y="173818"/>
                </a:moveTo>
                <a:lnTo>
                  <a:pt x="31571" y="212043"/>
                </a:lnTo>
                <a:lnTo>
                  <a:pt x="76953" y="212043"/>
                </a:lnTo>
                <a:lnTo>
                  <a:pt x="83076" y="173818"/>
                </a:lnTo>
                <a:lnTo>
                  <a:pt x="43096" y="173818"/>
                </a:lnTo>
                <a:close/>
                <a:moveTo>
                  <a:pt x="145746" y="51521"/>
                </a:moveTo>
                <a:cubicBezTo>
                  <a:pt x="128866" y="51521"/>
                  <a:pt x="115217" y="65592"/>
                  <a:pt x="115217" y="82550"/>
                </a:cubicBezTo>
                <a:cubicBezTo>
                  <a:pt x="115217" y="99507"/>
                  <a:pt x="128866" y="113217"/>
                  <a:pt x="145746" y="113217"/>
                </a:cubicBezTo>
                <a:cubicBezTo>
                  <a:pt x="162627" y="113217"/>
                  <a:pt x="176275" y="99507"/>
                  <a:pt x="176275" y="82550"/>
                </a:cubicBezTo>
                <a:cubicBezTo>
                  <a:pt x="176275" y="65592"/>
                  <a:pt x="162627" y="51521"/>
                  <a:pt x="145746" y="51521"/>
                </a:cubicBezTo>
                <a:close/>
                <a:moveTo>
                  <a:pt x="145746" y="42862"/>
                </a:moveTo>
                <a:cubicBezTo>
                  <a:pt x="167296" y="42862"/>
                  <a:pt x="185254" y="60541"/>
                  <a:pt x="185254" y="82550"/>
                </a:cubicBezTo>
                <a:cubicBezTo>
                  <a:pt x="185254" y="104197"/>
                  <a:pt x="167296" y="121876"/>
                  <a:pt x="145746" y="121876"/>
                </a:cubicBezTo>
                <a:cubicBezTo>
                  <a:pt x="123837" y="121876"/>
                  <a:pt x="106238" y="104197"/>
                  <a:pt x="106238" y="82550"/>
                </a:cubicBezTo>
                <a:cubicBezTo>
                  <a:pt x="106238" y="60541"/>
                  <a:pt x="123837" y="42862"/>
                  <a:pt x="145746" y="42862"/>
                </a:cubicBezTo>
                <a:close/>
                <a:moveTo>
                  <a:pt x="145746" y="8655"/>
                </a:moveTo>
                <a:cubicBezTo>
                  <a:pt x="105767" y="8655"/>
                  <a:pt x="72991" y="41471"/>
                  <a:pt x="72991" y="81500"/>
                </a:cubicBezTo>
                <a:cubicBezTo>
                  <a:pt x="72991" y="133428"/>
                  <a:pt x="131339" y="195815"/>
                  <a:pt x="145746" y="210240"/>
                </a:cubicBezTo>
                <a:cubicBezTo>
                  <a:pt x="159793" y="195815"/>
                  <a:pt x="218141" y="133068"/>
                  <a:pt x="218141" y="81500"/>
                </a:cubicBezTo>
                <a:cubicBezTo>
                  <a:pt x="218141" y="41471"/>
                  <a:pt x="185725" y="8655"/>
                  <a:pt x="145746" y="8655"/>
                </a:cubicBezTo>
                <a:close/>
                <a:moveTo>
                  <a:pt x="145746" y="0"/>
                </a:moveTo>
                <a:cubicBezTo>
                  <a:pt x="190408" y="0"/>
                  <a:pt x="226785" y="36422"/>
                  <a:pt x="226785" y="81500"/>
                </a:cubicBezTo>
                <a:cubicBezTo>
                  <a:pt x="226785" y="109628"/>
                  <a:pt x="211658" y="139920"/>
                  <a:pt x="194369" y="164802"/>
                </a:cubicBezTo>
                <a:lnTo>
                  <a:pt x="251637" y="164802"/>
                </a:lnTo>
                <a:cubicBezTo>
                  <a:pt x="253438" y="164802"/>
                  <a:pt x="255239" y="166245"/>
                  <a:pt x="255599" y="168048"/>
                </a:cubicBezTo>
                <a:lnTo>
                  <a:pt x="290896" y="285609"/>
                </a:lnTo>
                <a:cubicBezTo>
                  <a:pt x="291616" y="287051"/>
                  <a:pt x="291256" y="288494"/>
                  <a:pt x="290536" y="289936"/>
                </a:cubicBezTo>
                <a:cubicBezTo>
                  <a:pt x="289455" y="291018"/>
                  <a:pt x="288375" y="291739"/>
                  <a:pt x="286934" y="291739"/>
                </a:cubicBezTo>
                <a:lnTo>
                  <a:pt x="4198" y="291739"/>
                </a:lnTo>
                <a:cubicBezTo>
                  <a:pt x="3117" y="291739"/>
                  <a:pt x="1677" y="291018"/>
                  <a:pt x="596" y="289936"/>
                </a:cubicBezTo>
                <a:cubicBezTo>
                  <a:pt x="-124" y="288494"/>
                  <a:pt x="-124" y="287051"/>
                  <a:pt x="236" y="285609"/>
                </a:cubicBezTo>
                <a:lnTo>
                  <a:pt x="35533" y="168048"/>
                </a:lnTo>
                <a:cubicBezTo>
                  <a:pt x="36253" y="166245"/>
                  <a:pt x="37694" y="164802"/>
                  <a:pt x="39855" y="164802"/>
                </a:cubicBezTo>
                <a:lnTo>
                  <a:pt x="96402" y="164802"/>
                </a:lnTo>
                <a:cubicBezTo>
                  <a:pt x="79834" y="139920"/>
                  <a:pt x="64347" y="109628"/>
                  <a:pt x="64347" y="81500"/>
                </a:cubicBezTo>
                <a:cubicBezTo>
                  <a:pt x="64347" y="36422"/>
                  <a:pt x="100724" y="0"/>
                  <a:pt x="14574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7" name="Freeform 950">
            <a:extLst>
              <a:ext uri="{FF2B5EF4-FFF2-40B4-BE49-F238E27FC236}">
                <a16:creationId xmlns:a16="http://schemas.microsoft.com/office/drawing/2014/main" id="{D38A7D63-4BE7-DF47-9F8B-319BF14F53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453486" y="7424654"/>
            <a:ext cx="606099" cy="606099"/>
          </a:xfrm>
          <a:custGeom>
            <a:avLst/>
            <a:gdLst>
              <a:gd name="T0" fmla="*/ 136955 w 291740"/>
              <a:gd name="T1" fmla="*/ 223529 h 291739"/>
              <a:gd name="T2" fmla="*/ 136955 w 291740"/>
              <a:gd name="T3" fmla="*/ 229556 h 291739"/>
              <a:gd name="T4" fmla="*/ 130696 w 291740"/>
              <a:gd name="T5" fmla="*/ 229556 h 291739"/>
              <a:gd name="T6" fmla="*/ 130696 w 291740"/>
              <a:gd name="T7" fmla="*/ 223529 h 291739"/>
              <a:gd name="T8" fmla="*/ 53995 w 291740"/>
              <a:gd name="T9" fmla="*/ 223529 h 291739"/>
              <a:gd name="T10" fmla="*/ 53995 w 291740"/>
              <a:gd name="T11" fmla="*/ 229556 h 291739"/>
              <a:gd name="T12" fmla="*/ 47738 w 291740"/>
              <a:gd name="T13" fmla="*/ 229556 h 291739"/>
              <a:gd name="T14" fmla="*/ 47738 w 291740"/>
              <a:gd name="T15" fmla="*/ 223529 h 291739"/>
              <a:gd name="T16" fmla="*/ 96946 w 291740"/>
              <a:gd name="T17" fmla="*/ 226351 h 291739"/>
              <a:gd name="T18" fmla="*/ 87744 w 291740"/>
              <a:gd name="T19" fmla="*/ 226351 h 291739"/>
              <a:gd name="T20" fmla="*/ 22831 w 291740"/>
              <a:gd name="T21" fmla="*/ 131553 h 291739"/>
              <a:gd name="T22" fmla="*/ 9059 w 291740"/>
              <a:gd name="T23" fmla="*/ 241725 h 291739"/>
              <a:gd name="T24" fmla="*/ 114157 w 291740"/>
              <a:gd name="T25" fmla="*/ 255496 h 291739"/>
              <a:gd name="T26" fmla="*/ 176490 w 291740"/>
              <a:gd name="T27" fmla="*/ 280864 h 291739"/>
              <a:gd name="T28" fmla="*/ 152571 w 291740"/>
              <a:gd name="T29" fmla="*/ 171418 h 291739"/>
              <a:gd name="T30" fmla="*/ 75380 w 291740"/>
              <a:gd name="T31" fmla="*/ 206571 h 291739"/>
              <a:gd name="T32" fmla="*/ 70668 w 291740"/>
              <a:gd name="T33" fmla="*/ 206571 h 291739"/>
              <a:gd name="T34" fmla="*/ 68492 w 291740"/>
              <a:gd name="T35" fmla="*/ 131553 h 291739"/>
              <a:gd name="T36" fmla="*/ 109653 w 291740"/>
              <a:gd name="T37" fmla="*/ 122843 h 291739"/>
              <a:gd name="T38" fmla="*/ 215009 w 291740"/>
              <a:gd name="T39" fmla="*/ 127261 h 291739"/>
              <a:gd name="T40" fmla="*/ 109653 w 291740"/>
              <a:gd name="T41" fmla="*/ 132048 h 291739"/>
              <a:gd name="T42" fmla="*/ 109653 w 291740"/>
              <a:gd name="T43" fmla="*/ 122843 h 291739"/>
              <a:gd name="T44" fmla="*/ 252109 w 291740"/>
              <a:gd name="T45" fmla="*/ 81363 h 291739"/>
              <a:gd name="T46" fmla="*/ 252109 w 291740"/>
              <a:gd name="T47" fmla="*/ 90553 h 291739"/>
              <a:gd name="T48" fmla="*/ 162726 w 291740"/>
              <a:gd name="T49" fmla="*/ 85958 h 291739"/>
              <a:gd name="T50" fmla="*/ 109569 w 291740"/>
              <a:gd name="T51" fmla="*/ 81363 h 291739"/>
              <a:gd name="T52" fmla="*/ 141630 w 291740"/>
              <a:gd name="T53" fmla="*/ 85958 h 291739"/>
              <a:gd name="T54" fmla="*/ 109569 w 291740"/>
              <a:gd name="T55" fmla="*/ 90553 h 291739"/>
              <a:gd name="T56" fmla="*/ 109569 w 291740"/>
              <a:gd name="T57" fmla="*/ 81363 h 291739"/>
              <a:gd name="T58" fmla="*/ 252080 w 291740"/>
              <a:gd name="T59" fmla="*/ 39883 h 291739"/>
              <a:gd name="T60" fmla="*/ 252080 w 291740"/>
              <a:gd name="T61" fmla="*/ 49073 h 291739"/>
              <a:gd name="T62" fmla="*/ 215371 w 291740"/>
              <a:gd name="T63" fmla="*/ 44479 h 291739"/>
              <a:gd name="T64" fmla="*/ 109617 w 291740"/>
              <a:gd name="T65" fmla="*/ 39883 h 291739"/>
              <a:gd name="T66" fmla="*/ 194273 w 291740"/>
              <a:gd name="T67" fmla="*/ 44479 h 291739"/>
              <a:gd name="T68" fmla="*/ 109617 w 291740"/>
              <a:gd name="T69" fmla="*/ 49073 h 291739"/>
              <a:gd name="T70" fmla="*/ 109617 w 291740"/>
              <a:gd name="T71" fmla="*/ 39883 h 291739"/>
              <a:gd name="T72" fmla="*/ 81903 w 291740"/>
              <a:gd name="T73" fmla="*/ 12686 h 291739"/>
              <a:gd name="T74" fmla="*/ 77553 w 291740"/>
              <a:gd name="T75" fmla="*/ 194974 h 291739"/>
              <a:gd name="T76" fmla="*/ 152571 w 291740"/>
              <a:gd name="T77" fmla="*/ 162358 h 291739"/>
              <a:gd name="T78" fmla="*/ 280135 w 291740"/>
              <a:gd name="T79" fmla="*/ 158371 h 291739"/>
              <a:gd name="T80" fmla="*/ 284122 w 291740"/>
              <a:gd name="T81" fmla="*/ 22470 h 291739"/>
              <a:gd name="T82" fmla="*/ 270351 w 291740"/>
              <a:gd name="T83" fmla="*/ 8699 h 291739"/>
              <a:gd name="T84" fmla="*/ 91324 w 291740"/>
              <a:gd name="T85" fmla="*/ 0 h 291739"/>
              <a:gd name="T86" fmla="*/ 286297 w 291740"/>
              <a:gd name="T87" fmla="*/ 6162 h 291739"/>
              <a:gd name="T88" fmla="*/ 293182 w 291740"/>
              <a:gd name="T89" fmla="*/ 148586 h 291739"/>
              <a:gd name="T90" fmla="*/ 270351 w 291740"/>
              <a:gd name="T91" fmla="*/ 171418 h 291739"/>
              <a:gd name="T92" fmla="*/ 185187 w 291740"/>
              <a:gd name="T93" fmla="*/ 288475 h 291739"/>
              <a:gd name="T94" fmla="*/ 180838 w 291740"/>
              <a:gd name="T95" fmla="*/ 293185 h 291739"/>
              <a:gd name="T96" fmla="*/ 142424 w 291740"/>
              <a:gd name="T97" fmla="*/ 271805 h 291739"/>
              <a:gd name="T98" fmla="*/ 22831 w 291740"/>
              <a:gd name="T99" fmla="*/ 264557 h 291739"/>
              <a:gd name="T100" fmla="*/ 0 w 291740"/>
              <a:gd name="T101" fmla="*/ 145687 h 291739"/>
              <a:gd name="T102" fmla="*/ 68492 w 291740"/>
              <a:gd name="T103" fmla="*/ 122493 h 291739"/>
              <a:gd name="T104" fmla="*/ 75741 w 291740"/>
              <a:gd name="T105" fmla="*/ 6162 h 29173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291740" h="291739">
                <a:moveTo>
                  <a:pt x="130053" y="222426"/>
                </a:moveTo>
                <a:cubicBezTo>
                  <a:pt x="131518" y="220662"/>
                  <a:pt x="134449" y="220662"/>
                  <a:pt x="136281" y="222426"/>
                </a:cubicBezTo>
                <a:cubicBezTo>
                  <a:pt x="137013" y="223484"/>
                  <a:pt x="137746" y="224190"/>
                  <a:pt x="137746" y="225601"/>
                </a:cubicBezTo>
                <a:cubicBezTo>
                  <a:pt x="137746" y="226659"/>
                  <a:pt x="137013" y="227718"/>
                  <a:pt x="136281" y="228423"/>
                </a:cubicBezTo>
                <a:cubicBezTo>
                  <a:pt x="135548" y="229482"/>
                  <a:pt x="134082" y="229834"/>
                  <a:pt x="132983" y="229834"/>
                </a:cubicBezTo>
                <a:cubicBezTo>
                  <a:pt x="131884" y="229834"/>
                  <a:pt x="130785" y="229482"/>
                  <a:pt x="130053" y="228423"/>
                </a:cubicBezTo>
                <a:cubicBezTo>
                  <a:pt x="128954" y="227718"/>
                  <a:pt x="128587" y="226659"/>
                  <a:pt x="128587" y="225601"/>
                </a:cubicBezTo>
                <a:cubicBezTo>
                  <a:pt x="128587" y="224190"/>
                  <a:pt x="128954" y="223484"/>
                  <a:pt x="130053" y="222426"/>
                </a:cubicBezTo>
                <a:close/>
                <a:moveTo>
                  <a:pt x="47502" y="222426"/>
                </a:moveTo>
                <a:cubicBezTo>
                  <a:pt x="48968" y="220662"/>
                  <a:pt x="52265" y="220662"/>
                  <a:pt x="53730" y="222426"/>
                </a:cubicBezTo>
                <a:cubicBezTo>
                  <a:pt x="54463" y="223484"/>
                  <a:pt x="55195" y="224190"/>
                  <a:pt x="55195" y="225601"/>
                </a:cubicBezTo>
                <a:cubicBezTo>
                  <a:pt x="55195" y="226659"/>
                  <a:pt x="54463" y="227718"/>
                  <a:pt x="53730" y="228423"/>
                </a:cubicBezTo>
                <a:cubicBezTo>
                  <a:pt x="52997" y="229482"/>
                  <a:pt x="51898" y="229834"/>
                  <a:pt x="50799" y="229834"/>
                </a:cubicBezTo>
                <a:cubicBezTo>
                  <a:pt x="49334" y="229834"/>
                  <a:pt x="48601" y="229482"/>
                  <a:pt x="47502" y="228423"/>
                </a:cubicBezTo>
                <a:cubicBezTo>
                  <a:pt x="46769" y="227718"/>
                  <a:pt x="46037" y="226659"/>
                  <a:pt x="46037" y="225601"/>
                </a:cubicBezTo>
                <a:cubicBezTo>
                  <a:pt x="46037" y="224190"/>
                  <a:pt x="46769" y="223484"/>
                  <a:pt x="47502" y="222426"/>
                </a:cubicBezTo>
                <a:close/>
                <a:moveTo>
                  <a:pt x="92074" y="220662"/>
                </a:moveTo>
                <a:cubicBezTo>
                  <a:pt x="94639" y="220662"/>
                  <a:pt x="96470" y="222567"/>
                  <a:pt x="96470" y="225234"/>
                </a:cubicBezTo>
                <a:cubicBezTo>
                  <a:pt x="96470" y="227520"/>
                  <a:pt x="94639" y="229806"/>
                  <a:pt x="92074" y="229806"/>
                </a:cubicBezTo>
                <a:cubicBezTo>
                  <a:pt x="89510" y="229806"/>
                  <a:pt x="87312" y="227520"/>
                  <a:pt x="87312" y="225234"/>
                </a:cubicBezTo>
                <a:cubicBezTo>
                  <a:pt x="87312" y="222567"/>
                  <a:pt x="89510" y="220662"/>
                  <a:pt x="92074" y="220662"/>
                </a:cubicBezTo>
                <a:close/>
                <a:moveTo>
                  <a:pt x="22719" y="130904"/>
                </a:moveTo>
                <a:cubicBezTo>
                  <a:pt x="15146" y="130904"/>
                  <a:pt x="9015" y="137035"/>
                  <a:pt x="9015" y="144968"/>
                </a:cubicBezTo>
                <a:lnTo>
                  <a:pt x="9015" y="240532"/>
                </a:lnTo>
                <a:cubicBezTo>
                  <a:pt x="9015" y="248105"/>
                  <a:pt x="15146" y="254235"/>
                  <a:pt x="22719" y="254235"/>
                </a:cubicBezTo>
                <a:lnTo>
                  <a:pt x="113595" y="254235"/>
                </a:lnTo>
                <a:cubicBezTo>
                  <a:pt x="124774" y="254235"/>
                  <a:pt x="135953" y="257120"/>
                  <a:pt x="145690" y="262890"/>
                </a:cubicBezTo>
                <a:lnTo>
                  <a:pt x="175621" y="279478"/>
                </a:lnTo>
                <a:lnTo>
                  <a:pt x="175621" y="170572"/>
                </a:lnTo>
                <a:lnTo>
                  <a:pt x="151820" y="170572"/>
                </a:lnTo>
                <a:cubicBezTo>
                  <a:pt x="142083" y="170572"/>
                  <a:pt x="132707" y="172736"/>
                  <a:pt x="124053" y="177784"/>
                </a:cubicBezTo>
                <a:lnTo>
                  <a:pt x="75008" y="205552"/>
                </a:lnTo>
                <a:cubicBezTo>
                  <a:pt x="74287" y="205913"/>
                  <a:pt x="73566" y="206273"/>
                  <a:pt x="72844" y="206273"/>
                </a:cubicBezTo>
                <a:cubicBezTo>
                  <a:pt x="71763" y="206273"/>
                  <a:pt x="71402" y="205913"/>
                  <a:pt x="70320" y="205552"/>
                </a:cubicBezTo>
                <a:cubicBezTo>
                  <a:pt x="69238" y="204831"/>
                  <a:pt x="68156" y="203388"/>
                  <a:pt x="68156" y="201585"/>
                </a:cubicBezTo>
                <a:lnTo>
                  <a:pt x="68156" y="130904"/>
                </a:lnTo>
                <a:lnTo>
                  <a:pt x="22719" y="130904"/>
                </a:lnTo>
                <a:close/>
                <a:moveTo>
                  <a:pt x="109113" y="122237"/>
                </a:moveTo>
                <a:lnTo>
                  <a:pt x="209613" y="122237"/>
                </a:lnTo>
                <a:cubicBezTo>
                  <a:pt x="212143" y="122237"/>
                  <a:pt x="213951" y="124435"/>
                  <a:pt x="213951" y="126633"/>
                </a:cubicBezTo>
                <a:cubicBezTo>
                  <a:pt x="213951" y="129198"/>
                  <a:pt x="212143" y="131396"/>
                  <a:pt x="209613" y="131396"/>
                </a:cubicBezTo>
                <a:lnTo>
                  <a:pt x="109113" y="131396"/>
                </a:lnTo>
                <a:cubicBezTo>
                  <a:pt x="106583" y="131396"/>
                  <a:pt x="104775" y="129198"/>
                  <a:pt x="104775" y="126633"/>
                </a:cubicBezTo>
                <a:cubicBezTo>
                  <a:pt x="104775" y="124435"/>
                  <a:pt x="106583" y="122237"/>
                  <a:pt x="109113" y="122237"/>
                </a:cubicBezTo>
                <a:close/>
                <a:moveTo>
                  <a:pt x="166282" y="80962"/>
                </a:moveTo>
                <a:lnTo>
                  <a:pt x="250868" y="80962"/>
                </a:lnTo>
                <a:cubicBezTo>
                  <a:pt x="253409" y="80962"/>
                  <a:pt x="255224" y="82867"/>
                  <a:pt x="255224" y="85534"/>
                </a:cubicBezTo>
                <a:cubicBezTo>
                  <a:pt x="255224" y="88201"/>
                  <a:pt x="253409" y="90106"/>
                  <a:pt x="250868" y="90106"/>
                </a:cubicBezTo>
                <a:lnTo>
                  <a:pt x="166282" y="90106"/>
                </a:lnTo>
                <a:cubicBezTo>
                  <a:pt x="163740" y="90106"/>
                  <a:pt x="161925" y="88201"/>
                  <a:pt x="161925" y="85534"/>
                </a:cubicBezTo>
                <a:cubicBezTo>
                  <a:pt x="161925" y="82867"/>
                  <a:pt x="163740" y="80962"/>
                  <a:pt x="166282" y="80962"/>
                </a:cubicBezTo>
                <a:close/>
                <a:moveTo>
                  <a:pt x="109029" y="80962"/>
                </a:moveTo>
                <a:lnTo>
                  <a:pt x="136324" y="80962"/>
                </a:lnTo>
                <a:cubicBezTo>
                  <a:pt x="138806" y="80962"/>
                  <a:pt x="140933" y="82867"/>
                  <a:pt x="140933" y="85534"/>
                </a:cubicBezTo>
                <a:cubicBezTo>
                  <a:pt x="140933" y="88201"/>
                  <a:pt x="138806" y="90106"/>
                  <a:pt x="136324" y="90106"/>
                </a:cubicBezTo>
                <a:lnTo>
                  <a:pt x="109029" y="90106"/>
                </a:lnTo>
                <a:cubicBezTo>
                  <a:pt x="106548" y="90106"/>
                  <a:pt x="104775" y="88201"/>
                  <a:pt x="104775" y="85534"/>
                </a:cubicBezTo>
                <a:cubicBezTo>
                  <a:pt x="104775" y="82867"/>
                  <a:pt x="106548" y="80962"/>
                  <a:pt x="109029" y="80962"/>
                </a:cubicBezTo>
                <a:close/>
                <a:moveTo>
                  <a:pt x="218695" y="39687"/>
                </a:moveTo>
                <a:lnTo>
                  <a:pt x="250839" y="39687"/>
                </a:lnTo>
                <a:cubicBezTo>
                  <a:pt x="253396" y="39687"/>
                  <a:pt x="255222" y="41592"/>
                  <a:pt x="255222" y="44259"/>
                </a:cubicBezTo>
                <a:cubicBezTo>
                  <a:pt x="255222" y="46545"/>
                  <a:pt x="253396" y="48831"/>
                  <a:pt x="250839" y="48831"/>
                </a:cubicBezTo>
                <a:lnTo>
                  <a:pt x="218695" y="48831"/>
                </a:lnTo>
                <a:cubicBezTo>
                  <a:pt x="216139" y="48831"/>
                  <a:pt x="214312" y="46545"/>
                  <a:pt x="214312" y="44259"/>
                </a:cubicBezTo>
                <a:cubicBezTo>
                  <a:pt x="214312" y="41592"/>
                  <a:pt x="216139" y="39687"/>
                  <a:pt x="218695" y="39687"/>
                </a:cubicBezTo>
                <a:close/>
                <a:moveTo>
                  <a:pt x="109077" y="39687"/>
                </a:moveTo>
                <a:lnTo>
                  <a:pt x="188657" y="39687"/>
                </a:lnTo>
                <a:cubicBezTo>
                  <a:pt x="191166" y="39687"/>
                  <a:pt x="193317" y="41592"/>
                  <a:pt x="193317" y="44259"/>
                </a:cubicBezTo>
                <a:cubicBezTo>
                  <a:pt x="193317" y="46545"/>
                  <a:pt x="191166" y="48831"/>
                  <a:pt x="188657" y="48831"/>
                </a:cubicBezTo>
                <a:lnTo>
                  <a:pt x="109077" y="48831"/>
                </a:lnTo>
                <a:cubicBezTo>
                  <a:pt x="106568" y="48831"/>
                  <a:pt x="104775" y="46545"/>
                  <a:pt x="104775" y="44259"/>
                </a:cubicBezTo>
                <a:cubicBezTo>
                  <a:pt x="104775" y="41592"/>
                  <a:pt x="106568" y="39687"/>
                  <a:pt x="109077" y="39687"/>
                </a:cubicBezTo>
                <a:close/>
                <a:moveTo>
                  <a:pt x="90875" y="8655"/>
                </a:moveTo>
                <a:cubicBezTo>
                  <a:pt x="87269" y="8655"/>
                  <a:pt x="84024" y="10097"/>
                  <a:pt x="81499" y="12622"/>
                </a:cubicBezTo>
                <a:cubicBezTo>
                  <a:pt x="78614" y="15146"/>
                  <a:pt x="77172" y="18752"/>
                  <a:pt x="77172" y="22358"/>
                </a:cubicBezTo>
                <a:lnTo>
                  <a:pt x="77172" y="194012"/>
                </a:lnTo>
                <a:lnTo>
                  <a:pt x="119725" y="169851"/>
                </a:lnTo>
                <a:cubicBezTo>
                  <a:pt x="129462" y="164442"/>
                  <a:pt x="140641" y="161557"/>
                  <a:pt x="151820" y="161557"/>
                </a:cubicBezTo>
                <a:lnTo>
                  <a:pt x="269021" y="161557"/>
                </a:lnTo>
                <a:cubicBezTo>
                  <a:pt x="272627" y="161557"/>
                  <a:pt x="276233" y="160114"/>
                  <a:pt x="278757" y="157590"/>
                </a:cubicBezTo>
                <a:cubicBezTo>
                  <a:pt x="281282" y="155066"/>
                  <a:pt x="282724" y="151459"/>
                  <a:pt x="282724" y="147853"/>
                </a:cubicBezTo>
                <a:lnTo>
                  <a:pt x="282724" y="22358"/>
                </a:lnTo>
                <a:cubicBezTo>
                  <a:pt x="282724" y="18752"/>
                  <a:pt x="281282" y="15146"/>
                  <a:pt x="278757" y="12622"/>
                </a:cubicBezTo>
                <a:cubicBezTo>
                  <a:pt x="275872" y="10097"/>
                  <a:pt x="272627" y="8655"/>
                  <a:pt x="269021" y="8655"/>
                </a:cubicBezTo>
                <a:lnTo>
                  <a:pt x="90875" y="8655"/>
                </a:lnTo>
                <a:close/>
                <a:moveTo>
                  <a:pt x="90875" y="0"/>
                </a:moveTo>
                <a:lnTo>
                  <a:pt x="269021" y="0"/>
                </a:lnTo>
                <a:cubicBezTo>
                  <a:pt x="274791" y="0"/>
                  <a:pt x="280200" y="2164"/>
                  <a:pt x="284888" y="6130"/>
                </a:cubicBezTo>
                <a:cubicBezTo>
                  <a:pt x="289215" y="10458"/>
                  <a:pt x="291740" y="16588"/>
                  <a:pt x="291740" y="22358"/>
                </a:cubicBezTo>
                <a:lnTo>
                  <a:pt x="291740" y="147853"/>
                </a:lnTo>
                <a:cubicBezTo>
                  <a:pt x="291740" y="153984"/>
                  <a:pt x="289215" y="159754"/>
                  <a:pt x="284888" y="164081"/>
                </a:cubicBezTo>
                <a:cubicBezTo>
                  <a:pt x="280560" y="168048"/>
                  <a:pt x="274791" y="170572"/>
                  <a:pt x="269021" y="170572"/>
                </a:cubicBezTo>
                <a:lnTo>
                  <a:pt x="184276" y="170572"/>
                </a:lnTo>
                <a:lnTo>
                  <a:pt x="184276" y="287051"/>
                </a:lnTo>
                <a:cubicBezTo>
                  <a:pt x="184276" y="288855"/>
                  <a:pt x="183554" y="289936"/>
                  <a:pt x="182112" y="291018"/>
                </a:cubicBezTo>
                <a:cubicBezTo>
                  <a:pt x="181751" y="291379"/>
                  <a:pt x="180670" y="291739"/>
                  <a:pt x="179948" y="291739"/>
                </a:cubicBezTo>
                <a:cubicBezTo>
                  <a:pt x="179227" y="291739"/>
                  <a:pt x="178506" y="291379"/>
                  <a:pt x="177785" y="291018"/>
                </a:cubicBezTo>
                <a:lnTo>
                  <a:pt x="141723" y="270463"/>
                </a:lnTo>
                <a:cubicBezTo>
                  <a:pt x="133068" y="265775"/>
                  <a:pt x="123331" y="263251"/>
                  <a:pt x="113595" y="263251"/>
                </a:cubicBezTo>
                <a:lnTo>
                  <a:pt x="22719" y="263251"/>
                </a:lnTo>
                <a:cubicBezTo>
                  <a:pt x="10097" y="263251"/>
                  <a:pt x="0" y="252793"/>
                  <a:pt x="0" y="240532"/>
                </a:cubicBezTo>
                <a:lnTo>
                  <a:pt x="0" y="144968"/>
                </a:lnTo>
                <a:cubicBezTo>
                  <a:pt x="0" y="131986"/>
                  <a:pt x="10097" y="121889"/>
                  <a:pt x="22719" y="121889"/>
                </a:cubicBezTo>
                <a:lnTo>
                  <a:pt x="68156" y="121889"/>
                </a:lnTo>
                <a:lnTo>
                  <a:pt x="68156" y="22358"/>
                </a:lnTo>
                <a:cubicBezTo>
                  <a:pt x="68156" y="16588"/>
                  <a:pt x="71041" y="10458"/>
                  <a:pt x="75369" y="6130"/>
                </a:cubicBezTo>
                <a:cubicBezTo>
                  <a:pt x="79696" y="2164"/>
                  <a:pt x="85466" y="0"/>
                  <a:pt x="908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2E43D3E8-F5EC-0D48-A638-59D2E8847A50}"/>
              </a:ext>
            </a:extLst>
          </p:cNvPr>
          <p:cNvSpPr txBox="1"/>
          <p:nvPr/>
        </p:nvSpPr>
        <p:spPr>
          <a:xfrm>
            <a:off x="7696186" y="11773869"/>
            <a:ext cx="2039341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207" name="Subtitle 2">
            <a:extLst>
              <a:ext uri="{FF2B5EF4-FFF2-40B4-BE49-F238E27FC236}">
                <a16:creationId xmlns:a16="http://schemas.microsoft.com/office/drawing/2014/main" id="{34ACE45F-7156-1D4F-9437-82ED150A6C35}"/>
              </a:ext>
            </a:extLst>
          </p:cNvPr>
          <p:cNvSpPr txBox="1">
            <a:spLocks/>
          </p:cNvSpPr>
          <p:nvPr/>
        </p:nvSpPr>
        <p:spPr>
          <a:xfrm>
            <a:off x="7388744" y="1033320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08" name="Subtitle 2">
            <a:extLst>
              <a:ext uri="{FF2B5EF4-FFF2-40B4-BE49-F238E27FC236}">
                <a16:creationId xmlns:a16="http://schemas.microsoft.com/office/drawing/2014/main" id="{F6FA5BC1-B3FC-4043-ACBD-9988E69E5CD5}"/>
              </a:ext>
            </a:extLst>
          </p:cNvPr>
          <p:cNvSpPr txBox="1">
            <a:spLocks/>
          </p:cNvSpPr>
          <p:nvPr/>
        </p:nvSpPr>
        <p:spPr>
          <a:xfrm>
            <a:off x="6674901" y="88925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34BD32F6-1452-DF46-A830-B00A1EF5CE87}"/>
              </a:ext>
            </a:extLst>
          </p:cNvPr>
          <p:cNvSpPr txBox="1"/>
          <p:nvPr/>
        </p:nvSpPr>
        <p:spPr>
          <a:xfrm>
            <a:off x="15393743" y="11773869"/>
            <a:ext cx="2135521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210" name="Subtitle 2">
            <a:extLst>
              <a:ext uri="{FF2B5EF4-FFF2-40B4-BE49-F238E27FC236}">
                <a16:creationId xmlns:a16="http://schemas.microsoft.com/office/drawing/2014/main" id="{E51EFC1E-DA44-8545-B3FD-850CAB74FA70}"/>
              </a:ext>
            </a:extLst>
          </p:cNvPr>
          <p:cNvSpPr txBox="1">
            <a:spLocks/>
          </p:cNvSpPr>
          <p:nvPr/>
        </p:nvSpPr>
        <p:spPr>
          <a:xfrm>
            <a:off x="15086301" y="1033320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1" name="Subtitle 2">
            <a:extLst>
              <a:ext uri="{FF2B5EF4-FFF2-40B4-BE49-F238E27FC236}">
                <a16:creationId xmlns:a16="http://schemas.microsoft.com/office/drawing/2014/main" id="{608C1C9D-1F92-BA41-A7C1-99BCDF06451D}"/>
              </a:ext>
            </a:extLst>
          </p:cNvPr>
          <p:cNvSpPr txBox="1">
            <a:spLocks/>
          </p:cNvSpPr>
          <p:nvPr/>
        </p:nvSpPr>
        <p:spPr>
          <a:xfrm>
            <a:off x="14372458" y="88925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05824C9-BA64-5444-802E-D0A9ACBC00B5}"/>
              </a:ext>
            </a:extLst>
          </p:cNvPr>
          <p:cNvSpPr txBox="1"/>
          <p:nvPr/>
        </p:nvSpPr>
        <p:spPr>
          <a:xfrm>
            <a:off x="14328499" y="3121032"/>
            <a:ext cx="216116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213" name="Subtitle 2">
            <a:extLst>
              <a:ext uri="{FF2B5EF4-FFF2-40B4-BE49-F238E27FC236}">
                <a16:creationId xmlns:a16="http://schemas.microsoft.com/office/drawing/2014/main" id="{FF21B6DB-2F4B-B04C-B48A-8E7331DD596C}"/>
              </a:ext>
            </a:extLst>
          </p:cNvPr>
          <p:cNvSpPr txBox="1">
            <a:spLocks/>
          </p:cNvSpPr>
          <p:nvPr/>
        </p:nvSpPr>
        <p:spPr>
          <a:xfrm>
            <a:off x="13104013" y="454453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4" name="Subtitle 2">
            <a:extLst>
              <a:ext uri="{FF2B5EF4-FFF2-40B4-BE49-F238E27FC236}">
                <a16:creationId xmlns:a16="http://schemas.microsoft.com/office/drawing/2014/main" id="{D6FC90D2-3216-0349-A9F0-87C84EAD668F}"/>
              </a:ext>
            </a:extLst>
          </p:cNvPr>
          <p:cNvSpPr txBox="1">
            <a:spLocks/>
          </p:cNvSpPr>
          <p:nvPr/>
        </p:nvSpPr>
        <p:spPr>
          <a:xfrm>
            <a:off x="13815631" y="599127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14E9C2E7-CDA0-B24B-944B-8168ED33F9F8}"/>
              </a:ext>
            </a:extLst>
          </p:cNvPr>
          <p:cNvSpPr txBox="1"/>
          <p:nvPr/>
        </p:nvSpPr>
        <p:spPr>
          <a:xfrm>
            <a:off x="6815457" y="3121032"/>
            <a:ext cx="212590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216" name="Subtitle 2">
            <a:extLst>
              <a:ext uri="{FF2B5EF4-FFF2-40B4-BE49-F238E27FC236}">
                <a16:creationId xmlns:a16="http://schemas.microsoft.com/office/drawing/2014/main" id="{9C9FA19F-B052-F343-ADAB-CC943F7FAFAB}"/>
              </a:ext>
            </a:extLst>
          </p:cNvPr>
          <p:cNvSpPr txBox="1">
            <a:spLocks/>
          </p:cNvSpPr>
          <p:nvPr/>
        </p:nvSpPr>
        <p:spPr>
          <a:xfrm>
            <a:off x="5555705" y="454453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217" name="Subtitle 2">
            <a:extLst>
              <a:ext uri="{FF2B5EF4-FFF2-40B4-BE49-F238E27FC236}">
                <a16:creationId xmlns:a16="http://schemas.microsoft.com/office/drawing/2014/main" id="{CE479C62-0313-E846-9FCB-703F89C2BD32}"/>
              </a:ext>
            </a:extLst>
          </p:cNvPr>
          <p:cNvSpPr txBox="1">
            <a:spLocks/>
          </p:cNvSpPr>
          <p:nvPr/>
        </p:nvSpPr>
        <p:spPr>
          <a:xfrm>
            <a:off x="6267323" y="599127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</p:spTree>
    <p:extLst>
      <p:ext uri="{BB962C8B-B14F-4D97-AF65-F5344CB8AC3E}">
        <p14:creationId xmlns:p14="http://schemas.microsoft.com/office/powerpoint/2010/main" val="61688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>
            <a:extLst>
              <a:ext uri="{FF2B5EF4-FFF2-40B4-BE49-F238E27FC236}">
                <a16:creationId xmlns:a16="http://schemas.microsoft.com/office/drawing/2014/main" id="{63377FD0-3CC0-D548-9893-0AFDEFEC6428}"/>
              </a:ext>
            </a:extLst>
          </p:cNvPr>
          <p:cNvSpPr>
            <a:spLocks/>
          </p:cNvSpPr>
          <p:nvPr/>
        </p:nvSpPr>
        <p:spPr bwMode="auto">
          <a:xfrm flipH="1">
            <a:off x="1566692" y="4666682"/>
            <a:ext cx="4486022" cy="6304223"/>
          </a:xfrm>
          <a:custGeom>
            <a:avLst/>
            <a:gdLst>
              <a:gd name="T0" fmla="*/ 2147483646 w 21455"/>
              <a:gd name="T1" fmla="*/ 2147483646 h 21547"/>
              <a:gd name="T2" fmla="*/ 2147483646 w 21455"/>
              <a:gd name="T3" fmla="*/ 2147483646 h 21547"/>
              <a:gd name="T4" fmla="*/ 2147483646 w 21455"/>
              <a:gd name="T5" fmla="*/ 2147483646 h 21547"/>
              <a:gd name="T6" fmla="*/ 2147483646 w 21455"/>
              <a:gd name="T7" fmla="*/ 2147483646 h 21547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55" h="21547" extrusionOk="0">
                <a:moveTo>
                  <a:pt x="6771" y="3"/>
                </a:moveTo>
                <a:cubicBezTo>
                  <a:pt x="6609" y="11"/>
                  <a:pt x="6448" y="32"/>
                  <a:pt x="6289" y="63"/>
                </a:cubicBezTo>
                <a:cubicBezTo>
                  <a:pt x="5701" y="178"/>
                  <a:pt x="5167" y="433"/>
                  <a:pt x="4757" y="795"/>
                </a:cubicBezTo>
                <a:cubicBezTo>
                  <a:pt x="1575" y="3641"/>
                  <a:pt x="-127" y="7383"/>
                  <a:pt x="7" y="11232"/>
                </a:cubicBezTo>
                <a:cubicBezTo>
                  <a:pt x="132" y="14824"/>
                  <a:pt x="1852" y="18257"/>
                  <a:pt x="4849" y="20891"/>
                </a:cubicBezTo>
                <a:cubicBezTo>
                  <a:pt x="5271" y="21232"/>
                  <a:pt x="5816" y="21454"/>
                  <a:pt x="6403" y="21524"/>
                </a:cubicBezTo>
                <a:cubicBezTo>
                  <a:pt x="7012" y="21596"/>
                  <a:pt x="7632" y="21502"/>
                  <a:pt x="8168" y="21255"/>
                </a:cubicBezTo>
                <a:cubicBezTo>
                  <a:pt x="10517" y="20042"/>
                  <a:pt x="12750" y="18684"/>
                  <a:pt x="14845" y="17194"/>
                </a:cubicBezTo>
                <a:cubicBezTo>
                  <a:pt x="16973" y="15680"/>
                  <a:pt x="18955" y="14033"/>
                  <a:pt x="20771" y="12269"/>
                </a:cubicBezTo>
                <a:cubicBezTo>
                  <a:pt x="21195" y="11887"/>
                  <a:pt x="21436" y="11395"/>
                  <a:pt x="21454" y="10880"/>
                </a:cubicBezTo>
                <a:cubicBezTo>
                  <a:pt x="21473" y="10322"/>
                  <a:pt x="21229" y="9779"/>
                  <a:pt x="20771" y="9365"/>
                </a:cubicBezTo>
                <a:cubicBezTo>
                  <a:pt x="18967" y="7504"/>
                  <a:pt x="16953" y="5785"/>
                  <a:pt x="14756" y="4230"/>
                </a:cubicBezTo>
                <a:cubicBezTo>
                  <a:pt x="12652" y="2741"/>
                  <a:pt x="10386" y="1409"/>
                  <a:pt x="7989" y="249"/>
                </a:cubicBezTo>
                <a:cubicBezTo>
                  <a:pt x="7763" y="135"/>
                  <a:pt x="7514" y="59"/>
                  <a:pt x="7255" y="24"/>
                </a:cubicBezTo>
                <a:cubicBezTo>
                  <a:pt x="7095" y="3"/>
                  <a:pt x="6933" y="-4"/>
                  <a:pt x="6771" y="3"/>
                </a:cubicBezTo>
                <a:close/>
                <a:moveTo>
                  <a:pt x="9121" y="5291"/>
                </a:moveTo>
                <a:cubicBezTo>
                  <a:pt x="9744" y="5291"/>
                  <a:pt x="10369" y="5485"/>
                  <a:pt x="10845" y="5873"/>
                </a:cubicBezTo>
                <a:cubicBezTo>
                  <a:pt x="11797" y="6649"/>
                  <a:pt x="11797" y="7909"/>
                  <a:pt x="10845" y="8685"/>
                </a:cubicBezTo>
                <a:cubicBezTo>
                  <a:pt x="9893" y="9462"/>
                  <a:pt x="8348" y="9462"/>
                  <a:pt x="7396" y="8685"/>
                </a:cubicBezTo>
                <a:cubicBezTo>
                  <a:pt x="6444" y="7909"/>
                  <a:pt x="6444" y="6649"/>
                  <a:pt x="7396" y="5873"/>
                </a:cubicBezTo>
                <a:cubicBezTo>
                  <a:pt x="7872" y="5485"/>
                  <a:pt x="8497" y="5291"/>
                  <a:pt x="9121" y="5291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" name="Shape 48">
            <a:extLst>
              <a:ext uri="{FF2B5EF4-FFF2-40B4-BE49-F238E27FC236}">
                <a16:creationId xmlns:a16="http://schemas.microsoft.com/office/drawing/2014/main" id="{FE14DA46-9B9B-8F40-ABF0-4843A6E758E7}"/>
              </a:ext>
            </a:extLst>
          </p:cNvPr>
          <p:cNvSpPr>
            <a:spLocks/>
          </p:cNvSpPr>
          <p:nvPr/>
        </p:nvSpPr>
        <p:spPr bwMode="auto">
          <a:xfrm flipH="1">
            <a:off x="19782340" y="4509176"/>
            <a:ext cx="3162317" cy="6619235"/>
          </a:xfrm>
          <a:custGeom>
            <a:avLst/>
            <a:gdLst>
              <a:gd name="T0" fmla="*/ 2147483646 w 21492"/>
              <a:gd name="T1" fmla="*/ 2147483646 h 21500"/>
              <a:gd name="T2" fmla="*/ 2147483646 w 21492"/>
              <a:gd name="T3" fmla="*/ 2147483646 h 21500"/>
              <a:gd name="T4" fmla="*/ 2147483646 w 21492"/>
              <a:gd name="T5" fmla="*/ 2147483646 h 21500"/>
              <a:gd name="T6" fmla="*/ 2147483646 w 21492"/>
              <a:gd name="T7" fmla="*/ 2147483646 h 215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492" h="21500" extrusionOk="0">
                <a:moveTo>
                  <a:pt x="223" y="899"/>
                </a:moveTo>
                <a:cubicBezTo>
                  <a:pt x="-78" y="701"/>
                  <a:pt x="-74" y="432"/>
                  <a:pt x="234" y="235"/>
                </a:cubicBezTo>
                <a:cubicBezTo>
                  <a:pt x="660" y="-37"/>
                  <a:pt x="1481" y="-80"/>
                  <a:pt x="2020" y="142"/>
                </a:cubicBezTo>
                <a:lnTo>
                  <a:pt x="20954" y="10063"/>
                </a:lnTo>
                <a:cubicBezTo>
                  <a:pt x="21329" y="10261"/>
                  <a:pt x="21522" y="10524"/>
                  <a:pt x="21489" y="10791"/>
                </a:cubicBezTo>
                <a:cubicBezTo>
                  <a:pt x="21466" y="10980"/>
                  <a:pt x="21330" y="11161"/>
                  <a:pt x="21097" y="11314"/>
                </a:cubicBezTo>
                <a:lnTo>
                  <a:pt x="2264" y="21274"/>
                </a:lnTo>
                <a:cubicBezTo>
                  <a:pt x="2035" y="21395"/>
                  <a:pt x="1738" y="21467"/>
                  <a:pt x="1429" y="21491"/>
                </a:cubicBezTo>
                <a:cubicBezTo>
                  <a:pt x="1059" y="21520"/>
                  <a:pt x="659" y="21481"/>
                  <a:pt x="364" y="21346"/>
                </a:cubicBezTo>
                <a:cubicBezTo>
                  <a:pt x="-2" y="21178"/>
                  <a:pt x="-59" y="20908"/>
                  <a:pt x="229" y="20708"/>
                </a:cubicBezTo>
                <a:cubicBezTo>
                  <a:pt x="3534" y="17755"/>
                  <a:pt x="5311" y="14466"/>
                  <a:pt x="5414" y="11117"/>
                </a:cubicBezTo>
                <a:cubicBezTo>
                  <a:pt x="5523" y="7556"/>
                  <a:pt x="3737" y="4040"/>
                  <a:pt x="223" y="89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50787" tIns="50787" rIns="50787" bIns="50787" anchor="ctr"/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" name="Shape 49">
            <a:extLst>
              <a:ext uri="{FF2B5EF4-FFF2-40B4-BE49-F238E27FC236}">
                <a16:creationId xmlns:a16="http://schemas.microsoft.com/office/drawing/2014/main" id="{74CD6EA1-9B23-2D4C-BF8C-1A01374042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1354" y="7818793"/>
            <a:ext cx="14901132" cy="0"/>
          </a:xfrm>
          <a:prstGeom prst="line">
            <a:avLst/>
          </a:prstGeom>
          <a:noFill/>
          <a:ln w="165100">
            <a:solidFill>
              <a:schemeClr val="bg1">
                <a:lumMod val="85000"/>
              </a:scheme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9" name="Shape 52">
            <a:extLst>
              <a:ext uri="{FF2B5EF4-FFF2-40B4-BE49-F238E27FC236}">
                <a16:creationId xmlns:a16="http://schemas.microsoft.com/office/drawing/2014/main" id="{0665A0DA-8BF4-4C4B-A0D1-61D8DD2108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93712" y="4483168"/>
            <a:ext cx="3040217" cy="3325601"/>
          </a:xfrm>
          <a:prstGeom prst="line">
            <a:avLst/>
          </a:prstGeom>
          <a:noFill/>
          <a:ln w="38100">
            <a:solidFill>
              <a:schemeClr val="accent4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1" name="Shape 72">
            <a:extLst>
              <a:ext uri="{FF2B5EF4-FFF2-40B4-BE49-F238E27FC236}">
                <a16:creationId xmlns:a16="http://schemas.microsoft.com/office/drawing/2014/main" id="{D44072A8-B009-9643-8897-D64ACFE8EB8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650845" y="3693379"/>
            <a:ext cx="4165364" cy="89548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42" name="Shape 74">
            <a:extLst>
              <a:ext uri="{FF2B5EF4-FFF2-40B4-BE49-F238E27FC236}">
                <a16:creationId xmlns:a16="http://schemas.microsoft.com/office/drawing/2014/main" id="{9FCCE944-AE6E-B440-8996-8286A8D6668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009605" y="3780303"/>
            <a:ext cx="721518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3" name="Shape 80">
            <a:extLst>
              <a:ext uri="{FF2B5EF4-FFF2-40B4-BE49-F238E27FC236}">
                <a16:creationId xmlns:a16="http://schemas.microsoft.com/office/drawing/2014/main" id="{2799BE9E-756F-724B-975C-D657FFCD19A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27299" y="5467504"/>
            <a:ext cx="213381" cy="2134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4" name="Shape 81">
            <a:extLst>
              <a:ext uri="{FF2B5EF4-FFF2-40B4-BE49-F238E27FC236}">
                <a16:creationId xmlns:a16="http://schemas.microsoft.com/office/drawing/2014/main" id="{800C0670-3FF4-144F-9199-0304031661E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252001" y="6530721"/>
            <a:ext cx="213381" cy="21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FE60A-48FD-014C-A33C-680EC0506334}"/>
              </a:ext>
            </a:extLst>
          </p:cNvPr>
          <p:cNvSpPr txBox="1"/>
          <p:nvPr/>
        </p:nvSpPr>
        <p:spPr>
          <a:xfrm>
            <a:off x="18703409" y="3848731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A268D12-4431-8F47-9CDE-7B22322BFF1B}"/>
              </a:ext>
            </a:extLst>
          </p:cNvPr>
          <p:cNvSpPr txBox="1">
            <a:spLocks/>
          </p:cNvSpPr>
          <p:nvPr/>
        </p:nvSpPr>
        <p:spPr>
          <a:xfrm>
            <a:off x="16399038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C6F8A53-B500-3444-9FDA-E1BDF5A7647B}"/>
              </a:ext>
            </a:extLst>
          </p:cNvPr>
          <p:cNvSpPr txBox="1">
            <a:spLocks/>
          </p:cNvSpPr>
          <p:nvPr/>
        </p:nvSpPr>
        <p:spPr>
          <a:xfrm>
            <a:off x="15410185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4" name="Shape 2579">
            <a:extLst>
              <a:ext uri="{FF2B5EF4-FFF2-40B4-BE49-F238E27FC236}">
                <a16:creationId xmlns:a16="http://schemas.microsoft.com/office/drawing/2014/main" id="{73B76082-0033-EA4F-891F-41DA17101AB0}"/>
              </a:ext>
            </a:extLst>
          </p:cNvPr>
          <p:cNvSpPr>
            <a:spLocks noChangeAspect="1"/>
          </p:cNvSpPr>
          <p:nvPr/>
        </p:nvSpPr>
        <p:spPr>
          <a:xfrm>
            <a:off x="21193628" y="3944757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52">
            <a:extLst>
              <a:ext uri="{FF2B5EF4-FFF2-40B4-BE49-F238E27FC236}">
                <a16:creationId xmlns:a16="http://schemas.microsoft.com/office/drawing/2014/main" id="{D0CBF730-F1E9-4842-9B35-7385F8F12F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098656" y="4483168"/>
            <a:ext cx="3040217" cy="3325601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4" name="Shape 72">
            <a:extLst>
              <a:ext uri="{FF2B5EF4-FFF2-40B4-BE49-F238E27FC236}">
                <a16:creationId xmlns:a16="http://schemas.microsoft.com/office/drawing/2014/main" id="{ACBC1C8F-AD51-9A40-AC51-A616E89B36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455789" y="3693379"/>
            <a:ext cx="4165364" cy="89548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5" name="Shape 74">
            <a:extLst>
              <a:ext uri="{FF2B5EF4-FFF2-40B4-BE49-F238E27FC236}">
                <a16:creationId xmlns:a16="http://schemas.microsoft.com/office/drawing/2014/main" id="{1BF732C3-2235-1F4E-89DA-60903D42A5B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814549" y="3780303"/>
            <a:ext cx="721518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6" name="Shape 80">
            <a:extLst>
              <a:ext uri="{FF2B5EF4-FFF2-40B4-BE49-F238E27FC236}">
                <a16:creationId xmlns:a16="http://schemas.microsoft.com/office/drawing/2014/main" id="{7AD59235-6A9B-EE42-AE82-F3F7B63A4F9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032242" y="5467504"/>
            <a:ext cx="213381" cy="2134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7" name="Shape 81">
            <a:extLst>
              <a:ext uri="{FF2B5EF4-FFF2-40B4-BE49-F238E27FC236}">
                <a16:creationId xmlns:a16="http://schemas.microsoft.com/office/drawing/2014/main" id="{A1F59062-1141-AD49-9ECA-D683FBAFC0F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56945" y="6530721"/>
            <a:ext cx="213381" cy="21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AB27530-3934-C841-95A9-40722FD59744}"/>
              </a:ext>
            </a:extLst>
          </p:cNvPr>
          <p:cNvSpPr txBox="1"/>
          <p:nvPr/>
        </p:nvSpPr>
        <p:spPr>
          <a:xfrm>
            <a:off x="12536980" y="3848731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36F4E04-952E-3348-AB0B-1BA2E9954426}"/>
              </a:ext>
            </a:extLst>
          </p:cNvPr>
          <p:cNvSpPr txBox="1">
            <a:spLocks/>
          </p:cNvSpPr>
          <p:nvPr/>
        </p:nvSpPr>
        <p:spPr>
          <a:xfrm>
            <a:off x="10203982" y="529172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C8D1BAA-619D-5142-A7F3-D6826A8CE172}"/>
              </a:ext>
            </a:extLst>
          </p:cNvPr>
          <p:cNvSpPr txBox="1">
            <a:spLocks/>
          </p:cNvSpPr>
          <p:nvPr/>
        </p:nvSpPr>
        <p:spPr>
          <a:xfrm>
            <a:off x="9215129" y="6352738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5" name="Shape 2630">
            <a:extLst>
              <a:ext uri="{FF2B5EF4-FFF2-40B4-BE49-F238E27FC236}">
                <a16:creationId xmlns:a16="http://schemas.microsoft.com/office/drawing/2014/main" id="{B37365A0-FCC7-BB45-A6DD-1DB913AAE6FD}"/>
              </a:ext>
            </a:extLst>
          </p:cNvPr>
          <p:cNvSpPr>
            <a:spLocks noChangeAspect="1"/>
          </p:cNvSpPr>
          <p:nvPr/>
        </p:nvSpPr>
        <p:spPr>
          <a:xfrm>
            <a:off x="15086253" y="3949652"/>
            <a:ext cx="21093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" name="Shape 53">
            <a:extLst>
              <a:ext uri="{FF2B5EF4-FFF2-40B4-BE49-F238E27FC236}">
                <a16:creationId xmlns:a16="http://schemas.microsoft.com/office/drawing/2014/main" id="{79C3BD23-B434-3B4B-B803-87BB701936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028366" y="7886444"/>
            <a:ext cx="2933644" cy="3249572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64">
            <a:extLst>
              <a:ext uri="{FF2B5EF4-FFF2-40B4-BE49-F238E27FC236}">
                <a16:creationId xmlns:a16="http://schemas.microsoft.com/office/drawing/2014/main" id="{061676C7-BEE8-0343-8506-0A3FBB36CA8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86249" y="11032137"/>
            <a:ext cx="4165368" cy="89548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9" name="Shape 66">
            <a:extLst>
              <a:ext uri="{FF2B5EF4-FFF2-40B4-BE49-F238E27FC236}">
                <a16:creationId xmlns:a16="http://schemas.microsoft.com/office/drawing/2014/main" id="{88639410-9171-114E-B1CC-6D88E157692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745012" y="11119061"/>
            <a:ext cx="721520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0" name="Shape 76">
            <a:extLst>
              <a:ext uri="{FF2B5EF4-FFF2-40B4-BE49-F238E27FC236}">
                <a16:creationId xmlns:a16="http://schemas.microsoft.com/office/drawing/2014/main" id="{897800E6-4325-884E-8847-23A3AEBB66E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11537" y="8876864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11" name="Shape 77">
            <a:extLst>
              <a:ext uri="{FF2B5EF4-FFF2-40B4-BE49-F238E27FC236}">
                <a16:creationId xmlns:a16="http://schemas.microsoft.com/office/drawing/2014/main" id="{79178F72-EC95-B14F-B0C9-DFB7B2A38CA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65458" y="9943687"/>
            <a:ext cx="213380" cy="2134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E20E594-5652-B74C-9B87-C4190825C0E0}"/>
              </a:ext>
            </a:extLst>
          </p:cNvPr>
          <p:cNvSpPr txBox="1"/>
          <p:nvPr/>
        </p:nvSpPr>
        <p:spPr>
          <a:xfrm>
            <a:off x="9532157" y="11186059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B47B117F-EF51-AA4F-B02A-AF344BF7CF19}"/>
              </a:ext>
            </a:extLst>
          </p:cNvPr>
          <p:cNvSpPr txBox="1">
            <a:spLocks/>
          </p:cNvSpPr>
          <p:nvPr/>
        </p:nvSpPr>
        <p:spPr>
          <a:xfrm>
            <a:off x="7112597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845C7889-8110-0448-BA7D-26E392B6D6DA}"/>
              </a:ext>
            </a:extLst>
          </p:cNvPr>
          <p:cNvSpPr txBox="1">
            <a:spLocks/>
          </p:cNvSpPr>
          <p:nvPr/>
        </p:nvSpPr>
        <p:spPr>
          <a:xfrm>
            <a:off x="6123744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6" name="Shape 2633">
            <a:extLst>
              <a:ext uri="{FF2B5EF4-FFF2-40B4-BE49-F238E27FC236}">
                <a16:creationId xmlns:a16="http://schemas.microsoft.com/office/drawing/2014/main" id="{0E7B6E41-5C28-F44A-8B4B-603B5007D620}"/>
              </a:ext>
            </a:extLst>
          </p:cNvPr>
          <p:cNvSpPr>
            <a:spLocks noChangeAspect="1"/>
          </p:cNvSpPr>
          <p:nvPr/>
        </p:nvSpPr>
        <p:spPr>
          <a:xfrm>
            <a:off x="11911644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53">
            <a:extLst>
              <a:ext uri="{FF2B5EF4-FFF2-40B4-BE49-F238E27FC236}">
                <a16:creationId xmlns:a16="http://schemas.microsoft.com/office/drawing/2014/main" id="{4CB592D7-5744-F34A-B763-C72A00F2B4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223421" y="7886444"/>
            <a:ext cx="2933644" cy="3249572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5" name="Shape 64">
            <a:extLst>
              <a:ext uri="{FF2B5EF4-FFF2-40B4-BE49-F238E27FC236}">
                <a16:creationId xmlns:a16="http://schemas.microsoft.com/office/drawing/2014/main" id="{A0ED57C7-2E67-2243-95BB-21EE19277D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581304" y="11032137"/>
            <a:ext cx="4165368" cy="89548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36" name="Shape 66">
            <a:extLst>
              <a:ext uri="{FF2B5EF4-FFF2-40B4-BE49-F238E27FC236}">
                <a16:creationId xmlns:a16="http://schemas.microsoft.com/office/drawing/2014/main" id="{F5639402-4C14-CF48-8462-7482C3BDE8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40067" y="11119061"/>
            <a:ext cx="721520" cy="721632"/>
          </a:xfrm>
          <a:prstGeom prst="ellipse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7" name="Shape 76">
            <a:extLst>
              <a:ext uri="{FF2B5EF4-FFF2-40B4-BE49-F238E27FC236}">
                <a16:creationId xmlns:a16="http://schemas.microsoft.com/office/drawing/2014/main" id="{6EF69AD8-2AF0-E042-985C-F5C48B63477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106592" y="8876864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hape 77">
            <a:extLst>
              <a:ext uri="{FF2B5EF4-FFF2-40B4-BE49-F238E27FC236}">
                <a16:creationId xmlns:a16="http://schemas.microsoft.com/office/drawing/2014/main" id="{21998DFD-E6BE-4147-AE30-49FE5891A2B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060514" y="9943687"/>
            <a:ext cx="213380" cy="2134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A724664-9525-E746-9615-60135253782D}"/>
              </a:ext>
            </a:extLst>
          </p:cNvPr>
          <p:cNvSpPr txBox="1"/>
          <p:nvPr/>
        </p:nvSpPr>
        <p:spPr>
          <a:xfrm>
            <a:off x="15637670" y="11186059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82E678BF-E8F3-6541-A266-FA3968949CD9}"/>
              </a:ext>
            </a:extLst>
          </p:cNvPr>
          <p:cNvSpPr txBox="1">
            <a:spLocks/>
          </p:cNvSpPr>
          <p:nvPr/>
        </p:nvSpPr>
        <p:spPr>
          <a:xfrm>
            <a:off x="13273518" y="976347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59EBFBA0-D82A-6340-8ADB-E6E6C5F8AE85}"/>
              </a:ext>
            </a:extLst>
          </p:cNvPr>
          <p:cNvSpPr txBox="1">
            <a:spLocks/>
          </p:cNvSpPr>
          <p:nvPr/>
        </p:nvSpPr>
        <p:spPr>
          <a:xfrm>
            <a:off x="12284665" y="869884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7" name="Shape 2634">
            <a:extLst>
              <a:ext uri="{FF2B5EF4-FFF2-40B4-BE49-F238E27FC236}">
                <a16:creationId xmlns:a16="http://schemas.microsoft.com/office/drawing/2014/main" id="{3BB5ACC6-E3BD-9A4A-BF50-B5EF60A1487F}"/>
              </a:ext>
            </a:extLst>
          </p:cNvPr>
          <p:cNvSpPr>
            <a:spLocks noChangeAspect="1"/>
          </p:cNvSpPr>
          <p:nvPr/>
        </p:nvSpPr>
        <p:spPr>
          <a:xfrm>
            <a:off x="18112508" y="11292276"/>
            <a:ext cx="386692" cy="386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0AE455E-CB5E-6B4A-937D-C8FAA461A4B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08B41E0-5F2E-7645-B80F-E88B64CC4F6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 useBgFill="1">
        <p:nvSpPr>
          <p:cNvPr id="5" name="Shape 57">
            <a:extLst>
              <a:ext uri="{FF2B5EF4-FFF2-40B4-BE49-F238E27FC236}">
                <a16:creationId xmlns:a16="http://schemas.microsoft.com/office/drawing/2014/main" id="{5ED3987D-A49F-8948-83F6-FF7755596B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873067" y="7641526"/>
            <a:ext cx="376918" cy="376978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18" name="Shape 56">
            <a:extLst>
              <a:ext uri="{FF2B5EF4-FFF2-40B4-BE49-F238E27FC236}">
                <a16:creationId xmlns:a16="http://schemas.microsoft.com/office/drawing/2014/main" id="{8180B3A7-BD8D-5347-87F1-6B68D3C77F0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84697" y="7641526"/>
            <a:ext cx="376918" cy="376978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32" name="Shape 55">
            <a:extLst>
              <a:ext uri="{FF2B5EF4-FFF2-40B4-BE49-F238E27FC236}">
                <a16:creationId xmlns:a16="http://schemas.microsoft.com/office/drawing/2014/main" id="{9664B28C-8CA4-CC49-B2B9-FF4CE252A3D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49807" y="7641526"/>
            <a:ext cx="376918" cy="376978"/>
          </a:xfrm>
          <a:prstGeom prst="ellipse">
            <a:avLst/>
          </a:prstGeom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 useBgFill="1">
        <p:nvSpPr>
          <p:cNvPr id="45" name="Shape 56">
            <a:extLst>
              <a:ext uri="{FF2B5EF4-FFF2-40B4-BE49-F238E27FC236}">
                <a16:creationId xmlns:a16="http://schemas.microsoft.com/office/drawing/2014/main" id="{24367CA0-EB96-2242-83DF-EEFFCB1FD6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961437" y="7641526"/>
            <a:ext cx="376918" cy="376978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5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>
            <a:extLst>
              <a:ext uri="{FF2B5EF4-FFF2-40B4-BE49-F238E27FC236}">
                <a16:creationId xmlns:a16="http://schemas.microsoft.com/office/drawing/2014/main" id="{07F05CB3-071F-C346-9077-7AE7BFD53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69" y="7223725"/>
            <a:ext cx="20468656" cy="1099953"/>
          </a:xfrm>
          <a:prstGeom prst="rightArrow">
            <a:avLst>
              <a:gd name="adj1" fmla="val 50000"/>
              <a:gd name="adj2" fmla="val 4995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" name="Freeform 8">
            <a:extLst>
              <a:ext uri="{FF2B5EF4-FFF2-40B4-BE49-F238E27FC236}">
                <a16:creationId xmlns:a16="http://schemas.microsoft.com/office/drawing/2014/main" id="{B48115F9-8267-A24C-9244-7A0269EA50FC}"/>
              </a:ext>
            </a:extLst>
          </p:cNvPr>
          <p:cNvSpPr>
            <a:spLocks/>
          </p:cNvSpPr>
          <p:nvPr/>
        </p:nvSpPr>
        <p:spPr bwMode="auto">
          <a:xfrm flipH="1" flipV="1">
            <a:off x="17827459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" name="Freeform 8">
            <a:extLst>
              <a:ext uri="{FF2B5EF4-FFF2-40B4-BE49-F238E27FC236}">
                <a16:creationId xmlns:a16="http://schemas.microsoft.com/office/drawing/2014/main" id="{6833019E-A024-124B-9293-D120EA3AFACF}"/>
              </a:ext>
            </a:extLst>
          </p:cNvPr>
          <p:cNvSpPr>
            <a:spLocks/>
          </p:cNvSpPr>
          <p:nvPr/>
        </p:nvSpPr>
        <p:spPr bwMode="auto">
          <a:xfrm flipH="1">
            <a:off x="17827459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" name="Oval 66">
            <a:extLst>
              <a:ext uri="{FF2B5EF4-FFF2-40B4-BE49-F238E27FC236}">
                <a16:creationId xmlns:a16="http://schemas.microsoft.com/office/drawing/2014/main" id="{29FCB9E1-039F-284D-AB10-5C3D79635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788" y="4617780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" name="Oval 66">
            <a:extLst>
              <a:ext uri="{FF2B5EF4-FFF2-40B4-BE49-F238E27FC236}">
                <a16:creationId xmlns:a16="http://schemas.microsoft.com/office/drawing/2014/main" id="{819A4385-304E-9A44-8FF5-4837E68FE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7475" y="7142469"/>
            <a:ext cx="1262464" cy="12624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" name="Oval 66">
            <a:extLst>
              <a:ext uri="{FF2B5EF4-FFF2-40B4-BE49-F238E27FC236}">
                <a16:creationId xmlns:a16="http://schemas.microsoft.com/office/drawing/2014/main" id="{C37EEB04-DA8B-E345-934D-432D924D9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2402" y="3143376"/>
            <a:ext cx="791957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2" name="Oval 66">
            <a:extLst>
              <a:ext uri="{FF2B5EF4-FFF2-40B4-BE49-F238E27FC236}">
                <a16:creationId xmlns:a16="http://schemas.microsoft.com/office/drawing/2014/main" id="{AA365B8C-8487-B243-B190-A7AA6EB4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4437" y="6130273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4" name="Oval 66">
            <a:extLst>
              <a:ext uri="{FF2B5EF4-FFF2-40B4-BE49-F238E27FC236}">
                <a16:creationId xmlns:a16="http://schemas.microsoft.com/office/drawing/2014/main" id="{2EF1F916-5126-9A4C-83D0-F65BAAE37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0338" y="11853307"/>
            <a:ext cx="791956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8" name="Oval 66">
            <a:extLst>
              <a:ext uri="{FF2B5EF4-FFF2-40B4-BE49-F238E27FC236}">
                <a16:creationId xmlns:a16="http://schemas.microsoft.com/office/drawing/2014/main" id="{FBAD0762-54D7-7143-AAEC-CA1199F40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7479" y="10899468"/>
            <a:ext cx="309481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0" name="Oval 66">
            <a:extLst>
              <a:ext uri="{FF2B5EF4-FFF2-40B4-BE49-F238E27FC236}">
                <a16:creationId xmlns:a16="http://schemas.microsoft.com/office/drawing/2014/main" id="{DCF0E573-6615-4B47-8581-B65E1426A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6516" y="9386975"/>
            <a:ext cx="309482" cy="309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BDD75BB6-2167-C74B-A922-C0EE56264AFF}"/>
              </a:ext>
            </a:extLst>
          </p:cNvPr>
          <p:cNvSpPr>
            <a:spLocks/>
          </p:cNvSpPr>
          <p:nvPr/>
        </p:nvSpPr>
        <p:spPr bwMode="auto">
          <a:xfrm flipH="1" flipV="1">
            <a:off x="11582035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D36AFA66-ADEA-8D4A-960B-78C008966D45}"/>
              </a:ext>
            </a:extLst>
          </p:cNvPr>
          <p:cNvSpPr>
            <a:spLocks/>
          </p:cNvSpPr>
          <p:nvPr/>
        </p:nvSpPr>
        <p:spPr bwMode="auto">
          <a:xfrm flipH="1">
            <a:off x="11582035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4" name="Oval 66">
            <a:extLst>
              <a:ext uri="{FF2B5EF4-FFF2-40B4-BE49-F238E27FC236}">
                <a16:creationId xmlns:a16="http://schemas.microsoft.com/office/drawing/2014/main" id="{71CFA708-395F-0249-9F1B-137B206A6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2364" y="4617780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5" name="Oval 66">
            <a:extLst>
              <a:ext uri="{FF2B5EF4-FFF2-40B4-BE49-F238E27FC236}">
                <a16:creationId xmlns:a16="http://schemas.microsoft.com/office/drawing/2014/main" id="{A27841C1-30C4-B543-9260-D4E63EAB1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2051" y="7142469"/>
            <a:ext cx="1262464" cy="1262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6" name="Oval 66">
            <a:extLst>
              <a:ext uri="{FF2B5EF4-FFF2-40B4-BE49-F238E27FC236}">
                <a16:creationId xmlns:a16="http://schemas.microsoft.com/office/drawing/2014/main" id="{205FE350-2C62-4448-9B11-0B205ED64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6978" y="3143376"/>
            <a:ext cx="791957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0" name="Oval 66">
            <a:extLst>
              <a:ext uri="{FF2B5EF4-FFF2-40B4-BE49-F238E27FC236}">
                <a16:creationId xmlns:a16="http://schemas.microsoft.com/office/drawing/2014/main" id="{9EDD7DA4-16EA-C648-96BF-FEC806DC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9013" y="6130273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2" name="Oval 66">
            <a:extLst>
              <a:ext uri="{FF2B5EF4-FFF2-40B4-BE49-F238E27FC236}">
                <a16:creationId xmlns:a16="http://schemas.microsoft.com/office/drawing/2014/main" id="{3682138E-3EC1-6D45-B3F6-223668116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914" y="11853307"/>
            <a:ext cx="791956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424C63C-605B-2348-B6D5-4456D39C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035" y="10899468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8" name="Oval 66">
            <a:extLst>
              <a:ext uri="{FF2B5EF4-FFF2-40B4-BE49-F238E27FC236}">
                <a16:creationId xmlns:a16="http://schemas.microsoft.com/office/drawing/2014/main" id="{982B3417-805E-7C40-A3FE-0E39A7124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3943" y="9386975"/>
            <a:ext cx="307895" cy="3094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9" name="Freeform 8">
            <a:extLst>
              <a:ext uri="{FF2B5EF4-FFF2-40B4-BE49-F238E27FC236}">
                <a16:creationId xmlns:a16="http://schemas.microsoft.com/office/drawing/2014/main" id="{0002F8AA-851A-0140-96AE-B1F2F2EAC96D}"/>
              </a:ext>
            </a:extLst>
          </p:cNvPr>
          <p:cNvSpPr>
            <a:spLocks/>
          </p:cNvSpPr>
          <p:nvPr/>
        </p:nvSpPr>
        <p:spPr bwMode="auto">
          <a:xfrm flipH="1" flipV="1">
            <a:off x="5336976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0" name="Freeform 8">
            <a:extLst>
              <a:ext uri="{FF2B5EF4-FFF2-40B4-BE49-F238E27FC236}">
                <a16:creationId xmlns:a16="http://schemas.microsoft.com/office/drawing/2014/main" id="{B34E83E2-F0F0-6B42-B992-ED3B5CECE67D}"/>
              </a:ext>
            </a:extLst>
          </p:cNvPr>
          <p:cNvSpPr>
            <a:spLocks/>
          </p:cNvSpPr>
          <p:nvPr/>
        </p:nvSpPr>
        <p:spPr bwMode="auto">
          <a:xfrm flipH="1">
            <a:off x="5336976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2" name="Oval 66">
            <a:extLst>
              <a:ext uri="{FF2B5EF4-FFF2-40B4-BE49-F238E27FC236}">
                <a16:creationId xmlns:a16="http://schemas.microsoft.com/office/drawing/2014/main" id="{6EDC40B9-A173-5E4B-B4A0-DA4BF56E3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4617780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3" name="Oval 66">
            <a:extLst>
              <a:ext uri="{FF2B5EF4-FFF2-40B4-BE49-F238E27FC236}">
                <a16:creationId xmlns:a16="http://schemas.microsoft.com/office/drawing/2014/main" id="{3C288BB2-5865-2E4C-8E9A-CCB7345AD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943" y="7142470"/>
            <a:ext cx="1260148" cy="12624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4" name="Oval 66">
            <a:extLst>
              <a:ext uri="{FF2B5EF4-FFF2-40B4-BE49-F238E27FC236}">
                <a16:creationId xmlns:a16="http://schemas.microsoft.com/office/drawing/2014/main" id="{47D69AFF-7FA3-A147-841C-66C89C30B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1919" y="3143376"/>
            <a:ext cx="791957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8" name="Oval 66">
            <a:extLst>
              <a:ext uri="{FF2B5EF4-FFF2-40B4-BE49-F238E27FC236}">
                <a16:creationId xmlns:a16="http://schemas.microsoft.com/office/drawing/2014/main" id="{A3B0D4FB-1BD1-0E4A-A57E-005631489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954" y="6130273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0" name="Oval 66">
            <a:extLst>
              <a:ext uri="{FF2B5EF4-FFF2-40B4-BE49-F238E27FC236}">
                <a16:creationId xmlns:a16="http://schemas.microsoft.com/office/drawing/2014/main" id="{B55A9288-7B85-EB40-9F3E-03AC3C10A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9854" y="11853307"/>
            <a:ext cx="791956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4" name="Oval 66">
            <a:extLst>
              <a:ext uri="{FF2B5EF4-FFF2-40B4-BE49-F238E27FC236}">
                <a16:creationId xmlns:a16="http://schemas.microsoft.com/office/drawing/2014/main" id="{05AF644B-DCB2-314D-8FD8-B7B170E1D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22" y="10899468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6" name="Oval 66">
            <a:extLst>
              <a:ext uri="{FF2B5EF4-FFF2-40B4-BE49-F238E27FC236}">
                <a16:creationId xmlns:a16="http://schemas.microsoft.com/office/drawing/2014/main" id="{EAB2F752-2A0A-0B4A-BA92-90C16FE4C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077" y="9386975"/>
            <a:ext cx="307895" cy="309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187F04-316C-3C42-9962-5242D0EED6FE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8D9926F-D3E8-924C-B73A-61FF4E2C1AA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17B5CC8-54D2-7F43-AD2B-1AB28519E5ED}"/>
              </a:ext>
            </a:extLst>
          </p:cNvPr>
          <p:cNvSpPr txBox="1"/>
          <p:nvPr/>
        </p:nvSpPr>
        <p:spPr>
          <a:xfrm>
            <a:off x="2886183" y="3246966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9DE0585-A1E0-504D-995A-BBB3C157BAC7}"/>
              </a:ext>
            </a:extLst>
          </p:cNvPr>
          <p:cNvSpPr txBox="1"/>
          <p:nvPr/>
        </p:nvSpPr>
        <p:spPr>
          <a:xfrm>
            <a:off x="9045771" y="3246966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FACE62A-3BF4-E74F-A6CB-A97D4A198408}"/>
              </a:ext>
            </a:extLst>
          </p:cNvPr>
          <p:cNvSpPr txBox="1"/>
          <p:nvPr/>
        </p:nvSpPr>
        <p:spPr>
          <a:xfrm>
            <a:off x="15286669" y="3246966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0B0147F-2518-F947-97C5-04324A61CC09}"/>
              </a:ext>
            </a:extLst>
          </p:cNvPr>
          <p:cNvSpPr txBox="1"/>
          <p:nvPr/>
        </p:nvSpPr>
        <p:spPr>
          <a:xfrm>
            <a:off x="2764355" y="11956898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7DB9F52-4FA8-7A47-BC9B-516536D6B08E}"/>
              </a:ext>
            </a:extLst>
          </p:cNvPr>
          <p:cNvSpPr txBox="1"/>
          <p:nvPr/>
        </p:nvSpPr>
        <p:spPr>
          <a:xfrm>
            <a:off x="9016918" y="11956898"/>
            <a:ext cx="21547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692AE1C-FF7F-BA44-B968-E8C280BBC553}"/>
              </a:ext>
            </a:extLst>
          </p:cNvPr>
          <p:cNvSpPr txBox="1"/>
          <p:nvPr/>
        </p:nvSpPr>
        <p:spPr>
          <a:xfrm>
            <a:off x="15269035" y="11956898"/>
            <a:ext cx="21531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7BDC4EA-56EB-CB4A-997A-BE3DAE55729B}"/>
              </a:ext>
            </a:extLst>
          </p:cNvPr>
          <p:cNvSpPr txBox="1">
            <a:spLocks/>
          </p:cNvSpPr>
          <p:nvPr/>
        </p:nvSpPr>
        <p:spPr>
          <a:xfrm>
            <a:off x="3855318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2E49E827-3340-814D-94B4-17E4322A9F9C}"/>
              </a:ext>
            </a:extLst>
          </p:cNvPr>
          <p:cNvSpPr txBox="1">
            <a:spLocks/>
          </p:cNvSpPr>
          <p:nvPr/>
        </p:nvSpPr>
        <p:spPr>
          <a:xfrm>
            <a:off x="2551577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3C1ED77A-BF54-DC4B-9F16-0F5B928F76A2}"/>
              </a:ext>
            </a:extLst>
          </p:cNvPr>
          <p:cNvSpPr txBox="1">
            <a:spLocks/>
          </p:cNvSpPr>
          <p:nvPr/>
        </p:nvSpPr>
        <p:spPr>
          <a:xfrm>
            <a:off x="2551577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577DEA2F-0C97-3941-892C-B1C7E6FE3A24}"/>
              </a:ext>
            </a:extLst>
          </p:cNvPr>
          <p:cNvSpPr txBox="1">
            <a:spLocks/>
          </p:cNvSpPr>
          <p:nvPr/>
        </p:nvSpPr>
        <p:spPr>
          <a:xfrm>
            <a:off x="3855318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CB098BE3-AA3B-6543-9C5B-23ED2EEA0EA2}"/>
              </a:ext>
            </a:extLst>
          </p:cNvPr>
          <p:cNvSpPr txBox="1">
            <a:spLocks/>
          </p:cNvSpPr>
          <p:nvPr/>
        </p:nvSpPr>
        <p:spPr>
          <a:xfrm>
            <a:off x="10163924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22FDD2D-7F42-3243-A3FC-AA382CC0F961}"/>
              </a:ext>
            </a:extLst>
          </p:cNvPr>
          <p:cNvSpPr txBox="1">
            <a:spLocks/>
          </p:cNvSpPr>
          <p:nvPr/>
        </p:nvSpPr>
        <p:spPr>
          <a:xfrm>
            <a:off x="8860183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7A46B76-21BB-0B4E-89F0-ABECD2408044}"/>
              </a:ext>
            </a:extLst>
          </p:cNvPr>
          <p:cNvSpPr txBox="1">
            <a:spLocks/>
          </p:cNvSpPr>
          <p:nvPr/>
        </p:nvSpPr>
        <p:spPr>
          <a:xfrm>
            <a:off x="8860183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CE7E70E1-FB3F-034A-BE68-A027A7A1E190}"/>
              </a:ext>
            </a:extLst>
          </p:cNvPr>
          <p:cNvSpPr txBox="1">
            <a:spLocks/>
          </p:cNvSpPr>
          <p:nvPr/>
        </p:nvSpPr>
        <p:spPr>
          <a:xfrm>
            <a:off x="10163924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961DF8AB-4047-B749-BA45-1E91926EEE49}"/>
              </a:ext>
            </a:extLst>
          </p:cNvPr>
          <p:cNvSpPr txBox="1">
            <a:spLocks/>
          </p:cNvSpPr>
          <p:nvPr/>
        </p:nvSpPr>
        <p:spPr>
          <a:xfrm>
            <a:off x="16320300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5ABD6A3F-EE44-AA40-AC0F-7F54451B92D4}"/>
              </a:ext>
            </a:extLst>
          </p:cNvPr>
          <p:cNvSpPr txBox="1">
            <a:spLocks/>
          </p:cNvSpPr>
          <p:nvPr/>
        </p:nvSpPr>
        <p:spPr>
          <a:xfrm>
            <a:off x="15016559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C41C426E-56EB-014D-A80E-6EFEF66355DC}"/>
              </a:ext>
            </a:extLst>
          </p:cNvPr>
          <p:cNvSpPr txBox="1">
            <a:spLocks/>
          </p:cNvSpPr>
          <p:nvPr/>
        </p:nvSpPr>
        <p:spPr>
          <a:xfrm>
            <a:off x="15016559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ED6BFD05-A729-CA4E-915A-FA69FCD8EDB8}"/>
              </a:ext>
            </a:extLst>
          </p:cNvPr>
          <p:cNvSpPr txBox="1">
            <a:spLocks/>
          </p:cNvSpPr>
          <p:nvPr/>
        </p:nvSpPr>
        <p:spPr>
          <a:xfrm>
            <a:off x="16320300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1789600-65E4-8A41-91B2-DEDC10B3BADC}"/>
              </a:ext>
            </a:extLst>
          </p:cNvPr>
          <p:cNvSpPr txBox="1"/>
          <p:nvPr/>
        </p:nvSpPr>
        <p:spPr>
          <a:xfrm>
            <a:off x="8623717" y="7219703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55EC13A6-2762-3240-BCE1-349D3A9F5B94}"/>
              </a:ext>
            </a:extLst>
          </p:cNvPr>
          <p:cNvSpPr txBox="1"/>
          <p:nvPr/>
        </p:nvSpPr>
        <p:spPr>
          <a:xfrm>
            <a:off x="14898439" y="7219703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75CD5B2-419A-C643-9EE9-55005E9A81E3}"/>
              </a:ext>
            </a:extLst>
          </p:cNvPr>
          <p:cNvSpPr txBox="1"/>
          <p:nvPr/>
        </p:nvSpPr>
        <p:spPr>
          <a:xfrm>
            <a:off x="21090964" y="7219703"/>
            <a:ext cx="8354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8297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лилиния 204">
            <a:extLst>
              <a:ext uri="{FF2B5EF4-FFF2-40B4-BE49-F238E27FC236}">
                <a16:creationId xmlns:a16="http://schemas.microsoft.com/office/drawing/2014/main" id="{BB1CBD82-F467-AB45-B3B0-46A3D2AAA087}"/>
              </a:ext>
            </a:extLst>
          </p:cNvPr>
          <p:cNvSpPr/>
          <p:nvPr/>
        </p:nvSpPr>
        <p:spPr>
          <a:xfrm>
            <a:off x="0" y="308764"/>
            <a:ext cx="24377650" cy="13407236"/>
          </a:xfrm>
          <a:custGeom>
            <a:avLst/>
            <a:gdLst>
              <a:gd name="connsiteX0" fmla="*/ 6157482 w 24412915"/>
              <a:gd name="connsiteY0" fmla="*/ 0 h 13410728"/>
              <a:gd name="connsiteX1" fmla="*/ 7033408 w 24412915"/>
              <a:gd name="connsiteY1" fmla="*/ 662601 h 13410728"/>
              <a:gd name="connsiteX2" fmla="*/ 7909335 w 24412915"/>
              <a:gd name="connsiteY2" fmla="*/ 4225 h 13410728"/>
              <a:gd name="connsiteX3" fmla="*/ 8785260 w 24412915"/>
              <a:gd name="connsiteY3" fmla="*/ 671754 h 13410728"/>
              <a:gd name="connsiteX4" fmla="*/ 9661187 w 24412915"/>
              <a:gd name="connsiteY4" fmla="*/ 19951 h 13410728"/>
              <a:gd name="connsiteX5" fmla="*/ 10531461 w 24412915"/>
              <a:gd name="connsiteY5" fmla="*/ 693348 h 13410728"/>
              <a:gd name="connsiteX6" fmla="*/ 11401736 w 24412915"/>
              <a:gd name="connsiteY6" fmla="*/ 37320 h 13410728"/>
              <a:gd name="connsiteX7" fmla="*/ 12314960 w 24412915"/>
              <a:gd name="connsiteY7" fmla="*/ 695695 h 13410728"/>
              <a:gd name="connsiteX8" fmla="*/ 13175064 w 24412915"/>
              <a:gd name="connsiteY8" fmla="*/ 43188 h 13410728"/>
              <a:gd name="connsiteX9" fmla="*/ 14036297 w 24412915"/>
              <a:gd name="connsiteY9" fmla="*/ 707196 h 13410728"/>
              <a:gd name="connsiteX10" fmla="*/ 14957433 w 24412915"/>
              <a:gd name="connsiteY10" fmla="*/ 41779 h 13410728"/>
              <a:gd name="connsiteX11" fmla="*/ 15802843 w 24412915"/>
              <a:gd name="connsiteY11" fmla="*/ 713768 h 13410728"/>
              <a:gd name="connsiteX12" fmla="*/ 16648253 w 24412915"/>
              <a:gd name="connsiteY12" fmla="*/ 56801 h 13410728"/>
              <a:gd name="connsiteX13" fmla="*/ 17598775 w 24412915"/>
              <a:gd name="connsiteY13" fmla="*/ 710248 h 13410728"/>
              <a:gd name="connsiteX14" fmla="*/ 18480351 w 24412915"/>
              <a:gd name="connsiteY14" fmla="*/ 47882 h 13410728"/>
              <a:gd name="connsiteX15" fmla="*/ 19360799 w 24412915"/>
              <a:gd name="connsiteY15" fmla="*/ 714003 h 13410728"/>
              <a:gd name="connsiteX16" fmla="*/ 20242379 w 24412915"/>
              <a:gd name="connsiteY16" fmla="*/ 56097 h 13410728"/>
              <a:gd name="connsiteX17" fmla="*/ 21122823 w 24412915"/>
              <a:gd name="connsiteY17" fmla="*/ 721749 h 13410728"/>
              <a:gd name="connsiteX18" fmla="*/ 22014575 w 24412915"/>
              <a:gd name="connsiteY18" fmla="*/ 65955 h 13410728"/>
              <a:gd name="connsiteX19" fmla="*/ 22905195 w 24412915"/>
              <a:gd name="connsiteY19" fmla="*/ 727382 h 13410728"/>
              <a:gd name="connsiteX20" fmla="*/ 23690703 w 24412915"/>
              <a:gd name="connsiteY20" fmla="*/ 49056 h 13410728"/>
              <a:gd name="connsiteX21" fmla="*/ 23951783 w 24412915"/>
              <a:gd name="connsiteY21" fmla="*/ 490085 h 13410728"/>
              <a:gd name="connsiteX22" fmla="*/ 24412915 w 24412915"/>
              <a:gd name="connsiteY22" fmla="*/ 695695 h 13410728"/>
              <a:gd name="connsiteX23" fmla="*/ 24412915 w 24412915"/>
              <a:gd name="connsiteY23" fmla="*/ 1314890 h 13410728"/>
              <a:gd name="connsiteX24" fmla="*/ 24412915 w 24412915"/>
              <a:gd name="connsiteY24" fmla="*/ 12791533 h 13410728"/>
              <a:gd name="connsiteX25" fmla="*/ 24412915 w 24412915"/>
              <a:gd name="connsiteY25" fmla="*/ 13410728 h 13410728"/>
              <a:gd name="connsiteX26" fmla="*/ 21475 w 24412915"/>
              <a:gd name="connsiteY26" fmla="*/ 13410728 h 13410728"/>
              <a:gd name="connsiteX27" fmla="*/ 0 w 24412915"/>
              <a:gd name="connsiteY27" fmla="*/ 1314890 h 13410728"/>
              <a:gd name="connsiteX28" fmla="*/ 1099 w 24412915"/>
              <a:gd name="connsiteY28" fmla="*/ 1314833 h 13410728"/>
              <a:gd name="connsiteX29" fmla="*/ 0 w 24412915"/>
              <a:gd name="connsiteY29" fmla="*/ 695695 h 13410728"/>
              <a:gd name="connsiteX30" fmla="*/ 609193 w 24412915"/>
              <a:gd name="connsiteY30" fmla="*/ 461919 h 13410728"/>
              <a:gd name="connsiteX31" fmla="*/ 882708 w 24412915"/>
              <a:gd name="connsiteY31" fmla="*/ 23706 h 13410728"/>
              <a:gd name="connsiteX32" fmla="*/ 1766546 w 24412915"/>
              <a:gd name="connsiteY32" fmla="*/ 679500 h 13410728"/>
              <a:gd name="connsiteX33" fmla="*/ 2649255 w 24412915"/>
              <a:gd name="connsiteY33" fmla="*/ 17369 h 13410728"/>
              <a:gd name="connsiteX34" fmla="*/ 3533092 w 24412915"/>
              <a:gd name="connsiteY34" fmla="*/ 683490 h 13410728"/>
              <a:gd name="connsiteX35" fmla="*/ 4399978 w 24412915"/>
              <a:gd name="connsiteY35" fmla="*/ 28401 h 13410728"/>
              <a:gd name="connsiteX36" fmla="*/ 5267993 w 24412915"/>
              <a:gd name="connsiteY36" fmla="*/ 683490 h 13410728"/>
              <a:gd name="connsiteX37" fmla="*/ 6157482 w 24412915"/>
              <a:gd name="connsiteY37" fmla="*/ 0 h 13410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412915" h="13410728">
                <a:moveTo>
                  <a:pt x="6157482" y="0"/>
                </a:moveTo>
                <a:cubicBezTo>
                  <a:pt x="6268243" y="391739"/>
                  <a:pt x="6626526" y="662131"/>
                  <a:pt x="7033408" y="662601"/>
                </a:cubicBezTo>
                <a:cubicBezTo>
                  <a:pt x="7439160" y="662835"/>
                  <a:pt x="7796312" y="394321"/>
                  <a:pt x="7909335" y="4225"/>
                </a:cubicBezTo>
                <a:cubicBezTo>
                  <a:pt x="8018966" y="397842"/>
                  <a:pt x="8377249" y="670581"/>
                  <a:pt x="8785260" y="671754"/>
                </a:cubicBezTo>
                <a:cubicBezTo>
                  <a:pt x="9189881" y="672928"/>
                  <a:pt x="9545903" y="407465"/>
                  <a:pt x="9661187" y="19951"/>
                </a:cubicBezTo>
                <a:cubicBezTo>
                  <a:pt x="9765169" y="415680"/>
                  <a:pt x="10122321" y="691940"/>
                  <a:pt x="10531461" y="693348"/>
                </a:cubicBezTo>
                <a:cubicBezTo>
                  <a:pt x="10936083" y="694522"/>
                  <a:pt x="11292105" y="426477"/>
                  <a:pt x="11401736" y="37320"/>
                </a:cubicBezTo>
                <a:cubicBezTo>
                  <a:pt x="11523801" y="436805"/>
                  <a:pt x="11896776" y="706258"/>
                  <a:pt x="12314960" y="695695"/>
                </a:cubicBezTo>
                <a:cubicBezTo>
                  <a:pt x="12711670" y="685837"/>
                  <a:pt x="13058650" y="422957"/>
                  <a:pt x="13175064" y="43188"/>
                </a:cubicBezTo>
                <a:cubicBezTo>
                  <a:pt x="13288086" y="427181"/>
                  <a:pt x="13635066" y="694991"/>
                  <a:pt x="14036297" y="707196"/>
                </a:cubicBezTo>
                <a:cubicBezTo>
                  <a:pt x="14457872" y="719871"/>
                  <a:pt x="14836498" y="446663"/>
                  <a:pt x="14957433" y="41779"/>
                </a:cubicBezTo>
                <a:cubicBezTo>
                  <a:pt x="15048981" y="434692"/>
                  <a:pt x="15399352" y="712595"/>
                  <a:pt x="15802843" y="713768"/>
                </a:cubicBezTo>
                <a:cubicBezTo>
                  <a:pt x="16201813" y="714707"/>
                  <a:pt x="16551054" y="443846"/>
                  <a:pt x="16648253" y="56801"/>
                </a:cubicBezTo>
                <a:cubicBezTo>
                  <a:pt x="16787272" y="460041"/>
                  <a:pt x="17172679" y="725269"/>
                  <a:pt x="17598775" y="710248"/>
                </a:cubicBezTo>
                <a:cubicBezTo>
                  <a:pt x="18002267" y="695930"/>
                  <a:pt x="18354895" y="431406"/>
                  <a:pt x="18480351" y="47882"/>
                </a:cubicBezTo>
                <a:cubicBezTo>
                  <a:pt x="18592243" y="441499"/>
                  <a:pt x="18951659" y="713299"/>
                  <a:pt x="19360799" y="714003"/>
                </a:cubicBezTo>
                <a:cubicBezTo>
                  <a:pt x="19768811" y="714473"/>
                  <a:pt x="20127095" y="446663"/>
                  <a:pt x="20242379" y="56097"/>
                </a:cubicBezTo>
                <a:cubicBezTo>
                  <a:pt x="20356531" y="448306"/>
                  <a:pt x="20714811" y="718932"/>
                  <a:pt x="21122823" y="721749"/>
                </a:cubicBezTo>
                <a:cubicBezTo>
                  <a:pt x="21531967" y="724565"/>
                  <a:pt x="21894771" y="457694"/>
                  <a:pt x="22014575" y="65955"/>
                </a:cubicBezTo>
                <a:cubicBezTo>
                  <a:pt x="22111775" y="473420"/>
                  <a:pt x="22487011" y="752027"/>
                  <a:pt x="22905195" y="727382"/>
                </a:cubicBezTo>
                <a:cubicBezTo>
                  <a:pt x="23290599" y="704615"/>
                  <a:pt x="23612715" y="426712"/>
                  <a:pt x="23690703" y="49056"/>
                </a:cubicBezTo>
                <a:cubicBezTo>
                  <a:pt x="23730259" y="219693"/>
                  <a:pt x="23820679" y="373901"/>
                  <a:pt x="23951783" y="490085"/>
                </a:cubicBezTo>
                <a:cubicBezTo>
                  <a:pt x="24080631" y="604391"/>
                  <a:pt x="24242251" y="676214"/>
                  <a:pt x="24412915" y="695695"/>
                </a:cubicBezTo>
                <a:lnTo>
                  <a:pt x="24412915" y="1314890"/>
                </a:lnTo>
                <a:lnTo>
                  <a:pt x="24412915" y="12791533"/>
                </a:lnTo>
                <a:lnTo>
                  <a:pt x="24412915" y="13410728"/>
                </a:lnTo>
                <a:lnTo>
                  <a:pt x="21475" y="13410728"/>
                </a:lnTo>
                <a:cubicBezTo>
                  <a:pt x="14318" y="9378782"/>
                  <a:pt x="7158" y="5346836"/>
                  <a:pt x="0" y="1314890"/>
                </a:cubicBezTo>
                <a:lnTo>
                  <a:pt x="1099" y="1314833"/>
                </a:lnTo>
                <a:lnTo>
                  <a:pt x="0" y="695695"/>
                </a:lnTo>
                <a:cubicBezTo>
                  <a:pt x="224916" y="694052"/>
                  <a:pt x="440789" y="610963"/>
                  <a:pt x="609193" y="461919"/>
                </a:cubicBezTo>
                <a:cubicBezTo>
                  <a:pt x="740300" y="345031"/>
                  <a:pt x="835239" y="192936"/>
                  <a:pt x="882708" y="23706"/>
                </a:cubicBezTo>
                <a:cubicBezTo>
                  <a:pt x="1000252" y="413333"/>
                  <a:pt x="1359664" y="679970"/>
                  <a:pt x="1766546" y="679500"/>
                </a:cubicBezTo>
                <a:cubicBezTo>
                  <a:pt x="2174560" y="679031"/>
                  <a:pt x="2533971" y="409578"/>
                  <a:pt x="2649255" y="17369"/>
                </a:cubicBezTo>
                <a:cubicBezTo>
                  <a:pt x="2760017" y="413099"/>
                  <a:pt x="3121689" y="685837"/>
                  <a:pt x="3533092" y="683490"/>
                </a:cubicBezTo>
                <a:cubicBezTo>
                  <a:pt x="3934323" y="681143"/>
                  <a:pt x="4288085" y="414742"/>
                  <a:pt x="4399978" y="28401"/>
                </a:cubicBezTo>
                <a:cubicBezTo>
                  <a:pt x="4513000" y="414742"/>
                  <a:pt x="4865632" y="681143"/>
                  <a:pt x="5267993" y="683490"/>
                </a:cubicBezTo>
                <a:cubicBezTo>
                  <a:pt x="5686177" y="686072"/>
                  <a:pt x="6052370" y="404649"/>
                  <a:pt x="615748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 w="25400">
            <a:noFill/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4" name="Фигура">
            <a:extLst>
              <a:ext uri="{FF2B5EF4-FFF2-40B4-BE49-F238E27FC236}">
                <a16:creationId xmlns:a16="http://schemas.microsoft.com/office/drawing/2014/main" id="{427E55C9-8194-0B40-9BA2-5260B33C04EF}"/>
              </a:ext>
            </a:extLst>
          </p:cNvPr>
          <p:cNvSpPr/>
          <p:nvPr/>
        </p:nvSpPr>
        <p:spPr>
          <a:xfrm>
            <a:off x="5157115" y="1909302"/>
            <a:ext cx="17566015" cy="1174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1" h="21572" extrusionOk="0">
                <a:moveTo>
                  <a:pt x="2674" y="10689"/>
                </a:moveTo>
                <a:cubicBezTo>
                  <a:pt x="2256" y="10130"/>
                  <a:pt x="1927" y="9441"/>
                  <a:pt x="1708" y="8671"/>
                </a:cubicBezTo>
                <a:cubicBezTo>
                  <a:pt x="1403" y="7593"/>
                  <a:pt x="1328" y="6401"/>
                  <a:pt x="1033" y="5316"/>
                </a:cubicBezTo>
                <a:cubicBezTo>
                  <a:pt x="852" y="4652"/>
                  <a:pt x="592" y="4041"/>
                  <a:pt x="266" y="3515"/>
                </a:cubicBezTo>
                <a:cubicBezTo>
                  <a:pt x="1119" y="3379"/>
                  <a:pt x="1978" y="3678"/>
                  <a:pt x="2703" y="4361"/>
                </a:cubicBezTo>
                <a:cubicBezTo>
                  <a:pt x="3263" y="4889"/>
                  <a:pt x="3721" y="5627"/>
                  <a:pt x="4030" y="6501"/>
                </a:cubicBezTo>
                <a:cubicBezTo>
                  <a:pt x="4612" y="5491"/>
                  <a:pt x="5305" y="4636"/>
                  <a:pt x="6079" y="3975"/>
                </a:cubicBezTo>
                <a:cubicBezTo>
                  <a:pt x="6911" y="3264"/>
                  <a:pt x="7823" y="2788"/>
                  <a:pt x="8770" y="2569"/>
                </a:cubicBezTo>
                <a:cubicBezTo>
                  <a:pt x="8647" y="2230"/>
                  <a:pt x="8488" y="1922"/>
                  <a:pt x="8298" y="1659"/>
                </a:cubicBezTo>
                <a:cubicBezTo>
                  <a:pt x="8048" y="1311"/>
                  <a:pt x="7751" y="1048"/>
                  <a:pt x="7426" y="886"/>
                </a:cubicBezTo>
                <a:cubicBezTo>
                  <a:pt x="7826" y="723"/>
                  <a:pt x="8230" y="581"/>
                  <a:pt x="8636" y="461"/>
                </a:cubicBezTo>
                <a:cubicBezTo>
                  <a:pt x="9727" y="141"/>
                  <a:pt x="10875" y="-5"/>
                  <a:pt x="11973" y="0"/>
                </a:cubicBezTo>
                <a:cubicBezTo>
                  <a:pt x="12480" y="2"/>
                  <a:pt x="12984" y="40"/>
                  <a:pt x="13474" y="164"/>
                </a:cubicBezTo>
                <a:cubicBezTo>
                  <a:pt x="13902" y="273"/>
                  <a:pt x="14322" y="449"/>
                  <a:pt x="14723" y="775"/>
                </a:cubicBezTo>
                <a:cubicBezTo>
                  <a:pt x="15253" y="1205"/>
                  <a:pt x="15679" y="1875"/>
                  <a:pt x="15938" y="2689"/>
                </a:cubicBezTo>
                <a:cubicBezTo>
                  <a:pt x="16989" y="2991"/>
                  <a:pt x="17987" y="3617"/>
                  <a:pt x="18867" y="4527"/>
                </a:cubicBezTo>
                <a:cubicBezTo>
                  <a:pt x="19799" y="5490"/>
                  <a:pt x="20578" y="6749"/>
                  <a:pt x="21147" y="8214"/>
                </a:cubicBezTo>
                <a:cubicBezTo>
                  <a:pt x="21316" y="8102"/>
                  <a:pt x="21511" y="8253"/>
                  <a:pt x="21547" y="8524"/>
                </a:cubicBezTo>
                <a:cubicBezTo>
                  <a:pt x="21565" y="8656"/>
                  <a:pt x="21536" y="8791"/>
                  <a:pt x="21471" y="8884"/>
                </a:cubicBezTo>
                <a:cubicBezTo>
                  <a:pt x="21107" y="8966"/>
                  <a:pt x="20786" y="9211"/>
                  <a:pt x="20536" y="9562"/>
                </a:cubicBezTo>
                <a:cubicBezTo>
                  <a:pt x="20343" y="9832"/>
                  <a:pt x="20181" y="10182"/>
                  <a:pt x="20163" y="10611"/>
                </a:cubicBezTo>
                <a:cubicBezTo>
                  <a:pt x="20141" y="11094"/>
                  <a:pt x="20312" y="11514"/>
                  <a:pt x="20519" y="11847"/>
                </a:cubicBezTo>
                <a:cubicBezTo>
                  <a:pt x="20774" y="12257"/>
                  <a:pt x="21103" y="12572"/>
                  <a:pt x="21487" y="12739"/>
                </a:cubicBezTo>
                <a:cubicBezTo>
                  <a:pt x="21542" y="12767"/>
                  <a:pt x="21582" y="12840"/>
                  <a:pt x="21589" y="12927"/>
                </a:cubicBezTo>
                <a:cubicBezTo>
                  <a:pt x="21600" y="13057"/>
                  <a:pt x="21555" y="13161"/>
                  <a:pt x="21492" y="13216"/>
                </a:cubicBezTo>
                <a:cubicBezTo>
                  <a:pt x="21413" y="13287"/>
                  <a:pt x="21306" y="13281"/>
                  <a:pt x="21230" y="13164"/>
                </a:cubicBezTo>
                <a:cubicBezTo>
                  <a:pt x="20311" y="14874"/>
                  <a:pt x="19168" y="16287"/>
                  <a:pt x="17871" y="17314"/>
                </a:cubicBezTo>
                <a:cubicBezTo>
                  <a:pt x="16479" y="18417"/>
                  <a:pt x="14943" y="19051"/>
                  <a:pt x="13370" y="19172"/>
                </a:cubicBezTo>
                <a:cubicBezTo>
                  <a:pt x="13153" y="19752"/>
                  <a:pt x="12855" y="20257"/>
                  <a:pt x="12497" y="20651"/>
                </a:cubicBezTo>
                <a:cubicBezTo>
                  <a:pt x="11934" y="21272"/>
                  <a:pt x="11249" y="21595"/>
                  <a:pt x="10549" y="21570"/>
                </a:cubicBezTo>
                <a:cubicBezTo>
                  <a:pt x="10786" y="21235"/>
                  <a:pt x="10985" y="20843"/>
                  <a:pt x="11136" y="20411"/>
                </a:cubicBezTo>
                <a:cubicBezTo>
                  <a:pt x="11281" y="19999"/>
                  <a:pt x="11381" y="19555"/>
                  <a:pt x="11432" y="19096"/>
                </a:cubicBezTo>
                <a:cubicBezTo>
                  <a:pt x="10781" y="19046"/>
                  <a:pt x="10132" y="18931"/>
                  <a:pt x="9491" y="18753"/>
                </a:cubicBezTo>
                <a:cubicBezTo>
                  <a:pt x="8901" y="18589"/>
                  <a:pt x="8318" y="18372"/>
                  <a:pt x="7746" y="18103"/>
                </a:cubicBezTo>
                <a:cubicBezTo>
                  <a:pt x="7382" y="18528"/>
                  <a:pt x="6969" y="18853"/>
                  <a:pt x="6528" y="19061"/>
                </a:cubicBezTo>
                <a:cubicBezTo>
                  <a:pt x="6066" y="19280"/>
                  <a:pt x="5580" y="19366"/>
                  <a:pt x="5096" y="19317"/>
                </a:cubicBezTo>
                <a:cubicBezTo>
                  <a:pt x="5428" y="19133"/>
                  <a:pt x="5730" y="18844"/>
                  <a:pt x="5981" y="18471"/>
                </a:cubicBezTo>
                <a:cubicBezTo>
                  <a:pt x="6192" y="18157"/>
                  <a:pt x="6363" y="17790"/>
                  <a:pt x="6486" y="17386"/>
                </a:cubicBezTo>
                <a:cubicBezTo>
                  <a:pt x="5999" y="17004"/>
                  <a:pt x="5535" y="16561"/>
                  <a:pt x="5099" y="16061"/>
                </a:cubicBezTo>
                <a:cubicBezTo>
                  <a:pt x="4706" y="15610"/>
                  <a:pt x="4337" y="15115"/>
                  <a:pt x="3995" y="14579"/>
                </a:cubicBezTo>
                <a:cubicBezTo>
                  <a:pt x="3646" y="15600"/>
                  <a:pt x="3101" y="16443"/>
                  <a:pt x="2429" y="16999"/>
                </a:cubicBezTo>
                <a:cubicBezTo>
                  <a:pt x="1690" y="17612"/>
                  <a:pt x="837" y="17846"/>
                  <a:pt x="0" y="17667"/>
                </a:cubicBezTo>
                <a:cubicBezTo>
                  <a:pt x="406" y="17128"/>
                  <a:pt x="741" y="16481"/>
                  <a:pt x="988" y="15759"/>
                </a:cubicBezTo>
                <a:cubicBezTo>
                  <a:pt x="1346" y="14711"/>
                  <a:pt x="1507" y="13541"/>
                  <a:pt x="1848" y="12483"/>
                </a:cubicBezTo>
                <a:cubicBezTo>
                  <a:pt x="2060" y="11826"/>
                  <a:pt x="2338" y="11220"/>
                  <a:pt x="2674" y="10689"/>
                </a:cubicBezTo>
                <a:close/>
              </a:path>
            </a:pathLst>
          </a:custGeom>
          <a:solidFill>
            <a:schemeClr val="bg1"/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5" name="Кружок">
            <a:extLst>
              <a:ext uri="{FF2B5EF4-FFF2-40B4-BE49-F238E27FC236}">
                <a16:creationId xmlns:a16="http://schemas.microsoft.com/office/drawing/2014/main" id="{A53B7112-27E7-8F4C-ADE7-65908E63A9CD}"/>
              </a:ext>
            </a:extLst>
          </p:cNvPr>
          <p:cNvSpPr/>
          <p:nvPr/>
        </p:nvSpPr>
        <p:spPr>
          <a:xfrm>
            <a:off x="20197987" y="5697938"/>
            <a:ext cx="1101247" cy="1101247"/>
          </a:xfrm>
          <a:prstGeom prst="ellipse">
            <a:avLst/>
          </a:prstGeom>
          <a:solidFill>
            <a:schemeClr val="bg1">
              <a:lumMod val="85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6" name="Кружок">
            <a:extLst>
              <a:ext uri="{FF2B5EF4-FFF2-40B4-BE49-F238E27FC236}">
                <a16:creationId xmlns:a16="http://schemas.microsoft.com/office/drawing/2014/main" id="{DDD5F47E-C808-1846-8B36-1B01E055F8D6}"/>
              </a:ext>
            </a:extLst>
          </p:cNvPr>
          <p:cNvSpPr/>
          <p:nvPr/>
        </p:nvSpPr>
        <p:spPr>
          <a:xfrm>
            <a:off x="20617890" y="5982430"/>
            <a:ext cx="615592" cy="615594"/>
          </a:xfrm>
          <a:prstGeom prst="ellipse">
            <a:avLst/>
          </a:prstGeom>
          <a:solidFill>
            <a:schemeClr val="bg1">
              <a:lumMod val="5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7" name="Кружок">
            <a:extLst>
              <a:ext uri="{FF2B5EF4-FFF2-40B4-BE49-F238E27FC236}">
                <a16:creationId xmlns:a16="http://schemas.microsoft.com/office/drawing/2014/main" id="{BCF609EB-0A08-4644-BD35-5472BB9D0B12}"/>
              </a:ext>
            </a:extLst>
          </p:cNvPr>
          <p:cNvSpPr/>
          <p:nvPr/>
        </p:nvSpPr>
        <p:spPr>
          <a:xfrm flipH="1">
            <a:off x="23994489" y="1563471"/>
            <a:ext cx="341123" cy="34112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9" name="Кружок">
            <a:extLst>
              <a:ext uri="{FF2B5EF4-FFF2-40B4-BE49-F238E27FC236}">
                <a16:creationId xmlns:a16="http://schemas.microsoft.com/office/drawing/2014/main" id="{4BDA0920-AE78-8842-ABDE-C6DC30BEAA89}"/>
              </a:ext>
            </a:extLst>
          </p:cNvPr>
          <p:cNvSpPr/>
          <p:nvPr/>
        </p:nvSpPr>
        <p:spPr>
          <a:xfrm>
            <a:off x="21859854" y="3461668"/>
            <a:ext cx="280304" cy="28030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10" name="Кружок">
            <a:extLst>
              <a:ext uri="{FF2B5EF4-FFF2-40B4-BE49-F238E27FC236}">
                <a16:creationId xmlns:a16="http://schemas.microsoft.com/office/drawing/2014/main" id="{37807125-D566-DB41-8308-08076159A411}"/>
              </a:ext>
            </a:extLst>
          </p:cNvPr>
          <p:cNvSpPr/>
          <p:nvPr/>
        </p:nvSpPr>
        <p:spPr>
          <a:xfrm>
            <a:off x="21979451" y="1068803"/>
            <a:ext cx="1135533" cy="113553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11" name="Кружок">
            <a:extLst>
              <a:ext uri="{FF2B5EF4-FFF2-40B4-BE49-F238E27FC236}">
                <a16:creationId xmlns:a16="http://schemas.microsoft.com/office/drawing/2014/main" id="{2C203270-91A3-B14B-AE5F-C3F8B26FA1E6}"/>
              </a:ext>
            </a:extLst>
          </p:cNvPr>
          <p:cNvSpPr/>
          <p:nvPr/>
        </p:nvSpPr>
        <p:spPr>
          <a:xfrm>
            <a:off x="22820018" y="3840143"/>
            <a:ext cx="1135533" cy="113553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sp>
        <p:nvSpPr>
          <p:cNvPr id="79" name="Right Arrow 78">
            <a:extLst>
              <a:ext uri="{FF2B5EF4-FFF2-40B4-BE49-F238E27FC236}">
                <a16:creationId xmlns:a16="http://schemas.microsoft.com/office/drawing/2014/main" id="{8D3DCFBC-C9E9-C140-A776-4FA85DDBA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8169" y="7223725"/>
            <a:ext cx="20468656" cy="1099953"/>
          </a:xfrm>
          <a:prstGeom prst="rightArrow">
            <a:avLst>
              <a:gd name="adj1" fmla="val 50000"/>
              <a:gd name="adj2" fmla="val 4995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0" name="Freeform 8">
            <a:extLst>
              <a:ext uri="{FF2B5EF4-FFF2-40B4-BE49-F238E27FC236}">
                <a16:creationId xmlns:a16="http://schemas.microsoft.com/office/drawing/2014/main" id="{744898ED-5B45-0C4E-BEDD-27A9D3F60875}"/>
              </a:ext>
            </a:extLst>
          </p:cNvPr>
          <p:cNvSpPr>
            <a:spLocks/>
          </p:cNvSpPr>
          <p:nvPr/>
        </p:nvSpPr>
        <p:spPr bwMode="auto">
          <a:xfrm flipH="1" flipV="1">
            <a:off x="17827459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1" name="Freeform 8">
            <a:extLst>
              <a:ext uri="{FF2B5EF4-FFF2-40B4-BE49-F238E27FC236}">
                <a16:creationId xmlns:a16="http://schemas.microsoft.com/office/drawing/2014/main" id="{36C04859-E55C-DE4F-8FCC-4E2B52B4473E}"/>
              </a:ext>
            </a:extLst>
          </p:cNvPr>
          <p:cNvSpPr>
            <a:spLocks/>
          </p:cNvSpPr>
          <p:nvPr/>
        </p:nvSpPr>
        <p:spPr bwMode="auto">
          <a:xfrm flipH="1">
            <a:off x="17827459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2" name="Oval 66">
            <a:extLst>
              <a:ext uri="{FF2B5EF4-FFF2-40B4-BE49-F238E27FC236}">
                <a16:creationId xmlns:a16="http://schemas.microsoft.com/office/drawing/2014/main" id="{9D6B9BC4-68FD-3041-96AA-74AFC87B0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788" y="4617780"/>
            <a:ext cx="307895" cy="3094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3" name="Oval 66">
            <a:extLst>
              <a:ext uri="{FF2B5EF4-FFF2-40B4-BE49-F238E27FC236}">
                <a16:creationId xmlns:a16="http://schemas.microsoft.com/office/drawing/2014/main" id="{1719EF9D-53A4-4E46-9247-3BD6CDFBB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7475" y="7142469"/>
            <a:ext cx="1262464" cy="12624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4" name="Oval 66">
            <a:extLst>
              <a:ext uri="{FF2B5EF4-FFF2-40B4-BE49-F238E27FC236}">
                <a16:creationId xmlns:a16="http://schemas.microsoft.com/office/drawing/2014/main" id="{28EAC3C3-77F4-F245-88B6-D06EC6FAD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2402" y="3143376"/>
            <a:ext cx="791957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5" name="Oval 66">
            <a:extLst>
              <a:ext uri="{FF2B5EF4-FFF2-40B4-BE49-F238E27FC236}">
                <a16:creationId xmlns:a16="http://schemas.microsoft.com/office/drawing/2014/main" id="{2BE96F08-D0BE-0D48-9457-17C346003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4437" y="6130273"/>
            <a:ext cx="307895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6" name="Oval 66">
            <a:extLst>
              <a:ext uri="{FF2B5EF4-FFF2-40B4-BE49-F238E27FC236}">
                <a16:creationId xmlns:a16="http://schemas.microsoft.com/office/drawing/2014/main" id="{9EDA9391-B7FD-7A4D-9FE6-88DCD8B35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0338" y="11853307"/>
            <a:ext cx="791956" cy="791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7" name="Oval 66">
            <a:extLst>
              <a:ext uri="{FF2B5EF4-FFF2-40B4-BE49-F238E27FC236}">
                <a16:creationId xmlns:a16="http://schemas.microsoft.com/office/drawing/2014/main" id="{22D1A8F6-6615-524E-9707-2134ADBEE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7479" y="10899468"/>
            <a:ext cx="309481" cy="3078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8" name="Oval 66">
            <a:extLst>
              <a:ext uri="{FF2B5EF4-FFF2-40B4-BE49-F238E27FC236}">
                <a16:creationId xmlns:a16="http://schemas.microsoft.com/office/drawing/2014/main" id="{53984975-FFEE-FA46-B6FB-0BF0183CB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6516" y="9386975"/>
            <a:ext cx="309482" cy="309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89" name="Freeform 8">
            <a:extLst>
              <a:ext uri="{FF2B5EF4-FFF2-40B4-BE49-F238E27FC236}">
                <a16:creationId xmlns:a16="http://schemas.microsoft.com/office/drawing/2014/main" id="{2269BA1A-889E-9541-9628-C0C7F48DDBA5}"/>
              </a:ext>
            </a:extLst>
          </p:cNvPr>
          <p:cNvSpPr>
            <a:spLocks/>
          </p:cNvSpPr>
          <p:nvPr/>
        </p:nvSpPr>
        <p:spPr bwMode="auto">
          <a:xfrm flipH="1" flipV="1">
            <a:off x="11582035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0" name="Freeform 8">
            <a:extLst>
              <a:ext uri="{FF2B5EF4-FFF2-40B4-BE49-F238E27FC236}">
                <a16:creationId xmlns:a16="http://schemas.microsoft.com/office/drawing/2014/main" id="{0944A8C0-39C4-9F4A-9325-7D640A7151C1}"/>
              </a:ext>
            </a:extLst>
          </p:cNvPr>
          <p:cNvSpPr>
            <a:spLocks/>
          </p:cNvSpPr>
          <p:nvPr/>
        </p:nvSpPr>
        <p:spPr bwMode="auto">
          <a:xfrm flipH="1">
            <a:off x="11582035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1" name="Oval 66">
            <a:extLst>
              <a:ext uri="{FF2B5EF4-FFF2-40B4-BE49-F238E27FC236}">
                <a16:creationId xmlns:a16="http://schemas.microsoft.com/office/drawing/2014/main" id="{54D75412-BFD6-0E44-B23A-21F2D5547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2364" y="4617780"/>
            <a:ext cx="307895" cy="3094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2" name="Oval 66">
            <a:extLst>
              <a:ext uri="{FF2B5EF4-FFF2-40B4-BE49-F238E27FC236}">
                <a16:creationId xmlns:a16="http://schemas.microsoft.com/office/drawing/2014/main" id="{9AEF6911-D572-154E-8395-E5ED4B490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2051" y="7142469"/>
            <a:ext cx="1262464" cy="1262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3" name="Oval 66">
            <a:extLst>
              <a:ext uri="{FF2B5EF4-FFF2-40B4-BE49-F238E27FC236}">
                <a16:creationId xmlns:a16="http://schemas.microsoft.com/office/drawing/2014/main" id="{2C435371-E2D7-8540-9B23-657F0E7F0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6978" y="3143376"/>
            <a:ext cx="791957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4" name="Oval 66">
            <a:extLst>
              <a:ext uri="{FF2B5EF4-FFF2-40B4-BE49-F238E27FC236}">
                <a16:creationId xmlns:a16="http://schemas.microsoft.com/office/drawing/2014/main" id="{B2282A9A-135C-D14A-A168-C9EE58494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9013" y="6130273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5" name="Oval 66">
            <a:extLst>
              <a:ext uri="{FF2B5EF4-FFF2-40B4-BE49-F238E27FC236}">
                <a16:creationId xmlns:a16="http://schemas.microsoft.com/office/drawing/2014/main" id="{E8176B2B-E41A-3E4E-B633-38B87C290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914" y="11853307"/>
            <a:ext cx="791956" cy="791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0CDFA6E-1279-234E-B100-E844F33AD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035" y="10899468"/>
            <a:ext cx="307895" cy="30789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7" name="Oval 66">
            <a:extLst>
              <a:ext uri="{FF2B5EF4-FFF2-40B4-BE49-F238E27FC236}">
                <a16:creationId xmlns:a16="http://schemas.microsoft.com/office/drawing/2014/main" id="{54D26C85-928B-3342-9D52-F323FD8D3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3943" y="9386975"/>
            <a:ext cx="307895" cy="3094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8" name="Freeform 8">
            <a:extLst>
              <a:ext uri="{FF2B5EF4-FFF2-40B4-BE49-F238E27FC236}">
                <a16:creationId xmlns:a16="http://schemas.microsoft.com/office/drawing/2014/main" id="{16EEE98C-6804-5548-ADC0-AAF6345F1A76}"/>
              </a:ext>
            </a:extLst>
          </p:cNvPr>
          <p:cNvSpPr>
            <a:spLocks/>
          </p:cNvSpPr>
          <p:nvPr/>
        </p:nvSpPr>
        <p:spPr bwMode="auto">
          <a:xfrm flipH="1" flipV="1">
            <a:off x="5336976" y="7966532"/>
            <a:ext cx="3739176" cy="4526371"/>
          </a:xfrm>
          <a:custGeom>
            <a:avLst/>
            <a:gdLst>
              <a:gd name="T0" fmla="*/ 0 w 3347745"/>
              <a:gd name="T1" fmla="*/ 6873008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99" name="Freeform 8">
            <a:extLst>
              <a:ext uri="{FF2B5EF4-FFF2-40B4-BE49-F238E27FC236}">
                <a16:creationId xmlns:a16="http://schemas.microsoft.com/office/drawing/2014/main" id="{3272D90A-DC34-D648-981F-A6C175A4E101}"/>
              </a:ext>
            </a:extLst>
          </p:cNvPr>
          <p:cNvSpPr>
            <a:spLocks/>
          </p:cNvSpPr>
          <p:nvPr/>
        </p:nvSpPr>
        <p:spPr bwMode="auto">
          <a:xfrm flipH="1">
            <a:off x="5336976" y="3214795"/>
            <a:ext cx="3739176" cy="4527958"/>
          </a:xfrm>
          <a:custGeom>
            <a:avLst/>
            <a:gdLst>
              <a:gd name="T0" fmla="*/ 0 w 3347745"/>
              <a:gd name="T1" fmla="*/ 6882649 h 4079175"/>
              <a:gd name="T2" fmla="*/ 5827493 w 3347745"/>
              <a:gd name="T3" fmla="*/ 0 h 40791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347745" h="4079175">
                <a:moveTo>
                  <a:pt x="0" y="4079175"/>
                </a:moveTo>
                <a:lnTo>
                  <a:pt x="3347745" y="0"/>
                </a:lnTo>
              </a:path>
            </a:pathLst>
          </a:custGeom>
          <a:noFill/>
          <a:ln w="381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noAutofit/>
          </a:bodyPr>
          <a:lstStyle/>
          <a:p>
            <a:endParaRPr 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0" name="Oval 66">
            <a:extLst>
              <a:ext uri="{FF2B5EF4-FFF2-40B4-BE49-F238E27FC236}">
                <a16:creationId xmlns:a16="http://schemas.microsoft.com/office/drawing/2014/main" id="{E5D3546E-8332-FC41-949B-9690D73B7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7305" y="4617780"/>
            <a:ext cx="307895" cy="30948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1" name="Oval 66">
            <a:extLst>
              <a:ext uri="{FF2B5EF4-FFF2-40B4-BE49-F238E27FC236}">
                <a16:creationId xmlns:a16="http://schemas.microsoft.com/office/drawing/2014/main" id="{9E4482DF-C5C8-1F4A-AE3B-5DC51DBB6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943" y="7142470"/>
            <a:ext cx="1260148" cy="12624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2" name="Oval 66">
            <a:extLst>
              <a:ext uri="{FF2B5EF4-FFF2-40B4-BE49-F238E27FC236}">
                <a16:creationId xmlns:a16="http://schemas.microsoft.com/office/drawing/2014/main" id="{D97E47BF-B488-F249-9455-B17E181C8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1919" y="3143376"/>
            <a:ext cx="791957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3" name="Oval 66">
            <a:extLst>
              <a:ext uri="{FF2B5EF4-FFF2-40B4-BE49-F238E27FC236}">
                <a16:creationId xmlns:a16="http://schemas.microsoft.com/office/drawing/2014/main" id="{A12ED1FE-E054-2346-8977-58A666BE9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954" y="6130273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4" name="Oval 66">
            <a:extLst>
              <a:ext uri="{FF2B5EF4-FFF2-40B4-BE49-F238E27FC236}">
                <a16:creationId xmlns:a16="http://schemas.microsoft.com/office/drawing/2014/main" id="{BC432520-0254-E94E-AEFA-12C6242D2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9854" y="11853307"/>
            <a:ext cx="791956" cy="791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5" name="Oval 66">
            <a:extLst>
              <a:ext uri="{FF2B5EF4-FFF2-40B4-BE49-F238E27FC236}">
                <a16:creationId xmlns:a16="http://schemas.microsoft.com/office/drawing/2014/main" id="{7FA00417-7E3F-EB4D-9AF5-FB663415C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22" y="10899468"/>
            <a:ext cx="307895" cy="30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6" name="Oval 66">
            <a:extLst>
              <a:ext uri="{FF2B5EF4-FFF2-40B4-BE49-F238E27FC236}">
                <a16:creationId xmlns:a16="http://schemas.microsoft.com/office/drawing/2014/main" id="{37C5CAB1-D5A2-E645-81A2-F29A3E66D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077" y="9386975"/>
            <a:ext cx="307895" cy="309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47B4FBD-76B1-C941-86C0-B2BED7A8C364}"/>
              </a:ext>
            </a:extLst>
          </p:cNvPr>
          <p:cNvSpPr txBox="1"/>
          <p:nvPr/>
        </p:nvSpPr>
        <p:spPr>
          <a:xfrm>
            <a:off x="2886183" y="3246966"/>
            <a:ext cx="20393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404CC7E-1B40-C84E-BB58-984563C36B14}"/>
              </a:ext>
            </a:extLst>
          </p:cNvPr>
          <p:cNvSpPr txBox="1"/>
          <p:nvPr/>
        </p:nvSpPr>
        <p:spPr>
          <a:xfrm>
            <a:off x="9045771" y="3246966"/>
            <a:ext cx="21259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00ED435-3A7C-2843-BE78-36420D2C6FBA}"/>
              </a:ext>
            </a:extLst>
          </p:cNvPr>
          <p:cNvSpPr txBox="1"/>
          <p:nvPr/>
        </p:nvSpPr>
        <p:spPr>
          <a:xfrm>
            <a:off x="15286669" y="3246966"/>
            <a:ext cx="21355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A32764A-D177-2449-91AE-55CE879ECC98}"/>
              </a:ext>
            </a:extLst>
          </p:cNvPr>
          <p:cNvSpPr txBox="1"/>
          <p:nvPr/>
        </p:nvSpPr>
        <p:spPr>
          <a:xfrm>
            <a:off x="2764355" y="11956898"/>
            <a:ext cx="21611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F65D0B4-3C95-CB42-907D-F522BEE06158}"/>
              </a:ext>
            </a:extLst>
          </p:cNvPr>
          <p:cNvSpPr txBox="1"/>
          <p:nvPr/>
        </p:nvSpPr>
        <p:spPr>
          <a:xfrm>
            <a:off x="9016918" y="11956898"/>
            <a:ext cx="21547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8549A54-8F99-3B46-8F38-94BEC6DBEFAC}"/>
              </a:ext>
            </a:extLst>
          </p:cNvPr>
          <p:cNvSpPr txBox="1"/>
          <p:nvPr/>
        </p:nvSpPr>
        <p:spPr>
          <a:xfrm>
            <a:off x="15269035" y="11956898"/>
            <a:ext cx="215315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7E0AD074-BACC-5F4E-923D-F6D11C015487}"/>
              </a:ext>
            </a:extLst>
          </p:cNvPr>
          <p:cNvSpPr txBox="1">
            <a:spLocks/>
          </p:cNvSpPr>
          <p:nvPr/>
        </p:nvSpPr>
        <p:spPr>
          <a:xfrm>
            <a:off x="3855318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7A41B13C-80D9-5944-98F7-A7CA0A01045D}"/>
              </a:ext>
            </a:extLst>
          </p:cNvPr>
          <p:cNvSpPr txBox="1">
            <a:spLocks/>
          </p:cNvSpPr>
          <p:nvPr/>
        </p:nvSpPr>
        <p:spPr>
          <a:xfrm>
            <a:off x="2551577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A01E5773-C64E-884B-AE53-7D65E4601F6B}"/>
              </a:ext>
            </a:extLst>
          </p:cNvPr>
          <p:cNvSpPr txBox="1">
            <a:spLocks/>
          </p:cNvSpPr>
          <p:nvPr/>
        </p:nvSpPr>
        <p:spPr>
          <a:xfrm>
            <a:off x="2551577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D5784CE0-8D9F-6B40-A8C2-0C5446555568}"/>
              </a:ext>
            </a:extLst>
          </p:cNvPr>
          <p:cNvSpPr txBox="1">
            <a:spLocks/>
          </p:cNvSpPr>
          <p:nvPr/>
        </p:nvSpPr>
        <p:spPr>
          <a:xfrm>
            <a:off x="3855318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A711CD2C-FB7C-AE43-A1E0-CAA21F3B8E79}"/>
              </a:ext>
            </a:extLst>
          </p:cNvPr>
          <p:cNvSpPr txBox="1">
            <a:spLocks/>
          </p:cNvSpPr>
          <p:nvPr/>
        </p:nvSpPr>
        <p:spPr>
          <a:xfrm>
            <a:off x="10163924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309577B5-EBB4-7B40-AFF3-8552C1E9D23B}"/>
              </a:ext>
            </a:extLst>
          </p:cNvPr>
          <p:cNvSpPr txBox="1">
            <a:spLocks/>
          </p:cNvSpPr>
          <p:nvPr/>
        </p:nvSpPr>
        <p:spPr>
          <a:xfrm>
            <a:off x="8860183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79D741D7-266B-124B-8FF7-849E633C35C7}"/>
              </a:ext>
            </a:extLst>
          </p:cNvPr>
          <p:cNvSpPr txBox="1">
            <a:spLocks/>
          </p:cNvSpPr>
          <p:nvPr/>
        </p:nvSpPr>
        <p:spPr>
          <a:xfrm>
            <a:off x="8860183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CA5EB6D7-E5E7-A149-931E-5B47AAA7E8D3}"/>
              </a:ext>
            </a:extLst>
          </p:cNvPr>
          <p:cNvSpPr txBox="1">
            <a:spLocks/>
          </p:cNvSpPr>
          <p:nvPr/>
        </p:nvSpPr>
        <p:spPr>
          <a:xfrm>
            <a:off x="10163924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1" name="Subtitle 2">
            <a:extLst>
              <a:ext uri="{FF2B5EF4-FFF2-40B4-BE49-F238E27FC236}">
                <a16:creationId xmlns:a16="http://schemas.microsoft.com/office/drawing/2014/main" id="{D7876732-076C-3548-85AF-4A2562B8189A}"/>
              </a:ext>
            </a:extLst>
          </p:cNvPr>
          <p:cNvSpPr txBox="1">
            <a:spLocks/>
          </p:cNvSpPr>
          <p:nvPr/>
        </p:nvSpPr>
        <p:spPr>
          <a:xfrm>
            <a:off x="16320300" y="59994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0E8C5F13-B9CA-1742-90D4-8CAABC8B2B94}"/>
              </a:ext>
            </a:extLst>
          </p:cNvPr>
          <p:cNvSpPr txBox="1">
            <a:spLocks/>
          </p:cNvSpPr>
          <p:nvPr/>
        </p:nvSpPr>
        <p:spPr>
          <a:xfrm>
            <a:off x="15016559" y="448779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A304E21C-327C-DD48-ABF3-F317D6585635}"/>
              </a:ext>
            </a:extLst>
          </p:cNvPr>
          <p:cNvSpPr txBox="1">
            <a:spLocks/>
          </p:cNvSpPr>
          <p:nvPr/>
        </p:nvSpPr>
        <p:spPr>
          <a:xfrm>
            <a:off x="15016559" y="10768689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142215A4-75E2-4448-9CDF-439E47A57743}"/>
              </a:ext>
            </a:extLst>
          </p:cNvPr>
          <p:cNvSpPr txBox="1">
            <a:spLocks/>
          </p:cNvSpPr>
          <p:nvPr/>
        </p:nvSpPr>
        <p:spPr>
          <a:xfrm>
            <a:off x="16320300" y="9256990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D35334A-87D1-EF42-ABE0-EC21EBC348DC}"/>
              </a:ext>
            </a:extLst>
          </p:cNvPr>
          <p:cNvSpPr txBox="1"/>
          <p:nvPr/>
        </p:nvSpPr>
        <p:spPr>
          <a:xfrm>
            <a:off x="8623717" y="7219703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CF05489-5B5D-C04A-82DF-92BCC5894EDB}"/>
              </a:ext>
            </a:extLst>
          </p:cNvPr>
          <p:cNvSpPr txBox="1"/>
          <p:nvPr/>
        </p:nvSpPr>
        <p:spPr>
          <a:xfrm>
            <a:off x="14898439" y="7219703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1CD3A6-C298-064D-9138-4BD1D1E75EC3}"/>
              </a:ext>
            </a:extLst>
          </p:cNvPr>
          <p:cNvSpPr txBox="1"/>
          <p:nvPr/>
        </p:nvSpPr>
        <p:spPr>
          <a:xfrm>
            <a:off x="21090964" y="7219703"/>
            <a:ext cx="8354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FC6041A-D021-6D43-A61B-C711876B5210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ED1E45F-970A-0240-B5FB-9A798F26BD1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295087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">
            <a:extLst>
              <a:ext uri="{FF2B5EF4-FFF2-40B4-BE49-F238E27FC236}">
                <a16:creationId xmlns:a16="http://schemas.microsoft.com/office/drawing/2014/main" id="{DBA8A425-9F0F-F543-A7B8-BA6060EA1BA4}"/>
              </a:ext>
            </a:extLst>
          </p:cNvPr>
          <p:cNvCxnSpPr/>
          <p:nvPr/>
        </p:nvCxnSpPr>
        <p:spPr bwMode="auto">
          <a:xfrm flipH="1">
            <a:off x="1674766" y="7772680"/>
            <a:ext cx="2005346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8382060D-1C4F-DF43-9F1D-9F4A31CA983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689431D-DC92-2C43-83AE-BE4B4E86E9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A16964F5-2D48-444F-84B3-9EB59AB5A09A}"/>
              </a:ext>
            </a:extLst>
          </p:cNvPr>
          <p:cNvSpPr>
            <a:spLocks/>
          </p:cNvSpPr>
          <p:nvPr/>
        </p:nvSpPr>
        <p:spPr bwMode="auto">
          <a:xfrm>
            <a:off x="16507185" y="3657933"/>
            <a:ext cx="5177357" cy="4081318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5715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Oval 66">
            <a:extLst>
              <a:ext uri="{FF2B5EF4-FFF2-40B4-BE49-F238E27FC236}">
                <a16:creationId xmlns:a16="http://schemas.microsoft.com/office/drawing/2014/main" id="{0EBD70CF-9249-9D44-8537-148A1B13AE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2023" y="3524679"/>
            <a:ext cx="308222" cy="308250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8" name="Oval 66">
            <a:extLst>
              <a:ext uri="{FF2B5EF4-FFF2-40B4-BE49-F238E27FC236}">
                <a16:creationId xmlns:a16="http://schemas.microsoft.com/office/drawing/2014/main" id="{54FFC9E9-F58E-3746-A9D7-1AAC1F05568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62938" y="4889594"/>
            <a:ext cx="308222" cy="308250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Oval 66">
            <a:extLst>
              <a:ext uri="{FF2B5EF4-FFF2-40B4-BE49-F238E27FC236}">
                <a16:creationId xmlns:a16="http://schemas.microsoft.com/office/drawing/2014/main" id="{1F7AFB59-7FCA-674E-A352-AC603957681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78469" y="6254508"/>
            <a:ext cx="308222" cy="308250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0CE8FBC-1CBC-3F45-B0DA-539F09089AC1}"/>
              </a:ext>
            </a:extLst>
          </p:cNvPr>
          <p:cNvSpPr>
            <a:spLocks/>
          </p:cNvSpPr>
          <p:nvPr/>
        </p:nvSpPr>
        <p:spPr bwMode="auto">
          <a:xfrm flipV="1">
            <a:off x="16507514" y="7807491"/>
            <a:ext cx="5177028" cy="4081928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5715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1" name="Oval 66">
            <a:extLst>
              <a:ext uri="{FF2B5EF4-FFF2-40B4-BE49-F238E27FC236}">
                <a16:creationId xmlns:a16="http://schemas.microsoft.com/office/drawing/2014/main" id="{82A7975F-0E00-6248-A5D8-4EA8F60667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1988" y="11711670"/>
            <a:ext cx="307880" cy="307891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Oval 66">
            <a:extLst>
              <a:ext uri="{FF2B5EF4-FFF2-40B4-BE49-F238E27FC236}">
                <a16:creationId xmlns:a16="http://schemas.microsoft.com/office/drawing/2014/main" id="{25A4A9C7-D283-5E41-9524-4158C8005EA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62362" y="10351557"/>
            <a:ext cx="309467" cy="307891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Oval 66">
            <a:extLst>
              <a:ext uri="{FF2B5EF4-FFF2-40B4-BE49-F238E27FC236}">
                <a16:creationId xmlns:a16="http://schemas.microsoft.com/office/drawing/2014/main" id="{76AE731B-4CD7-0F4A-800D-E66C0751E0D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77908" y="8996205"/>
            <a:ext cx="309467" cy="307891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ABC0D1C1-0A5D-D84F-9472-D0E131130F5C}"/>
              </a:ext>
            </a:extLst>
          </p:cNvPr>
          <p:cNvSpPr>
            <a:spLocks/>
          </p:cNvSpPr>
          <p:nvPr/>
        </p:nvSpPr>
        <p:spPr bwMode="auto">
          <a:xfrm>
            <a:off x="9884491" y="3657933"/>
            <a:ext cx="5177357" cy="4081318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0" name="Oval 66">
            <a:extLst>
              <a:ext uri="{FF2B5EF4-FFF2-40B4-BE49-F238E27FC236}">
                <a16:creationId xmlns:a16="http://schemas.microsoft.com/office/drawing/2014/main" id="{B3E6C6E3-1435-C047-B163-E5883E72FB5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9330" y="3524679"/>
            <a:ext cx="308222" cy="308250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1" name="Oval 66">
            <a:extLst>
              <a:ext uri="{FF2B5EF4-FFF2-40B4-BE49-F238E27FC236}">
                <a16:creationId xmlns:a16="http://schemas.microsoft.com/office/drawing/2014/main" id="{96B6FFF6-D1E0-D24F-BD8D-8604CCDC90C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940246" y="4889594"/>
            <a:ext cx="308222" cy="308250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2" name="Oval 66">
            <a:extLst>
              <a:ext uri="{FF2B5EF4-FFF2-40B4-BE49-F238E27FC236}">
                <a16:creationId xmlns:a16="http://schemas.microsoft.com/office/drawing/2014/main" id="{4E02BF0F-AB9C-5342-A3FC-1D08B872025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55776" y="6254508"/>
            <a:ext cx="308222" cy="308250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3" name="Freeform 8">
            <a:extLst>
              <a:ext uri="{FF2B5EF4-FFF2-40B4-BE49-F238E27FC236}">
                <a16:creationId xmlns:a16="http://schemas.microsoft.com/office/drawing/2014/main" id="{6D6F667E-41A8-BF4B-BA7C-673BE23130F8}"/>
              </a:ext>
            </a:extLst>
          </p:cNvPr>
          <p:cNvSpPr>
            <a:spLocks/>
          </p:cNvSpPr>
          <p:nvPr/>
        </p:nvSpPr>
        <p:spPr bwMode="auto">
          <a:xfrm flipV="1">
            <a:off x="9884820" y="7807491"/>
            <a:ext cx="5177028" cy="4081928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4" name="Oval 66">
            <a:extLst>
              <a:ext uri="{FF2B5EF4-FFF2-40B4-BE49-F238E27FC236}">
                <a16:creationId xmlns:a16="http://schemas.microsoft.com/office/drawing/2014/main" id="{4650BF11-3FEB-A943-B928-FE08E79509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109295" y="11711670"/>
            <a:ext cx="307880" cy="307891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Oval 66">
            <a:extLst>
              <a:ext uri="{FF2B5EF4-FFF2-40B4-BE49-F238E27FC236}">
                <a16:creationId xmlns:a16="http://schemas.microsoft.com/office/drawing/2014/main" id="{4700A10F-2310-7F44-970F-FCD560A88A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939669" y="10351557"/>
            <a:ext cx="309467" cy="307891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Oval 66">
            <a:extLst>
              <a:ext uri="{FF2B5EF4-FFF2-40B4-BE49-F238E27FC236}">
                <a16:creationId xmlns:a16="http://schemas.microsoft.com/office/drawing/2014/main" id="{E111DC47-14BA-1749-9831-EDF6679253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855216" y="8996205"/>
            <a:ext cx="309467" cy="307891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37" name="Freeform 8">
            <a:extLst>
              <a:ext uri="{FF2B5EF4-FFF2-40B4-BE49-F238E27FC236}">
                <a16:creationId xmlns:a16="http://schemas.microsoft.com/office/drawing/2014/main" id="{E0FBF67F-73F5-7044-BDBC-542309962178}"/>
              </a:ext>
            </a:extLst>
          </p:cNvPr>
          <p:cNvSpPr>
            <a:spLocks/>
          </p:cNvSpPr>
          <p:nvPr/>
        </p:nvSpPr>
        <p:spPr bwMode="auto">
          <a:xfrm>
            <a:off x="3173912" y="3658493"/>
            <a:ext cx="5177357" cy="4081318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38" name="Oval 66">
            <a:extLst>
              <a:ext uri="{FF2B5EF4-FFF2-40B4-BE49-F238E27FC236}">
                <a16:creationId xmlns:a16="http://schemas.microsoft.com/office/drawing/2014/main" id="{2C6E01FF-795D-114E-AF12-4D59DD74B21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398751" y="3525239"/>
            <a:ext cx="308222" cy="308250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39" name="Oval 66">
            <a:extLst>
              <a:ext uri="{FF2B5EF4-FFF2-40B4-BE49-F238E27FC236}">
                <a16:creationId xmlns:a16="http://schemas.microsoft.com/office/drawing/2014/main" id="{7BA449A2-8F0E-C54A-926B-4762B95611E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29667" y="4890153"/>
            <a:ext cx="308222" cy="308250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0" name="Oval 66">
            <a:extLst>
              <a:ext uri="{FF2B5EF4-FFF2-40B4-BE49-F238E27FC236}">
                <a16:creationId xmlns:a16="http://schemas.microsoft.com/office/drawing/2014/main" id="{93CBBDCA-EDD8-054E-AD98-60EBEF5052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145197" y="6255068"/>
            <a:ext cx="308222" cy="308250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1" name="Freeform 8">
            <a:extLst>
              <a:ext uri="{FF2B5EF4-FFF2-40B4-BE49-F238E27FC236}">
                <a16:creationId xmlns:a16="http://schemas.microsoft.com/office/drawing/2014/main" id="{EA86B05E-EFB3-A74F-822C-91ED3EC63538}"/>
              </a:ext>
            </a:extLst>
          </p:cNvPr>
          <p:cNvSpPr>
            <a:spLocks/>
          </p:cNvSpPr>
          <p:nvPr/>
        </p:nvSpPr>
        <p:spPr bwMode="auto">
          <a:xfrm flipV="1">
            <a:off x="3174241" y="7808051"/>
            <a:ext cx="5177028" cy="4081928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2" name="Oval 66">
            <a:extLst>
              <a:ext uri="{FF2B5EF4-FFF2-40B4-BE49-F238E27FC236}">
                <a16:creationId xmlns:a16="http://schemas.microsoft.com/office/drawing/2014/main" id="{4E143BEB-D972-084E-B3F5-2EE05FAEB3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398716" y="11712230"/>
            <a:ext cx="307880" cy="307891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3" name="Oval 66">
            <a:extLst>
              <a:ext uri="{FF2B5EF4-FFF2-40B4-BE49-F238E27FC236}">
                <a16:creationId xmlns:a16="http://schemas.microsoft.com/office/drawing/2014/main" id="{001AD401-1C69-534B-B4C1-CD59CF419DC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29090" y="10352117"/>
            <a:ext cx="309467" cy="307891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4" name="Oval 66">
            <a:extLst>
              <a:ext uri="{FF2B5EF4-FFF2-40B4-BE49-F238E27FC236}">
                <a16:creationId xmlns:a16="http://schemas.microsoft.com/office/drawing/2014/main" id="{A2B92F2E-F08A-6E44-8DDB-BDA9CCB4EE8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144637" y="8996765"/>
            <a:ext cx="309467" cy="307891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6" name="Oval 42">
            <a:extLst>
              <a:ext uri="{FF2B5EF4-FFF2-40B4-BE49-F238E27FC236}">
                <a16:creationId xmlns:a16="http://schemas.microsoft.com/office/drawing/2014/main" id="{F978EE14-5D1D-7A44-B2E8-981378E880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434786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7" name="Oval 43">
            <a:extLst>
              <a:ext uri="{FF2B5EF4-FFF2-40B4-BE49-F238E27FC236}">
                <a16:creationId xmlns:a16="http://schemas.microsoft.com/office/drawing/2014/main" id="{BE9F3C29-EE5D-E646-AFF6-7D52993B8E5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50545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8" name="Oval 44">
            <a:extLst>
              <a:ext uri="{FF2B5EF4-FFF2-40B4-BE49-F238E27FC236}">
                <a16:creationId xmlns:a16="http://schemas.microsoft.com/office/drawing/2014/main" id="{E8C5E05C-7ADD-7D4A-B0CF-AEE6D48E23B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66838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9" name="Oval 45">
            <a:extLst>
              <a:ext uri="{FF2B5EF4-FFF2-40B4-BE49-F238E27FC236}">
                <a16:creationId xmlns:a16="http://schemas.microsoft.com/office/drawing/2014/main" id="{D3F53013-8E6E-DB43-9898-C69159DC7A3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097303" y="7618635"/>
            <a:ext cx="309467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0" name="Oval 46">
            <a:extLst>
              <a:ext uri="{FF2B5EF4-FFF2-40B4-BE49-F238E27FC236}">
                <a16:creationId xmlns:a16="http://schemas.microsoft.com/office/drawing/2014/main" id="{41C516AE-A13D-1B45-9018-4F77883E64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429355" y="7618635"/>
            <a:ext cx="307880" cy="309476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1" name="Oval 48">
            <a:extLst>
              <a:ext uri="{FF2B5EF4-FFF2-40B4-BE49-F238E27FC236}">
                <a16:creationId xmlns:a16="http://schemas.microsoft.com/office/drawing/2014/main" id="{1D335DEC-BCB4-B245-9D28-A2439EEB43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030225" y="7618635"/>
            <a:ext cx="307880" cy="309476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2" name="Oval 49">
            <a:extLst>
              <a:ext uri="{FF2B5EF4-FFF2-40B4-BE49-F238E27FC236}">
                <a16:creationId xmlns:a16="http://schemas.microsoft.com/office/drawing/2014/main" id="{5D5DAB06-942E-6D48-947E-A8A699179F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418493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3" name="Oval 50">
            <a:extLst>
              <a:ext uri="{FF2B5EF4-FFF2-40B4-BE49-F238E27FC236}">
                <a16:creationId xmlns:a16="http://schemas.microsoft.com/office/drawing/2014/main" id="{A168730D-12A1-2E48-A22D-06D44D6CE7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91872" y="7618635"/>
            <a:ext cx="309467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4" name="Oval 51">
            <a:extLst>
              <a:ext uri="{FF2B5EF4-FFF2-40B4-BE49-F238E27FC236}">
                <a16:creationId xmlns:a16="http://schemas.microsoft.com/office/drawing/2014/main" id="{095FC3A1-1E2F-7846-BAFB-02721FC7973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086441" y="7618635"/>
            <a:ext cx="309467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5" name="Oval 52">
            <a:extLst>
              <a:ext uri="{FF2B5EF4-FFF2-40B4-BE49-F238E27FC236}">
                <a16:creationId xmlns:a16="http://schemas.microsoft.com/office/drawing/2014/main" id="{6BCD8275-5BEC-C048-8BA0-6CEE4F7A453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55976" y="7618635"/>
            <a:ext cx="307880" cy="309476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6" name="Oval 53">
            <a:extLst>
              <a:ext uri="{FF2B5EF4-FFF2-40B4-BE49-F238E27FC236}">
                <a16:creationId xmlns:a16="http://schemas.microsoft.com/office/drawing/2014/main" id="{CE743698-0A36-3542-95F3-B5D44ADDF61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423924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57" name="Oval 54">
            <a:extLst>
              <a:ext uri="{FF2B5EF4-FFF2-40B4-BE49-F238E27FC236}">
                <a16:creationId xmlns:a16="http://schemas.microsoft.com/office/drawing/2014/main" id="{86329CDA-79EE-1A42-B674-4F5F56DEC1C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761407" y="7618635"/>
            <a:ext cx="307880" cy="309476"/>
          </a:xfrm>
          <a:prstGeom prst="ellipse">
            <a:avLst/>
          </a:prstGeom>
          <a:ln w="38100">
            <a:solidFill>
              <a:schemeClr val="bg1">
                <a:lumMod val="85000"/>
              </a:schemeClr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15B545B-9831-9249-93F0-C0C835DD6F5B}"/>
              </a:ext>
            </a:extLst>
          </p:cNvPr>
          <p:cNvSpPr txBox="1"/>
          <p:nvPr/>
        </p:nvSpPr>
        <p:spPr>
          <a:xfrm>
            <a:off x="6726373" y="2988865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D18F05D-216A-D342-AF74-BECD0FBF7DC1}"/>
              </a:ext>
            </a:extLst>
          </p:cNvPr>
          <p:cNvSpPr txBox="1"/>
          <p:nvPr/>
        </p:nvSpPr>
        <p:spPr>
          <a:xfrm>
            <a:off x="13424352" y="2988865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C2C551F-A64C-E04D-84C6-975F5B218171}"/>
              </a:ext>
            </a:extLst>
          </p:cNvPr>
          <p:cNvSpPr txBox="1"/>
          <p:nvPr/>
        </p:nvSpPr>
        <p:spPr>
          <a:xfrm>
            <a:off x="20074718" y="2988865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CAC5AA8-35D7-A148-AE5D-5ACA23FB9D2C}"/>
              </a:ext>
            </a:extLst>
          </p:cNvPr>
          <p:cNvSpPr txBox="1"/>
          <p:nvPr/>
        </p:nvSpPr>
        <p:spPr>
          <a:xfrm>
            <a:off x="6726373" y="11970910"/>
            <a:ext cx="216116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2F89169-F143-F84D-9E12-74608672A68C}"/>
              </a:ext>
            </a:extLst>
          </p:cNvPr>
          <p:cNvSpPr txBox="1"/>
          <p:nvPr/>
        </p:nvSpPr>
        <p:spPr>
          <a:xfrm>
            <a:off x="13424352" y="11970910"/>
            <a:ext cx="215475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3E3947B-37DD-6B4B-BF45-D45ACA05B08C}"/>
              </a:ext>
            </a:extLst>
          </p:cNvPr>
          <p:cNvSpPr txBox="1"/>
          <p:nvPr/>
        </p:nvSpPr>
        <p:spPr>
          <a:xfrm>
            <a:off x="20074718" y="11970910"/>
            <a:ext cx="2153154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0C122681-3835-D540-AD5A-650C8F4F5595}"/>
              </a:ext>
            </a:extLst>
          </p:cNvPr>
          <p:cNvSpPr txBox="1">
            <a:spLocks/>
          </p:cNvSpPr>
          <p:nvPr/>
        </p:nvSpPr>
        <p:spPr>
          <a:xfrm>
            <a:off x="5789955" y="475899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398CC66-1170-EB4B-9831-C9567E547CF0}"/>
              </a:ext>
            </a:extLst>
          </p:cNvPr>
          <p:cNvSpPr txBox="1">
            <a:spLocks/>
          </p:cNvSpPr>
          <p:nvPr/>
        </p:nvSpPr>
        <p:spPr>
          <a:xfrm>
            <a:off x="5789955" y="10220776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E57FF7F8-DFD9-8C4A-98DA-29C18A133168}"/>
              </a:ext>
            </a:extLst>
          </p:cNvPr>
          <p:cNvSpPr txBox="1">
            <a:spLocks/>
          </p:cNvSpPr>
          <p:nvPr/>
        </p:nvSpPr>
        <p:spPr>
          <a:xfrm>
            <a:off x="4675601" y="886542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0DD3F565-976E-3D4D-97C4-C21AA4526224}"/>
              </a:ext>
            </a:extLst>
          </p:cNvPr>
          <p:cNvSpPr txBox="1">
            <a:spLocks/>
          </p:cNvSpPr>
          <p:nvPr/>
        </p:nvSpPr>
        <p:spPr>
          <a:xfrm>
            <a:off x="4675601" y="612390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72A18D5A-D061-994D-82F9-182A28EBB994}"/>
              </a:ext>
            </a:extLst>
          </p:cNvPr>
          <p:cNvSpPr txBox="1">
            <a:spLocks/>
          </p:cNvSpPr>
          <p:nvPr/>
        </p:nvSpPr>
        <p:spPr>
          <a:xfrm>
            <a:off x="12452766" y="475899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FB32C32B-6268-9848-B30A-596DA842FA0C}"/>
              </a:ext>
            </a:extLst>
          </p:cNvPr>
          <p:cNvSpPr txBox="1">
            <a:spLocks/>
          </p:cNvSpPr>
          <p:nvPr/>
        </p:nvSpPr>
        <p:spPr>
          <a:xfrm>
            <a:off x="12452766" y="10220776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261A5CC-064B-0D46-9B26-BAF823B0C5C6}"/>
              </a:ext>
            </a:extLst>
          </p:cNvPr>
          <p:cNvSpPr txBox="1">
            <a:spLocks/>
          </p:cNvSpPr>
          <p:nvPr/>
        </p:nvSpPr>
        <p:spPr>
          <a:xfrm>
            <a:off x="11338412" y="886542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81F6993A-12DA-9D4B-9F43-111BDD8B66F3}"/>
              </a:ext>
            </a:extLst>
          </p:cNvPr>
          <p:cNvSpPr txBox="1">
            <a:spLocks/>
          </p:cNvSpPr>
          <p:nvPr/>
        </p:nvSpPr>
        <p:spPr>
          <a:xfrm>
            <a:off x="11338412" y="612390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B1DD4342-313B-224C-AAF1-78E005CD6ED8}"/>
              </a:ext>
            </a:extLst>
          </p:cNvPr>
          <p:cNvSpPr txBox="1">
            <a:spLocks/>
          </p:cNvSpPr>
          <p:nvPr/>
        </p:nvSpPr>
        <p:spPr>
          <a:xfrm>
            <a:off x="19082994" y="475899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34147FD5-EB2B-3C41-A5CC-58E8A03DD666}"/>
              </a:ext>
            </a:extLst>
          </p:cNvPr>
          <p:cNvSpPr txBox="1">
            <a:spLocks/>
          </p:cNvSpPr>
          <p:nvPr/>
        </p:nvSpPr>
        <p:spPr>
          <a:xfrm>
            <a:off x="19082994" y="10220776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D89E1EE6-C80E-6F44-B3F5-CDF6C3CF555A}"/>
              </a:ext>
            </a:extLst>
          </p:cNvPr>
          <p:cNvSpPr txBox="1">
            <a:spLocks/>
          </p:cNvSpPr>
          <p:nvPr/>
        </p:nvSpPr>
        <p:spPr>
          <a:xfrm>
            <a:off x="17968640" y="886542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57B30BEB-EB5B-6548-98AC-F6709BBD5CA6}"/>
              </a:ext>
            </a:extLst>
          </p:cNvPr>
          <p:cNvSpPr txBox="1">
            <a:spLocks/>
          </p:cNvSpPr>
          <p:nvPr/>
        </p:nvSpPr>
        <p:spPr>
          <a:xfrm>
            <a:off x="17968640" y="6123907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Triangle 79">
            <a:extLst>
              <a:ext uri="{FF2B5EF4-FFF2-40B4-BE49-F238E27FC236}">
                <a16:creationId xmlns:a16="http://schemas.microsoft.com/office/drawing/2014/main" id="{5BA677E9-6FEB-6542-B96A-ADF129D0D177}"/>
              </a:ext>
            </a:extLst>
          </p:cNvPr>
          <p:cNvSpPr/>
          <p:nvPr/>
        </p:nvSpPr>
        <p:spPr>
          <a:xfrm rot="16200000">
            <a:off x="1436662" y="7397609"/>
            <a:ext cx="870164" cy="750141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8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5">
            <a:extLst>
              <a:ext uri="{FF2B5EF4-FFF2-40B4-BE49-F238E27FC236}">
                <a16:creationId xmlns:a16="http://schemas.microsoft.com/office/drawing/2014/main" id="{DBF41E2E-A63F-C648-8F6A-4A9CA5AAD48A}"/>
              </a:ext>
            </a:extLst>
          </p:cNvPr>
          <p:cNvSpPr/>
          <p:nvPr/>
        </p:nvSpPr>
        <p:spPr bwMode="auto">
          <a:xfrm flipH="1">
            <a:off x="5341063" y="7503541"/>
            <a:ext cx="16089381" cy="3626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vert="horz" wrap="square" lIns="38090" tIns="38090" rIns="38090" bIns="3809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825252" fontAlgn="base" hangingPunct="0">
              <a:spcBef>
                <a:spcPct val="0"/>
              </a:spcBef>
              <a:spcAft>
                <a:spcPct val="0"/>
              </a:spcAft>
            </a:pPr>
            <a:endParaRPr lang="ru-RU" sz="1999">
              <a:solidFill>
                <a:srgbClr val="74808C"/>
              </a:solidFill>
              <a:latin typeface="Poppins" charset="0"/>
              <a:ea typeface="Poppins" charset="0"/>
              <a:cs typeface="Poppins" charset="0"/>
              <a:sym typeface="Poppins" charset="0"/>
            </a:endParaRPr>
          </a:p>
        </p:txBody>
      </p:sp>
      <p:sp>
        <p:nvSpPr>
          <p:cNvPr id="3" name="Фигура">
            <a:extLst>
              <a:ext uri="{FF2B5EF4-FFF2-40B4-BE49-F238E27FC236}">
                <a16:creationId xmlns:a16="http://schemas.microsoft.com/office/drawing/2014/main" id="{A3B158AA-A9CF-C941-8A41-07D168971792}"/>
              </a:ext>
            </a:extLst>
          </p:cNvPr>
          <p:cNvSpPr/>
          <p:nvPr/>
        </p:nvSpPr>
        <p:spPr>
          <a:xfrm flipH="1">
            <a:off x="21316951" y="5516974"/>
            <a:ext cx="1539874" cy="4335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175" h="21600" extrusionOk="0">
                <a:moveTo>
                  <a:pt x="1245" y="0"/>
                </a:moveTo>
                <a:cubicBezTo>
                  <a:pt x="6272" y="1145"/>
                  <a:pt x="10563" y="2699"/>
                  <a:pt x="13814" y="4551"/>
                </a:cubicBezTo>
                <a:cubicBezTo>
                  <a:pt x="17166" y="6460"/>
                  <a:pt x="19315" y="8593"/>
                  <a:pt x="20175" y="10795"/>
                </a:cubicBezTo>
                <a:cubicBezTo>
                  <a:pt x="19320" y="13001"/>
                  <a:pt x="17171" y="15138"/>
                  <a:pt x="13814" y="17051"/>
                </a:cubicBezTo>
                <a:cubicBezTo>
                  <a:pt x="10564" y="18902"/>
                  <a:pt x="6272" y="20455"/>
                  <a:pt x="1245" y="21600"/>
                </a:cubicBezTo>
                <a:cubicBezTo>
                  <a:pt x="1634" y="20068"/>
                  <a:pt x="1512" y="18545"/>
                  <a:pt x="913" y="17053"/>
                </a:cubicBezTo>
                <a:cubicBezTo>
                  <a:pt x="63" y="14936"/>
                  <a:pt x="-1425" y="12457"/>
                  <a:pt x="3279" y="11079"/>
                </a:cubicBezTo>
                <a:cubicBezTo>
                  <a:pt x="3597" y="10986"/>
                  <a:pt x="3916" y="10904"/>
                  <a:pt x="4278" y="10844"/>
                </a:cubicBezTo>
                <a:cubicBezTo>
                  <a:pt x="4374" y="10828"/>
                  <a:pt x="4510" y="10815"/>
                  <a:pt x="4613" y="10801"/>
                </a:cubicBezTo>
                <a:cubicBezTo>
                  <a:pt x="4510" y="10786"/>
                  <a:pt x="4374" y="10773"/>
                  <a:pt x="4278" y="10757"/>
                </a:cubicBezTo>
                <a:cubicBezTo>
                  <a:pt x="3916" y="10697"/>
                  <a:pt x="3597" y="10614"/>
                  <a:pt x="3279" y="10521"/>
                </a:cubicBezTo>
                <a:cubicBezTo>
                  <a:pt x="-1425" y="9143"/>
                  <a:pt x="63" y="6665"/>
                  <a:pt x="913" y="4548"/>
                </a:cubicBezTo>
                <a:cubicBezTo>
                  <a:pt x="1512" y="3056"/>
                  <a:pt x="1634" y="1532"/>
                  <a:pt x="124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25400">
            <a:noFill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3199" dirty="0">
              <a:latin typeface="Open Sans Light" panose="020B0306030504020204" pitchFamily="34" charset="0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6C84804-C26A-8640-A782-F4B947BCB2EC}"/>
              </a:ext>
            </a:extLst>
          </p:cNvPr>
          <p:cNvGrpSpPr/>
          <p:nvPr/>
        </p:nvGrpSpPr>
        <p:grpSpPr>
          <a:xfrm>
            <a:off x="1520825" y="5344302"/>
            <a:ext cx="3869090" cy="4681170"/>
            <a:chOff x="1520824" y="4242608"/>
            <a:chExt cx="5314283" cy="6429696"/>
          </a:xfrm>
        </p:grpSpPr>
        <p:sp>
          <p:nvSpPr>
            <p:cNvPr id="4" name="Фигура">
              <a:extLst>
                <a:ext uri="{FF2B5EF4-FFF2-40B4-BE49-F238E27FC236}">
                  <a16:creationId xmlns:a16="http://schemas.microsoft.com/office/drawing/2014/main" id="{27FDB3EB-E2AD-CE4A-BC20-7D762214BB50}"/>
                </a:ext>
              </a:extLst>
            </p:cNvPr>
            <p:cNvSpPr/>
            <p:nvPr/>
          </p:nvSpPr>
          <p:spPr>
            <a:xfrm flipH="1">
              <a:off x="1722401" y="4242608"/>
              <a:ext cx="5112706" cy="6429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561" extrusionOk="0">
                  <a:moveTo>
                    <a:pt x="20457" y="9424"/>
                  </a:moveTo>
                  <a:cubicBezTo>
                    <a:pt x="18982" y="7406"/>
                    <a:pt x="17134" y="5578"/>
                    <a:pt x="14974" y="4003"/>
                  </a:cubicBezTo>
                  <a:cubicBezTo>
                    <a:pt x="12838" y="2443"/>
                    <a:pt x="10421" y="1149"/>
                    <a:pt x="7805" y="163"/>
                  </a:cubicBezTo>
                  <a:cubicBezTo>
                    <a:pt x="7537" y="37"/>
                    <a:pt x="7228" y="-18"/>
                    <a:pt x="6919" y="5"/>
                  </a:cubicBezTo>
                  <a:cubicBezTo>
                    <a:pt x="6629" y="26"/>
                    <a:pt x="6354" y="115"/>
                    <a:pt x="6127" y="261"/>
                  </a:cubicBezTo>
                  <a:cubicBezTo>
                    <a:pt x="4428" y="1228"/>
                    <a:pt x="3040" y="2494"/>
                    <a:pt x="2064" y="3955"/>
                  </a:cubicBezTo>
                  <a:cubicBezTo>
                    <a:pt x="746" y="5927"/>
                    <a:pt x="229" y="8115"/>
                    <a:pt x="60" y="10304"/>
                  </a:cubicBezTo>
                  <a:cubicBezTo>
                    <a:pt x="-123" y="12664"/>
                    <a:pt x="87" y="15097"/>
                    <a:pt x="1102" y="17371"/>
                  </a:cubicBezTo>
                  <a:cubicBezTo>
                    <a:pt x="1675" y="18655"/>
                    <a:pt x="2497" y="19863"/>
                    <a:pt x="3542" y="20951"/>
                  </a:cubicBezTo>
                  <a:cubicBezTo>
                    <a:pt x="3742" y="21180"/>
                    <a:pt x="4022" y="21357"/>
                    <a:pt x="4346" y="21460"/>
                  </a:cubicBezTo>
                  <a:cubicBezTo>
                    <a:pt x="4638" y="21553"/>
                    <a:pt x="4956" y="21582"/>
                    <a:pt x="5268" y="21544"/>
                  </a:cubicBezTo>
                  <a:cubicBezTo>
                    <a:pt x="8883" y="21210"/>
                    <a:pt x="12343" y="20184"/>
                    <a:pt x="15357" y="18554"/>
                  </a:cubicBezTo>
                  <a:cubicBezTo>
                    <a:pt x="17777" y="17244"/>
                    <a:pt x="19855" y="15572"/>
                    <a:pt x="21477" y="13629"/>
                  </a:cubicBezTo>
                  <a:lnTo>
                    <a:pt x="15466" y="13106"/>
                  </a:lnTo>
                  <a:lnTo>
                    <a:pt x="20457" y="9424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Фигура">
              <a:extLst>
                <a:ext uri="{FF2B5EF4-FFF2-40B4-BE49-F238E27FC236}">
                  <a16:creationId xmlns:a16="http://schemas.microsoft.com/office/drawing/2014/main" id="{F0459852-04E6-9F48-9F46-B2E9175CB767}"/>
                </a:ext>
              </a:extLst>
            </p:cNvPr>
            <p:cNvSpPr/>
            <p:nvPr/>
          </p:nvSpPr>
          <p:spPr>
            <a:xfrm flipH="1">
              <a:off x="1520824" y="7995111"/>
              <a:ext cx="1699878" cy="381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194" extrusionOk="0">
                  <a:moveTo>
                    <a:pt x="19113" y="71"/>
                  </a:moveTo>
                  <a:cubicBezTo>
                    <a:pt x="19496" y="-135"/>
                    <a:pt x="19886" y="110"/>
                    <a:pt x="20241" y="782"/>
                  </a:cubicBezTo>
                  <a:cubicBezTo>
                    <a:pt x="20691" y="1633"/>
                    <a:pt x="21064" y="3119"/>
                    <a:pt x="21302" y="5007"/>
                  </a:cubicBezTo>
                  <a:cubicBezTo>
                    <a:pt x="21600" y="8209"/>
                    <a:pt x="21559" y="11829"/>
                    <a:pt x="21191" y="14885"/>
                  </a:cubicBezTo>
                  <a:cubicBezTo>
                    <a:pt x="20693" y="19007"/>
                    <a:pt x="19695" y="21465"/>
                    <a:pt x="18639" y="21171"/>
                  </a:cubicBezTo>
                  <a:cubicBezTo>
                    <a:pt x="15399" y="21044"/>
                    <a:pt x="12161" y="20671"/>
                    <a:pt x="8924" y="20052"/>
                  </a:cubicBezTo>
                  <a:cubicBezTo>
                    <a:pt x="5947" y="19483"/>
                    <a:pt x="2972" y="18705"/>
                    <a:pt x="0" y="17720"/>
                  </a:cubicBezTo>
                  <a:lnTo>
                    <a:pt x="3665" y="6235"/>
                  </a:lnTo>
                  <a:lnTo>
                    <a:pt x="19113" y="7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Кружок">
              <a:extLst>
                <a:ext uri="{FF2B5EF4-FFF2-40B4-BE49-F238E27FC236}">
                  <a16:creationId xmlns:a16="http://schemas.microsoft.com/office/drawing/2014/main" id="{583E2A81-4261-CA42-8C43-8F8C400962F9}"/>
                </a:ext>
              </a:extLst>
            </p:cNvPr>
            <p:cNvSpPr/>
            <p:nvPr/>
          </p:nvSpPr>
          <p:spPr>
            <a:xfrm flipH="1">
              <a:off x="2880628" y="5877379"/>
              <a:ext cx="1333141" cy="133325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Кружок">
              <a:extLst>
                <a:ext uri="{FF2B5EF4-FFF2-40B4-BE49-F238E27FC236}">
                  <a16:creationId xmlns:a16="http://schemas.microsoft.com/office/drawing/2014/main" id="{2C192827-DA82-984E-80A9-516B42C57650}"/>
                </a:ext>
              </a:extLst>
            </p:cNvPr>
            <p:cNvSpPr/>
            <p:nvPr/>
          </p:nvSpPr>
          <p:spPr>
            <a:xfrm flipH="1">
              <a:off x="3022287" y="6261530"/>
              <a:ext cx="564905" cy="56495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Фигура">
              <a:extLst>
                <a:ext uri="{FF2B5EF4-FFF2-40B4-BE49-F238E27FC236}">
                  <a16:creationId xmlns:a16="http://schemas.microsoft.com/office/drawing/2014/main" id="{87221F32-2C9E-7945-9B64-A76CAB688A85}"/>
                </a:ext>
              </a:extLst>
            </p:cNvPr>
            <p:cNvSpPr/>
            <p:nvPr/>
          </p:nvSpPr>
          <p:spPr>
            <a:xfrm flipH="1">
              <a:off x="2694636" y="7633788"/>
              <a:ext cx="1188152" cy="1060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450" extrusionOk="0">
                  <a:moveTo>
                    <a:pt x="21563" y="0"/>
                  </a:moveTo>
                  <a:cubicBezTo>
                    <a:pt x="18420" y="548"/>
                    <a:pt x="15297" y="1231"/>
                    <a:pt x="12200" y="2045"/>
                  </a:cubicBezTo>
                  <a:cubicBezTo>
                    <a:pt x="9011" y="2884"/>
                    <a:pt x="5853" y="3863"/>
                    <a:pt x="2732" y="4979"/>
                  </a:cubicBezTo>
                  <a:cubicBezTo>
                    <a:pt x="1881" y="5358"/>
                    <a:pt x="1162" y="6034"/>
                    <a:pt x="681" y="6907"/>
                  </a:cubicBezTo>
                  <a:cubicBezTo>
                    <a:pt x="370" y="7470"/>
                    <a:pt x="169" y="8100"/>
                    <a:pt x="90" y="8755"/>
                  </a:cubicBezTo>
                  <a:cubicBezTo>
                    <a:pt x="-37" y="10594"/>
                    <a:pt x="-29" y="12442"/>
                    <a:pt x="114" y="14280"/>
                  </a:cubicBezTo>
                  <a:cubicBezTo>
                    <a:pt x="251" y="16049"/>
                    <a:pt x="512" y="17803"/>
                    <a:pt x="896" y="19526"/>
                  </a:cubicBezTo>
                  <a:cubicBezTo>
                    <a:pt x="1152" y="20349"/>
                    <a:pt x="1728" y="20996"/>
                    <a:pt x="2462" y="21286"/>
                  </a:cubicBezTo>
                  <a:cubicBezTo>
                    <a:pt x="3257" y="21600"/>
                    <a:pt x="4139" y="21457"/>
                    <a:pt x="4822" y="20905"/>
                  </a:cubicBezTo>
                  <a:cubicBezTo>
                    <a:pt x="6840" y="19463"/>
                    <a:pt x="8847" y="18001"/>
                    <a:pt x="10842" y="16520"/>
                  </a:cubicBezTo>
                  <a:cubicBezTo>
                    <a:pt x="12937" y="14964"/>
                    <a:pt x="15019" y="13387"/>
                    <a:pt x="17088" y="11788"/>
                  </a:cubicBezTo>
                  <a:lnTo>
                    <a:pt x="21563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Фигура">
              <a:extLst>
                <a:ext uri="{FF2B5EF4-FFF2-40B4-BE49-F238E27FC236}">
                  <a16:creationId xmlns:a16="http://schemas.microsoft.com/office/drawing/2014/main" id="{FFABC082-F7CA-DD4C-8E1B-0931986FE0B7}"/>
                </a:ext>
              </a:extLst>
            </p:cNvPr>
            <p:cNvSpPr/>
            <p:nvPr/>
          </p:nvSpPr>
          <p:spPr>
            <a:xfrm flipH="1">
              <a:off x="1562413" y="6933244"/>
              <a:ext cx="1755295" cy="1534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4" h="21256" extrusionOk="0">
                  <a:moveTo>
                    <a:pt x="20090" y="5893"/>
                  </a:moveTo>
                  <a:cubicBezTo>
                    <a:pt x="21321" y="4830"/>
                    <a:pt x="21600" y="2844"/>
                    <a:pt x="20723" y="1393"/>
                  </a:cubicBezTo>
                  <a:cubicBezTo>
                    <a:pt x="19960" y="128"/>
                    <a:pt x="18524" y="-344"/>
                    <a:pt x="17291" y="263"/>
                  </a:cubicBezTo>
                  <a:cubicBezTo>
                    <a:pt x="13395" y="2387"/>
                    <a:pt x="9877" y="5322"/>
                    <a:pt x="6918" y="8919"/>
                  </a:cubicBezTo>
                  <a:cubicBezTo>
                    <a:pt x="3966" y="12506"/>
                    <a:pt x="1620" y="16689"/>
                    <a:pt x="0" y="21256"/>
                  </a:cubicBezTo>
                  <a:lnTo>
                    <a:pt x="20090" y="589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5400">
              <a:noFill/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3199" dirty="0">
                <a:latin typeface="Open Sans Light" panose="020B0306030504020204" pitchFamily="34" charset="0"/>
              </a:endParaRPr>
            </a:p>
          </p:txBody>
        </p:sp>
      </p:grpSp>
      <p:cxnSp>
        <p:nvCxnSpPr>
          <p:cNvPr id="10" name="Прямая соединительная линия 74">
            <a:extLst>
              <a:ext uri="{FF2B5EF4-FFF2-40B4-BE49-F238E27FC236}">
                <a16:creationId xmlns:a16="http://schemas.microsoft.com/office/drawing/2014/main" id="{37E34789-C53C-D14B-B8E4-E6339F9BEAC8}"/>
              </a:ext>
            </a:extLst>
          </p:cNvPr>
          <p:cNvCxnSpPr>
            <a:cxnSpLocks/>
          </p:cNvCxnSpPr>
          <p:nvPr/>
        </p:nvCxnSpPr>
        <p:spPr bwMode="auto">
          <a:xfrm flipH="1">
            <a:off x="18282384" y="5116871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12" name="Прямая соединительная линия 77">
            <a:extLst>
              <a:ext uri="{FF2B5EF4-FFF2-40B4-BE49-F238E27FC236}">
                <a16:creationId xmlns:a16="http://schemas.microsoft.com/office/drawing/2014/main" id="{05F25EC8-C88D-0E4C-A16B-C2F1046C2B19}"/>
              </a:ext>
            </a:extLst>
          </p:cNvPr>
          <p:cNvCxnSpPr>
            <a:cxnSpLocks/>
          </p:cNvCxnSpPr>
          <p:nvPr/>
        </p:nvCxnSpPr>
        <p:spPr bwMode="auto">
          <a:xfrm flipH="1">
            <a:off x="17100782" y="639532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14" name="Прямая соединительная линия 82">
            <a:extLst>
              <a:ext uri="{FF2B5EF4-FFF2-40B4-BE49-F238E27FC236}">
                <a16:creationId xmlns:a16="http://schemas.microsoft.com/office/drawing/2014/main" id="{5363DAB7-5FA4-1F4D-86F7-00316EAEF618}"/>
              </a:ext>
            </a:extLst>
          </p:cNvPr>
          <p:cNvCxnSpPr>
            <a:cxnSpLocks/>
          </p:cNvCxnSpPr>
          <p:nvPr/>
        </p:nvCxnSpPr>
        <p:spPr bwMode="auto">
          <a:xfrm flipH="1">
            <a:off x="17100782" y="900065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16" name="Прямая соединительная линия 86">
            <a:extLst>
              <a:ext uri="{FF2B5EF4-FFF2-40B4-BE49-F238E27FC236}">
                <a16:creationId xmlns:a16="http://schemas.microsoft.com/office/drawing/2014/main" id="{1D0DE4E8-A525-EE4F-90BD-B794697C270C}"/>
              </a:ext>
            </a:extLst>
          </p:cNvPr>
          <p:cNvCxnSpPr>
            <a:cxnSpLocks/>
          </p:cNvCxnSpPr>
          <p:nvPr/>
        </p:nvCxnSpPr>
        <p:spPr bwMode="auto">
          <a:xfrm flipH="1">
            <a:off x="18282384" y="10266997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sp>
        <p:nvSpPr>
          <p:cNvPr id="20" name="Freeform 8">
            <a:extLst>
              <a:ext uri="{FF2B5EF4-FFF2-40B4-BE49-F238E27FC236}">
                <a16:creationId xmlns:a16="http://schemas.microsoft.com/office/drawing/2014/main" id="{8BF4904A-022B-5644-BD3B-14C15350EDD9}"/>
              </a:ext>
            </a:extLst>
          </p:cNvPr>
          <p:cNvSpPr>
            <a:spLocks/>
          </p:cNvSpPr>
          <p:nvPr/>
        </p:nvSpPr>
        <p:spPr bwMode="auto">
          <a:xfrm>
            <a:off x="16053179" y="3809807"/>
            <a:ext cx="4883627" cy="3849910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1" name="Oval 66">
            <a:extLst>
              <a:ext uri="{FF2B5EF4-FFF2-40B4-BE49-F238E27FC236}">
                <a16:creationId xmlns:a16="http://schemas.microsoft.com/office/drawing/2014/main" id="{380C080B-708F-AD4F-9BB4-38991DE09F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93775" y="3684108"/>
            <a:ext cx="290736" cy="290772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Oval 66">
            <a:extLst>
              <a:ext uri="{FF2B5EF4-FFF2-40B4-BE49-F238E27FC236}">
                <a16:creationId xmlns:a16="http://schemas.microsoft.com/office/drawing/2014/main" id="{F2D47759-CEDD-4045-B4F9-F78215C176F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1016" y="4971633"/>
            <a:ext cx="290736" cy="290772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Oval 66">
            <a:extLst>
              <a:ext uri="{FF2B5EF4-FFF2-40B4-BE49-F238E27FC236}">
                <a16:creationId xmlns:a16="http://schemas.microsoft.com/office/drawing/2014/main" id="{20868187-2190-BC45-892A-C2BD33FD00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968073" y="6259157"/>
            <a:ext cx="290736" cy="290772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0E0C65A8-76C2-F443-860D-F9CA869FE9F4}"/>
              </a:ext>
            </a:extLst>
          </p:cNvPr>
          <p:cNvSpPr>
            <a:spLocks/>
          </p:cNvSpPr>
          <p:nvPr/>
        </p:nvSpPr>
        <p:spPr bwMode="auto">
          <a:xfrm flipV="1">
            <a:off x="16052203" y="7724087"/>
            <a:ext cx="4883317" cy="3850485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5" name="Oval 66">
            <a:extLst>
              <a:ext uri="{FF2B5EF4-FFF2-40B4-BE49-F238E27FC236}">
                <a16:creationId xmlns:a16="http://schemas.microsoft.com/office/drawing/2014/main" id="{CF13165B-DEB1-C141-B532-909B8B29783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93742" y="11406901"/>
            <a:ext cx="290413" cy="290434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Oval 66">
            <a:extLst>
              <a:ext uri="{FF2B5EF4-FFF2-40B4-BE49-F238E27FC236}">
                <a16:creationId xmlns:a16="http://schemas.microsoft.com/office/drawing/2014/main" id="{80CD01AD-D30A-C449-8B2B-E8D7C575048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0473" y="10123906"/>
            <a:ext cx="291910" cy="290434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Oval 66">
            <a:extLst>
              <a:ext uri="{FF2B5EF4-FFF2-40B4-BE49-F238E27FC236}">
                <a16:creationId xmlns:a16="http://schemas.microsoft.com/office/drawing/2014/main" id="{FE83CFDE-CA16-7843-BDA6-798AEF890E4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967544" y="8845402"/>
            <a:ext cx="291910" cy="290434"/>
          </a:xfrm>
          <a:prstGeom prst="ellipse">
            <a:avLst/>
          </a:prstGeom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28" name="Oval 66">
            <a:extLst>
              <a:ext uri="{FF2B5EF4-FFF2-40B4-BE49-F238E27FC236}">
                <a16:creationId xmlns:a16="http://schemas.microsoft.com/office/drawing/2014/main" id="{DD68427B-9897-3043-B6BC-340A6A65F6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731532" y="7160460"/>
            <a:ext cx="1061954" cy="1062028"/>
          </a:xfrm>
          <a:prstGeom prst="ellipse">
            <a:avLst/>
          </a:prstGeom>
          <a:solidFill>
            <a:schemeClr val="accent3"/>
          </a:solidFill>
          <a:ln w="57150">
            <a:noFill/>
            <a:miter lim="4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cxnSp>
        <p:nvCxnSpPr>
          <p:cNvPr id="30" name="Прямая соединительная линия 154">
            <a:extLst>
              <a:ext uri="{FF2B5EF4-FFF2-40B4-BE49-F238E27FC236}">
                <a16:creationId xmlns:a16="http://schemas.microsoft.com/office/drawing/2014/main" id="{CAE11B8D-8F41-A742-BE2C-69C7CBA07CC5}"/>
              </a:ext>
            </a:extLst>
          </p:cNvPr>
          <p:cNvCxnSpPr>
            <a:cxnSpLocks/>
          </p:cNvCxnSpPr>
          <p:nvPr/>
        </p:nvCxnSpPr>
        <p:spPr bwMode="auto">
          <a:xfrm flipH="1">
            <a:off x="13327413" y="5116871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32" name="Прямая соединительная линия 130">
            <a:extLst>
              <a:ext uri="{FF2B5EF4-FFF2-40B4-BE49-F238E27FC236}">
                <a16:creationId xmlns:a16="http://schemas.microsoft.com/office/drawing/2014/main" id="{593C2C0D-F864-574B-8AA3-C78131368863}"/>
              </a:ext>
            </a:extLst>
          </p:cNvPr>
          <p:cNvCxnSpPr>
            <a:cxnSpLocks/>
          </p:cNvCxnSpPr>
          <p:nvPr/>
        </p:nvCxnSpPr>
        <p:spPr bwMode="auto">
          <a:xfrm flipH="1">
            <a:off x="12145811" y="639532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34" name="Прямая соединительная линия 111">
            <a:extLst>
              <a:ext uri="{FF2B5EF4-FFF2-40B4-BE49-F238E27FC236}">
                <a16:creationId xmlns:a16="http://schemas.microsoft.com/office/drawing/2014/main" id="{A1F81D80-8060-4648-87C7-884948FF3594}"/>
              </a:ext>
            </a:extLst>
          </p:cNvPr>
          <p:cNvCxnSpPr>
            <a:cxnSpLocks/>
          </p:cNvCxnSpPr>
          <p:nvPr/>
        </p:nvCxnSpPr>
        <p:spPr bwMode="auto">
          <a:xfrm flipH="1">
            <a:off x="12145811" y="9000657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36" name="Прямая соединительная линия 113">
            <a:extLst>
              <a:ext uri="{FF2B5EF4-FFF2-40B4-BE49-F238E27FC236}">
                <a16:creationId xmlns:a16="http://schemas.microsoft.com/office/drawing/2014/main" id="{8F301FF6-3C52-0242-8CF3-78AC71F83A83}"/>
              </a:ext>
            </a:extLst>
          </p:cNvPr>
          <p:cNvCxnSpPr>
            <a:cxnSpLocks/>
          </p:cNvCxnSpPr>
          <p:nvPr/>
        </p:nvCxnSpPr>
        <p:spPr bwMode="auto">
          <a:xfrm flipH="1">
            <a:off x="13327413" y="10266997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sp>
        <p:nvSpPr>
          <p:cNvPr id="40" name="Freeform 8">
            <a:extLst>
              <a:ext uri="{FF2B5EF4-FFF2-40B4-BE49-F238E27FC236}">
                <a16:creationId xmlns:a16="http://schemas.microsoft.com/office/drawing/2014/main" id="{C19C6E0C-984D-104E-B80F-80E59A90C425}"/>
              </a:ext>
            </a:extLst>
          </p:cNvPr>
          <p:cNvSpPr>
            <a:spLocks/>
          </p:cNvSpPr>
          <p:nvPr/>
        </p:nvSpPr>
        <p:spPr bwMode="auto">
          <a:xfrm>
            <a:off x="11098209" y="3809807"/>
            <a:ext cx="4883627" cy="3849910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1" name="Oval 66">
            <a:extLst>
              <a:ext uri="{FF2B5EF4-FFF2-40B4-BE49-F238E27FC236}">
                <a16:creationId xmlns:a16="http://schemas.microsoft.com/office/drawing/2014/main" id="{9851AC76-9D78-5F41-ACD3-7810D48CFF4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38804" y="3684108"/>
            <a:ext cx="290736" cy="290772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2" name="Oval 66">
            <a:extLst>
              <a:ext uri="{FF2B5EF4-FFF2-40B4-BE49-F238E27FC236}">
                <a16:creationId xmlns:a16="http://schemas.microsoft.com/office/drawing/2014/main" id="{104D6CB7-97F5-ED44-91C6-5A1451807B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36045" y="4971633"/>
            <a:ext cx="290736" cy="290772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3" name="Oval 66">
            <a:extLst>
              <a:ext uri="{FF2B5EF4-FFF2-40B4-BE49-F238E27FC236}">
                <a16:creationId xmlns:a16="http://schemas.microsoft.com/office/drawing/2014/main" id="{7491C3ED-436E-0B46-B69B-BD012746D8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013102" y="6259157"/>
            <a:ext cx="290736" cy="290772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4" name="Freeform 8">
            <a:extLst>
              <a:ext uri="{FF2B5EF4-FFF2-40B4-BE49-F238E27FC236}">
                <a16:creationId xmlns:a16="http://schemas.microsoft.com/office/drawing/2014/main" id="{A32C8D32-2C5A-F941-B97B-33EDD30ABABD}"/>
              </a:ext>
            </a:extLst>
          </p:cNvPr>
          <p:cNvSpPr>
            <a:spLocks/>
          </p:cNvSpPr>
          <p:nvPr/>
        </p:nvSpPr>
        <p:spPr bwMode="auto">
          <a:xfrm flipV="1">
            <a:off x="11097232" y="7724087"/>
            <a:ext cx="4883317" cy="3850485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45" name="Oval 66">
            <a:extLst>
              <a:ext uri="{FF2B5EF4-FFF2-40B4-BE49-F238E27FC236}">
                <a16:creationId xmlns:a16="http://schemas.microsoft.com/office/drawing/2014/main" id="{DC891DA2-D414-C044-9059-9AAAA52A97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38771" y="11406901"/>
            <a:ext cx="290413" cy="290434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6" name="Oval 66">
            <a:extLst>
              <a:ext uri="{FF2B5EF4-FFF2-40B4-BE49-F238E27FC236}">
                <a16:creationId xmlns:a16="http://schemas.microsoft.com/office/drawing/2014/main" id="{FE041A06-6350-8C40-9F95-E2780739DFC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035502" y="10123906"/>
            <a:ext cx="291910" cy="290434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47" name="Oval 66">
            <a:extLst>
              <a:ext uri="{FF2B5EF4-FFF2-40B4-BE49-F238E27FC236}">
                <a16:creationId xmlns:a16="http://schemas.microsoft.com/office/drawing/2014/main" id="{55AC8ECA-4835-B54D-8DF8-9270890602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012573" y="8845402"/>
            <a:ext cx="291910" cy="290434"/>
          </a:xfrm>
          <a:prstGeom prst="ellipse">
            <a:avLst/>
          </a:prstGeom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48" name="Oval 66">
            <a:extLst>
              <a:ext uri="{FF2B5EF4-FFF2-40B4-BE49-F238E27FC236}">
                <a16:creationId xmlns:a16="http://schemas.microsoft.com/office/drawing/2014/main" id="{75ADD065-95E8-0E4B-89F8-8D5B2CCAD8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602903" y="7155641"/>
            <a:ext cx="1061954" cy="1062028"/>
          </a:xfrm>
          <a:prstGeom prst="ellipse">
            <a:avLst/>
          </a:prstGeom>
          <a:solidFill>
            <a:schemeClr val="accent2"/>
          </a:solidFill>
          <a:ln w="57150">
            <a:noFill/>
            <a:miter lim="4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cxnSp>
        <p:nvCxnSpPr>
          <p:cNvPr id="50" name="Прямая соединительная линия 103">
            <a:extLst>
              <a:ext uri="{FF2B5EF4-FFF2-40B4-BE49-F238E27FC236}">
                <a16:creationId xmlns:a16="http://schemas.microsoft.com/office/drawing/2014/main" id="{BC0C34FB-AFC4-F741-9D3B-330184E7132C}"/>
              </a:ext>
            </a:extLst>
          </p:cNvPr>
          <p:cNvCxnSpPr>
            <a:cxnSpLocks/>
          </p:cNvCxnSpPr>
          <p:nvPr/>
        </p:nvCxnSpPr>
        <p:spPr bwMode="auto">
          <a:xfrm flipH="1">
            <a:off x="8198784" y="5137402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52" name="Прямая соединительная линия 101">
            <a:extLst>
              <a:ext uri="{FF2B5EF4-FFF2-40B4-BE49-F238E27FC236}">
                <a16:creationId xmlns:a16="http://schemas.microsoft.com/office/drawing/2014/main" id="{15BC6AD4-1320-2B40-9D1F-AF9CB9246B8C}"/>
              </a:ext>
            </a:extLst>
          </p:cNvPr>
          <p:cNvCxnSpPr>
            <a:cxnSpLocks/>
          </p:cNvCxnSpPr>
          <p:nvPr/>
        </p:nvCxnSpPr>
        <p:spPr bwMode="auto">
          <a:xfrm flipH="1">
            <a:off x="7017182" y="6415859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54" name="Прямая соединительная линия 85">
            <a:extLst>
              <a:ext uri="{FF2B5EF4-FFF2-40B4-BE49-F238E27FC236}">
                <a16:creationId xmlns:a16="http://schemas.microsoft.com/office/drawing/2014/main" id="{A064955B-5EC4-E04C-AD8B-58E67699BB3E}"/>
              </a:ext>
            </a:extLst>
          </p:cNvPr>
          <p:cNvCxnSpPr>
            <a:cxnSpLocks/>
          </p:cNvCxnSpPr>
          <p:nvPr/>
        </p:nvCxnSpPr>
        <p:spPr bwMode="auto">
          <a:xfrm flipH="1">
            <a:off x="7017182" y="9021188"/>
            <a:ext cx="3836025" cy="921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cxnSp>
        <p:nvCxnSpPr>
          <p:cNvPr id="56" name="Прямая соединительная линия 89">
            <a:extLst>
              <a:ext uri="{FF2B5EF4-FFF2-40B4-BE49-F238E27FC236}">
                <a16:creationId xmlns:a16="http://schemas.microsoft.com/office/drawing/2014/main" id="{D8197259-A82C-9B4F-8DBB-FB0BAA223117}"/>
              </a:ext>
            </a:extLst>
          </p:cNvPr>
          <p:cNvCxnSpPr>
            <a:cxnSpLocks/>
          </p:cNvCxnSpPr>
          <p:nvPr/>
        </p:nvCxnSpPr>
        <p:spPr bwMode="auto">
          <a:xfrm flipH="1">
            <a:off x="8198784" y="10287529"/>
            <a:ext cx="265442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 cap="flat" cmpd="sng" algn="ctr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</p:cxnSp>
      <p:sp>
        <p:nvSpPr>
          <p:cNvPr id="60" name="Freeform 8">
            <a:extLst>
              <a:ext uri="{FF2B5EF4-FFF2-40B4-BE49-F238E27FC236}">
                <a16:creationId xmlns:a16="http://schemas.microsoft.com/office/drawing/2014/main" id="{7F5C4761-34DA-2841-A37E-F28998DDA303}"/>
              </a:ext>
            </a:extLst>
          </p:cNvPr>
          <p:cNvSpPr>
            <a:spLocks/>
          </p:cNvSpPr>
          <p:nvPr/>
        </p:nvSpPr>
        <p:spPr bwMode="auto">
          <a:xfrm>
            <a:off x="5969580" y="3830338"/>
            <a:ext cx="4883627" cy="3849910"/>
          </a:xfrm>
          <a:custGeom>
            <a:avLst/>
            <a:gdLst>
              <a:gd name="T0" fmla="*/ 0 w 5233536"/>
              <a:gd name="T1" fmla="*/ 4090223 h 4081111"/>
              <a:gd name="T2" fmla="*/ 3351619 w 5233536"/>
              <a:gd name="T3" fmla="*/ 1943 h 4081111"/>
              <a:gd name="T4" fmla="*/ 5239591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61" name="Oval 66">
            <a:extLst>
              <a:ext uri="{FF2B5EF4-FFF2-40B4-BE49-F238E27FC236}">
                <a16:creationId xmlns:a16="http://schemas.microsoft.com/office/drawing/2014/main" id="{829F523D-6B71-C540-9EF9-7CAA735608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10175" y="3704639"/>
            <a:ext cx="290736" cy="290772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Oval 66">
            <a:extLst>
              <a:ext uri="{FF2B5EF4-FFF2-40B4-BE49-F238E27FC236}">
                <a16:creationId xmlns:a16="http://schemas.microsoft.com/office/drawing/2014/main" id="{D9E55374-1F91-F443-BB49-4A716C7BE80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907416" y="4992164"/>
            <a:ext cx="290736" cy="290772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3" name="Oval 66">
            <a:extLst>
              <a:ext uri="{FF2B5EF4-FFF2-40B4-BE49-F238E27FC236}">
                <a16:creationId xmlns:a16="http://schemas.microsoft.com/office/drawing/2014/main" id="{FA556205-1F5A-0745-92F2-B6BEF6F9578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84473" y="6279688"/>
            <a:ext cx="290736" cy="290772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4" name="Freeform 8">
            <a:extLst>
              <a:ext uri="{FF2B5EF4-FFF2-40B4-BE49-F238E27FC236}">
                <a16:creationId xmlns:a16="http://schemas.microsoft.com/office/drawing/2014/main" id="{2EEB3A97-54EC-A048-A6F4-B2E986C6BFB5}"/>
              </a:ext>
            </a:extLst>
          </p:cNvPr>
          <p:cNvSpPr>
            <a:spLocks/>
          </p:cNvSpPr>
          <p:nvPr/>
        </p:nvSpPr>
        <p:spPr bwMode="auto">
          <a:xfrm flipV="1">
            <a:off x="5968603" y="7744618"/>
            <a:ext cx="4883317" cy="3850485"/>
          </a:xfrm>
          <a:custGeom>
            <a:avLst/>
            <a:gdLst>
              <a:gd name="T0" fmla="*/ 0 w 5233536"/>
              <a:gd name="T1" fmla="*/ 4094051 h 4081111"/>
              <a:gd name="T2" fmla="*/ 3350032 w 5233536"/>
              <a:gd name="T3" fmla="*/ 1943 h 4081111"/>
              <a:gd name="T4" fmla="*/ 5237106 w 5233536"/>
              <a:gd name="T5" fmla="*/ 0 h 4081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33536" h="4081111">
                <a:moveTo>
                  <a:pt x="0" y="4081111"/>
                </a:moveTo>
                <a:lnTo>
                  <a:pt x="3347745" y="1936"/>
                </a:lnTo>
                <a:lnTo>
                  <a:pt x="5233536" y="0"/>
                </a:lnTo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noAutofit/>
          </a:bodyPr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65" name="Oval 66">
            <a:extLst>
              <a:ext uri="{FF2B5EF4-FFF2-40B4-BE49-F238E27FC236}">
                <a16:creationId xmlns:a16="http://schemas.microsoft.com/office/drawing/2014/main" id="{5E1DEE7D-FA7F-EA4D-9234-D59AA886965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10142" y="11427432"/>
            <a:ext cx="290413" cy="290434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6" name="Oval 66">
            <a:extLst>
              <a:ext uri="{FF2B5EF4-FFF2-40B4-BE49-F238E27FC236}">
                <a16:creationId xmlns:a16="http://schemas.microsoft.com/office/drawing/2014/main" id="{AE3ADB99-32D4-8745-8550-CAD5CC08AD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906873" y="10144438"/>
            <a:ext cx="291910" cy="290434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 useBgFill="1">
        <p:nvSpPr>
          <p:cNvPr id="67" name="Oval 66">
            <a:extLst>
              <a:ext uri="{FF2B5EF4-FFF2-40B4-BE49-F238E27FC236}">
                <a16:creationId xmlns:a16="http://schemas.microsoft.com/office/drawing/2014/main" id="{7FEB055B-9B2D-7044-93A4-D22D1D9CD58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83944" y="8865933"/>
            <a:ext cx="291910" cy="290434"/>
          </a:xfrm>
          <a:prstGeom prst="ellipse">
            <a:avLst/>
          </a:prstGeom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68" name="Oval 66">
            <a:extLst>
              <a:ext uri="{FF2B5EF4-FFF2-40B4-BE49-F238E27FC236}">
                <a16:creationId xmlns:a16="http://schemas.microsoft.com/office/drawing/2014/main" id="{DFB61B54-41CB-8549-8B43-7FB076A8F1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474274" y="7176172"/>
            <a:ext cx="1061954" cy="1062028"/>
          </a:xfrm>
          <a:prstGeom prst="ellipse">
            <a:avLst/>
          </a:prstGeom>
          <a:solidFill>
            <a:schemeClr val="accent1"/>
          </a:solidFill>
          <a:ln w="57150">
            <a:noFill/>
            <a:miter lim="4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 sz="3599" dirty="0">
              <a:latin typeface="Open Sans Light" panose="020B0306030504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DECB6EB-4E71-8149-8796-74E8260687B6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E5420BE-4EAB-3C46-8B0B-FA045F0AEB8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650B427-30A6-7040-81FB-5FD48EB69097}"/>
              </a:ext>
            </a:extLst>
          </p:cNvPr>
          <p:cNvSpPr txBox="1"/>
          <p:nvPr/>
        </p:nvSpPr>
        <p:spPr>
          <a:xfrm>
            <a:off x="9155348" y="3156946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B64242F-AB5B-6646-8671-3D907916200A}"/>
              </a:ext>
            </a:extLst>
          </p:cNvPr>
          <p:cNvSpPr txBox="1"/>
          <p:nvPr/>
        </p:nvSpPr>
        <p:spPr>
          <a:xfrm>
            <a:off x="14283977" y="3156946"/>
            <a:ext cx="21259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02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FA3D155-91DE-8B4A-A05B-4D4A15BF0718}"/>
              </a:ext>
            </a:extLst>
          </p:cNvPr>
          <p:cNvSpPr txBox="1"/>
          <p:nvPr/>
        </p:nvSpPr>
        <p:spPr>
          <a:xfrm>
            <a:off x="19238948" y="3156946"/>
            <a:ext cx="21355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03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05F53FA-9AA5-0144-9ABB-19D0EAD88FBD}"/>
              </a:ext>
            </a:extLst>
          </p:cNvPr>
          <p:cNvSpPr txBox="1"/>
          <p:nvPr/>
        </p:nvSpPr>
        <p:spPr>
          <a:xfrm>
            <a:off x="9155348" y="11638889"/>
            <a:ext cx="216116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98C51BB-2F04-DA43-9806-F913141BF137}"/>
              </a:ext>
            </a:extLst>
          </p:cNvPr>
          <p:cNvSpPr txBox="1"/>
          <p:nvPr/>
        </p:nvSpPr>
        <p:spPr>
          <a:xfrm>
            <a:off x="14283977" y="11638889"/>
            <a:ext cx="21547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05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97DD086-9863-B341-99A5-31665179CEC4}"/>
              </a:ext>
            </a:extLst>
          </p:cNvPr>
          <p:cNvSpPr txBox="1"/>
          <p:nvPr/>
        </p:nvSpPr>
        <p:spPr>
          <a:xfrm>
            <a:off x="19238948" y="11638889"/>
            <a:ext cx="215315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 06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F2864EB6-CB61-DE46-A347-AF0DFBC180C4}"/>
              </a:ext>
            </a:extLst>
          </p:cNvPr>
          <p:cNvSpPr txBox="1">
            <a:spLocks/>
          </p:cNvSpPr>
          <p:nvPr/>
        </p:nvSpPr>
        <p:spPr>
          <a:xfrm>
            <a:off x="8513075" y="449032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11CA00A4-0DAC-044E-92C1-89F4400F03EB}"/>
              </a:ext>
            </a:extLst>
          </p:cNvPr>
          <p:cNvSpPr txBox="1">
            <a:spLocks/>
          </p:cNvSpPr>
          <p:nvPr/>
        </p:nvSpPr>
        <p:spPr>
          <a:xfrm>
            <a:off x="7463367" y="578263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1412BCF9-0879-C64A-AEFB-374BF3900A80}"/>
              </a:ext>
            </a:extLst>
          </p:cNvPr>
          <p:cNvSpPr txBox="1">
            <a:spLocks/>
          </p:cNvSpPr>
          <p:nvPr/>
        </p:nvSpPr>
        <p:spPr>
          <a:xfrm>
            <a:off x="13601098" y="449032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477DC04A-2682-A043-B8C2-754E5649BFFE}"/>
              </a:ext>
            </a:extLst>
          </p:cNvPr>
          <p:cNvSpPr txBox="1">
            <a:spLocks/>
          </p:cNvSpPr>
          <p:nvPr/>
        </p:nvSpPr>
        <p:spPr>
          <a:xfrm>
            <a:off x="12551390" y="578263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4E18694B-E0A8-C04B-8D8B-3B1B0ED17E9A}"/>
              </a:ext>
            </a:extLst>
          </p:cNvPr>
          <p:cNvSpPr txBox="1">
            <a:spLocks/>
          </p:cNvSpPr>
          <p:nvPr/>
        </p:nvSpPr>
        <p:spPr>
          <a:xfrm>
            <a:off x="18522483" y="4490323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9C29077C-4247-444D-8B8A-A67129B08D8F}"/>
              </a:ext>
            </a:extLst>
          </p:cNvPr>
          <p:cNvSpPr txBox="1">
            <a:spLocks/>
          </p:cNvSpPr>
          <p:nvPr/>
        </p:nvSpPr>
        <p:spPr>
          <a:xfrm>
            <a:off x="17472775" y="5782631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E97FC75F-BD4C-1F49-B045-0531DF0163DE}"/>
              </a:ext>
            </a:extLst>
          </p:cNvPr>
          <p:cNvSpPr txBox="1">
            <a:spLocks/>
          </p:cNvSpPr>
          <p:nvPr/>
        </p:nvSpPr>
        <p:spPr>
          <a:xfrm>
            <a:off x="7217181" y="84036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1EC8710A-8D7C-CD4A-8F84-3FED966991DD}"/>
              </a:ext>
            </a:extLst>
          </p:cNvPr>
          <p:cNvSpPr txBox="1">
            <a:spLocks/>
          </p:cNvSpPr>
          <p:nvPr/>
        </p:nvSpPr>
        <p:spPr>
          <a:xfrm>
            <a:off x="8266889" y="964628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918A3A3A-98B0-814B-AD68-561438BA2E9E}"/>
              </a:ext>
            </a:extLst>
          </p:cNvPr>
          <p:cNvSpPr txBox="1">
            <a:spLocks/>
          </p:cNvSpPr>
          <p:nvPr/>
        </p:nvSpPr>
        <p:spPr>
          <a:xfrm>
            <a:off x="12364737" y="84036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91C336B5-1238-B549-B78B-CE84D069BDF2}"/>
              </a:ext>
            </a:extLst>
          </p:cNvPr>
          <p:cNvSpPr txBox="1">
            <a:spLocks/>
          </p:cNvSpPr>
          <p:nvPr/>
        </p:nvSpPr>
        <p:spPr>
          <a:xfrm>
            <a:off x="13414445" y="964628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5BBB763-087E-E64D-9617-13A05D45C7CC}"/>
              </a:ext>
            </a:extLst>
          </p:cNvPr>
          <p:cNvSpPr txBox="1">
            <a:spLocks/>
          </p:cNvSpPr>
          <p:nvPr/>
        </p:nvSpPr>
        <p:spPr>
          <a:xfrm>
            <a:off x="17314662" y="840365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6BA7EBD7-0BBB-3944-8CA5-92F3BBB505FD}"/>
              </a:ext>
            </a:extLst>
          </p:cNvPr>
          <p:cNvSpPr txBox="1">
            <a:spLocks/>
          </p:cNvSpPr>
          <p:nvPr/>
        </p:nvSpPr>
        <p:spPr>
          <a:xfrm>
            <a:off x="18364370" y="9646284"/>
            <a:ext cx="3637855" cy="56945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CBF10D2-6B84-5D44-AF49-62C0DD4D1B06}"/>
              </a:ext>
            </a:extLst>
          </p:cNvPr>
          <p:cNvSpPr txBox="1"/>
          <p:nvPr/>
        </p:nvSpPr>
        <p:spPr>
          <a:xfrm>
            <a:off x="5609950" y="7155641"/>
            <a:ext cx="7906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E73D3FC-92C0-1049-B72A-8505B9C2E8EA}"/>
              </a:ext>
            </a:extLst>
          </p:cNvPr>
          <p:cNvSpPr txBox="1"/>
          <p:nvPr/>
        </p:nvSpPr>
        <p:spPr>
          <a:xfrm>
            <a:off x="10775250" y="7155641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CFB2D75-0C86-CA41-9D02-1A92E1893F92}"/>
              </a:ext>
            </a:extLst>
          </p:cNvPr>
          <p:cNvSpPr txBox="1"/>
          <p:nvPr/>
        </p:nvSpPr>
        <p:spPr>
          <a:xfrm>
            <a:off x="15844767" y="7155641"/>
            <a:ext cx="8354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975476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1209427E-A25C-C942-9D7C-32EB7F636FD7}"/>
              </a:ext>
            </a:extLst>
          </p:cNvPr>
          <p:cNvSpPr txBox="1"/>
          <p:nvPr/>
        </p:nvSpPr>
        <p:spPr>
          <a:xfrm>
            <a:off x="1520825" y="482419"/>
            <a:ext cx="808105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Fishbone Diagram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215D436-0BD8-F04A-BE3F-29966AF1B9C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Shape 47">
            <a:extLst>
              <a:ext uri="{FF2B5EF4-FFF2-40B4-BE49-F238E27FC236}">
                <a16:creationId xmlns:a16="http://schemas.microsoft.com/office/drawing/2014/main" id="{F0CDA357-C121-FF4F-B00C-4111844608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5846" y="7829552"/>
            <a:ext cx="12026287" cy="0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9" name="Shape 64">
            <a:extLst>
              <a:ext uri="{FF2B5EF4-FFF2-40B4-BE49-F238E27FC236}">
                <a16:creationId xmlns:a16="http://schemas.microsoft.com/office/drawing/2014/main" id="{36B5C891-6F51-DA4A-9D25-23FEA3C56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5103" y="7135365"/>
            <a:ext cx="1384298" cy="1384539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79" name="Shape 2526">
            <a:extLst>
              <a:ext uri="{FF2B5EF4-FFF2-40B4-BE49-F238E27FC236}">
                <a16:creationId xmlns:a16="http://schemas.microsoft.com/office/drawing/2014/main" id="{01C1D617-B8FF-BC49-A91A-C95A3CD7A36E}"/>
              </a:ext>
            </a:extLst>
          </p:cNvPr>
          <p:cNvSpPr>
            <a:spLocks noChangeAspect="1"/>
          </p:cNvSpPr>
          <p:nvPr/>
        </p:nvSpPr>
        <p:spPr>
          <a:xfrm>
            <a:off x="18625095" y="7414077"/>
            <a:ext cx="827114" cy="82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65">
            <a:extLst>
              <a:ext uri="{FF2B5EF4-FFF2-40B4-BE49-F238E27FC236}">
                <a16:creationId xmlns:a16="http://schemas.microsoft.com/office/drawing/2014/main" id="{00936517-8E10-EF4B-8543-1D2B36D9A9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07071" y="4279741"/>
            <a:ext cx="3235363" cy="3539128"/>
          </a:xfrm>
          <a:prstGeom prst="line">
            <a:avLst/>
          </a:prstGeom>
          <a:noFill/>
          <a:ln w="38100">
            <a:solidFill>
              <a:schemeClr val="accent1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21" name="Shape 66">
            <a:extLst>
              <a:ext uri="{FF2B5EF4-FFF2-40B4-BE49-F238E27FC236}">
                <a16:creationId xmlns:a16="http://schemas.microsoft.com/office/drawing/2014/main" id="{24D8F7C7-B149-F64F-887B-EB91F613F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15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1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8" name="Shape 83">
            <a:extLst>
              <a:ext uri="{FF2B5EF4-FFF2-40B4-BE49-F238E27FC236}">
                <a16:creationId xmlns:a16="http://schemas.microsoft.com/office/drawing/2014/main" id="{59FEEFE1-B6D3-9249-A78A-39E6F8599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7730" y="3221525"/>
            <a:ext cx="1334257" cy="1334485"/>
          </a:xfrm>
          <a:prstGeom prst="ellipse">
            <a:avLst/>
          </a:prstGeom>
          <a:solidFill>
            <a:schemeClr val="accent1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1" name="Shape 86">
            <a:extLst>
              <a:ext uri="{FF2B5EF4-FFF2-40B4-BE49-F238E27FC236}">
                <a16:creationId xmlns:a16="http://schemas.microsoft.com/office/drawing/2014/main" id="{8E9D525B-06FD-1147-AB3D-843656CB1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2561" y="5232020"/>
            <a:ext cx="414905" cy="4149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2" name="Shape 89">
            <a:extLst>
              <a:ext uri="{FF2B5EF4-FFF2-40B4-BE49-F238E27FC236}">
                <a16:creationId xmlns:a16="http://schemas.microsoft.com/office/drawing/2014/main" id="{9BCE8C3C-2750-2943-A8AD-F225087CA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7928" y="6361202"/>
            <a:ext cx="414905" cy="4149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407A096-9B7E-0E44-9509-B08B7E6BBDB0}"/>
              </a:ext>
            </a:extLst>
          </p:cNvPr>
          <p:cNvSpPr txBox="1"/>
          <p:nvPr/>
        </p:nvSpPr>
        <p:spPr>
          <a:xfrm>
            <a:off x="2599437" y="3388179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FB108A3-57FA-4E41-B581-8027A5C80D1C}"/>
              </a:ext>
            </a:extLst>
          </p:cNvPr>
          <p:cNvSpPr txBox="1">
            <a:spLocks/>
          </p:cNvSpPr>
          <p:nvPr/>
        </p:nvSpPr>
        <p:spPr>
          <a:xfrm>
            <a:off x="4519012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B202AC5-3738-F148-A6AC-5D15D3CCD528}"/>
              </a:ext>
            </a:extLst>
          </p:cNvPr>
          <p:cNvSpPr txBox="1">
            <a:spLocks/>
          </p:cNvSpPr>
          <p:nvPr/>
        </p:nvSpPr>
        <p:spPr>
          <a:xfrm>
            <a:off x="5539191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A103EB1-2973-FC4D-B429-6D7F055FDCB9}"/>
              </a:ext>
            </a:extLst>
          </p:cNvPr>
          <p:cNvSpPr txBox="1"/>
          <p:nvPr/>
        </p:nvSpPr>
        <p:spPr>
          <a:xfrm>
            <a:off x="3811514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3" name="Shape 48">
            <a:extLst>
              <a:ext uri="{FF2B5EF4-FFF2-40B4-BE49-F238E27FC236}">
                <a16:creationId xmlns:a16="http://schemas.microsoft.com/office/drawing/2014/main" id="{B29CDA1B-37CE-DB40-A1BE-D01EA8B7113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845471" y="4279741"/>
            <a:ext cx="3235363" cy="3539128"/>
          </a:xfrm>
          <a:prstGeom prst="line">
            <a:avLst/>
          </a:prstGeom>
          <a:noFill/>
          <a:ln w="38100">
            <a:solidFill>
              <a:schemeClr val="accent3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8" name="Shape 53">
            <a:extLst>
              <a:ext uri="{FF2B5EF4-FFF2-40B4-BE49-F238E27FC236}">
                <a16:creationId xmlns:a16="http://schemas.microsoft.com/office/drawing/2014/main" id="{787DAA4A-260C-2340-B1E2-6C5744511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1811" y="7668604"/>
            <a:ext cx="345690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3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Shape 77">
            <a:extLst>
              <a:ext uri="{FF2B5EF4-FFF2-40B4-BE49-F238E27FC236}">
                <a16:creationId xmlns:a16="http://schemas.microsoft.com/office/drawing/2014/main" id="{E4D79DBA-E394-F148-9766-88D122A48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161" y="3221525"/>
            <a:ext cx="1334257" cy="1334485"/>
          </a:xfrm>
          <a:prstGeom prst="ellipse">
            <a:avLst/>
          </a:prstGeom>
          <a:solidFill>
            <a:schemeClr val="accent3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3" name="Shape 92">
            <a:extLst>
              <a:ext uri="{FF2B5EF4-FFF2-40B4-BE49-F238E27FC236}">
                <a16:creationId xmlns:a16="http://schemas.microsoft.com/office/drawing/2014/main" id="{00C5513A-18EC-B545-B49C-ABCB8AC1D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252" y="5230869"/>
            <a:ext cx="414905" cy="4149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4" name="Shape 95">
            <a:extLst>
              <a:ext uri="{FF2B5EF4-FFF2-40B4-BE49-F238E27FC236}">
                <a16:creationId xmlns:a16="http://schemas.microsoft.com/office/drawing/2014/main" id="{D77FB3DF-EAFE-1241-BB32-04EB6F77E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462" y="6360051"/>
            <a:ext cx="414905" cy="41497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9114EF4-E91A-CC41-9C90-74C9F66DAE61}"/>
              </a:ext>
            </a:extLst>
          </p:cNvPr>
          <p:cNvSpPr txBox="1"/>
          <p:nvPr/>
        </p:nvSpPr>
        <p:spPr>
          <a:xfrm>
            <a:off x="7232289" y="3388179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51469D92-CE66-884A-A7BC-1F8F66855A0A}"/>
              </a:ext>
            </a:extLst>
          </p:cNvPr>
          <p:cNvSpPr txBox="1">
            <a:spLocks/>
          </p:cNvSpPr>
          <p:nvPr/>
        </p:nvSpPr>
        <p:spPr>
          <a:xfrm>
            <a:off x="9369412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6DDB0ED5-43F2-614F-A28D-B49FAF1C1968}"/>
              </a:ext>
            </a:extLst>
          </p:cNvPr>
          <p:cNvSpPr txBox="1">
            <a:spLocks/>
          </p:cNvSpPr>
          <p:nvPr/>
        </p:nvSpPr>
        <p:spPr>
          <a:xfrm>
            <a:off x="10389591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FB0B0C7-188F-EC42-ABE2-5509450A23A8}"/>
              </a:ext>
            </a:extLst>
          </p:cNvPr>
          <p:cNvSpPr txBox="1"/>
          <p:nvPr/>
        </p:nvSpPr>
        <p:spPr>
          <a:xfrm>
            <a:off x="8548567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5" name="Shape 50">
            <a:extLst>
              <a:ext uri="{FF2B5EF4-FFF2-40B4-BE49-F238E27FC236}">
                <a16:creationId xmlns:a16="http://schemas.microsoft.com/office/drawing/2014/main" id="{30124628-E753-454F-9EF3-A0CEBE87A08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643816" y="4279741"/>
            <a:ext cx="3235364" cy="3539128"/>
          </a:xfrm>
          <a:prstGeom prst="line">
            <a:avLst/>
          </a:prstGeom>
          <a:noFill/>
          <a:ln w="38100">
            <a:solidFill>
              <a:schemeClr val="accent5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10" name="Shape 55">
            <a:extLst>
              <a:ext uri="{FF2B5EF4-FFF2-40B4-BE49-F238E27FC236}">
                <a16:creationId xmlns:a16="http://schemas.microsoft.com/office/drawing/2014/main" id="{1E83E627-90C8-4044-8832-F557BCF63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4767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5" name="Shape 80">
            <a:extLst>
              <a:ext uri="{FF2B5EF4-FFF2-40B4-BE49-F238E27FC236}">
                <a16:creationId xmlns:a16="http://schemas.microsoft.com/office/drawing/2014/main" id="{AB252755-00F8-9A41-A63E-D4973570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2848" y="3221525"/>
            <a:ext cx="1334257" cy="1334485"/>
          </a:xfrm>
          <a:prstGeom prst="ellipse">
            <a:avLst/>
          </a:prstGeom>
          <a:solidFill>
            <a:schemeClr val="accent5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5" name="Shape 98">
            <a:extLst>
              <a:ext uri="{FF2B5EF4-FFF2-40B4-BE49-F238E27FC236}">
                <a16:creationId xmlns:a16="http://schemas.microsoft.com/office/drawing/2014/main" id="{42BF6FB3-9983-7E49-8815-8DAEFFB4B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8688" y="5228069"/>
            <a:ext cx="414905" cy="41497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6" name="Shape 101">
            <a:extLst>
              <a:ext uri="{FF2B5EF4-FFF2-40B4-BE49-F238E27FC236}">
                <a16:creationId xmlns:a16="http://schemas.microsoft.com/office/drawing/2014/main" id="{AB76D456-5C0B-EA43-B503-DDEE7A30F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7899" y="6357251"/>
            <a:ext cx="414905" cy="41497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ECEAFCA-F8AC-6141-8F50-86E9E185A26B}"/>
              </a:ext>
            </a:extLst>
          </p:cNvPr>
          <p:cNvSpPr txBox="1"/>
          <p:nvPr/>
        </p:nvSpPr>
        <p:spPr>
          <a:xfrm>
            <a:off x="12065132" y="3388179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2B1A24B2-3933-7545-A2F1-ACDEC58F04DD}"/>
              </a:ext>
            </a:extLst>
          </p:cNvPr>
          <p:cNvSpPr txBox="1">
            <a:spLocks/>
          </p:cNvSpPr>
          <p:nvPr/>
        </p:nvSpPr>
        <p:spPr>
          <a:xfrm>
            <a:off x="14168909" y="515117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49682B6-BD8C-814B-9D0C-E300A26860F9}"/>
              </a:ext>
            </a:extLst>
          </p:cNvPr>
          <p:cNvSpPr txBox="1">
            <a:spLocks/>
          </p:cNvSpPr>
          <p:nvPr/>
        </p:nvSpPr>
        <p:spPr>
          <a:xfrm>
            <a:off x="15189089" y="6277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DD44CE4-C267-814A-B35A-928C29D652A5}"/>
              </a:ext>
            </a:extLst>
          </p:cNvPr>
          <p:cNvSpPr txBox="1"/>
          <p:nvPr/>
        </p:nvSpPr>
        <p:spPr>
          <a:xfrm>
            <a:off x="13389966" y="3622775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4" name="Shape 49">
            <a:extLst>
              <a:ext uri="{FF2B5EF4-FFF2-40B4-BE49-F238E27FC236}">
                <a16:creationId xmlns:a16="http://schemas.microsoft.com/office/drawing/2014/main" id="{85D38B7A-BF40-C74B-AF0D-9FD94835F4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45851" y="7901534"/>
            <a:ext cx="3121952" cy="3458220"/>
          </a:xfrm>
          <a:prstGeom prst="line">
            <a:avLst/>
          </a:prstGeom>
          <a:noFill/>
          <a:ln w="38100">
            <a:solidFill>
              <a:schemeClr val="accent2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7" name="Shape 52">
            <a:extLst>
              <a:ext uri="{FF2B5EF4-FFF2-40B4-BE49-F238E27FC236}">
                <a16:creationId xmlns:a16="http://schemas.microsoft.com/office/drawing/2014/main" id="{E2B0E2C5-7CA7-DB4D-A3F5-112E5E0AB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710" y="7668604"/>
            <a:ext cx="345690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2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6" name="Shape 71">
            <a:extLst>
              <a:ext uri="{FF2B5EF4-FFF2-40B4-BE49-F238E27FC236}">
                <a16:creationId xmlns:a16="http://schemas.microsoft.com/office/drawing/2014/main" id="{D455E6A7-5CF0-3A4F-A136-1E35064A0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149" y="11042569"/>
            <a:ext cx="1334257" cy="1334488"/>
          </a:xfrm>
          <a:prstGeom prst="ellipse">
            <a:avLst/>
          </a:prstGeom>
          <a:solidFill>
            <a:schemeClr val="accent2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7" name="Shape 104">
            <a:extLst>
              <a:ext uri="{FF2B5EF4-FFF2-40B4-BE49-F238E27FC236}">
                <a16:creationId xmlns:a16="http://schemas.microsoft.com/office/drawing/2014/main" id="{95160810-E3C7-BA4E-AA39-899728305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773" y="9990513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8" name="Shape 107">
            <a:extLst>
              <a:ext uri="{FF2B5EF4-FFF2-40B4-BE49-F238E27FC236}">
                <a16:creationId xmlns:a16="http://schemas.microsoft.com/office/drawing/2014/main" id="{91AB40D0-1457-8645-A7EB-86AA9B494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9415" y="8873374"/>
            <a:ext cx="414905" cy="4149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9D899D3-9014-B844-92EC-AF6D5ACA572B}"/>
              </a:ext>
            </a:extLst>
          </p:cNvPr>
          <p:cNvSpPr txBox="1"/>
          <p:nvPr/>
        </p:nvSpPr>
        <p:spPr>
          <a:xfrm>
            <a:off x="4905089" y="11209224"/>
            <a:ext cx="67037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164B3529-5839-DD49-A358-D3E592D8A1CD}"/>
              </a:ext>
            </a:extLst>
          </p:cNvPr>
          <p:cNvSpPr txBox="1">
            <a:spLocks/>
          </p:cNvSpPr>
          <p:nvPr/>
        </p:nvSpPr>
        <p:spPr>
          <a:xfrm>
            <a:off x="7870203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C349BE3D-FDF9-0841-891E-0B4D57B164FB}"/>
              </a:ext>
            </a:extLst>
          </p:cNvPr>
          <p:cNvSpPr txBox="1">
            <a:spLocks/>
          </p:cNvSpPr>
          <p:nvPr/>
        </p:nvSpPr>
        <p:spPr>
          <a:xfrm>
            <a:off x="6979507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D1DB540-D490-C94C-82AC-2FEE6F9DB708}"/>
              </a:ext>
            </a:extLst>
          </p:cNvPr>
          <p:cNvSpPr txBox="1"/>
          <p:nvPr/>
        </p:nvSpPr>
        <p:spPr>
          <a:xfrm>
            <a:off x="6129844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6" name="Shape 51">
            <a:extLst>
              <a:ext uri="{FF2B5EF4-FFF2-40B4-BE49-F238E27FC236}">
                <a16:creationId xmlns:a16="http://schemas.microsoft.com/office/drawing/2014/main" id="{1EB7181B-387E-9B43-8B37-4D1F27FCD5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45140" y="7901534"/>
            <a:ext cx="3121951" cy="3458220"/>
          </a:xfrm>
          <a:prstGeom prst="line">
            <a:avLst/>
          </a:prstGeom>
          <a:noFill/>
          <a:ln w="38100">
            <a:solidFill>
              <a:schemeClr val="accent4"/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50787" tIns="50787" rIns="50787" bIns="50787" anchor="ctr"/>
          <a:lstStyle/>
          <a:p>
            <a:endParaRPr lang="ru-RU" sz="3599" dirty="0">
              <a:latin typeface="Open Sans Light" panose="020B0306030504020204" pitchFamily="34" charset="0"/>
            </a:endParaRPr>
          </a:p>
        </p:txBody>
      </p:sp>
      <p:sp>
        <p:nvSpPr>
          <p:cNvPr id="9" name="Shape 54">
            <a:extLst>
              <a:ext uri="{FF2B5EF4-FFF2-40B4-BE49-F238E27FC236}">
                <a16:creationId xmlns:a16="http://schemas.microsoft.com/office/drawing/2014/main" id="{DB3A6FE5-7BE9-8540-B8B9-032900C86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5892" y="7668604"/>
            <a:ext cx="345689" cy="345748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accent4"/>
            </a:solidFill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Shape 74">
            <a:extLst>
              <a:ext uri="{FF2B5EF4-FFF2-40B4-BE49-F238E27FC236}">
                <a16:creationId xmlns:a16="http://schemas.microsoft.com/office/drawing/2014/main" id="{3FA29751-5602-5049-B4FD-6E9E76275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3549" y="11042569"/>
            <a:ext cx="1334257" cy="1334488"/>
          </a:xfrm>
          <a:prstGeom prst="ellipse">
            <a:avLst/>
          </a:prstGeom>
          <a:solidFill>
            <a:schemeClr val="accent4"/>
          </a:solidFill>
          <a:ln w="63500">
            <a:noFill/>
            <a:miter lim="400000"/>
            <a:headEnd/>
            <a:tailEnd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49" name="Shape 110">
            <a:extLst>
              <a:ext uri="{FF2B5EF4-FFF2-40B4-BE49-F238E27FC236}">
                <a16:creationId xmlns:a16="http://schemas.microsoft.com/office/drawing/2014/main" id="{93793D14-0929-2E41-9149-0544E0AB4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0423" y="9985341"/>
            <a:ext cx="414906" cy="4149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50" name="Shape 113">
            <a:extLst>
              <a:ext uri="{FF2B5EF4-FFF2-40B4-BE49-F238E27FC236}">
                <a16:creationId xmlns:a16="http://schemas.microsoft.com/office/drawing/2014/main" id="{C095C248-5275-1E40-892D-33A0904BA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3061" y="8868202"/>
            <a:ext cx="414905" cy="4149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787" tIns="50787" rIns="50787" bIns="50787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ru-RU" altLang="ru-RU" sz="3199" dirty="0">
              <a:solidFill>
                <a:srgbClr val="FFFFF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53CEC3B-CEB8-884B-AC3B-674B02C6685C}"/>
              </a:ext>
            </a:extLst>
          </p:cNvPr>
          <p:cNvSpPr txBox="1"/>
          <p:nvPr/>
        </p:nvSpPr>
        <p:spPr>
          <a:xfrm>
            <a:off x="9718621" y="11209224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83CCBC05-BD55-AC41-9C97-C61A145BDB2A}"/>
              </a:ext>
            </a:extLst>
          </p:cNvPr>
          <p:cNvSpPr txBox="1">
            <a:spLocks/>
          </p:cNvSpPr>
          <p:nvPr/>
        </p:nvSpPr>
        <p:spPr>
          <a:xfrm>
            <a:off x="12728888" y="8790964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F0E8C56B-D7CB-B64B-BBBB-63954F7877D9}"/>
              </a:ext>
            </a:extLst>
          </p:cNvPr>
          <p:cNvSpPr txBox="1">
            <a:spLocks/>
          </p:cNvSpPr>
          <p:nvPr/>
        </p:nvSpPr>
        <p:spPr>
          <a:xfrm>
            <a:off x="11806115" y="9908102"/>
            <a:ext cx="39662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EF76AC3-5ABE-F944-B391-0C825CF6327A}"/>
              </a:ext>
            </a:extLst>
          </p:cNvPr>
          <p:cNvSpPr txBox="1"/>
          <p:nvPr/>
        </p:nvSpPr>
        <p:spPr>
          <a:xfrm>
            <a:off x="11005165" y="11440811"/>
            <a:ext cx="1527982" cy="58477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Cause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4B4413-C0CE-214E-8A50-82AA627D0689}"/>
              </a:ext>
            </a:extLst>
          </p:cNvPr>
          <p:cNvSpPr txBox="1"/>
          <p:nvPr/>
        </p:nvSpPr>
        <p:spPr>
          <a:xfrm>
            <a:off x="20021119" y="7289025"/>
            <a:ext cx="2178802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41787921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Jetfabrik - Corporate Color 2 - Light">
      <a:dk1>
        <a:srgbClr val="1C2835"/>
      </a:dk1>
      <a:lt1>
        <a:sysClr val="window" lastClr="FFFFFF"/>
      </a:lt1>
      <a:dk2>
        <a:srgbClr val="1C2835"/>
      </a:dk2>
      <a:lt2>
        <a:srgbClr val="F6F7FA"/>
      </a:lt2>
      <a:accent1>
        <a:srgbClr val="165AB6"/>
      </a:accent1>
      <a:accent2>
        <a:srgbClr val="1B8BCD"/>
      </a:accent2>
      <a:accent3>
        <a:srgbClr val="27C7CF"/>
      </a:accent3>
      <a:accent4>
        <a:srgbClr val="27C78A"/>
      </a:accent4>
      <a:accent5>
        <a:srgbClr val="70C456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69889</TotalTime>
  <Words>2359</Words>
  <Application>Microsoft Macintosh PowerPoint</Application>
  <PresentationFormat>Custom</PresentationFormat>
  <Paragraphs>605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Gill Sans</vt:lpstr>
      <vt:lpstr>Helvetica Light</vt:lpstr>
      <vt:lpstr>Helvetica Neue Medium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2019-10-22T03:12:08Z</dcterms:modified>
  <cp:category/>
</cp:coreProperties>
</file>