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26" r:id="rId2"/>
    <p:sldId id="3727" r:id="rId3"/>
    <p:sldId id="3728" r:id="rId4"/>
    <p:sldId id="3729" r:id="rId5"/>
    <p:sldId id="3730" r:id="rId6"/>
    <p:sldId id="3731" r:id="rId7"/>
    <p:sldId id="3732" r:id="rId8"/>
    <p:sldId id="3733" r:id="rId9"/>
    <p:sldId id="3734" r:id="rId10"/>
    <p:sldId id="3735" r:id="rId11"/>
    <p:sldId id="3736" r:id="rId12"/>
    <p:sldId id="3737" r:id="rId13"/>
    <p:sldId id="3738" r:id="rId14"/>
    <p:sldId id="3739" r:id="rId15"/>
    <p:sldId id="3740" r:id="rId16"/>
    <p:sldId id="3741" r:id="rId17"/>
    <p:sldId id="3742" r:id="rId18"/>
    <p:sldId id="3743" r:id="rId19"/>
    <p:sldId id="3744" r:id="rId20"/>
    <p:sldId id="3745" r:id="rId2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5B5B5"/>
    <a:srgbClr val="DEDEDE"/>
    <a:srgbClr val="DDDDDD"/>
    <a:srgbClr val="BAC4C6"/>
    <a:srgbClr val="C4C9CE"/>
    <a:srgbClr val="6D7783"/>
    <a:srgbClr val="B5B9BE"/>
    <a:srgbClr val="ADADAD"/>
    <a:srgbClr val="ACB4B6"/>
    <a:srgbClr val="04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3" autoAdjust="0"/>
    <p:restoredTop sz="95595" autoAdjust="0"/>
  </p:normalViewPr>
  <p:slideViewPr>
    <p:cSldViewPr snapToGrid="0" snapToObjects="1">
      <p:cViewPr varScale="1">
        <p:scale>
          <a:sx n="48" d="100"/>
          <a:sy n="48" d="100"/>
        </p:scale>
        <p:origin x="232" y="7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90000"/>
              </a:schemeClr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32</c:v>
                </c:pt>
                <c:pt idx="6">
                  <c:v>32</c:v>
                </c:pt>
                <c:pt idx="7">
                  <c:v>21</c:v>
                </c:pt>
                <c:pt idx="8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A8-F941-AEB1-A6905E4B07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90000"/>
              </a:schemeClr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12</c:v>
                </c:pt>
                <c:pt idx="6">
                  <c:v>15</c:v>
                </c:pt>
                <c:pt idx="7">
                  <c:v>12</c:v>
                </c:pt>
                <c:pt idx="8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A8-F941-AEB1-A6905E4B07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alpha val="90000"/>
              </a:schemeClr>
            </a:solidFill>
            <a:ln w="25400"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12</c:v>
                </c:pt>
                <c:pt idx="6">
                  <c:v>15</c:v>
                </c:pt>
                <c:pt idx="7">
                  <c:v>12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A8-F941-AEB1-A6905E4B0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0658943"/>
        <c:axId val="730660575"/>
      </c:areaChart>
      <c:catAx>
        <c:axId val="730658943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endParaRPr lang="en-US"/>
          </a:p>
        </c:txPr>
        <c:crossAx val="730660575"/>
        <c:crosses val="autoZero"/>
        <c:auto val="1"/>
        <c:lblAlgn val="ctr"/>
        <c:lblOffset val="100"/>
        <c:noMultiLvlLbl val="0"/>
      </c:catAx>
      <c:valAx>
        <c:axId val="7306605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065894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ea typeface="Open Sans Light" panose="020B0306030504020204" pitchFamily="34" charset="0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44</c:v>
                </c:pt>
                <c:pt idx="6">
                  <c:v>12</c:v>
                </c:pt>
                <c:pt idx="7">
                  <c:v>21</c:v>
                </c:pt>
                <c:pt idx="8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C-F043-B983-295ADA350B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</c:v>
                </c:pt>
                <c:pt idx="1">
                  <c:v>5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16</c:v>
                </c:pt>
                <c:pt idx="6">
                  <c:v>28</c:v>
                </c:pt>
                <c:pt idx="7">
                  <c:v>12</c:v>
                </c:pt>
                <c:pt idx="8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5C-F043-B983-295ADA350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3998592"/>
        <c:axId val="1744000224"/>
      </c:areaChart>
      <c:catAx>
        <c:axId val="1743998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4000224"/>
        <c:crosses val="autoZero"/>
        <c:auto val="1"/>
        <c:lblAlgn val="ctr"/>
        <c:lblOffset val="100"/>
        <c:noMultiLvlLbl val="0"/>
      </c:catAx>
      <c:valAx>
        <c:axId val="1744000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399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44</c:v>
                </c:pt>
                <c:pt idx="6">
                  <c:v>12</c:v>
                </c:pt>
                <c:pt idx="7">
                  <c:v>21</c:v>
                </c:pt>
                <c:pt idx="8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C-F043-B983-295ADA350B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</c:v>
                </c:pt>
                <c:pt idx="1">
                  <c:v>5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16</c:v>
                </c:pt>
                <c:pt idx="6">
                  <c:v>28</c:v>
                </c:pt>
                <c:pt idx="7">
                  <c:v>12</c:v>
                </c:pt>
                <c:pt idx="8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5C-F043-B983-295ADA350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3998592"/>
        <c:axId val="1744000224"/>
      </c:areaChart>
      <c:catAx>
        <c:axId val="1743998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4000224"/>
        <c:crosses val="autoZero"/>
        <c:auto val="1"/>
        <c:lblAlgn val="ctr"/>
        <c:lblOffset val="100"/>
        <c:noMultiLvlLbl val="0"/>
      </c:catAx>
      <c:valAx>
        <c:axId val="1744000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399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2862706858257617E-3"/>
          <c:w val="1"/>
          <c:h val="0.993713729314174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  <c:pt idx="3">
                  <c:v>3.6</c:v>
                </c:pt>
                <c:pt idx="4">
                  <c:v>4.55</c:v>
                </c:pt>
                <c:pt idx="5">
                  <c:v>5.5</c:v>
                </c:pt>
                <c:pt idx="6">
                  <c:v>6.45</c:v>
                </c:pt>
                <c:pt idx="7">
                  <c:v>7.4</c:v>
                </c:pt>
                <c:pt idx="8">
                  <c:v>8.35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2</c:v>
                </c:pt>
                <c:pt idx="1">
                  <c:v>7</c:v>
                </c:pt>
                <c:pt idx="2">
                  <c:v>9</c:v>
                </c:pt>
                <c:pt idx="3">
                  <c:v>12</c:v>
                </c:pt>
                <c:pt idx="4">
                  <c:v>11</c:v>
                </c:pt>
                <c:pt idx="5">
                  <c:v>6</c:v>
                </c:pt>
                <c:pt idx="6">
                  <c:v>2</c:v>
                </c:pt>
                <c:pt idx="7">
                  <c:v>7</c:v>
                </c:pt>
                <c:pt idx="8">
                  <c:v>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D0D-FB4B-A1E8-231FA900B8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02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  <c:pt idx="3">
                  <c:v>3.6</c:v>
                </c:pt>
                <c:pt idx="4">
                  <c:v>4.55</c:v>
                </c:pt>
                <c:pt idx="5">
                  <c:v>5.5</c:v>
                </c:pt>
                <c:pt idx="6">
                  <c:v>6.45</c:v>
                </c:pt>
                <c:pt idx="7">
                  <c:v>7.4</c:v>
                </c:pt>
                <c:pt idx="8">
                  <c:v>8.35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4</c:v>
                </c:pt>
                <c:pt idx="1">
                  <c:v>11</c:v>
                </c:pt>
                <c:pt idx="2">
                  <c:v>3</c:v>
                </c:pt>
                <c:pt idx="3">
                  <c:v>15</c:v>
                </c:pt>
                <c:pt idx="4">
                  <c:v>18</c:v>
                </c:pt>
                <c:pt idx="5">
                  <c:v>2</c:v>
                </c:pt>
                <c:pt idx="6">
                  <c:v>8</c:v>
                </c:pt>
                <c:pt idx="7">
                  <c:v>2</c:v>
                </c:pt>
                <c:pt idx="8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D0D-FB4B-A1E8-231FA900B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5057551"/>
        <c:axId val="755060367"/>
      </c:scatterChart>
      <c:valAx>
        <c:axId val="7550575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5060367"/>
        <c:crosses val="autoZero"/>
        <c:crossBetween val="midCat"/>
      </c:valAx>
      <c:valAx>
        <c:axId val="755060367"/>
        <c:scaling>
          <c:orientation val="minMax"/>
          <c:max val="2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7550575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7-1741-B245-C07E181C6D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87-1741-B245-C07E181C6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5"/>
        <c:axId val="684276175"/>
        <c:axId val="814138639"/>
      </c:barChart>
      <c:catAx>
        <c:axId val="68427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814138639"/>
        <c:crosses val="autoZero"/>
        <c:auto val="1"/>
        <c:lblAlgn val="ctr"/>
        <c:lblOffset val="100"/>
        <c:noMultiLvlLbl val="0"/>
      </c:catAx>
      <c:valAx>
        <c:axId val="81413863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84276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92231744853773E-2"/>
          <c:y val="5.5078804820913339E-2"/>
          <c:w val="0.48200386099754972"/>
          <c:h val="0.9134475924242790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59-8C49-9F57-DDDA0E5F1A75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59-8C49-9F57-DDDA0E5F1A7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59-8C49-9F57-DDDA0E5F1A75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B59-8C49-9F57-DDDA0E5F1A75}"/>
              </c:ext>
            </c:extLst>
          </c:dPt>
          <c:cat>
            <c:strRef>
              <c:f>Sheet1!$A$2:$A$5</c:f>
              <c:strCache>
                <c:ptCount val="4"/>
                <c:pt idx="0">
                  <c:v>Subtitle 01</c:v>
                </c:pt>
                <c:pt idx="1">
                  <c:v>Subtitle 02</c:v>
                </c:pt>
                <c:pt idx="2">
                  <c:v>Subtitle 03</c:v>
                </c:pt>
                <c:pt idx="3">
                  <c:v>Subtitle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3.2</c:v>
                </c:pt>
                <c:pt idx="2">
                  <c:v>1.4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59-8C49-9F57-DDDA0E5F1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290794250677145"/>
          <c:y val="0.1147816890544351"/>
          <c:w val="0.42463617208737425"/>
          <c:h val="0.782239222924182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72718578322748E-4"/>
          <c:y val="1.3066055339888433E-3"/>
          <c:w val="0.99985027281421679"/>
          <c:h val="0.8428806845378409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101600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7A-6247-8EA7-04AA263D3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0128959"/>
        <c:axId val="231302495"/>
      </c:lineChart>
      <c:catAx>
        <c:axId val="730128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25400" cap="flat" cmpd="sng" algn="ctr">
              <a:solidFill>
                <a:schemeClr val="tx1"/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231302495"/>
        <c:crosses val="autoZero"/>
        <c:auto val="1"/>
        <c:lblAlgn val="ctr"/>
        <c:lblOffset val="100"/>
        <c:noMultiLvlLbl val="0"/>
      </c:catAx>
      <c:valAx>
        <c:axId val="2313024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012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BB-BE43-AE59-F1DFD48A52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BB-BE43-AE59-F1DFD48A52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BB-BE43-AE59-F1DFD48A52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BB-BE43-AE59-F1DFD48A52A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52-9448-87D7-EC2B2DE61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6A-C541-8360-F320E1B096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6A-C541-8360-F320E1B096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6A-C541-8360-F320E1B096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E6A-C541-8360-F320E1B0964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52-9448-87D7-EC2B2DE61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Customize text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Poppins SemiBold" pitchFamily="2" charset="77"/>
                    <a:ea typeface="Open Sans Light" panose="020B0306030504020204" pitchFamily="34" charset="0"/>
                    <a:cs typeface="Poppins SemiBold" pitchFamily="2" charset="77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Subtitle 01</c:v>
                </c:pt>
                <c:pt idx="1">
                  <c:v>Subtitle 02</c:v>
                </c:pt>
                <c:pt idx="2">
                  <c:v>Subtitle 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6A-B34A-8731-091C63BA2A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Customize text.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Poppins SemiBold" pitchFamily="2" charset="77"/>
                    <a:ea typeface="Open Sans Light" panose="020B0306030504020204" pitchFamily="34" charset="0"/>
                    <a:cs typeface="Poppins SemiBold" pitchFamily="2" charset="77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Subtitle 01</c:v>
                </c:pt>
                <c:pt idx="1">
                  <c:v>Subtitle 02</c:v>
                </c:pt>
                <c:pt idx="2">
                  <c:v>Subtitle 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6A-B34A-8731-091C63BA2A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Customize text..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Poppins SemiBold" pitchFamily="2" charset="77"/>
                    <a:ea typeface="Open Sans Light" panose="020B0306030504020204" pitchFamily="34" charset="0"/>
                    <a:cs typeface="Poppins SemiBold" pitchFamily="2" charset="77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Subtitle 01</c:v>
                </c:pt>
                <c:pt idx="1">
                  <c:v>Subtitle 02</c:v>
                </c:pt>
                <c:pt idx="2">
                  <c:v>Subtitle 03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6A-B34A-8731-091C63BA2A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99"/>
        <c:overlap val="100"/>
        <c:axId val="742247503"/>
        <c:axId val="814626127"/>
      </c:barChart>
      <c:catAx>
        <c:axId val="7422475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4626127"/>
        <c:crosses val="autoZero"/>
        <c:auto val="1"/>
        <c:lblAlgn val="ctr"/>
        <c:lblOffset val="100"/>
        <c:noMultiLvlLbl val="0"/>
      </c:catAx>
      <c:valAx>
        <c:axId val="8146261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2247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865054437561294E-2"/>
          <c:y val="0.81536252617195426"/>
          <c:w val="0.97436029347866548"/>
          <c:h val="0.15408515036795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8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Subtitle 01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A9-F44E-BAD6-BEF166F6A3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Subtitle 02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A9-F44E-BAD6-BEF166F6A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5"/>
        <c:axId val="684276175"/>
        <c:axId val="814138639"/>
      </c:barChart>
      <c:catAx>
        <c:axId val="68427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814138639"/>
        <c:crosses val="autoZero"/>
        <c:auto val="1"/>
        <c:lblAlgn val="ctr"/>
        <c:lblOffset val="100"/>
        <c:noMultiLvlLbl val="0"/>
      </c:catAx>
      <c:valAx>
        <c:axId val="81413863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84276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49515547129779E-2"/>
          <c:y val="0.81911706537421081"/>
          <c:w val="0.94301279795820836"/>
          <c:h val="0.15095188210150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alpha val="90000"/>
              </a:schemeClr>
            </a:solidFill>
            <a:ln>
              <a:noFill/>
            </a:ln>
            <a:effectLst/>
          </c:spPr>
          <c:cat>
            <c:numRef>
              <c:f>Sheet1!$A$2:$A$15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32</c:v>
                </c:pt>
                <c:pt idx="6">
                  <c:v>32</c:v>
                </c:pt>
                <c:pt idx="7">
                  <c:v>21</c:v>
                </c:pt>
                <c:pt idx="8">
                  <c:v>32</c:v>
                </c:pt>
                <c:pt idx="9">
                  <c:v>15</c:v>
                </c:pt>
                <c:pt idx="10">
                  <c:v>32</c:v>
                </c:pt>
                <c:pt idx="11">
                  <c:v>32</c:v>
                </c:pt>
                <c:pt idx="12">
                  <c:v>21</c:v>
                </c:pt>
                <c:pt idx="1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A8-F941-AEB1-A6905E4B07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>
                <a:alpha val="90000"/>
              </a:schemeClr>
            </a:solidFill>
            <a:ln>
              <a:noFill/>
            </a:ln>
            <a:effectLst/>
          </c:spPr>
          <c:cat>
            <c:numRef>
              <c:f>Sheet1!$A$2:$A$15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12</c:v>
                </c:pt>
                <c:pt idx="6">
                  <c:v>15</c:v>
                </c:pt>
                <c:pt idx="7">
                  <c:v>12</c:v>
                </c:pt>
                <c:pt idx="8">
                  <c:v>21</c:v>
                </c:pt>
                <c:pt idx="9">
                  <c:v>28</c:v>
                </c:pt>
                <c:pt idx="10">
                  <c:v>12</c:v>
                </c:pt>
                <c:pt idx="11">
                  <c:v>15</c:v>
                </c:pt>
                <c:pt idx="12">
                  <c:v>12</c:v>
                </c:pt>
                <c:pt idx="1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A8-F941-AEB1-A6905E4B0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0658943"/>
        <c:axId val="730660575"/>
      </c:areaChart>
      <c:catAx>
        <c:axId val="730658943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endParaRPr lang="en-US"/>
          </a:p>
        </c:txPr>
        <c:crossAx val="730660575"/>
        <c:crosses val="autoZero"/>
        <c:auto val="1"/>
        <c:lblAlgn val="ctr"/>
        <c:lblOffset val="100"/>
        <c:noMultiLvlLbl val="1"/>
      </c:catAx>
      <c:valAx>
        <c:axId val="7306605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065894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ea typeface="Open Sans Light" panose="020B0306030504020204" pitchFamily="34" charset="0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2-984C-BBC4-0FED4F9CAD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4D2-984C-BBC4-0FED4F9CADF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D2-984C-BBC4-0FED4F9CA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74308736"/>
        <c:axId val="1274761456"/>
      </c:barChart>
      <c:catAx>
        <c:axId val="1274308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74761456"/>
        <c:crosses val="autoZero"/>
        <c:auto val="1"/>
        <c:lblAlgn val="ctr"/>
        <c:lblOffset val="100"/>
        <c:noMultiLvlLbl val="0"/>
      </c:catAx>
      <c:valAx>
        <c:axId val="1274761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7430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2-984C-BBC4-0FED4F9CAD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4D2-984C-BBC4-0FED4F9CADF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D2-984C-BBC4-0FED4F9CA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74308736"/>
        <c:axId val="1274761456"/>
      </c:barChart>
      <c:catAx>
        <c:axId val="1274308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74761456"/>
        <c:crosses val="autoZero"/>
        <c:auto val="1"/>
        <c:lblAlgn val="ctr"/>
        <c:lblOffset val="100"/>
        <c:noMultiLvlLbl val="0"/>
      </c:catAx>
      <c:valAx>
        <c:axId val="1274761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7430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DFC-E44E-AF16-49DC69C651A5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2-984C-BBC4-0FED4F9CAD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4D2-984C-BBC4-0FED4F9CADF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D2-984C-BBC4-0FED4F9CA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74308736"/>
        <c:axId val="1274761456"/>
      </c:barChart>
      <c:catAx>
        <c:axId val="1274308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74761456"/>
        <c:crosses val="autoZero"/>
        <c:auto val="1"/>
        <c:lblAlgn val="ctr"/>
        <c:lblOffset val="100"/>
        <c:noMultiLvlLbl val="0"/>
      </c:catAx>
      <c:valAx>
        <c:axId val="1274761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7430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89583598565779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DB-634A-BE7C-41F8230C4A21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7DB-634A-BE7C-41F8230C4A21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DB-634A-BE7C-41F8230C4A21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DB-634A-BE7C-41F8230C4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75000"/>
              </a:schemeClr>
            </a:solidFill>
            <a:ln>
              <a:noFill/>
            </a:ln>
            <a:effectLst/>
          </c:spPr>
          <c:cat>
            <c:numRef>
              <c:f>Sheet1!$A$2:$A$14</c:f>
              <c:numCache>
                <c:formatCode>[$-409]d\-mmm;@</c:formatCode>
                <c:ptCount val="13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  <c:pt idx="5">
                  <c:v>37266</c:v>
                </c:pt>
                <c:pt idx="6">
                  <c:v>37267</c:v>
                </c:pt>
                <c:pt idx="7">
                  <c:v>37268</c:v>
                </c:pt>
                <c:pt idx="8">
                  <c:v>37269</c:v>
                </c:pt>
                <c:pt idx="9">
                  <c:v>37270</c:v>
                </c:pt>
                <c:pt idx="10">
                  <c:v>37271</c:v>
                </c:pt>
                <c:pt idx="11">
                  <c:v>37272</c:v>
                </c:pt>
                <c:pt idx="12">
                  <c:v>37273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33</c:v>
                </c:pt>
                <c:pt idx="4">
                  <c:v>15</c:v>
                </c:pt>
                <c:pt idx="5">
                  <c:v>45</c:v>
                </c:pt>
                <c:pt idx="6">
                  <c:v>67</c:v>
                </c:pt>
                <c:pt idx="7">
                  <c:v>34</c:v>
                </c:pt>
                <c:pt idx="8">
                  <c:v>56</c:v>
                </c:pt>
                <c:pt idx="9">
                  <c:v>12</c:v>
                </c:pt>
                <c:pt idx="10">
                  <c:v>31</c:v>
                </c:pt>
                <c:pt idx="11">
                  <c:v>45</c:v>
                </c:pt>
                <c:pt idx="1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B3-EC46-84E3-73984DA715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>
              <a:noFill/>
            </a:ln>
            <a:effectLst/>
          </c:spPr>
          <c:cat>
            <c:numRef>
              <c:f>Sheet1!$A$2:$A$14</c:f>
              <c:numCache>
                <c:formatCode>[$-409]d\-mmm;@</c:formatCode>
                <c:ptCount val="13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  <c:pt idx="5">
                  <c:v>37266</c:v>
                </c:pt>
                <c:pt idx="6">
                  <c:v>37267</c:v>
                </c:pt>
                <c:pt idx="7">
                  <c:v>37268</c:v>
                </c:pt>
                <c:pt idx="8">
                  <c:v>37269</c:v>
                </c:pt>
                <c:pt idx="9">
                  <c:v>37270</c:v>
                </c:pt>
                <c:pt idx="10">
                  <c:v>37271</c:v>
                </c:pt>
                <c:pt idx="11">
                  <c:v>37272</c:v>
                </c:pt>
                <c:pt idx="12">
                  <c:v>37273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34</c:v>
                </c:pt>
                <c:pt idx="1">
                  <c:v>63</c:v>
                </c:pt>
                <c:pt idx="2">
                  <c:v>23</c:v>
                </c:pt>
                <c:pt idx="3">
                  <c:v>44</c:v>
                </c:pt>
                <c:pt idx="4">
                  <c:v>59</c:v>
                </c:pt>
                <c:pt idx="5">
                  <c:v>21</c:v>
                </c:pt>
                <c:pt idx="6">
                  <c:v>26</c:v>
                </c:pt>
                <c:pt idx="7">
                  <c:v>33</c:v>
                </c:pt>
                <c:pt idx="8">
                  <c:v>41</c:v>
                </c:pt>
                <c:pt idx="9">
                  <c:v>28</c:v>
                </c:pt>
                <c:pt idx="10">
                  <c:v>29</c:v>
                </c:pt>
                <c:pt idx="11">
                  <c:v>49</c:v>
                </c:pt>
                <c:pt idx="1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B3-EC46-84E3-73984DA71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6193312"/>
        <c:axId val="1783381744"/>
      </c:areaChart>
      <c:dateAx>
        <c:axId val="1786193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d\-mmm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83381744"/>
        <c:crosses val="autoZero"/>
        <c:auto val="1"/>
        <c:lblOffset val="100"/>
        <c:baseTimeUnit val="days"/>
      </c:dateAx>
      <c:valAx>
        <c:axId val="178338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86193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029736412180005"/>
          <c:w val="1"/>
          <c:h val="0.108558807195201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9D-4F40-9033-7DE4470027A3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9D-4F40-9033-7DE4470027A3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9D-4F40-9033-7DE4470027A3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9D-4F40-9033-7DE4470027A3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09D-4F40-9033-7DE4470027A3}"/>
              </c:ext>
            </c:extLst>
          </c:dPt>
          <c:cat>
            <c:strRef>
              <c:f>Sheet1!$A$2:$A$6</c:f>
              <c:strCache>
                <c:ptCount val="5"/>
                <c:pt idx="0">
                  <c:v>Subtitle 01</c:v>
                </c:pt>
                <c:pt idx="1">
                  <c:v>Subtitle 02</c:v>
                </c:pt>
                <c:pt idx="2">
                  <c:v>Subtitle 03</c:v>
                </c:pt>
                <c:pt idx="3">
                  <c:v>Subtitle 04</c:v>
                </c:pt>
                <c:pt idx="4">
                  <c:v>Subtitle 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3.2</c:v>
                </c:pt>
                <c:pt idx="2">
                  <c:v>1.4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9D-4F40-9033-7DE447002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287917906952436"/>
          <c:y val="0"/>
          <c:w val="0.40712082093047558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72718578322748E-4"/>
          <c:y val="4.5352978177008535E-2"/>
          <c:w val="0.99985027281421679"/>
          <c:h val="0.798834362501596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016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3.1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4E-3A47-9E97-64413DB16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0128959"/>
        <c:axId val="231302495"/>
      </c:lineChart>
      <c:catAx>
        <c:axId val="730128959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231302495"/>
        <c:crosses val="autoZero"/>
        <c:auto val="1"/>
        <c:lblAlgn val="ctr"/>
        <c:lblOffset val="100"/>
        <c:noMultiLvlLbl val="0"/>
      </c:catAx>
      <c:valAx>
        <c:axId val="231302495"/>
        <c:scaling>
          <c:orientation val="minMax"/>
        </c:scaling>
        <c:delete val="1"/>
        <c:axPos val="l"/>
        <c:majorGridlines>
          <c:spPr>
            <a:ln w="38100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0128959"/>
        <c:crosses val="autoZero"/>
        <c:crossBetween val="between"/>
      </c:valAx>
      <c:spPr>
        <a:noFill/>
        <a:ln>
          <a:solidFill>
            <a:schemeClr val="accent1">
              <a:lumMod val="20000"/>
              <a:lumOff val="8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cat>
            <c:numRef>
              <c:f>Sheet1!$A$2:$A$7</c:f>
              <c:numCache>
                <c:formatCode>[$-409]h:mm\ AM/PM;@</c:formatCode>
                <c:ptCount val="6"/>
                <c:pt idx="0">
                  <c:v>0.64583333333333337</c:v>
                </c:pt>
                <c:pt idx="1">
                  <c:v>0.66666666666666663</c:v>
                </c:pt>
                <c:pt idx="2">
                  <c:v>0.6875</c:v>
                </c:pt>
                <c:pt idx="3">
                  <c:v>0.70833333333333304</c:v>
                </c:pt>
                <c:pt idx="4">
                  <c:v>0.72916666666666596</c:v>
                </c:pt>
                <c:pt idx="5">
                  <c:v>0.749999999999999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A6-8D4A-A93D-3EF743A0CD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Sheet1!$A$2:$A$7</c:f>
              <c:numCache>
                <c:formatCode>[$-409]h:mm\ AM/PM;@</c:formatCode>
                <c:ptCount val="6"/>
                <c:pt idx="0">
                  <c:v>0.64583333333333337</c:v>
                </c:pt>
                <c:pt idx="1">
                  <c:v>0.66666666666666663</c:v>
                </c:pt>
                <c:pt idx="2">
                  <c:v>0.6875</c:v>
                </c:pt>
                <c:pt idx="3">
                  <c:v>0.70833333333333304</c:v>
                </c:pt>
                <c:pt idx="4">
                  <c:v>0.72916666666666596</c:v>
                </c:pt>
                <c:pt idx="5">
                  <c:v>0.749999999999999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A6-8D4A-A93D-3EF743A0C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3998592"/>
        <c:axId val="1744000224"/>
      </c:areaChart>
      <c:catAx>
        <c:axId val="1743998592"/>
        <c:scaling>
          <c:orientation val="minMax"/>
        </c:scaling>
        <c:delete val="0"/>
        <c:axPos val="b"/>
        <c:numFmt formatCode="[$-409]h:mm\ AM/PM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n-US"/>
          </a:p>
        </c:txPr>
        <c:crossAx val="1744000224"/>
        <c:crosses val="autoZero"/>
        <c:auto val="1"/>
        <c:lblAlgn val="ctr"/>
        <c:lblOffset val="100"/>
        <c:noMultiLvlLbl val="0"/>
      </c:catAx>
      <c:valAx>
        <c:axId val="1744000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n-US"/>
          </a:p>
        </c:txPr>
        <c:crossAx val="174399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cat>
            <c:numRef>
              <c:f>Sheet1!$A$2:$A$8</c:f>
              <c:numCache>
                <c:formatCode>[$-409]d\-mmm;@</c:formatCode>
                <c:ptCount val="7"/>
                <c:pt idx="0">
                  <c:v>43709</c:v>
                </c:pt>
                <c:pt idx="1">
                  <c:v>43710</c:v>
                </c:pt>
                <c:pt idx="2">
                  <c:v>43711</c:v>
                </c:pt>
                <c:pt idx="3">
                  <c:v>43712</c:v>
                </c:pt>
                <c:pt idx="4">
                  <c:v>43713</c:v>
                </c:pt>
                <c:pt idx="5">
                  <c:v>43714</c:v>
                </c:pt>
                <c:pt idx="6">
                  <c:v>43715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44</c:v>
                </c:pt>
                <c:pt idx="6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A6-8D4A-A93D-3EF743A0CD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Sheet1!$A$2:$A$8</c:f>
              <c:numCache>
                <c:formatCode>[$-409]d\-mmm;@</c:formatCode>
                <c:ptCount val="7"/>
                <c:pt idx="0">
                  <c:v>43709</c:v>
                </c:pt>
                <c:pt idx="1">
                  <c:v>43710</c:v>
                </c:pt>
                <c:pt idx="2">
                  <c:v>43711</c:v>
                </c:pt>
                <c:pt idx="3">
                  <c:v>43712</c:v>
                </c:pt>
                <c:pt idx="4">
                  <c:v>43713</c:v>
                </c:pt>
                <c:pt idx="5">
                  <c:v>43714</c:v>
                </c:pt>
                <c:pt idx="6">
                  <c:v>43715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</c:v>
                </c:pt>
                <c:pt idx="1">
                  <c:v>5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16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A6-8D4A-A93D-3EF743A0C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3998592"/>
        <c:axId val="1744000224"/>
      </c:areaChart>
      <c:dateAx>
        <c:axId val="1743998592"/>
        <c:scaling>
          <c:orientation val="minMax"/>
        </c:scaling>
        <c:delete val="0"/>
        <c:axPos val="b"/>
        <c:numFmt formatCode="[$-409]d\-mmm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n-US"/>
          </a:p>
        </c:txPr>
        <c:crossAx val="1744000224"/>
        <c:crosses val="autoZero"/>
        <c:auto val="1"/>
        <c:lblOffset val="100"/>
        <c:baseTimeUnit val="days"/>
      </c:dateAx>
      <c:valAx>
        <c:axId val="1744000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n-US"/>
          </a:p>
        </c:txPr>
        <c:crossAx val="174399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3.7891712699989311E-2"/>
          <c:w val="1"/>
          <c:h val="0.936617592964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A6-F740-B1C0-B001675A47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A6-F740-B1C0-B001675A47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2.6</c:v>
                </c:pt>
                <c:pt idx="1">
                  <c:v>2.4</c:v>
                </c:pt>
                <c:pt idx="2">
                  <c:v>4.4000000000000004</c:v>
                </c:pt>
                <c:pt idx="3">
                  <c:v>1.8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A6-F740-B1C0-B001675A47D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A6-F740-B1C0-B001675A4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0"/>
        <c:axId val="722408960"/>
        <c:axId val="648151664"/>
      </c:barChart>
      <c:catAx>
        <c:axId val="722408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8151664"/>
        <c:crosses val="autoZero"/>
        <c:auto val="1"/>
        <c:lblAlgn val="ctr"/>
        <c:lblOffset val="100"/>
        <c:noMultiLvlLbl val="0"/>
      </c:catAx>
      <c:valAx>
        <c:axId val="648151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72240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ea typeface="Open Sans Light" panose="020B0306030504020204" pitchFamily="34" charset="0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20834497130165403"/>
          <c:w val="1"/>
          <c:h val="0.7916550286983460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  <c:pt idx="3">
                  <c:v>3.6</c:v>
                </c:pt>
                <c:pt idx="4">
                  <c:v>4.55</c:v>
                </c:pt>
                <c:pt idx="5">
                  <c:v>5.5</c:v>
                </c:pt>
                <c:pt idx="6">
                  <c:v>6.45</c:v>
                </c:pt>
                <c:pt idx="7">
                  <c:v>7.4</c:v>
                </c:pt>
                <c:pt idx="8">
                  <c:v>8.35</c:v>
                </c:pt>
                <c:pt idx="9">
                  <c:v>9.3000000000000007</c:v>
                </c:pt>
                <c:pt idx="10">
                  <c:v>10.25</c:v>
                </c:pt>
                <c:pt idx="11">
                  <c:v>11.2</c:v>
                </c:pt>
                <c:pt idx="12">
                  <c:v>12.15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7</c:v>
                </c:pt>
                <c:pt idx="2">
                  <c:v>9</c:v>
                </c:pt>
                <c:pt idx="3">
                  <c:v>12</c:v>
                </c:pt>
                <c:pt idx="4">
                  <c:v>11</c:v>
                </c:pt>
                <c:pt idx="5">
                  <c:v>6</c:v>
                </c:pt>
                <c:pt idx="6">
                  <c:v>2</c:v>
                </c:pt>
                <c:pt idx="7">
                  <c:v>7</c:v>
                </c:pt>
                <c:pt idx="8">
                  <c:v>9</c:v>
                </c:pt>
                <c:pt idx="9">
                  <c:v>12</c:v>
                </c:pt>
                <c:pt idx="10">
                  <c:v>11</c:v>
                </c:pt>
                <c:pt idx="11">
                  <c:v>3</c:v>
                </c:pt>
                <c:pt idx="12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36B-EC49-B604-D5C88087EC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02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  <c:pt idx="3">
                  <c:v>3.6</c:v>
                </c:pt>
                <c:pt idx="4">
                  <c:v>4.55</c:v>
                </c:pt>
                <c:pt idx="5">
                  <c:v>5.5</c:v>
                </c:pt>
                <c:pt idx="6">
                  <c:v>6.45</c:v>
                </c:pt>
                <c:pt idx="7">
                  <c:v>7.4</c:v>
                </c:pt>
                <c:pt idx="8">
                  <c:v>8.35</c:v>
                </c:pt>
                <c:pt idx="9">
                  <c:v>9.3000000000000007</c:v>
                </c:pt>
                <c:pt idx="10">
                  <c:v>10.25</c:v>
                </c:pt>
                <c:pt idx="11">
                  <c:v>11.2</c:v>
                </c:pt>
                <c:pt idx="12">
                  <c:v>12.15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4</c:v>
                </c:pt>
                <c:pt idx="1">
                  <c:v>11</c:v>
                </c:pt>
                <c:pt idx="2">
                  <c:v>3</c:v>
                </c:pt>
                <c:pt idx="3">
                  <c:v>15</c:v>
                </c:pt>
                <c:pt idx="4">
                  <c:v>18</c:v>
                </c:pt>
                <c:pt idx="5">
                  <c:v>2</c:v>
                </c:pt>
                <c:pt idx="6">
                  <c:v>8</c:v>
                </c:pt>
                <c:pt idx="7">
                  <c:v>2</c:v>
                </c:pt>
                <c:pt idx="8">
                  <c:v>21</c:v>
                </c:pt>
                <c:pt idx="9">
                  <c:v>3</c:v>
                </c:pt>
                <c:pt idx="10">
                  <c:v>2</c:v>
                </c:pt>
                <c:pt idx="11">
                  <c:v>5</c:v>
                </c:pt>
                <c:pt idx="12">
                  <c:v>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36B-EC49-B604-D5C88087E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5057551"/>
        <c:axId val="755060367"/>
      </c:scatterChart>
      <c:valAx>
        <c:axId val="755057551"/>
        <c:scaling>
          <c:orientation val="minMax"/>
          <c:max val="13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755060367"/>
        <c:crosses val="autoZero"/>
        <c:crossBetween val="midCat"/>
      </c:valAx>
      <c:valAx>
        <c:axId val="755060367"/>
        <c:scaling>
          <c:orientation val="minMax"/>
          <c:max val="2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75505755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6941160082110432E-2"/>
          <c:w val="1"/>
          <c:h val="0.163855994195983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2"/>
              </a:solidFill>
              <a:latin typeface="Poppins SemiBold" pitchFamily="2" charset="77"/>
              <a:ea typeface="+mn-ea"/>
              <a:cs typeface="Poppins SemiBold" pitchFamily="2" charset="77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Sheet1!$A$2:$A$8</c:f>
              <c:numCache>
                <c:formatCode>[$-409]d\-mmm;@</c:formatCode>
                <c:ptCount val="7"/>
                <c:pt idx="0">
                  <c:v>43709</c:v>
                </c:pt>
                <c:pt idx="1">
                  <c:v>43710</c:v>
                </c:pt>
                <c:pt idx="2">
                  <c:v>43711</c:v>
                </c:pt>
                <c:pt idx="3">
                  <c:v>43712</c:v>
                </c:pt>
                <c:pt idx="4">
                  <c:v>43713</c:v>
                </c:pt>
                <c:pt idx="5">
                  <c:v>43714</c:v>
                </c:pt>
                <c:pt idx="6">
                  <c:v>43715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</c:v>
                </c:pt>
                <c:pt idx="1">
                  <c:v>8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16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F9-5841-BEC6-34AC9FD0F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3998592"/>
        <c:axId val="1744000224"/>
      </c:areaChart>
      <c:dateAx>
        <c:axId val="1743998592"/>
        <c:scaling>
          <c:orientation val="minMax"/>
        </c:scaling>
        <c:delete val="1"/>
        <c:axPos val="b"/>
        <c:numFmt formatCode="[$-409]d\-mmm;@" sourceLinked="1"/>
        <c:majorTickMark val="out"/>
        <c:minorTickMark val="none"/>
        <c:tickLblPos val="nextTo"/>
        <c:crossAx val="1744000224"/>
        <c:crosses val="autoZero"/>
        <c:auto val="1"/>
        <c:lblOffset val="100"/>
        <c:baseTimeUnit val="days"/>
      </c:dateAx>
      <c:valAx>
        <c:axId val="1744000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74399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61877003718632E-2"/>
          <c:y val="1.2302848862299036E-2"/>
          <c:w val="0.97547624599256277"/>
          <c:h val="0.975394784986151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42-344A-953A-DEAA81C9A1E6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42-344A-953A-DEAA81C9A1E6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42-344A-953A-DEAA81C9A1E6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42-344A-953A-DEAA81C9A1E6}"/>
              </c:ext>
            </c:extLst>
          </c:dPt>
          <c:cat>
            <c:strRef>
              <c:f>Sheet1!$A$2:$A$5</c:f>
              <c:strCache>
                <c:ptCount val="4"/>
                <c:pt idx="0">
                  <c:v>Subtitle 01</c:v>
                </c:pt>
                <c:pt idx="1">
                  <c:v>Subtitle 02</c:v>
                </c:pt>
                <c:pt idx="2">
                  <c:v>Subtitle 03</c:v>
                </c:pt>
                <c:pt idx="3">
                  <c:v>Subtitle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3.2</c:v>
                </c:pt>
                <c:pt idx="2">
                  <c:v>1.4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42-344A-953A-DEAA81C9A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Sheet1!$A$2:$A$7</c:f>
              <c:numCache>
                <c:formatCode>@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2E-2D4D-B409-980B2AE418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Sheet1!$A$2:$A$7</c:f>
              <c:numCache>
                <c:formatCode>@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2E-2D4D-B409-980B2AE41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2421808"/>
        <c:axId val="1292093504"/>
      </c:area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@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2E-2D4D-B409-980B2AE41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292421808"/>
        <c:axId val="1292093504"/>
      </c:barChart>
      <c:catAx>
        <c:axId val="1292421808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292093504"/>
        <c:crosses val="autoZero"/>
        <c:auto val="1"/>
        <c:lblAlgn val="ctr"/>
        <c:lblOffset val="100"/>
        <c:noMultiLvlLbl val="0"/>
      </c:catAx>
      <c:valAx>
        <c:axId val="129209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29242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  <a:alpha val="75000"/>
              </a:schemeClr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[$-409]mmm\-yy;@</c:formatCode>
                <c:ptCount val="9"/>
                <c:pt idx="0">
                  <c:v>43835</c:v>
                </c:pt>
                <c:pt idx="1">
                  <c:v>43836</c:v>
                </c:pt>
                <c:pt idx="2">
                  <c:v>43837</c:v>
                </c:pt>
                <c:pt idx="3">
                  <c:v>43838</c:v>
                </c:pt>
                <c:pt idx="4">
                  <c:v>43839</c:v>
                </c:pt>
                <c:pt idx="5">
                  <c:v>43840</c:v>
                </c:pt>
                <c:pt idx="6">
                  <c:v>43841</c:v>
                </c:pt>
                <c:pt idx="7">
                  <c:v>43842</c:v>
                </c:pt>
                <c:pt idx="8">
                  <c:v>43843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33</c:v>
                </c:pt>
                <c:pt idx="4">
                  <c:v>15</c:v>
                </c:pt>
                <c:pt idx="5">
                  <c:v>45</c:v>
                </c:pt>
                <c:pt idx="6">
                  <c:v>67</c:v>
                </c:pt>
                <c:pt idx="7">
                  <c:v>34</c:v>
                </c:pt>
                <c:pt idx="8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9-6640-A1D6-C49D262978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[$-409]mmm\-yy;@</c:formatCode>
                <c:ptCount val="9"/>
                <c:pt idx="0">
                  <c:v>43835</c:v>
                </c:pt>
                <c:pt idx="1">
                  <c:v>43836</c:v>
                </c:pt>
                <c:pt idx="2">
                  <c:v>43837</c:v>
                </c:pt>
                <c:pt idx="3">
                  <c:v>43838</c:v>
                </c:pt>
                <c:pt idx="4">
                  <c:v>43839</c:v>
                </c:pt>
                <c:pt idx="5">
                  <c:v>43840</c:v>
                </c:pt>
                <c:pt idx="6">
                  <c:v>43841</c:v>
                </c:pt>
                <c:pt idx="7">
                  <c:v>43842</c:v>
                </c:pt>
                <c:pt idx="8">
                  <c:v>43843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34</c:v>
                </c:pt>
                <c:pt idx="1">
                  <c:v>63</c:v>
                </c:pt>
                <c:pt idx="2">
                  <c:v>23</c:v>
                </c:pt>
                <c:pt idx="3">
                  <c:v>44</c:v>
                </c:pt>
                <c:pt idx="4">
                  <c:v>59</c:v>
                </c:pt>
                <c:pt idx="5">
                  <c:v>21</c:v>
                </c:pt>
                <c:pt idx="6">
                  <c:v>26</c:v>
                </c:pt>
                <c:pt idx="7">
                  <c:v>33</c:v>
                </c:pt>
                <c:pt idx="8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D9-6640-A1D6-C49D26297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6193312"/>
        <c:axId val="1783381744"/>
      </c:areaChart>
      <c:dateAx>
        <c:axId val="1786193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83381744"/>
        <c:crosses val="autoZero"/>
        <c:auto val="1"/>
        <c:lblOffset val="100"/>
        <c:baseTimeUnit val="days"/>
      </c:dateAx>
      <c:valAx>
        <c:axId val="178338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86193312"/>
        <c:crosses val="autoZero"/>
        <c:crossBetween val="midCat"/>
      </c:valAx>
      <c:spPr>
        <a:noFill/>
        <a:ln>
          <a:solidFill>
            <a:schemeClr val="accent5">
              <a:lumMod val="40000"/>
              <a:lumOff val="60000"/>
            </a:scheme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56205529517665E-2"/>
          <c:y val="4.1904975593426347E-2"/>
          <c:w val="0.8005420708520814"/>
          <c:h val="0.791129043627669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  <c:pt idx="8">
                  <c:v>4.3</c:v>
                </c:pt>
                <c:pt idx="9">
                  <c:v>2.5</c:v>
                </c:pt>
                <c:pt idx="10">
                  <c:v>3.5</c:v>
                </c:pt>
                <c:pt idx="11">
                  <c:v>4.5</c:v>
                </c:pt>
                <c:pt idx="12">
                  <c:v>4.3</c:v>
                </c:pt>
                <c:pt idx="13">
                  <c:v>2.5</c:v>
                </c:pt>
                <c:pt idx="14">
                  <c:v>3.5</c:v>
                </c:pt>
                <c:pt idx="15">
                  <c:v>4.5</c:v>
                </c:pt>
                <c:pt idx="16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C5-034C-AAB7-E1D1F85173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2.4</c:v>
                </c:pt>
                <c:pt idx="9">
                  <c:v>4.4000000000000004</c:v>
                </c:pt>
                <c:pt idx="10">
                  <c:v>1.8</c:v>
                </c:pt>
                <c:pt idx="11">
                  <c:v>2.8</c:v>
                </c:pt>
                <c:pt idx="12">
                  <c:v>2.4</c:v>
                </c:pt>
                <c:pt idx="13">
                  <c:v>4.4000000000000004</c:v>
                </c:pt>
                <c:pt idx="14">
                  <c:v>1.8</c:v>
                </c:pt>
                <c:pt idx="15">
                  <c:v>2.8</c:v>
                </c:pt>
                <c:pt idx="16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C5-034C-AAB7-E1D1F85173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5</c:v>
                </c:pt>
                <c:pt idx="1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C5-034C-AAB7-E1D1F8517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4293071"/>
        <c:axId val="1803658527"/>
      </c:lineChart>
      <c:catAx>
        <c:axId val="1804293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03658527"/>
        <c:crosses val="autoZero"/>
        <c:auto val="1"/>
        <c:lblAlgn val="ctr"/>
        <c:lblOffset val="100"/>
        <c:noMultiLvlLbl val="0"/>
      </c:catAx>
      <c:valAx>
        <c:axId val="18036585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429307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571193224783249"/>
          <c:y val="0.13279857745056367"/>
          <c:w val="0.13266994580565591"/>
          <c:h val="0.74583147480617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727125977008765E-2"/>
          <c:y val="4.9828347229033843E-2"/>
          <c:w val="0.72859779583261619"/>
          <c:h val="0.75163582861473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2-8641-86BA-F31E1B8805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12-8641-86BA-F31E1B880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89129647"/>
        <c:axId val="1793891743"/>
      </c:barChart>
      <c:catAx>
        <c:axId val="17891296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93891743"/>
        <c:crosses val="autoZero"/>
        <c:auto val="1"/>
        <c:lblAlgn val="ctr"/>
        <c:lblOffset val="100"/>
        <c:noMultiLvlLbl val="0"/>
      </c:catAx>
      <c:valAx>
        <c:axId val="17938917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89129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27486810010741"/>
          <c:y val="0.18173293503945781"/>
          <c:w val="0.17341942682152417"/>
          <c:h val="0.61841437424762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  <c:pt idx="9">
                  <c:v>Category 10</c:v>
                </c:pt>
                <c:pt idx="10">
                  <c:v>Category 11</c:v>
                </c:pt>
                <c:pt idx="11">
                  <c:v>Category 12</c:v>
                </c:pt>
                <c:pt idx="12">
                  <c:v>Category 13</c:v>
                </c:pt>
                <c:pt idx="13">
                  <c:v>Category 14</c:v>
                </c:pt>
                <c:pt idx="14">
                  <c:v>Category 15</c:v>
                </c:pt>
                <c:pt idx="15">
                  <c:v>Category 16</c:v>
                </c:pt>
                <c:pt idx="16">
                  <c:v>Category 17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  <c:pt idx="8">
                  <c:v>4.3</c:v>
                </c:pt>
                <c:pt idx="9">
                  <c:v>2.5</c:v>
                </c:pt>
                <c:pt idx="10">
                  <c:v>3.5</c:v>
                </c:pt>
                <c:pt idx="11">
                  <c:v>4.5</c:v>
                </c:pt>
                <c:pt idx="12">
                  <c:v>4.3</c:v>
                </c:pt>
                <c:pt idx="13">
                  <c:v>2.5</c:v>
                </c:pt>
                <c:pt idx="14">
                  <c:v>3.5</c:v>
                </c:pt>
                <c:pt idx="15">
                  <c:v>4.5</c:v>
                </c:pt>
                <c:pt idx="16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F-1840-AFF1-CF2A540DD8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  <c:pt idx="9">
                  <c:v>Category 10</c:v>
                </c:pt>
                <c:pt idx="10">
                  <c:v>Category 11</c:v>
                </c:pt>
                <c:pt idx="11">
                  <c:v>Category 12</c:v>
                </c:pt>
                <c:pt idx="12">
                  <c:v>Category 13</c:v>
                </c:pt>
                <c:pt idx="13">
                  <c:v>Category 14</c:v>
                </c:pt>
                <c:pt idx="14">
                  <c:v>Category 15</c:v>
                </c:pt>
                <c:pt idx="15">
                  <c:v>Category 16</c:v>
                </c:pt>
                <c:pt idx="16">
                  <c:v>Category 17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2.4</c:v>
                </c:pt>
                <c:pt idx="9">
                  <c:v>4.4000000000000004</c:v>
                </c:pt>
                <c:pt idx="10">
                  <c:v>1.8</c:v>
                </c:pt>
                <c:pt idx="11">
                  <c:v>2.8</c:v>
                </c:pt>
                <c:pt idx="12">
                  <c:v>2.4</c:v>
                </c:pt>
                <c:pt idx="13">
                  <c:v>4.4000000000000004</c:v>
                </c:pt>
                <c:pt idx="14">
                  <c:v>1.8</c:v>
                </c:pt>
                <c:pt idx="15">
                  <c:v>2.8</c:v>
                </c:pt>
                <c:pt idx="16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FF-1840-AFF1-CF2A540DD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09504463"/>
        <c:axId val="1794651327"/>
      </c:barChart>
      <c:catAx>
        <c:axId val="180950446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94651327"/>
        <c:crosses val="autoZero"/>
        <c:auto val="1"/>
        <c:lblAlgn val="ctr"/>
        <c:lblOffset val="100"/>
        <c:noMultiLvlLbl val="0"/>
      </c:catAx>
      <c:valAx>
        <c:axId val="17946513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9504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99191761034723"/>
          <c:y val="0"/>
          <c:w val="0.8370080823896527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Object 1</c:v>
                </c:pt>
                <c:pt idx="1">
                  <c:v>Object 2</c:v>
                </c:pt>
                <c:pt idx="2">
                  <c:v>Object 3</c:v>
                </c:pt>
                <c:pt idx="3">
                  <c:v>Object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F2-CA4C-B359-E357087C7F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Object 1</c:v>
                </c:pt>
                <c:pt idx="1">
                  <c:v>Object 2</c:v>
                </c:pt>
                <c:pt idx="2">
                  <c:v>Object 3</c:v>
                </c:pt>
                <c:pt idx="3">
                  <c:v>Object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F2-CA4C-B359-E357087C7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4753279"/>
        <c:axId val="1804808207"/>
      </c:barChart>
      <c:catAx>
        <c:axId val="1804753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04808207"/>
        <c:crosses val="autoZero"/>
        <c:auto val="1"/>
        <c:lblAlgn val="ctr"/>
        <c:lblOffset val="100"/>
        <c:noMultiLvlLbl val="0"/>
      </c:catAx>
      <c:valAx>
        <c:axId val="180480820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04753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  <a:alpha val="80000"/>
              </a:schemeClr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  <c:pt idx="4">
                  <c:v>Option 5</c:v>
                </c:pt>
                <c:pt idx="5">
                  <c:v>Option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33</c:v>
                </c:pt>
                <c:pt idx="4">
                  <c:v>15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3-0D4A-A545-2827977F11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80000"/>
              </a:schemeClr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  <c:pt idx="4">
                  <c:v>Option 5</c:v>
                </c:pt>
                <c:pt idx="5">
                  <c:v>Option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34</c:v>
                </c:pt>
                <c:pt idx="1">
                  <c:v>63</c:v>
                </c:pt>
                <c:pt idx="2">
                  <c:v>23</c:v>
                </c:pt>
                <c:pt idx="3">
                  <c:v>44</c:v>
                </c:pt>
                <c:pt idx="4">
                  <c:v>59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83-0D4A-A545-2827977F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6193312"/>
        <c:axId val="1783381744"/>
      </c:areaChart>
      <c:catAx>
        <c:axId val="178619331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83381744"/>
        <c:crosses val="autoZero"/>
        <c:auto val="1"/>
        <c:lblAlgn val="ctr"/>
        <c:lblOffset val="100"/>
        <c:noMultiLvlLbl val="0"/>
      </c:catAx>
      <c:valAx>
        <c:axId val="17833817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86193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  <a:alpha val="75000"/>
              </a:schemeClr>
            </a:solidFill>
            <a:ln>
              <a:noFill/>
            </a:ln>
            <a:effectLst/>
          </c:spPr>
          <c:cat>
            <c:numRef>
              <c:f>Sheet1!$A$2:$A$8</c:f>
              <c:numCache>
                <c:formatCode>[$-409]mmm\-yy;@</c:formatCode>
                <c:ptCount val="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33</c:v>
                </c:pt>
                <c:pt idx="4">
                  <c:v>15</c:v>
                </c:pt>
                <c:pt idx="5">
                  <c:v>45</c:v>
                </c:pt>
                <c:pt idx="6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CA-0C4F-9CF0-CF91287660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>
              <a:noFill/>
            </a:ln>
            <a:effectLst/>
          </c:spPr>
          <c:cat>
            <c:numRef>
              <c:f>Sheet1!$A$2:$A$8</c:f>
              <c:numCache>
                <c:formatCode>[$-409]mmm\-yy;@</c:formatCode>
                <c:ptCount val="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34</c:v>
                </c:pt>
                <c:pt idx="1">
                  <c:v>63</c:v>
                </c:pt>
                <c:pt idx="2">
                  <c:v>23</c:v>
                </c:pt>
                <c:pt idx="3">
                  <c:v>44</c:v>
                </c:pt>
                <c:pt idx="4">
                  <c:v>59</c:v>
                </c:pt>
                <c:pt idx="5">
                  <c:v>21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CA-0C4F-9CF0-CF9128766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6193312"/>
        <c:axId val="1783381744"/>
      </c:areaChart>
      <c:dateAx>
        <c:axId val="178619331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83381744"/>
        <c:crosses val="autoZero"/>
        <c:auto val="1"/>
        <c:lblOffset val="100"/>
        <c:baseTimeUnit val="days"/>
      </c:dateAx>
      <c:valAx>
        <c:axId val="178338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86193312"/>
        <c:crosses val="autoZero"/>
        <c:crossBetween val="midCat"/>
      </c:valAx>
      <c:spPr>
        <a:noFill/>
        <a:ln>
          <a:solidFill>
            <a:schemeClr val="accent6">
              <a:lumMod val="75000"/>
            </a:scheme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3.7891712699989311E-2"/>
          <c:w val="1"/>
          <c:h val="0.78057253645551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4.4000000000000004</c:v>
                </c:pt>
                <c:pt idx="5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72-0242-9F03-E8CDF8D6D6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2.6</c:v>
                </c:pt>
                <c:pt idx="5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72-0242-9F03-E8CDF8D6D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5"/>
        <c:axId val="722408960"/>
        <c:axId val="648151664"/>
      </c:barChart>
      <c:catAx>
        <c:axId val="72240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endParaRPr lang="en-US"/>
          </a:p>
        </c:txPr>
        <c:crossAx val="648151664"/>
        <c:crosses val="autoZero"/>
        <c:auto val="1"/>
        <c:lblAlgn val="ctr"/>
        <c:lblOffset val="100"/>
        <c:noMultiLvlLbl val="0"/>
      </c:catAx>
      <c:valAx>
        <c:axId val="648151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2240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ea typeface="Open Sans Light" panose="020B0306030504020204" pitchFamily="34" charset="0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56453404692859E-2"/>
          <c:y val="6.4015579306296491E-2"/>
          <c:w val="0.83307378779367358"/>
          <c:h val="0.719009645717431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38100">
                <a:solidFill>
                  <a:schemeClr val="bg1"/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  <c:pt idx="5">
                  <c:v>2.2000000000000002</c:v>
                </c:pt>
                <c:pt idx="6">
                  <c:v>4.7</c:v>
                </c:pt>
                <c:pt idx="7">
                  <c:v>5</c:v>
                </c:pt>
                <c:pt idx="8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B9-774C-9B2F-C4D0D18FA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5051632"/>
        <c:axId val="2055053264"/>
      </c:lineChart>
      <c:catAx>
        <c:axId val="2055051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2055053264"/>
        <c:crosses val="autoZero"/>
        <c:auto val="1"/>
        <c:lblAlgn val="ctr"/>
        <c:lblOffset val="100"/>
        <c:noMultiLvlLbl val="0"/>
      </c:catAx>
      <c:valAx>
        <c:axId val="2055053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505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bg1">
              <a:lumMod val="8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02826079765349E-2"/>
          <c:y val="0"/>
          <c:w val="0.98929717392023453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Object 1</c:v>
                </c:pt>
                <c:pt idx="1">
                  <c:v>Object 2</c:v>
                </c:pt>
                <c:pt idx="2">
                  <c:v>Object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6-0348-81F7-5BBEF734BF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Object 1</c:v>
                </c:pt>
                <c:pt idx="1">
                  <c:v>Object 2</c:v>
                </c:pt>
                <c:pt idx="2">
                  <c:v>Object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16-0348-81F7-5BBEF734B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4753279"/>
        <c:axId val="1804808207"/>
      </c:barChart>
      <c:catAx>
        <c:axId val="18047532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4808207"/>
        <c:crosses val="autoZero"/>
        <c:auto val="1"/>
        <c:lblAlgn val="ctr"/>
        <c:lblOffset val="100"/>
        <c:noMultiLvlLbl val="0"/>
      </c:catAx>
      <c:valAx>
        <c:axId val="180480820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04753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857157379441524E-2"/>
          <c:y val="0"/>
          <c:w val="0.7130949133313414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8F-4E4B-B180-EF4F4B16FA3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88F-4E4B-B180-EF4F4B16FA3B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8F-4E4B-B180-EF4F4B16FA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4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8F-4E4B-B180-EF4F4B16FA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accent4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7711074856362366E-2"/>
          <c:w val="1"/>
          <c:h val="0.8645778502872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8-444B-B01D-6F74CB4BAB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48-444B-B01D-6F74CB4BAB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48-444B-B01D-6F74CB4BABB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48-444B-B01D-6F74CB4BABB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48-444B-B01D-6F74CB4BA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2084587920"/>
        <c:axId val="1954835264"/>
      </c:barChart>
      <c:catAx>
        <c:axId val="208458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81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4835264"/>
        <c:crosses val="autoZero"/>
        <c:auto val="1"/>
        <c:lblAlgn val="ctr"/>
        <c:lblOffset val="100"/>
        <c:noMultiLvlLbl val="0"/>
      </c:catAx>
      <c:valAx>
        <c:axId val="1954835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8458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8-4F48-8809-B9C082E4F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086226224"/>
        <c:axId val="2080749520"/>
      </c:barChart>
      <c:catAx>
        <c:axId val="2086226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80749520"/>
        <c:crosses val="autoZero"/>
        <c:auto val="1"/>
        <c:lblAlgn val="ctr"/>
        <c:lblOffset val="100"/>
        <c:noMultiLvlLbl val="0"/>
      </c:catAx>
      <c:valAx>
        <c:axId val="2080749520"/>
        <c:scaling>
          <c:orientation val="minMax"/>
        </c:scaling>
        <c:delete val="1"/>
        <c:axPos val="l"/>
        <c:majorGridlines>
          <c:spPr>
            <a:ln w="19050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8622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  <a:alpha val="65000"/>
              </a:schemeClr>
            </a:solidFill>
            <a:ln>
              <a:noFill/>
            </a:ln>
            <a:effectLst/>
          </c:spPr>
          <c:cat>
            <c:numRef>
              <c:f>Sheet1!$A$2:$A$14</c:f>
              <c:numCache>
                <c:formatCode>[$-409]d\-mmm;@</c:formatCode>
                <c:ptCount val="13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  <c:pt idx="5">
                  <c:v>37266</c:v>
                </c:pt>
                <c:pt idx="6">
                  <c:v>37267</c:v>
                </c:pt>
                <c:pt idx="7">
                  <c:v>37268</c:v>
                </c:pt>
                <c:pt idx="8">
                  <c:v>37269</c:v>
                </c:pt>
                <c:pt idx="9">
                  <c:v>37270</c:v>
                </c:pt>
                <c:pt idx="10">
                  <c:v>37271</c:v>
                </c:pt>
                <c:pt idx="11">
                  <c:v>37272</c:v>
                </c:pt>
                <c:pt idx="12">
                  <c:v>37273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33</c:v>
                </c:pt>
                <c:pt idx="4">
                  <c:v>15</c:v>
                </c:pt>
                <c:pt idx="5">
                  <c:v>45</c:v>
                </c:pt>
                <c:pt idx="6">
                  <c:v>67</c:v>
                </c:pt>
                <c:pt idx="7">
                  <c:v>34</c:v>
                </c:pt>
                <c:pt idx="8">
                  <c:v>56</c:v>
                </c:pt>
                <c:pt idx="9">
                  <c:v>12</c:v>
                </c:pt>
                <c:pt idx="10">
                  <c:v>31</c:v>
                </c:pt>
                <c:pt idx="11">
                  <c:v>45</c:v>
                </c:pt>
                <c:pt idx="1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7-A94A-A3AB-5D0A1F7FCE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alpha val="65000"/>
              </a:schemeClr>
            </a:solidFill>
            <a:ln>
              <a:noFill/>
            </a:ln>
            <a:effectLst/>
          </c:spPr>
          <c:cat>
            <c:numRef>
              <c:f>Sheet1!$A$2:$A$14</c:f>
              <c:numCache>
                <c:formatCode>[$-409]d\-mmm;@</c:formatCode>
                <c:ptCount val="13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  <c:pt idx="5">
                  <c:v>37266</c:v>
                </c:pt>
                <c:pt idx="6">
                  <c:v>37267</c:v>
                </c:pt>
                <c:pt idx="7">
                  <c:v>37268</c:v>
                </c:pt>
                <c:pt idx="8">
                  <c:v>37269</c:v>
                </c:pt>
                <c:pt idx="9">
                  <c:v>37270</c:v>
                </c:pt>
                <c:pt idx="10">
                  <c:v>37271</c:v>
                </c:pt>
                <c:pt idx="11">
                  <c:v>37272</c:v>
                </c:pt>
                <c:pt idx="12">
                  <c:v>37273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34</c:v>
                </c:pt>
                <c:pt idx="1">
                  <c:v>63</c:v>
                </c:pt>
                <c:pt idx="2">
                  <c:v>23</c:v>
                </c:pt>
                <c:pt idx="3">
                  <c:v>44</c:v>
                </c:pt>
                <c:pt idx="4">
                  <c:v>59</c:v>
                </c:pt>
                <c:pt idx="5">
                  <c:v>21</c:v>
                </c:pt>
                <c:pt idx="6">
                  <c:v>26</c:v>
                </c:pt>
                <c:pt idx="7">
                  <c:v>33</c:v>
                </c:pt>
                <c:pt idx="8">
                  <c:v>41</c:v>
                </c:pt>
                <c:pt idx="9">
                  <c:v>28</c:v>
                </c:pt>
                <c:pt idx="10">
                  <c:v>29</c:v>
                </c:pt>
                <c:pt idx="11">
                  <c:v>49</c:v>
                </c:pt>
                <c:pt idx="1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27-A94A-A3AB-5D0A1F7FC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6193312"/>
        <c:axId val="1783381744"/>
      </c:areaChart>
      <c:dateAx>
        <c:axId val="178619331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[$-409]d\-mmm;@" sourceLinked="1"/>
        <c:majorTickMark val="out"/>
        <c:minorTickMark val="none"/>
        <c:tickLblPos val="nextTo"/>
        <c:crossAx val="1783381744"/>
        <c:crosses val="autoZero"/>
        <c:auto val="1"/>
        <c:lblOffset val="100"/>
        <c:baseTimeUnit val="days"/>
      </c:dateAx>
      <c:valAx>
        <c:axId val="1783381744"/>
        <c:scaling>
          <c:orientation val="minMax"/>
        </c:scaling>
        <c:delete val="0"/>
        <c:axPos val="l"/>
        <c:majorGridlines>
          <c:spPr>
            <a:ln w="19050" cap="rnd" cmpd="sng" algn="ctr">
              <a:solidFill>
                <a:schemeClr val="accent3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86193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noFill/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100</c:v>
                </c:pt>
                <c:pt idx="2">
                  <c:v>300</c:v>
                </c:pt>
                <c:pt idx="3">
                  <c:v>200</c:v>
                </c:pt>
                <c:pt idx="4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03-B542-A93B-2AD695E70D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noFill/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200</c:v>
                </c:pt>
                <c:pt idx="1">
                  <c:v>400</c:v>
                </c:pt>
                <c:pt idx="2">
                  <c:v>200</c:v>
                </c:pt>
                <c:pt idx="3">
                  <c:v>300</c:v>
                </c:pt>
                <c:pt idx="4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03-B542-A93B-2AD695E70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3745616"/>
        <c:axId val="2053121824"/>
      </c:lineChart>
      <c:catAx>
        <c:axId val="211374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2053121824"/>
        <c:crosses val="autoZero"/>
        <c:auto val="1"/>
        <c:lblAlgn val="ctr"/>
        <c:lblOffset val="100"/>
        <c:noMultiLvlLbl val="0"/>
      </c:catAx>
      <c:valAx>
        <c:axId val="205312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211374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B3-F044-A37A-67C094DDDF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B3-F044-A37A-67C094DDDF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B3-F044-A37A-67C094DDDF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B3-F044-A37A-67C094DDDF0E}"/>
              </c:ext>
            </c:extLst>
          </c:dPt>
          <c:cat>
            <c:strRef>
              <c:f>Sheet1!$A$2:$A$5</c:f>
              <c:strCache>
                <c:ptCount val="4"/>
                <c:pt idx="0">
                  <c:v>You can customize this in excel.</c:v>
                </c:pt>
                <c:pt idx="1">
                  <c:v>You can customize this in excel.</c:v>
                </c:pt>
                <c:pt idx="2">
                  <c:v>You can customize this in excel.</c:v>
                </c:pt>
                <c:pt idx="3">
                  <c:v>You can customize this in excel.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3.2</c:v>
                </c:pt>
                <c:pt idx="2">
                  <c:v>1.4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B3-F044-A37A-67C094DDD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72718578322748E-4"/>
          <c:y val="1.3066055339888433E-3"/>
          <c:w val="0.81332211530323839"/>
          <c:h val="0.8428806845378409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016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39-024A-BF77-80FF36D370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02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101600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39-024A-BF77-80FF36D37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0128959"/>
        <c:axId val="231302495"/>
      </c:lineChart>
      <c:catAx>
        <c:axId val="730128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25400" cap="flat" cmpd="sng" algn="ctr">
              <a:solidFill>
                <a:schemeClr val="tx1"/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n-US"/>
          </a:p>
        </c:txPr>
        <c:crossAx val="231302495"/>
        <c:crosses val="autoZero"/>
        <c:auto val="1"/>
        <c:lblAlgn val="ctr"/>
        <c:lblOffset val="100"/>
        <c:noMultiLvlLbl val="0"/>
      </c:catAx>
      <c:valAx>
        <c:axId val="2313024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012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454132238747323"/>
          <c:y val="0.21919203748372404"/>
          <c:w val="0.18545867761252677"/>
          <c:h val="0.580526790184166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2"/>
              </a:solidFill>
              <a:latin typeface="Poppins SemiBold" pitchFamily="2" charset="77"/>
              <a:ea typeface="+mn-ea"/>
              <a:cs typeface="Poppins SemiBold" pitchFamily="2" charset="77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0461410329094E-2"/>
          <c:y val="3.0463452252736313E-2"/>
          <c:w val="0.94278293660513546"/>
          <c:h val="0.94288102702611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08D-8F43-977F-7113B48929E6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08D-8F43-977F-7113B48929E6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08D-8F43-977F-7113B48929E6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08D-8F43-977F-7113B48929E6}"/>
              </c:ext>
            </c:extLst>
          </c:dPt>
          <c:dPt>
            <c:idx val="4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08D-8F43-977F-7113B48929E6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08D-8F43-977F-7113B48929E6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08D-8F43-977F-7113B48929E6}"/>
              </c:ext>
            </c:extLst>
          </c:dPt>
          <c:dPt>
            <c:idx val="7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08D-8F43-977F-7113B48929E6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08D-8F43-977F-7113B48929E6}"/>
              </c:ext>
            </c:extLst>
          </c:dPt>
          <c:dPt>
            <c:idx val="9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8D-8F43-977F-7113B48929E6}"/>
              </c:ext>
            </c:extLst>
          </c:dPt>
          <c:dPt>
            <c:idx val="1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08D-8F43-977F-7113B48929E6}"/>
              </c:ext>
            </c:extLst>
          </c:dPt>
          <c:dPt>
            <c:idx val="1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8D-8F43-977F-7113B48929E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D85-D64A-8C49-973E2542907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D85-D64A-8C49-973E2542907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D85-D64A-8C49-973E2542907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D85-D64A-8C49-973E2542907F}"/>
              </c:ext>
            </c:extLst>
          </c:dPt>
          <c:dPt>
            <c:idx val="1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08D-8F43-977F-7113B48929E6}"/>
              </c:ext>
            </c:extLst>
          </c:dPt>
          <c:dPt>
            <c:idx val="1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8D-8F43-977F-7113B48929E6}"/>
              </c:ext>
            </c:extLst>
          </c:dPt>
          <c:dPt>
            <c:idx val="1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8D-8F43-977F-7113B48929E6}"/>
              </c:ext>
            </c:extLst>
          </c:dPt>
          <c:dPt>
            <c:idx val="1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8D-8F43-977F-7113B48929E6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8D-8F43-977F-7113B4892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57743681950621E-2"/>
          <c:y val="7.6410432594765237E-2"/>
          <c:w val="0.52031762751691457"/>
          <c:h val="0.73126103536272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 can customize this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0-8C42-BDD7-E6263A4D8F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You can customize this in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10-8C42-BDD7-E6263A4D8F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You can customize this in.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10-8C42-BDD7-E6263A4D8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8016736"/>
        <c:axId val="758045200"/>
      </c:barChart>
      <c:catAx>
        <c:axId val="75801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endParaRPr lang="en-US"/>
          </a:p>
        </c:txPr>
        <c:crossAx val="758045200"/>
        <c:crosses val="autoZero"/>
        <c:auto val="1"/>
        <c:lblAlgn val="ctr"/>
        <c:lblOffset val="100"/>
        <c:noMultiLvlLbl val="0"/>
      </c:catAx>
      <c:valAx>
        <c:axId val="75804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endParaRPr lang="en-US"/>
          </a:p>
        </c:txPr>
        <c:crossAx val="75801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72719286907189"/>
          <c:y val="0.19270935354353724"/>
          <c:w val="0.37047749591808254"/>
          <c:h val="0.684044980693990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ea typeface="Open Sans Light" panose="020B0306030504020204" pitchFamily="34" charset="0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72718578322748E-4"/>
          <c:y val="0.22363924066330351"/>
          <c:w val="0.9760082264721599"/>
          <c:h val="0.570045685203648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01600">
                <a:noFill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25</c:v>
                </c:pt>
                <c:pt idx="1">
                  <c:v>18</c:v>
                </c:pt>
                <c:pt idx="2">
                  <c:v>2</c:v>
                </c:pt>
                <c:pt idx="3">
                  <c:v>14</c:v>
                </c:pt>
                <c:pt idx="4">
                  <c:v>40</c:v>
                </c:pt>
                <c:pt idx="5">
                  <c:v>33</c:v>
                </c:pt>
                <c:pt idx="6">
                  <c:v>45</c:v>
                </c:pt>
                <c:pt idx="7">
                  <c:v>5</c:v>
                </c:pt>
                <c:pt idx="8">
                  <c:v>13</c:v>
                </c:pt>
                <c:pt idx="9">
                  <c:v>2</c:v>
                </c:pt>
                <c:pt idx="10">
                  <c:v>23</c:v>
                </c:pt>
                <c:pt idx="11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FE-A548-991A-A678D1326E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02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101600">
                <a:noFill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45</c:v>
                </c:pt>
                <c:pt idx="1">
                  <c:v>39</c:v>
                </c:pt>
                <c:pt idx="2">
                  <c:v>53</c:v>
                </c:pt>
                <c:pt idx="3">
                  <c:v>18</c:v>
                </c:pt>
                <c:pt idx="4">
                  <c:v>50</c:v>
                </c:pt>
                <c:pt idx="5">
                  <c:v>3</c:v>
                </c:pt>
                <c:pt idx="6">
                  <c:v>18</c:v>
                </c:pt>
                <c:pt idx="7">
                  <c:v>50</c:v>
                </c:pt>
                <c:pt idx="8">
                  <c:v>13</c:v>
                </c:pt>
                <c:pt idx="9">
                  <c:v>0</c:v>
                </c:pt>
                <c:pt idx="10">
                  <c:v>30</c:v>
                </c:pt>
                <c:pt idx="11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FE-A548-991A-A678D1326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0128959"/>
        <c:axId val="231302495"/>
      </c:lineChart>
      <c:catAx>
        <c:axId val="730128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n-US"/>
          </a:p>
        </c:txPr>
        <c:crossAx val="231302495"/>
        <c:crosses val="autoZero"/>
        <c:auto val="1"/>
        <c:lblAlgn val="ctr"/>
        <c:lblOffset val="100"/>
        <c:noMultiLvlLbl val="0"/>
      </c:catAx>
      <c:valAx>
        <c:axId val="231302495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n-US"/>
          </a:p>
        </c:txPr>
        <c:crossAx val="730128959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2195945507584187"/>
          <c:y val="3.3492532747521682E-2"/>
          <c:w val="0.5658062921777739"/>
          <c:h val="0.17275422019098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Poppins SemiBold" pitchFamily="2" charset="77"/>
              <a:ea typeface="+mn-ea"/>
              <a:cs typeface="Poppins SemiBold" pitchFamily="2" charset="77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anose="020B0306030504020204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anose="020B0306030504020204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5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B525065-5A63-5044-89D6-0402CDAD2DDC}"/>
              </a:ext>
            </a:extLst>
          </p:cNvPr>
          <p:cNvSpPr>
            <a:spLocks noChangeAspect="1"/>
          </p:cNvSpPr>
          <p:nvPr userDrawn="1"/>
        </p:nvSpPr>
        <p:spPr>
          <a:xfrm>
            <a:off x="22157242" y="706754"/>
            <a:ext cx="824949" cy="8229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2265970" y="826014"/>
            <a:ext cx="723275" cy="553961"/>
          </a:xfrm>
          <a:prstGeom prst="rect">
            <a:avLst/>
          </a:prstGeom>
          <a:noFill/>
        </p:spPr>
        <p:txBody>
          <a:bodyPr wrap="square" lIns="91440" tIns="91422" rIns="91440" bIns="91422" rtlCol="0">
            <a:spAutoFit/>
          </a:bodyPr>
          <a:lstStyle/>
          <a:p>
            <a:pPr algn="ctr"/>
            <a:fld id="{260E2A6B-A809-4840-BF14-8648BC0BDF87}" type="slidenum">
              <a:rPr lang="id-ID" sz="2100" b="0" i="0" smtClean="0">
                <a:solidFill>
                  <a:schemeClr val="bg1"/>
                </a:solidFill>
                <a:latin typeface="Poppins" pitchFamily="2" charset="77"/>
                <a:ea typeface="Open Sans Light" panose="020B0306030504020204" pitchFamily="34" charset="0"/>
                <a:cs typeface="Poppins" pitchFamily="2" charset="77"/>
              </a:rPr>
              <a:pPr algn="ctr"/>
              <a:t>‹#›</a:t>
            </a:fld>
            <a:r>
              <a:rPr lang="id-ID" sz="2400" b="0" i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chart" Target="../charts/chart17.xml"/><Relationship Id="rId7" Type="http://schemas.openxmlformats.org/officeDocument/2006/relationships/chart" Target="../charts/chart21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BD704F-A32F-7947-B359-AA23C6D81642}"/>
              </a:ext>
            </a:extLst>
          </p:cNvPr>
          <p:cNvSpPr txBox="1"/>
          <p:nvPr/>
        </p:nvSpPr>
        <p:spPr>
          <a:xfrm>
            <a:off x="1520825" y="482419"/>
            <a:ext cx="727635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776FB2-6531-7743-968B-1E81B09CF65D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8672DB9-4D12-A04E-80CB-C0F58F835948}"/>
              </a:ext>
            </a:extLst>
          </p:cNvPr>
          <p:cNvGrpSpPr/>
          <p:nvPr/>
        </p:nvGrpSpPr>
        <p:grpSpPr>
          <a:xfrm>
            <a:off x="9475938" y="3027966"/>
            <a:ext cx="1324648" cy="377877"/>
            <a:chOff x="8657121" y="2647486"/>
            <a:chExt cx="1324648" cy="377877"/>
          </a:xfrm>
        </p:grpSpPr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B552A50E-8EAE-A94C-B596-8F0048500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7121" y="2647486"/>
              <a:ext cx="1324648" cy="37787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D9D6D79D-A016-584F-A00B-A1F5869F0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2959" y="2684857"/>
              <a:ext cx="303134" cy="3031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70" name="Freeform 15">
            <a:extLst>
              <a:ext uri="{FF2B5EF4-FFF2-40B4-BE49-F238E27FC236}">
                <a16:creationId xmlns:a16="http://schemas.microsoft.com/office/drawing/2014/main" id="{7B31141A-9A68-9446-9A53-D187EDC79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223" y="3062365"/>
            <a:ext cx="306106" cy="3061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1FE8307-901E-2B42-BA67-B7221FD19FCB}"/>
              </a:ext>
            </a:extLst>
          </p:cNvPr>
          <p:cNvSpPr txBox="1"/>
          <p:nvPr/>
        </p:nvSpPr>
        <p:spPr>
          <a:xfrm>
            <a:off x="2199795" y="2722942"/>
            <a:ext cx="1269899" cy="4770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5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5EBDF5B5-A035-1A41-9A73-B1E6D7BFC4E2}"/>
              </a:ext>
            </a:extLst>
          </p:cNvPr>
          <p:cNvSpPr txBox="1">
            <a:spLocks/>
          </p:cNvSpPr>
          <p:nvPr/>
        </p:nvSpPr>
        <p:spPr>
          <a:xfrm>
            <a:off x="2199794" y="3199996"/>
            <a:ext cx="6597381" cy="615618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C0DA328-5AEC-1B49-A14E-37963FC4DD4D}"/>
              </a:ext>
            </a:extLst>
          </p:cNvPr>
          <p:cNvGrpSpPr/>
          <p:nvPr/>
        </p:nvGrpSpPr>
        <p:grpSpPr>
          <a:xfrm>
            <a:off x="9475938" y="4566160"/>
            <a:ext cx="1324648" cy="377877"/>
            <a:chOff x="8657121" y="2647486"/>
            <a:chExt cx="1324648" cy="377877"/>
          </a:xfrm>
        </p:grpSpPr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5C15B92F-DB33-9548-9D17-296B4480E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7121" y="2647486"/>
              <a:ext cx="1324648" cy="37787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56A0A5D8-48DF-7F46-9A7B-04A6FA861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2959" y="2684857"/>
              <a:ext cx="303134" cy="3031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78" name="Freeform 15">
            <a:extLst>
              <a:ext uri="{FF2B5EF4-FFF2-40B4-BE49-F238E27FC236}">
                <a16:creationId xmlns:a16="http://schemas.microsoft.com/office/drawing/2014/main" id="{D1F1A1A1-CCD3-C74B-A5FA-A1862378C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223" y="4600559"/>
            <a:ext cx="306106" cy="30610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F9AAA1B-348A-F94B-B1D6-59CB741DB416}"/>
              </a:ext>
            </a:extLst>
          </p:cNvPr>
          <p:cNvSpPr txBox="1"/>
          <p:nvPr/>
        </p:nvSpPr>
        <p:spPr>
          <a:xfrm>
            <a:off x="2199795" y="4261136"/>
            <a:ext cx="1338828" cy="4770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5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13BDB1BF-4F0D-A941-BEA1-3298762FF18C}"/>
              </a:ext>
            </a:extLst>
          </p:cNvPr>
          <p:cNvSpPr txBox="1">
            <a:spLocks/>
          </p:cNvSpPr>
          <p:nvPr/>
        </p:nvSpPr>
        <p:spPr>
          <a:xfrm>
            <a:off x="2199795" y="4738190"/>
            <a:ext cx="6597380" cy="615618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AB289F1-5FB6-C248-BF05-E876D95F1BF7}"/>
              </a:ext>
            </a:extLst>
          </p:cNvPr>
          <p:cNvGrpSpPr/>
          <p:nvPr/>
        </p:nvGrpSpPr>
        <p:grpSpPr>
          <a:xfrm>
            <a:off x="9475938" y="6104354"/>
            <a:ext cx="1324648" cy="377877"/>
            <a:chOff x="8657121" y="2647486"/>
            <a:chExt cx="1324648" cy="377877"/>
          </a:xfrm>
        </p:grpSpPr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5DBD6881-B430-E847-882A-D9A9A755D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7121" y="2647486"/>
              <a:ext cx="1324648" cy="37787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C38AA11C-BF51-6E46-8D1C-5007DB793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2959" y="2684857"/>
              <a:ext cx="303134" cy="3031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86" name="Freeform 15">
            <a:extLst>
              <a:ext uri="{FF2B5EF4-FFF2-40B4-BE49-F238E27FC236}">
                <a16:creationId xmlns:a16="http://schemas.microsoft.com/office/drawing/2014/main" id="{A9B6E545-8178-674E-AC90-FAF889E6D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223" y="6138753"/>
            <a:ext cx="306106" cy="30610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4D3AD7D-F77D-E147-9530-2AEFA25E61A3}"/>
              </a:ext>
            </a:extLst>
          </p:cNvPr>
          <p:cNvSpPr txBox="1"/>
          <p:nvPr/>
        </p:nvSpPr>
        <p:spPr>
          <a:xfrm>
            <a:off x="2199795" y="5799330"/>
            <a:ext cx="1346844" cy="4770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5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89" name="Subtitle 2">
            <a:extLst>
              <a:ext uri="{FF2B5EF4-FFF2-40B4-BE49-F238E27FC236}">
                <a16:creationId xmlns:a16="http://schemas.microsoft.com/office/drawing/2014/main" id="{E38DB899-F113-D244-9FE3-987E8D381365}"/>
              </a:ext>
            </a:extLst>
          </p:cNvPr>
          <p:cNvSpPr txBox="1">
            <a:spLocks/>
          </p:cNvSpPr>
          <p:nvPr/>
        </p:nvSpPr>
        <p:spPr>
          <a:xfrm>
            <a:off x="2199795" y="6276384"/>
            <a:ext cx="6597380" cy="615618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A1EF397-2AFF-C94B-AE3A-25288499947C}"/>
              </a:ext>
            </a:extLst>
          </p:cNvPr>
          <p:cNvGrpSpPr/>
          <p:nvPr/>
        </p:nvGrpSpPr>
        <p:grpSpPr>
          <a:xfrm>
            <a:off x="9475938" y="7645922"/>
            <a:ext cx="1324648" cy="377877"/>
            <a:chOff x="8657121" y="2647486"/>
            <a:chExt cx="1324648" cy="377877"/>
          </a:xfrm>
        </p:grpSpPr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EC6C5F29-DB0D-3546-B2E4-661E838D9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7121" y="2647486"/>
              <a:ext cx="1324648" cy="37787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D78CBCA7-9586-ED42-9CCE-02083EDED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2959" y="2684857"/>
              <a:ext cx="303134" cy="3031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111" name="Freeform 15">
            <a:extLst>
              <a:ext uri="{FF2B5EF4-FFF2-40B4-BE49-F238E27FC236}">
                <a16:creationId xmlns:a16="http://schemas.microsoft.com/office/drawing/2014/main" id="{38113BF8-9F02-3C42-873D-BAD724383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223" y="7680321"/>
            <a:ext cx="306106" cy="30610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D2CF18C-9D76-E944-81C1-7D3A20A7F1B5}"/>
              </a:ext>
            </a:extLst>
          </p:cNvPr>
          <p:cNvSpPr txBox="1"/>
          <p:nvPr/>
        </p:nvSpPr>
        <p:spPr>
          <a:xfrm>
            <a:off x="2199795" y="7340898"/>
            <a:ext cx="1366080" cy="4770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5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113" name="Subtitle 2">
            <a:extLst>
              <a:ext uri="{FF2B5EF4-FFF2-40B4-BE49-F238E27FC236}">
                <a16:creationId xmlns:a16="http://schemas.microsoft.com/office/drawing/2014/main" id="{1DD08225-2EF7-184E-9143-83A354BA9620}"/>
              </a:ext>
            </a:extLst>
          </p:cNvPr>
          <p:cNvSpPr txBox="1">
            <a:spLocks/>
          </p:cNvSpPr>
          <p:nvPr/>
        </p:nvSpPr>
        <p:spPr>
          <a:xfrm>
            <a:off x="2199795" y="7817952"/>
            <a:ext cx="6597380" cy="615618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84D1F64-D1B9-4341-825F-1E0CF84096DF}"/>
              </a:ext>
            </a:extLst>
          </p:cNvPr>
          <p:cNvGrpSpPr/>
          <p:nvPr/>
        </p:nvGrpSpPr>
        <p:grpSpPr>
          <a:xfrm>
            <a:off x="17545079" y="3724677"/>
            <a:ext cx="5311746" cy="370855"/>
            <a:chOff x="17545079" y="3724677"/>
            <a:chExt cx="5311746" cy="370855"/>
          </a:xfrm>
        </p:grpSpPr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2B1F41B0-E52C-1F45-95C0-71FB68FE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5080" y="3724677"/>
              <a:ext cx="5311745" cy="37085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0" name="Freeform 41">
              <a:extLst>
                <a:ext uri="{FF2B5EF4-FFF2-40B4-BE49-F238E27FC236}">
                  <a16:creationId xmlns:a16="http://schemas.microsoft.com/office/drawing/2014/main" id="{0597B0DD-B934-6D46-AE8B-D3F79CB136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9423117" y="1846640"/>
              <a:ext cx="370854" cy="4126929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2188744-3112-EB4E-A90B-71FB39AAFB49}"/>
              </a:ext>
            </a:extLst>
          </p:cNvPr>
          <p:cNvGrpSpPr/>
          <p:nvPr/>
        </p:nvGrpSpPr>
        <p:grpSpPr>
          <a:xfrm>
            <a:off x="17545079" y="4403373"/>
            <a:ext cx="5311746" cy="375009"/>
            <a:chOff x="17545079" y="4403373"/>
            <a:chExt cx="5311746" cy="375009"/>
          </a:xfrm>
        </p:grpSpPr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D617CA73-A35A-C044-AA9B-F1E6685E3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5080" y="4407527"/>
              <a:ext cx="5311745" cy="37085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1" name="Freeform 41">
              <a:extLst>
                <a:ext uri="{FF2B5EF4-FFF2-40B4-BE49-F238E27FC236}">
                  <a16:creationId xmlns:a16="http://schemas.microsoft.com/office/drawing/2014/main" id="{6ACD1035-4638-BD42-98E0-C1D6B16327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483843" y="3464609"/>
              <a:ext cx="370854" cy="2248382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529F4FFD-C6E0-934F-AD2A-7CECD9F01242}"/>
              </a:ext>
            </a:extLst>
          </p:cNvPr>
          <p:cNvGrpSpPr/>
          <p:nvPr/>
        </p:nvGrpSpPr>
        <p:grpSpPr>
          <a:xfrm>
            <a:off x="17545080" y="5090377"/>
            <a:ext cx="5311745" cy="377180"/>
            <a:chOff x="17545080" y="5090377"/>
            <a:chExt cx="5311745" cy="377180"/>
          </a:xfrm>
        </p:grpSpPr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18CC38DE-EA8A-0745-9B73-0C87CDC06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5080" y="5090377"/>
              <a:ext cx="5311745" cy="37085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2" name="Freeform 41">
              <a:extLst>
                <a:ext uri="{FF2B5EF4-FFF2-40B4-BE49-F238E27FC236}">
                  <a16:creationId xmlns:a16="http://schemas.microsoft.com/office/drawing/2014/main" id="{5059A802-CCA7-1D4E-B85F-5C3A9E3321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846036" y="3795747"/>
              <a:ext cx="370854" cy="2972765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0F57DA5A-7D3F-4049-803C-74A255647E96}"/>
              </a:ext>
            </a:extLst>
          </p:cNvPr>
          <p:cNvGrpSpPr/>
          <p:nvPr/>
        </p:nvGrpSpPr>
        <p:grpSpPr>
          <a:xfrm>
            <a:off x="17545079" y="5773227"/>
            <a:ext cx="5311746" cy="371465"/>
            <a:chOff x="17545079" y="5773227"/>
            <a:chExt cx="5311746" cy="371465"/>
          </a:xfrm>
        </p:grpSpPr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C106BD40-8255-4946-BE2B-3770FFF5B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5080" y="5773227"/>
              <a:ext cx="5311745" cy="37085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3" name="Freeform 41">
              <a:extLst>
                <a:ext uri="{FF2B5EF4-FFF2-40B4-BE49-F238E27FC236}">
                  <a16:creationId xmlns:a16="http://schemas.microsoft.com/office/drawing/2014/main" id="{23F1ABC7-A564-964E-9E26-A6A6783FEC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9173953" y="4144964"/>
              <a:ext cx="370854" cy="3628602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0BB43FC-3473-8B47-A1DE-C8CDFBAC5D82}"/>
              </a:ext>
            </a:extLst>
          </p:cNvPr>
          <p:cNvSpPr txBox="1"/>
          <p:nvPr/>
        </p:nvSpPr>
        <p:spPr>
          <a:xfrm>
            <a:off x="12108971" y="2769109"/>
            <a:ext cx="5545108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Notification Management</a:t>
            </a:r>
          </a:p>
        </p:txBody>
      </p:sp>
      <p:sp>
        <p:nvSpPr>
          <p:cNvPr id="116" name="Subtitle 2">
            <a:extLst>
              <a:ext uri="{FF2B5EF4-FFF2-40B4-BE49-F238E27FC236}">
                <a16:creationId xmlns:a16="http://schemas.microsoft.com/office/drawing/2014/main" id="{7C6B04C9-61CB-1949-98CD-72A5228FC89E}"/>
              </a:ext>
            </a:extLst>
          </p:cNvPr>
          <p:cNvSpPr txBox="1">
            <a:spLocks/>
          </p:cNvSpPr>
          <p:nvPr/>
        </p:nvSpPr>
        <p:spPr>
          <a:xfrm>
            <a:off x="12108970" y="3602295"/>
            <a:ext cx="4938495" cy="615618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117" name="Subtitle 2">
            <a:extLst>
              <a:ext uri="{FF2B5EF4-FFF2-40B4-BE49-F238E27FC236}">
                <a16:creationId xmlns:a16="http://schemas.microsoft.com/office/drawing/2014/main" id="{F4ECC80D-0CE5-4C4E-B5B2-887BDEF1F61C}"/>
              </a:ext>
            </a:extLst>
          </p:cNvPr>
          <p:cNvSpPr txBox="1">
            <a:spLocks/>
          </p:cNvSpPr>
          <p:nvPr/>
        </p:nvSpPr>
        <p:spPr>
          <a:xfrm>
            <a:off x="12108970" y="4287253"/>
            <a:ext cx="4938495" cy="615618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118" name="Subtitle 2">
            <a:extLst>
              <a:ext uri="{FF2B5EF4-FFF2-40B4-BE49-F238E27FC236}">
                <a16:creationId xmlns:a16="http://schemas.microsoft.com/office/drawing/2014/main" id="{2B021F52-5B57-0448-B369-549361751EB4}"/>
              </a:ext>
            </a:extLst>
          </p:cNvPr>
          <p:cNvSpPr txBox="1">
            <a:spLocks/>
          </p:cNvSpPr>
          <p:nvPr/>
        </p:nvSpPr>
        <p:spPr>
          <a:xfrm>
            <a:off x="12108970" y="4972211"/>
            <a:ext cx="4938495" cy="615618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119" name="Subtitle 2">
            <a:extLst>
              <a:ext uri="{FF2B5EF4-FFF2-40B4-BE49-F238E27FC236}">
                <a16:creationId xmlns:a16="http://schemas.microsoft.com/office/drawing/2014/main" id="{4D25BB4E-5783-1B4D-B360-BAFF7BA53AE5}"/>
              </a:ext>
            </a:extLst>
          </p:cNvPr>
          <p:cNvSpPr txBox="1">
            <a:spLocks/>
          </p:cNvSpPr>
          <p:nvPr/>
        </p:nvSpPr>
        <p:spPr>
          <a:xfrm>
            <a:off x="12108970" y="5657168"/>
            <a:ext cx="4938495" cy="615618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EE173099-5BD5-964F-9209-506D92C4B221}"/>
              </a:ext>
            </a:extLst>
          </p:cNvPr>
          <p:cNvGrpSpPr/>
          <p:nvPr/>
        </p:nvGrpSpPr>
        <p:grpSpPr>
          <a:xfrm>
            <a:off x="12490452" y="7091150"/>
            <a:ext cx="2171868" cy="2171868"/>
            <a:chOff x="12490452" y="7268950"/>
            <a:chExt cx="2171868" cy="2171868"/>
          </a:xfrm>
        </p:grpSpPr>
        <p:sp>
          <p:nvSpPr>
            <p:cNvPr id="151" name="Freeform 59">
              <a:extLst>
                <a:ext uri="{FF2B5EF4-FFF2-40B4-BE49-F238E27FC236}">
                  <a16:creationId xmlns:a16="http://schemas.microsoft.com/office/drawing/2014/main" id="{48BEFDF1-838F-3048-90CF-BBFFEF8E5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452" y="7268950"/>
              <a:ext cx="2171868" cy="2171868"/>
            </a:xfrm>
            <a:custGeom>
              <a:avLst/>
              <a:gdLst>
                <a:gd name="T0" fmla="*/ 0 w 2033"/>
                <a:gd name="T1" fmla="*/ 1016 h 2033"/>
                <a:gd name="T2" fmla="*/ 1015 w 2033"/>
                <a:gd name="T3" fmla="*/ 0 h 2033"/>
                <a:gd name="T4" fmla="*/ 1015 w 2033"/>
                <a:gd name="T5" fmla="*/ 0 h 2033"/>
                <a:gd name="T6" fmla="*/ 1015 w 2033"/>
                <a:gd name="T7" fmla="*/ 0 h 2033"/>
                <a:gd name="T8" fmla="*/ 2032 w 2033"/>
                <a:gd name="T9" fmla="*/ 1016 h 2033"/>
                <a:gd name="T10" fmla="*/ 2032 w 2033"/>
                <a:gd name="T11" fmla="*/ 1016 h 2033"/>
                <a:gd name="T12" fmla="*/ 2032 w 2033"/>
                <a:gd name="T13" fmla="*/ 1016 h 2033"/>
                <a:gd name="T14" fmla="*/ 1015 w 2033"/>
                <a:gd name="T15" fmla="*/ 2032 h 2033"/>
                <a:gd name="T16" fmla="*/ 1015 w 2033"/>
                <a:gd name="T17" fmla="*/ 2032 h 2033"/>
                <a:gd name="T18" fmla="*/ 1015 w 2033"/>
                <a:gd name="T19" fmla="*/ 2032 h 2033"/>
                <a:gd name="T20" fmla="*/ 0 w 2033"/>
                <a:gd name="T21" fmla="*/ 1016 h 2033"/>
                <a:gd name="T22" fmla="*/ 0 w 2033"/>
                <a:gd name="T23" fmla="*/ 1016 h 2033"/>
                <a:gd name="T24" fmla="*/ 303 w 2033"/>
                <a:gd name="T25" fmla="*/ 1016 h 2033"/>
                <a:gd name="T26" fmla="*/ 1015 w 2033"/>
                <a:gd name="T27" fmla="*/ 1729 h 2033"/>
                <a:gd name="T28" fmla="*/ 1015 w 2033"/>
                <a:gd name="T29" fmla="*/ 1729 h 2033"/>
                <a:gd name="T30" fmla="*/ 1015 w 2033"/>
                <a:gd name="T31" fmla="*/ 1729 h 2033"/>
                <a:gd name="T32" fmla="*/ 1729 w 2033"/>
                <a:gd name="T33" fmla="*/ 1016 h 2033"/>
                <a:gd name="T34" fmla="*/ 1729 w 2033"/>
                <a:gd name="T35" fmla="*/ 1016 h 2033"/>
                <a:gd name="T36" fmla="*/ 1729 w 2033"/>
                <a:gd name="T37" fmla="*/ 1016 h 2033"/>
                <a:gd name="T38" fmla="*/ 1015 w 2033"/>
                <a:gd name="T39" fmla="*/ 303 h 2033"/>
                <a:gd name="T40" fmla="*/ 1015 w 2033"/>
                <a:gd name="T41" fmla="*/ 303 h 2033"/>
                <a:gd name="T42" fmla="*/ 1015 w 2033"/>
                <a:gd name="T43" fmla="*/ 303 h 2033"/>
                <a:gd name="T44" fmla="*/ 303 w 2033"/>
                <a:gd name="T45" fmla="*/ 1016 h 2033"/>
                <a:gd name="T46" fmla="*/ 303 w 2033"/>
                <a:gd name="T47" fmla="*/ 1016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33" h="2033">
                  <a:moveTo>
                    <a:pt x="0" y="1016"/>
                  </a:moveTo>
                  <a:cubicBezTo>
                    <a:pt x="0" y="455"/>
                    <a:pt x="455" y="0"/>
                    <a:pt x="1015" y="0"/>
                  </a:cubicBezTo>
                  <a:lnTo>
                    <a:pt x="1015" y="0"/>
                  </a:lnTo>
                  <a:lnTo>
                    <a:pt x="1015" y="0"/>
                  </a:lnTo>
                  <a:cubicBezTo>
                    <a:pt x="1577" y="0"/>
                    <a:pt x="2032" y="455"/>
                    <a:pt x="2032" y="1016"/>
                  </a:cubicBezTo>
                  <a:lnTo>
                    <a:pt x="2032" y="1016"/>
                  </a:lnTo>
                  <a:lnTo>
                    <a:pt x="2032" y="1016"/>
                  </a:lnTo>
                  <a:cubicBezTo>
                    <a:pt x="2032" y="1577"/>
                    <a:pt x="1577" y="2032"/>
                    <a:pt x="1015" y="2032"/>
                  </a:cubicBezTo>
                  <a:lnTo>
                    <a:pt x="1015" y="2032"/>
                  </a:lnTo>
                  <a:lnTo>
                    <a:pt x="1015" y="2032"/>
                  </a:lnTo>
                  <a:cubicBezTo>
                    <a:pt x="455" y="2032"/>
                    <a:pt x="0" y="1577"/>
                    <a:pt x="0" y="1016"/>
                  </a:cubicBezTo>
                  <a:lnTo>
                    <a:pt x="0" y="1016"/>
                  </a:lnTo>
                  <a:close/>
                  <a:moveTo>
                    <a:pt x="303" y="1016"/>
                  </a:moveTo>
                  <a:cubicBezTo>
                    <a:pt x="303" y="1410"/>
                    <a:pt x="622" y="1729"/>
                    <a:pt x="1015" y="1729"/>
                  </a:cubicBezTo>
                  <a:lnTo>
                    <a:pt x="1015" y="1729"/>
                  </a:lnTo>
                  <a:lnTo>
                    <a:pt x="1015" y="1729"/>
                  </a:lnTo>
                  <a:cubicBezTo>
                    <a:pt x="1410" y="1729"/>
                    <a:pt x="1729" y="1410"/>
                    <a:pt x="1729" y="1016"/>
                  </a:cubicBezTo>
                  <a:lnTo>
                    <a:pt x="1729" y="1016"/>
                  </a:lnTo>
                  <a:lnTo>
                    <a:pt x="1729" y="1016"/>
                  </a:lnTo>
                  <a:cubicBezTo>
                    <a:pt x="1729" y="622"/>
                    <a:pt x="1410" y="303"/>
                    <a:pt x="1015" y="303"/>
                  </a:cubicBezTo>
                  <a:lnTo>
                    <a:pt x="1015" y="303"/>
                  </a:lnTo>
                  <a:lnTo>
                    <a:pt x="1015" y="303"/>
                  </a:lnTo>
                  <a:cubicBezTo>
                    <a:pt x="622" y="303"/>
                    <a:pt x="303" y="622"/>
                    <a:pt x="303" y="1016"/>
                  </a:cubicBezTo>
                  <a:lnTo>
                    <a:pt x="303" y="10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4" name="Freeform 59">
              <a:extLst>
                <a:ext uri="{FF2B5EF4-FFF2-40B4-BE49-F238E27FC236}">
                  <a16:creationId xmlns:a16="http://schemas.microsoft.com/office/drawing/2014/main" id="{6EB35CB9-A62D-DD4E-93ED-C37A0FA60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452" y="7268950"/>
              <a:ext cx="2171868" cy="2171868"/>
            </a:xfrm>
            <a:prstGeom prst="blockArc">
              <a:avLst>
                <a:gd name="adj1" fmla="val 12925527"/>
                <a:gd name="adj2" fmla="val 21599996"/>
                <a:gd name="adj3" fmla="val 14776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EF09A8CF-DE30-6F40-9CEB-6F02B570FD85}"/>
              </a:ext>
            </a:extLst>
          </p:cNvPr>
          <p:cNvGrpSpPr/>
          <p:nvPr/>
        </p:nvGrpSpPr>
        <p:grpSpPr>
          <a:xfrm>
            <a:off x="15119842" y="7091150"/>
            <a:ext cx="2171868" cy="2171868"/>
            <a:chOff x="15119842" y="7268950"/>
            <a:chExt cx="2171868" cy="2171868"/>
          </a:xfrm>
        </p:grpSpPr>
        <p:sp>
          <p:nvSpPr>
            <p:cNvPr id="143" name="Freeform 59">
              <a:extLst>
                <a:ext uri="{FF2B5EF4-FFF2-40B4-BE49-F238E27FC236}">
                  <a16:creationId xmlns:a16="http://schemas.microsoft.com/office/drawing/2014/main" id="{919F7BDD-E0B1-C949-9617-6C19FC994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9842" y="7268950"/>
              <a:ext cx="2171868" cy="2171868"/>
            </a:xfrm>
            <a:custGeom>
              <a:avLst/>
              <a:gdLst>
                <a:gd name="T0" fmla="*/ 0 w 2033"/>
                <a:gd name="T1" fmla="*/ 1016 h 2033"/>
                <a:gd name="T2" fmla="*/ 1015 w 2033"/>
                <a:gd name="T3" fmla="*/ 0 h 2033"/>
                <a:gd name="T4" fmla="*/ 1015 w 2033"/>
                <a:gd name="T5" fmla="*/ 0 h 2033"/>
                <a:gd name="T6" fmla="*/ 1015 w 2033"/>
                <a:gd name="T7" fmla="*/ 0 h 2033"/>
                <a:gd name="T8" fmla="*/ 2032 w 2033"/>
                <a:gd name="T9" fmla="*/ 1016 h 2033"/>
                <a:gd name="T10" fmla="*/ 2032 w 2033"/>
                <a:gd name="T11" fmla="*/ 1016 h 2033"/>
                <a:gd name="T12" fmla="*/ 2032 w 2033"/>
                <a:gd name="T13" fmla="*/ 1016 h 2033"/>
                <a:gd name="T14" fmla="*/ 1015 w 2033"/>
                <a:gd name="T15" fmla="*/ 2032 h 2033"/>
                <a:gd name="T16" fmla="*/ 1015 w 2033"/>
                <a:gd name="T17" fmla="*/ 2032 h 2033"/>
                <a:gd name="T18" fmla="*/ 1015 w 2033"/>
                <a:gd name="T19" fmla="*/ 2032 h 2033"/>
                <a:gd name="T20" fmla="*/ 0 w 2033"/>
                <a:gd name="T21" fmla="*/ 1016 h 2033"/>
                <a:gd name="T22" fmla="*/ 0 w 2033"/>
                <a:gd name="T23" fmla="*/ 1016 h 2033"/>
                <a:gd name="T24" fmla="*/ 303 w 2033"/>
                <a:gd name="T25" fmla="*/ 1016 h 2033"/>
                <a:gd name="T26" fmla="*/ 1015 w 2033"/>
                <a:gd name="T27" fmla="*/ 1729 h 2033"/>
                <a:gd name="T28" fmla="*/ 1015 w 2033"/>
                <a:gd name="T29" fmla="*/ 1729 h 2033"/>
                <a:gd name="T30" fmla="*/ 1015 w 2033"/>
                <a:gd name="T31" fmla="*/ 1729 h 2033"/>
                <a:gd name="T32" fmla="*/ 1729 w 2033"/>
                <a:gd name="T33" fmla="*/ 1016 h 2033"/>
                <a:gd name="T34" fmla="*/ 1729 w 2033"/>
                <a:gd name="T35" fmla="*/ 1016 h 2033"/>
                <a:gd name="T36" fmla="*/ 1729 w 2033"/>
                <a:gd name="T37" fmla="*/ 1016 h 2033"/>
                <a:gd name="T38" fmla="*/ 1015 w 2033"/>
                <a:gd name="T39" fmla="*/ 303 h 2033"/>
                <a:gd name="T40" fmla="*/ 1015 w 2033"/>
                <a:gd name="T41" fmla="*/ 303 h 2033"/>
                <a:gd name="T42" fmla="*/ 1015 w 2033"/>
                <a:gd name="T43" fmla="*/ 303 h 2033"/>
                <a:gd name="T44" fmla="*/ 303 w 2033"/>
                <a:gd name="T45" fmla="*/ 1016 h 2033"/>
                <a:gd name="T46" fmla="*/ 303 w 2033"/>
                <a:gd name="T47" fmla="*/ 1016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33" h="2033">
                  <a:moveTo>
                    <a:pt x="0" y="1016"/>
                  </a:moveTo>
                  <a:cubicBezTo>
                    <a:pt x="0" y="455"/>
                    <a:pt x="455" y="0"/>
                    <a:pt x="1015" y="0"/>
                  </a:cubicBezTo>
                  <a:lnTo>
                    <a:pt x="1015" y="0"/>
                  </a:lnTo>
                  <a:lnTo>
                    <a:pt x="1015" y="0"/>
                  </a:lnTo>
                  <a:cubicBezTo>
                    <a:pt x="1577" y="0"/>
                    <a:pt x="2032" y="455"/>
                    <a:pt x="2032" y="1016"/>
                  </a:cubicBezTo>
                  <a:lnTo>
                    <a:pt x="2032" y="1016"/>
                  </a:lnTo>
                  <a:lnTo>
                    <a:pt x="2032" y="1016"/>
                  </a:lnTo>
                  <a:cubicBezTo>
                    <a:pt x="2032" y="1577"/>
                    <a:pt x="1577" y="2032"/>
                    <a:pt x="1015" y="2032"/>
                  </a:cubicBezTo>
                  <a:lnTo>
                    <a:pt x="1015" y="2032"/>
                  </a:lnTo>
                  <a:lnTo>
                    <a:pt x="1015" y="2032"/>
                  </a:lnTo>
                  <a:cubicBezTo>
                    <a:pt x="455" y="2032"/>
                    <a:pt x="0" y="1577"/>
                    <a:pt x="0" y="1016"/>
                  </a:cubicBezTo>
                  <a:lnTo>
                    <a:pt x="0" y="1016"/>
                  </a:lnTo>
                  <a:close/>
                  <a:moveTo>
                    <a:pt x="303" y="1016"/>
                  </a:moveTo>
                  <a:cubicBezTo>
                    <a:pt x="303" y="1410"/>
                    <a:pt x="622" y="1729"/>
                    <a:pt x="1015" y="1729"/>
                  </a:cubicBezTo>
                  <a:lnTo>
                    <a:pt x="1015" y="1729"/>
                  </a:lnTo>
                  <a:lnTo>
                    <a:pt x="1015" y="1729"/>
                  </a:lnTo>
                  <a:cubicBezTo>
                    <a:pt x="1410" y="1729"/>
                    <a:pt x="1729" y="1410"/>
                    <a:pt x="1729" y="1016"/>
                  </a:cubicBezTo>
                  <a:lnTo>
                    <a:pt x="1729" y="1016"/>
                  </a:lnTo>
                  <a:lnTo>
                    <a:pt x="1729" y="1016"/>
                  </a:lnTo>
                  <a:cubicBezTo>
                    <a:pt x="1729" y="622"/>
                    <a:pt x="1410" y="303"/>
                    <a:pt x="1015" y="303"/>
                  </a:cubicBezTo>
                  <a:lnTo>
                    <a:pt x="1015" y="303"/>
                  </a:lnTo>
                  <a:lnTo>
                    <a:pt x="1015" y="303"/>
                  </a:lnTo>
                  <a:cubicBezTo>
                    <a:pt x="622" y="303"/>
                    <a:pt x="303" y="622"/>
                    <a:pt x="303" y="1016"/>
                  </a:cubicBezTo>
                  <a:lnTo>
                    <a:pt x="303" y="10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5" name="Freeform 59">
              <a:extLst>
                <a:ext uri="{FF2B5EF4-FFF2-40B4-BE49-F238E27FC236}">
                  <a16:creationId xmlns:a16="http://schemas.microsoft.com/office/drawing/2014/main" id="{90734FD2-E1D0-9246-9C28-AFE0824B6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9842" y="7268950"/>
              <a:ext cx="2171868" cy="2171868"/>
            </a:xfrm>
            <a:prstGeom prst="blockArc">
              <a:avLst>
                <a:gd name="adj1" fmla="val 7165755"/>
                <a:gd name="adj2" fmla="val 21599996"/>
                <a:gd name="adj3" fmla="val 14776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66791F1-DC60-7740-90AF-ED8CD04A5539}"/>
              </a:ext>
            </a:extLst>
          </p:cNvPr>
          <p:cNvGrpSpPr/>
          <p:nvPr/>
        </p:nvGrpSpPr>
        <p:grpSpPr>
          <a:xfrm>
            <a:off x="17753941" y="7091150"/>
            <a:ext cx="2171868" cy="2171868"/>
            <a:chOff x="17753941" y="7268950"/>
            <a:chExt cx="2171868" cy="2171868"/>
          </a:xfrm>
        </p:grpSpPr>
        <p:sp>
          <p:nvSpPr>
            <p:cNvPr id="150" name="Freeform 59">
              <a:extLst>
                <a:ext uri="{FF2B5EF4-FFF2-40B4-BE49-F238E27FC236}">
                  <a16:creationId xmlns:a16="http://schemas.microsoft.com/office/drawing/2014/main" id="{07E20A69-7236-B14A-AD7F-ADD7028C3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3941" y="7268950"/>
              <a:ext cx="2171868" cy="2171868"/>
            </a:xfrm>
            <a:custGeom>
              <a:avLst/>
              <a:gdLst>
                <a:gd name="T0" fmla="*/ 0 w 2033"/>
                <a:gd name="T1" fmla="*/ 1016 h 2033"/>
                <a:gd name="T2" fmla="*/ 1015 w 2033"/>
                <a:gd name="T3" fmla="*/ 0 h 2033"/>
                <a:gd name="T4" fmla="*/ 1015 w 2033"/>
                <a:gd name="T5" fmla="*/ 0 h 2033"/>
                <a:gd name="T6" fmla="*/ 1015 w 2033"/>
                <a:gd name="T7" fmla="*/ 0 h 2033"/>
                <a:gd name="T8" fmla="*/ 2032 w 2033"/>
                <a:gd name="T9" fmla="*/ 1016 h 2033"/>
                <a:gd name="T10" fmla="*/ 2032 w 2033"/>
                <a:gd name="T11" fmla="*/ 1016 h 2033"/>
                <a:gd name="T12" fmla="*/ 2032 w 2033"/>
                <a:gd name="T13" fmla="*/ 1016 h 2033"/>
                <a:gd name="T14" fmla="*/ 1015 w 2033"/>
                <a:gd name="T15" fmla="*/ 2032 h 2033"/>
                <a:gd name="T16" fmla="*/ 1015 w 2033"/>
                <a:gd name="T17" fmla="*/ 2032 h 2033"/>
                <a:gd name="T18" fmla="*/ 1015 w 2033"/>
                <a:gd name="T19" fmla="*/ 2032 h 2033"/>
                <a:gd name="T20" fmla="*/ 0 w 2033"/>
                <a:gd name="T21" fmla="*/ 1016 h 2033"/>
                <a:gd name="T22" fmla="*/ 0 w 2033"/>
                <a:gd name="T23" fmla="*/ 1016 h 2033"/>
                <a:gd name="T24" fmla="*/ 303 w 2033"/>
                <a:gd name="T25" fmla="*/ 1016 h 2033"/>
                <a:gd name="T26" fmla="*/ 1015 w 2033"/>
                <a:gd name="T27" fmla="*/ 1729 h 2033"/>
                <a:gd name="T28" fmla="*/ 1015 w 2033"/>
                <a:gd name="T29" fmla="*/ 1729 h 2033"/>
                <a:gd name="T30" fmla="*/ 1015 w 2033"/>
                <a:gd name="T31" fmla="*/ 1729 h 2033"/>
                <a:gd name="T32" fmla="*/ 1729 w 2033"/>
                <a:gd name="T33" fmla="*/ 1016 h 2033"/>
                <a:gd name="T34" fmla="*/ 1729 w 2033"/>
                <a:gd name="T35" fmla="*/ 1016 h 2033"/>
                <a:gd name="T36" fmla="*/ 1729 w 2033"/>
                <a:gd name="T37" fmla="*/ 1016 h 2033"/>
                <a:gd name="T38" fmla="*/ 1015 w 2033"/>
                <a:gd name="T39" fmla="*/ 303 h 2033"/>
                <a:gd name="T40" fmla="*/ 1015 w 2033"/>
                <a:gd name="T41" fmla="*/ 303 h 2033"/>
                <a:gd name="T42" fmla="*/ 1015 w 2033"/>
                <a:gd name="T43" fmla="*/ 303 h 2033"/>
                <a:gd name="T44" fmla="*/ 303 w 2033"/>
                <a:gd name="T45" fmla="*/ 1016 h 2033"/>
                <a:gd name="T46" fmla="*/ 303 w 2033"/>
                <a:gd name="T47" fmla="*/ 1016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33" h="2033">
                  <a:moveTo>
                    <a:pt x="0" y="1016"/>
                  </a:moveTo>
                  <a:cubicBezTo>
                    <a:pt x="0" y="455"/>
                    <a:pt x="455" y="0"/>
                    <a:pt x="1015" y="0"/>
                  </a:cubicBezTo>
                  <a:lnTo>
                    <a:pt x="1015" y="0"/>
                  </a:lnTo>
                  <a:lnTo>
                    <a:pt x="1015" y="0"/>
                  </a:lnTo>
                  <a:cubicBezTo>
                    <a:pt x="1577" y="0"/>
                    <a:pt x="2032" y="455"/>
                    <a:pt x="2032" y="1016"/>
                  </a:cubicBezTo>
                  <a:lnTo>
                    <a:pt x="2032" y="1016"/>
                  </a:lnTo>
                  <a:lnTo>
                    <a:pt x="2032" y="1016"/>
                  </a:lnTo>
                  <a:cubicBezTo>
                    <a:pt x="2032" y="1577"/>
                    <a:pt x="1577" y="2032"/>
                    <a:pt x="1015" y="2032"/>
                  </a:cubicBezTo>
                  <a:lnTo>
                    <a:pt x="1015" y="2032"/>
                  </a:lnTo>
                  <a:lnTo>
                    <a:pt x="1015" y="2032"/>
                  </a:lnTo>
                  <a:cubicBezTo>
                    <a:pt x="455" y="2032"/>
                    <a:pt x="0" y="1577"/>
                    <a:pt x="0" y="1016"/>
                  </a:cubicBezTo>
                  <a:lnTo>
                    <a:pt x="0" y="1016"/>
                  </a:lnTo>
                  <a:close/>
                  <a:moveTo>
                    <a:pt x="303" y="1016"/>
                  </a:moveTo>
                  <a:cubicBezTo>
                    <a:pt x="303" y="1410"/>
                    <a:pt x="622" y="1729"/>
                    <a:pt x="1015" y="1729"/>
                  </a:cubicBezTo>
                  <a:lnTo>
                    <a:pt x="1015" y="1729"/>
                  </a:lnTo>
                  <a:lnTo>
                    <a:pt x="1015" y="1729"/>
                  </a:lnTo>
                  <a:cubicBezTo>
                    <a:pt x="1410" y="1729"/>
                    <a:pt x="1729" y="1410"/>
                    <a:pt x="1729" y="1016"/>
                  </a:cubicBezTo>
                  <a:lnTo>
                    <a:pt x="1729" y="1016"/>
                  </a:lnTo>
                  <a:lnTo>
                    <a:pt x="1729" y="1016"/>
                  </a:lnTo>
                  <a:cubicBezTo>
                    <a:pt x="1729" y="622"/>
                    <a:pt x="1410" y="303"/>
                    <a:pt x="1015" y="303"/>
                  </a:cubicBezTo>
                  <a:lnTo>
                    <a:pt x="1015" y="303"/>
                  </a:lnTo>
                  <a:lnTo>
                    <a:pt x="1015" y="303"/>
                  </a:lnTo>
                  <a:cubicBezTo>
                    <a:pt x="622" y="303"/>
                    <a:pt x="303" y="622"/>
                    <a:pt x="303" y="1016"/>
                  </a:cubicBezTo>
                  <a:lnTo>
                    <a:pt x="303" y="10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6" name="Freeform 59">
              <a:extLst>
                <a:ext uri="{FF2B5EF4-FFF2-40B4-BE49-F238E27FC236}">
                  <a16:creationId xmlns:a16="http://schemas.microsoft.com/office/drawing/2014/main" id="{7F46ADBC-F281-254F-B55F-C2285168A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3941" y="7268950"/>
              <a:ext cx="2171868" cy="2171868"/>
            </a:xfrm>
            <a:prstGeom prst="blockArc">
              <a:avLst>
                <a:gd name="adj1" fmla="val 10800000"/>
                <a:gd name="adj2" fmla="val 21599996"/>
                <a:gd name="adj3" fmla="val 14776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AC9CE16-58F2-5548-AEAD-ED601BA44846}"/>
              </a:ext>
            </a:extLst>
          </p:cNvPr>
          <p:cNvGrpSpPr/>
          <p:nvPr/>
        </p:nvGrpSpPr>
        <p:grpSpPr>
          <a:xfrm>
            <a:off x="20383332" y="7091150"/>
            <a:ext cx="2171868" cy="2171868"/>
            <a:chOff x="20383332" y="7268950"/>
            <a:chExt cx="2171868" cy="2171868"/>
          </a:xfrm>
        </p:grpSpPr>
        <p:sp>
          <p:nvSpPr>
            <p:cNvPr id="152" name="Freeform 59">
              <a:extLst>
                <a:ext uri="{FF2B5EF4-FFF2-40B4-BE49-F238E27FC236}">
                  <a16:creationId xmlns:a16="http://schemas.microsoft.com/office/drawing/2014/main" id="{C2502890-0207-594C-8E41-943276F88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3332" y="7268950"/>
              <a:ext cx="2171868" cy="2171868"/>
            </a:xfrm>
            <a:custGeom>
              <a:avLst/>
              <a:gdLst>
                <a:gd name="T0" fmla="*/ 0 w 2033"/>
                <a:gd name="T1" fmla="*/ 1016 h 2033"/>
                <a:gd name="T2" fmla="*/ 1015 w 2033"/>
                <a:gd name="T3" fmla="*/ 0 h 2033"/>
                <a:gd name="T4" fmla="*/ 1015 w 2033"/>
                <a:gd name="T5" fmla="*/ 0 h 2033"/>
                <a:gd name="T6" fmla="*/ 1015 w 2033"/>
                <a:gd name="T7" fmla="*/ 0 h 2033"/>
                <a:gd name="T8" fmla="*/ 2032 w 2033"/>
                <a:gd name="T9" fmla="*/ 1016 h 2033"/>
                <a:gd name="T10" fmla="*/ 2032 w 2033"/>
                <a:gd name="T11" fmla="*/ 1016 h 2033"/>
                <a:gd name="T12" fmla="*/ 2032 w 2033"/>
                <a:gd name="T13" fmla="*/ 1016 h 2033"/>
                <a:gd name="T14" fmla="*/ 1015 w 2033"/>
                <a:gd name="T15" fmla="*/ 2032 h 2033"/>
                <a:gd name="T16" fmla="*/ 1015 w 2033"/>
                <a:gd name="T17" fmla="*/ 2032 h 2033"/>
                <a:gd name="T18" fmla="*/ 1015 w 2033"/>
                <a:gd name="T19" fmla="*/ 2032 h 2033"/>
                <a:gd name="T20" fmla="*/ 0 w 2033"/>
                <a:gd name="T21" fmla="*/ 1016 h 2033"/>
                <a:gd name="T22" fmla="*/ 0 w 2033"/>
                <a:gd name="T23" fmla="*/ 1016 h 2033"/>
                <a:gd name="T24" fmla="*/ 303 w 2033"/>
                <a:gd name="T25" fmla="*/ 1016 h 2033"/>
                <a:gd name="T26" fmla="*/ 1015 w 2033"/>
                <a:gd name="T27" fmla="*/ 1729 h 2033"/>
                <a:gd name="T28" fmla="*/ 1015 w 2033"/>
                <a:gd name="T29" fmla="*/ 1729 h 2033"/>
                <a:gd name="T30" fmla="*/ 1015 w 2033"/>
                <a:gd name="T31" fmla="*/ 1729 h 2033"/>
                <a:gd name="T32" fmla="*/ 1729 w 2033"/>
                <a:gd name="T33" fmla="*/ 1016 h 2033"/>
                <a:gd name="T34" fmla="*/ 1729 w 2033"/>
                <a:gd name="T35" fmla="*/ 1016 h 2033"/>
                <a:gd name="T36" fmla="*/ 1729 w 2033"/>
                <a:gd name="T37" fmla="*/ 1016 h 2033"/>
                <a:gd name="T38" fmla="*/ 1015 w 2033"/>
                <a:gd name="T39" fmla="*/ 303 h 2033"/>
                <a:gd name="T40" fmla="*/ 1015 w 2033"/>
                <a:gd name="T41" fmla="*/ 303 h 2033"/>
                <a:gd name="T42" fmla="*/ 1015 w 2033"/>
                <a:gd name="T43" fmla="*/ 303 h 2033"/>
                <a:gd name="T44" fmla="*/ 303 w 2033"/>
                <a:gd name="T45" fmla="*/ 1016 h 2033"/>
                <a:gd name="T46" fmla="*/ 303 w 2033"/>
                <a:gd name="T47" fmla="*/ 1016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33" h="2033">
                  <a:moveTo>
                    <a:pt x="0" y="1016"/>
                  </a:moveTo>
                  <a:cubicBezTo>
                    <a:pt x="0" y="455"/>
                    <a:pt x="455" y="0"/>
                    <a:pt x="1015" y="0"/>
                  </a:cubicBezTo>
                  <a:lnTo>
                    <a:pt x="1015" y="0"/>
                  </a:lnTo>
                  <a:lnTo>
                    <a:pt x="1015" y="0"/>
                  </a:lnTo>
                  <a:cubicBezTo>
                    <a:pt x="1577" y="0"/>
                    <a:pt x="2032" y="455"/>
                    <a:pt x="2032" y="1016"/>
                  </a:cubicBezTo>
                  <a:lnTo>
                    <a:pt x="2032" y="1016"/>
                  </a:lnTo>
                  <a:lnTo>
                    <a:pt x="2032" y="1016"/>
                  </a:lnTo>
                  <a:cubicBezTo>
                    <a:pt x="2032" y="1577"/>
                    <a:pt x="1577" y="2032"/>
                    <a:pt x="1015" y="2032"/>
                  </a:cubicBezTo>
                  <a:lnTo>
                    <a:pt x="1015" y="2032"/>
                  </a:lnTo>
                  <a:lnTo>
                    <a:pt x="1015" y="2032"/>
                  </a:lnTo>
                  <a:cubicBezTo>
                    <a:pt x="455" y="2032"/>
                    <a:pt x="0" y="1577"/>
                    <a:pt x="0" y="1016"/>
                  </a:cubicBezTo>
                  <a:lnTo>
                    <a:pt x="0" y="1016"/>
                  </a:lnTo>
                  <a:close/>
                  <a:moveTo>
                    <a:pt x="303" y="1016"/>
                  </a:moveTo>
                  <a:cubicBezTo>
                    <a:pt x="303" y="1410"/>
                    <a:pt x="622" y="1729"/>
                    <a:pt x="1015" y="1729"/>
                  </a:cubicBezTo>
                  <a:lnTo>
                    <a:pt x="1015" y="1729"/>
                  </a:lnTo>
                  <a:lnTo>
                    <a:pt x="1015" y="1729"/>
                  </a:lnTo>
                  <a:cubicBezTo>
                    <a:pt x="1410" y="1729"/>
                    <a:pt x="1729" y="1410"/>
                    <a:pt x="1729" y="1016"/>
                  </a:cubicBezTo>
                  <a:lnTo>
                    <a:pt x="1729" y="1016"/>
                  </a:lnTo>
                  <a:lnTo>
                    <a:pt x="1729" y="1016"/>
                  </a:lnTo>
                  <a:cubicBezTo>
                    <a:pt x="1729" y="622"/>
                    <a:pt x="1410" y="303"/>
                    <a:pt x="1015" y="303"/>
                  </a:cubicBezTo>
                  <a:lnTo>
                    <a:pt x="1015" y="303"/>
                  </a:lnTo>
                  <a:lnTo>
                    <a:pt x="1015" y="303"/>
                  </a:lnTo>
                  <a:cubicBezTo>
                    <a:pt x="622" y="303"/>
                    <a:pt x="303" y="622"/>
                    <a:pt x="303" y="1016"/>
                  </a:cubicBezTo>
                  <a:lnTo>
                    <a:pt x="303" y="10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7" name="Freeform 59">
              <a:extLst>
                <a:ext uri="{FF2B5EF4-FFF2-40B4-BE49-F238E27FC236}">
                  <a16:creationId xmlns:a16="http://schemas.microsoft.com/office/drawing/2014/main" id="{7897F9AB-E8EA-2D49-9F26-5A27568DE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3332" y="7268950"/>
              <a:ext cx="2171868" cy="2171868"/>
            </a:xfrm>
            <a:prstGeom prst="blockArc">
              <a:avLst>
                <a:gd name="adj1" fmla="val 2239537"/>
                <a:gd name="adj2" fmla="val 21599996"/>
                <a:gd name="adj3" fmla="val 14776"/>
              </a:avLst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0E415941-980F-3742-8242-D533D260C9C9}"/>
              </a:ext>
            </a:extLst>
          </p:cNvPr>
          <p:cNvSpPr txBox="1"/>
          <p:nvPr/>
        </p:nvSpPr>
        <p:spPr>
          <a:xfrm>
            <a:off x="13071305" y="7884697"/>
            <a:ext cx="101502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33%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6000B712-5002-1D49-820C-D36DED629CFC}"/>
              </a:ext>
            </a:extLst>
          </p:cNvPr>
          <p:cNvSpPr txBox="1"/>
          <p:nvPr/>
        </p:nvSpPr>
        <p:spPr>
          <a:xfrm>
            <a:off x="15679830" y="7884697"/>
            <a:ext cx="105189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60%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49B78BDA-037E-B24D-89C0-16D5A968476D}"/>
              </a:ext>
            </a:extLst>
          </p:cNvPr>
          <p:cNvSpPr txBox="1"/>
          <p:nvPr/>
        </p:nvSpPr>
        <p:spPr>
          <a:xfrm>
            <a:off x="18313128" y="7884697"/>
            <a:ext cx="105349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50%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684E421-9249-5C4E-A9A1-3718527DE227}"/>
              </a:ext>
            </a:extLst>
          </p:cNvPr>
          <p:cNvSpPr txBox="1"/>
          <p:nvPr/>
        </p:nvSpPr>
        <p:spPr>
          <a:xfrm>
            <a:off x="20942519" y="7884697"/>
            <a:ext cx="105349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85%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C29FDB0-38C9-9345-9C01-1983F3C4E942}"/>
              </a:ext>
            </a:extLst>
          </p:cNvPr>
          <p:cNvGraphicFramePr/>
          <p:nvPr/>
        </p:nvGraphicFramePr>
        <p:xfrm>
          <a:off x="1520825" y="9359520"/>
          <a:ext cx="9549022" cy="3629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4" name="Chart 123">
            <a:extLst>
              <a:ext uri="{FF2B5EF4-FFF2-40B4-BE49-F238E27FC236}">
                <a16:creationId xmlns:a16="http://schemas.microsoft.com/office/drawing/2014/main" id="{D41B8893-216E-E743-9B04-BAA47A6CEC2A}"/>
              </a:ext>
            </a:extLst>
          </p:cNvPr>
          <p:cNvGraphicFramePr/>
          <p:nvPr/>
        </p:nvGraphicFramePr>
        <p:xfrm>
          <a:off x="12188825" y="9829800"/>
          <a:ext cx="10668000" cy="315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0679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7576CD-76CA-5A43-84EB-9C1FBC6E541F}"/>
              </a:ext>
            </a:extLst>
          </p:cNvPr>
          <p:cNvSpPr txBox="1"/>
          <p:nvPr/>
        </p:nvSpPr>
        <p:spPr>
          <a:xfrm>
            <a:off x="1520825" y="482419"/>
            <a:ext cx="727635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C8622-7614-4F49-9D92-98211D4E1ACE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C34193F5-3800-634C-8103-290445846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703" y="2854712"/>
            <a:ext cx="6949440" cy="2041866"/>
          </a:xfrm>
          <a:custGeom>
            <a:avLst/>
            <a:gdLst>
              <a:gd name="T0" fmla="*/ 5716 w 5717"/>
              <a:gd name="T1" fmla="*/ 2946 h 2947"/>
              <a:gd name="T2" fmla="*/ 0 w 5717"/>
              <a:gd name="T3" fmla="*/ 2946 h 2947"/>
              <a:gd name="T4" fmla="*/ 0 w 5717"/>
              <a:gd name="T5" fmla="*/ 0 h 2947"/>
              <a:gd name="T6" fmla="*/ 5716 w 5717"/>
              <a:gd name="T7" fmla="*/ 0 h 2947"/>
              <a:gd name="T8" fmla="*/ 5716 w 5717"/>
              <a:gd name="T9" fmla="*/ 2946 h 2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7" h="2947">
                <a:moveTo>
                  <a:pt x="5716" y="2946"/>
                </a:moveTo>
                <a:lnTo>
                  <a:pt x="0" y="2946"/>
                </a:lnTo>
                <a:lnTo>
                  <a:pt x="0" y="0"/>
                </a:lnTo>
                <a:lnTo>
                  <a:pt x="5716" y="0"/>
                </a:lnTo>
                <a:lnTo>
                  <a:pt x="5716" y="2946"/>
                </a:lnTo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DB4B0BCA-FCE1-C944-A978-9AB6A1B52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4105" y="2854712"/>
            <a:ext cx="6949440" cy="2041866"/>
          </a:xfrm>
          <a:custGeom>
            <a:avLst/>
            <a:gdLst>
              <a:gd name="T0" fmla="*/ 5715 w 5716"/>
              <a:gd name="T1" fmla="*/ 2946 h 2947"/>
              <a:gd name="T2" fmla="*/ 0 w 5716"/>
              <a:gd name="T3" fmla="*/ 2946 h 2947"/>
              <a:gd name="T4" fmla="*/ 0 w 5716"/>
              <a:gd name="T5" fmla="*/ 0 h 2947"/>
              <a:gd name="T6" fmla="*/ 5715 w 5716"/>
              <a:gd name="T7" fmla="*/ 0 h 2947"/>
              <a:gd name="T8" fmla="*/ 5715 w 5716"/>
              <a:gd name="T9" fmla="*/ 2946 h 2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6" h="2947">
                <a:moveTo>
                  <a:pt x="5715" y="2946"/>
                </a:moveTo>
                <a:lnTo>
                  <a:pt x="0" y="2946"/>
                </a:lnTo>
                <a:lnTo>
                  <a:pt x="0" y="0"/>
                </a:lnTo>
                <a:lnTo>
                  <a:pt x="5715" y="0"/>
                </a:lnTo>
                <a:lnTo>
                  <a:pt x="5715" y="2946"/>
                </a:lnTo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0E98F9F-2769-C64F-A4EE-B395D301D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1507" y="2854712"/>
            <a:ext cx="6949440" cy="2041866"/>
          </a:xfrm>
          <a:custGeom>
            <a:avLst/>
            <a:gdLst>
              <a:gd name="T0" fmla="*/ 5716 w 5717"/>
              <a:gd name="T1" fmla="*/ 2946 h 2947"/>
              <a:gd name="T2" fmla="*/ 0 w 5717"/>
              <a:gd name="T3" fmla="*/ 2946 h 2947"/>
              <a:gd name="T4" fmla="*/ 0 w 5717"/>
              <a:gd name="T5" fmla="*/ 0 h 2947"/>
              <a:gd name="T6" fmla="*/ 5716 w 5717"/>
              <a:gd name="T7" fmla="*/ 0 h 2947"/>
              <a:gd name="T8" fmla="*/ 5716 w 5717"/>
              <a:gd name="T9" fmla="*/ 2946 h 2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7" h="2947">
                <a:moveTo>
                  <a:pt x="5716" y="2946"/>
                </a:moveTo>
                <a:lnTo>
                  <a:pt x="0" y="2946"/>
                </a:lnTo>
                <a:lnTo>
                  <a:pt x="0" y="0"/>
                </a:lnTo>
                <a:lnTo>
                  <a:pt x="5716" y="0"/>
                </a:lnTo>
                <a:lnTo>
                  <a:pt x="5716" y="2946"/>
                </a:lnTo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0817EDB2-8371-7A4B-AD6A-0B00EFBD3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703" y="5073865"/>
            <a:ext cx="6949440" cy="3839197"/>
          </a:xfrm>
          <a:custGeom>
            <a:avLst/>
            <a:gdLst>
              <a:gd name="T0" fmla="*/ 0 w 5717"/>
              <a:gd name="T1" fmla="*/ 5538 h 5539"/>
              <a:gd name="T2" fmla="*/ 5716 w 5717"/>
              <a:gd name="T3" fmla="*/ 5538 h 5539"/>
              <a:gd name="T4" fmla="*/ 5716 w 5717"/>
              <a:gd name="T5" fmla="*/ 0 h 5539"/>
              <a:gd name="T6" fmla="*/ 0 w 5717"/>
              <a:gd name="T7" fmla="*/ 0 h 5539"/>
              <a:gd name="T8" fmla="*/ 0 w 5717"/>
              <a:gd name="T9" fmla="*/ 5538 h 5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7" h="5539">
                <a:moveTo>
                  <a:pt x="0" y="5538"/>
                </a:moveTo>
                <a:lnTo>
                  <a:pt x="5716" y="5538"/>
                </a:lnTo>
                <a:lnTo>
                  <a:pt x="5716" y="0"/>
                </a:lnTo>
                <a:lnTo>
                  <a:pt x="0" y="0"/>
                </a:lnTo>
                <a:lnTo>
                  <a:pt x="0" y="5538"/>
                </a:lnTo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9E192BDF-0567-0B4A-A826-49A1F1E11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9742" y="5073865"/>
            <a:ext cx="6951205" cy="3839197"/>
          </a:xfrm>
          <a:custGeom>
            <a:avLst/>
            <a:gdLst>
              <a:gd name="T0" fmla="*/ 5716 w 5717"/>
              <a:gd name="T1" fmla="*/ 5538 h 5539"/>
              <a:gd name="T2" fmla="*/ 0 w 5717"/>
              <a:gd name="T3" fmla="*/ 5538 h 5539"/>
              <a:gd name="T4" fmla="*/ 0 w 5717"/>
              <a:gd name="T5" fmla="*/ 0 h 5539"/>
              <a:gd name="T6" fmla="*/ 5716 w 5717"/>
              <a:gd name="T7" fmla="*/ 0 h 5539"/>
              <a:gd name="T8" fmla="*/ 5716 w 5717"/>
              <a:gd name="T9" fmla="*/ 5538 h 5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7" h="5539">
                <a:moveTo>
                  <a:pt x="5716" y="5538"/>
                </a:moveTo>
                <a:lnTo>
                  <a:pt x="0" y="5538"/>
                </a:lnTo>
                <a:lnTo>
                  <a:pt x="0" y="0"/>
                </a:lnTo>
                <a:lnTo>
                  <a:pt x="5716" y="0"/>
                </a:lnTo>
                <a:lnTo>
                  <a:pt x="5716" y="5538"/>
                </a:lnTo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93EADDB4-F9BE-A14F-8E26-F26E6FAE9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4104" y="5073865"/>
            <a:ext cx="6949439" cy="3839197"/>
          </a:xfrm>
          <a:custGeom>
            <a:avLst/>
            <a:gdLst>
              <a:gd name="T0" fmla="*/ 5715 w 5716"/>
              <a:gd name="T1" fmla="*/ 5538 h 5539"/>
              <a:gd name="T2" fmla="*/ 0 w 5716"/>
              <a:gd name="T3" fmla="*/ 5538 h 5539"/>
              <a:gd name="T4" fmla="*/ 0 w 5716"/>
              <a:gd name="T5" fmla="*/ 0 h 5539"/>
              <a:gd name="T6" fmla="*/ 5715 w 5716"/>
              <a:gd name="T7" fmla="*/ 0 h 5539"/>
              <a:gd name="T8" fmla="*/ 5715 w 5716"/>
              <a:gd name="T9" fmla="*/ 5538 h 5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6" h="5539">
                <a:moveTo>
                  <a:pt x="5715" y="5538"/>
                </a:moveTo>
                <a:lnTo>
                  <a:pt x="0" y="5538"/>
                </a:lnTo>
                <a:lnTo>
                  <a:pt x="0" y="0"/>
                </a:lnTo>
                <a:lnTo>
                  <a:pt x="5715" y="0"/>
                </a:lnTo>
                <a:lnTo>
                  <a:pt x="5715" y="5538"/>
                </a:lnTo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3" name="Freeform 31">
            <a:extLst>
              <a:ext uri="{FF2B5EF4-FFF2-40B4-BE49-F238E27FC236}">
                <a16:creationId xmlns:a16="http://schemas.microsoft.com/office/drawing/2014/main" id="{08E619A7-5B23-1744-BC2E-92F4C720A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9114803"/>
            <a:ext cx="14142718" cy="3839197"/>
          </a:xfrm>
          <a:custGeom>
            <a:avLst/>
            <a:gdLst>
              <a:gd name="T0" fmla="*/ 11672 w 11673"/>
              <a:gd name="T1" fmla="*/ 5539 h 5540"/>
              <a:gd name="T2" fmla="*/ 0 w 11673"/>
              <a:gd name="T3" fmla="*/ 5539 h 5540"/>
              <a:gd name="T4" fmla="*/ 0 w 11673"/>
              <a:gd name="T5" fmla="*/ 0 h 5540"/>
              <a:gd name="T6" fmla="*/ 11672 w 11673"/>
              <a:gd name="T7" fmla="*/ 0 h 5540"/>
              <a:gd name="T8" fmla="*/ 11672 w 11673"/>
              <a:gd name="T9" fmla="*/ 5539 h 5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73" h="5540">
                <a:moveTo>
                  <a:pt x="11672" y="5539"/>
                </a:moveTo>
                <a:lnTo>
                  <a:pt x="0" y="5539"/>
                </a:lnTo>
                <a:lnTo>
                  <a:pt x="0" y="0"/>
                </a:lnTo>
                <a:lnTo>
                  <a:pt x="11672" y="0"/>
                </a:lnTo>
                <a:lnTo>
                  <a:pt x="11672" y="5539"/>
                </a:lnTo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1" name="Freeform 49">
            <a:extLst>
              <a:ext uri="{FF2B5EF4-FFF2-40B4-BE49-F238E27FC236}">
                <a16:creationId xmlns:a16="http://schemas.microsoft.com/office/drawing/2014/main" id="{44E6BCE0-1C63-B34E-ACA3-E1E0E5AE1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9742" y="9114803"/>
            <a:ext cx="6967083" cy="3839197"/>
          </a:xfrm>
          <a:custGeom>
            <a:avLst/>
            <a:gdLst>
              <a:gd name="T0" fmla="*/ 5716 w 5717"/>
              <a:gd name="T1" fmla="*/ 5539 h 5540"/>
              <a:gd name="T2" fmla="*/ 0 w 5717"/>
              <a:gd name="T3" fmla="*/ 5539 h 5540"/>
              <a:gd name="T4" fmla="*/ 0 w 5717"/>
              <a:gd name="T5" fmla="*/ 0 h 5540"/>
              <a:gd name="T6" fmla="*/ 5716 w 5717"/>
              <a:gd name="T7" fmla="*/ 0 h 5540"/>
              <a:gd name="T8" fmla="*/ 5716 w 5717"/>
              <a:gd name="T9" fmla="*/ 5539 h 5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7" h="5540">
                <a:moveTo>
                  <a:pt x="5716" y="5539"/>
                </a:moveTo>
                <a:lnTo>
                  <a:pt x="0" y="5539"/>
                </a:lnTo>
                <a:lnTo>
                  <a:pt x="0" y="0"/>
                </a:lnTo>
                <a:lnTo>
                  <a:pt x="5716" y="0"/>
                </a:lnTo>
                <a:lnTo>
                  <a:pt x="5716" y="5539"/>
                </a:lnTo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48AC4B-A472-8B45-91DF-FAC24E06E3C7}"/>
              </a:ext>
            </a:extLst>
          </p:cNvPr>
          <p:cNvSpPr txBox="1"/>
          <p:nvPr/>
        </p:nvSpPr>
        <p:spPr>
          <a:xfrm>
            <a:off x="5227050" y="9267743"/>
            <a:ext cx="521489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Weekly Network Activity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724AC69-339C-8A42-8562-98BD7FAE32A0}"/>
              </a:ext>
            </a:extLst>
          </p:cNvPr>
          <p:cNvSpPr txBox="1"/>
          <p:nvPr/>
        </p:nvSpPr>
        <p:spPr>
          <a:xfrm>
            <a:off x="18316743" y="9267743"/>
            <a:ext cx="211307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Statistics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F92544D-6F04-624C-82BA-61448DD6B437}"/>
              </a:ext>
            </a:extLst>
          </p:cNvPr>
          <p:cNvSpPr txBox="1"/>
          <p:nvPr/>
        </p:nvSpPr>
        <p:spPr>
          <a:xfrm>
            <a:off x="17310547" y="11050653"/>
            <a:ext cx="78418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2.9K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EF4D01F-1D43-2E4E-932C-8B9BBAC1AEF2}"/>
              </a:ext>
            </a:extLst>
          </p:cNvPr>
          <p:cNvSpPr txBox="1"/>
          <p:nvPr/>
        </p:nvSpPr>
        <p:spPr>
          <a:xfrm>
            <a:off x="17234405" y="11469152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02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2BCBF8D-EF82-7B4E-A415-09DFBFFB5B49}"/>
              </a:ext>
            </a:extLst>
          </p:cNvPr>
          <p:cNvGrpSpPr/>
          <p:nvPr/>
        </p:nvGrpSpPr>
        <p:grpSpPr>
          <a:xfrm>
            <a:off x="16464385" y="10168760"/>
            <a:ext cx="2476514" cy="2476514"/>
            <a:chOff x="12490452" y="7268950"/>
            <a:chExt cx="2171868" cy="2171868"/>
          </a:xfrm>
        </p:grpSpPr>
        <p:sp>
          <p:nvSpPr>
            <p:cNvPr id="72" name="Freeform 59">
              <a:extLst>
                <a:ext uri="{FF2B5EF4-FFF2-40B4-BE49-F238E27FC236}">
                  <a16:creationId xmlns:a16="http://schemas.microsoft.com/office/drawing/2014/main" id="{52F238EF-219E-7B4F-B358-D0AC98040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452" y="7268950"/>
              <a:ext cx="2171868" cy="2171868"/>
            </a:xfrm>
            <a:custGeom>
              <a:avLst/>
              <a:gdLst>
                <a:gd name="T0" fmla="*/ 0 w 2033"/>
                <a:gd name="T1" fmla="*/ 1016 h 2033"/>
                <a:gd name="T2" fmla="*/ 1015 w 2033"/>
                <a:gd name="T3" fmla="*/ 0 h 2033"/>
                <a:gd name="T4" fmla="*/ 1015 w 2033"/>
                <a:gd name="T5" fmla="*/ 0 h 2033"/>
                <a:gd name="T6" fmla="*/ 1015 w 2033"/>
                <a:gd name="T7" fmla="*/ 0 h 2033"/>
                <a:gd name="T8" fmla="*/ 2032 w 2033"/>
                <a:gd name="T9" fmla="*/ 1016 h 2033"/>
                <a:gd name="T10" fmla="*/ 2032 w 2033"/>
                <a:gd name="T11" fmla="*/ 1016 h 2033"/>
                <a:gd name="T12" fmla="*/ 2032 w 2033"/>
                <a:gd name="T13" fmla="*/ 1016 h 2033"/>
                <a:gd name="T14" fmla="*/ 1015 w 2033"/>
                <a:gd name="T15" fmla="*/ 2032 h 2033"/>
                <a:gd name="T16" fmla="*/ 1015 w 2033"/>
                <a:gd name="T17" fmla="*/ 2032 h 2033"/>
                <a:gd name="T18" fmla="*/ 1015 w 2033"/>
                <a:gd name="T19" fmla="*/ 2032 h 2033"/>
                <a:gd name="T20" fmla="*/ 0 w 2033"/>
                <a:gd name="T21" fmla="*/ 1016 h 2033"/>
                <a:gd name="T22" fmla="*/ 0 w 2033"/>
                <a:gd name="T23" fmla="*/ 1016 h 2033"/>
                <a:gd name="T24" fmla="*/ 303 w 2033"/>
                <a:gd name="T25" fmla="*/ 1016 h 2033"/>
                <a:gd name="T26" fmla="*/ 1015 w 2033"/>
                <a:gd name="T27" fmla="*/ 1729 h 2033"/>
                <a:gd name="T28" fmla="*/ 1015 w 2033"/>
                <a:gd name="T29" fmla="*/ 1729 h 2033"/>
                <a:gd name="T30" fmla="*/ 1015 w 2033"/>
                <a:gd name="T31" fmla="*/ 1729 h 2033"/>
                <a:gd name="T32" fmla="*/ 1729 w 2033"/>
                <a:gd name="T33" fmla="*/ 1016 h 2033"/>
                <a:gd name="T34" fmla="*/ 1729 w 2033"/>
                <a:gd name="T35" fmla="*/ 1016 h 2033"/>
                <a:gd name="T36" fmla="*/ 1729 w 2033"/>
                <a:gd name="T37" fmla="*/ 1016 h 2033"/>
                <a:gd name="T38" fmla="*/ 1015 w 2033"/>
                <a:gd name="T39" fmla="*/ 303 h 2033"/>
                <a:gd name="T40" fmla="*/ 1015 w 2033"/>
                <a:gd name="T41" fmla="*/ 303 h 2033"/>
                <a:gd name="T42" fmla="*/ 1015 w 2033"/>
                <a:gd name="T43" fmla="*/ 303 h 2033"/>
                <a:gd name="T44" fmla="*/ 303 w 2033"/>
                <a:gd name="T45" fmla="*/ 1016 h 2033"/>
                <a:gd name="T46" fmla="*/ 303 w 2033"/>
                <a:gd name="T47" fmla="*/ 1016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33" h="2033">
                  <a:moveTo>
                    <a:pt x="0" y="1016"/>
                  </a:moveTo>
                  <a:cubicBezTo>
                    <a:pt x="0" y="455"/>
                    <a:pt x="455" y="0"/>
                    <a:pt x="1015" y="0"/>
                  </a:cubicBezTo>
                  <a:lnTo>
                    <a:pt x="1015" y="0"/>
                  </a:lnTo>
                  <a:lnTo>
                    <a:pt x="1015" y="0"/>
                  </a:lnTo>
                  <a:cubicBezTo>
                    <a:pt x="1577" y="0"/>
                    <a:pt x="2032" y="455"/>
                    <a:pt x="2032" y="1016"/>
                  </a:cubicBezTo>
                  <a:lnTo>
                    <a:pt x="2032" y="1016"/>
                  </a:lnTo>
                  <a:lnTo>
                    <a:pt x="2032" y="1016"/>
                  </a:lnTo>
                  <a:cubicBezTo>
                    <a:pt x="2032" y="1577"/>
                    <a:pt x="1577" y="2032"/>
                    <a:pt x="1015" y="2032"/>
                  </a:cubicBezTo>
                  <a:lnTo>
                    <a:pt x="1015" y="2032"/>
                  </a:lnTo>
                  <a:lnTo>
                    <a:pt x="1015" y="2032"/>
                  </a:lnTo>
                  <a:cubicBezTo>
                    <a:pt x="455" y="2032"/>
                    <a:pt x="0" y="1577"/>
                    <a:pt x="0" y="1016"/>
                  </a:cubicBezTo>
                  <a:lnTo>
                    <a:pt x="0" y="1016"/>
                  </a:lnTo>
                  <a:close/>
                  <a:moveTo>
                    <a:pt x="303" y="1016"/>
                  </a:moveTo>
                  <a:cubicBezTo>
                    <a:pt x="303" y="1410"/>
                    <a:pt x="622" y="1729"/>
                    <a:pt x="1015" y="1729"/>
                  </a:cubicBezTo>
                  <a:lnTo>
                    <a:pt x="1015" y="1729"/>
                  </a:lnTo>
                  <a:lnTo>
                    <a:pt x="1015" y="1729"/>
                  </a:lnTo>
                  <a:cubicBezTo>
                    <a:pt x="1410" y="1729"/>
                    <a:pt x="1729" y="1410"/>
                    <a:pt x="1729" y="1016"/>
                  </a:cubicBezTo>
                  <a:lnTo>
                    <a:pt x="1729" y="1016"/>
                  </a:lnTo>
                  <a:lnTo>
                    <a:pt x="1729" y="1016"/>
                  </a:lnTo>
                  <a:cubicBezTo>
                    <a:pt x="1729" y="622"/>
                    <a:pt x="1410" y="303"/>
                    <a:pt x="1015" y="303"/>
                  </a:cubicBezTo>
                  <a:lnTo>
                    <a:pt x="1015" y="303"/>
                  </a:lnTo>
                  <a:lnTo>
                    <a:pt x="1015" y="303"/>
                  </a:lnTo>
                  <a:cubicBezTo>
                    <a:pt x="622" y="303"/>
                    <a:pt x="303" y="622"/>
                    <a:pt x="303" y="1016"/>
                  </a:cubicBezTo>
                  <a:lnTo>
                    <a:pt x="303" y="101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3" name="Freeform 59">
              <a:extLst>
                <a:ext uri="{FF2B5EF4-FFF2-40B4-BE49-F238E27FC236}">
                  <a16:creationId xmlns:a16="http://schemas.microsoft.com/office/drawing/2014/main" id="{33551FA0-0D0A-214A-8C3C-FB6F614FD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452" y="7268950"/>
              <a:ext cx="2171868" cy="2171868"/>
            </a:xfrm>
            <a:prstGeom prst="blockArc">
              <a:avLst>
                <a:gd name="adj1" fmla="val 657558"/>
                <a:gd name="adj2" fmla="val 16179984"/>
                <a:gd name="adj3" fmla="val 15086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77" name="Subtitle 2">
            <a:extLst>
              <a:ext uri="{FF2B5EF4-FFF2-40B4-BE49-F238E27FC236}">
                <a16:creationId xmlns:a16="http://schemas.microsoft.com/office/drawing/2014/main" id="{FC5A8A84-562A-D441-AB00-44011F4D15E7}"/>
              </a:ext>
            </a:extLst>
          </p:cNvPr>
          <p:cNvSpPr txBox="1">
            <a:spLocks/>
          </p:cNvSpPr>
          <p:nvPr/>
        </p:nvSpPr>
        <p:spPr>
          <a:xfrm>
            <a:off x="19414245" y="10573423"/>
            <a:ext cx="2867934" cy="1667188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2291BB4-046A-4A45-AABB-EBD6AE0215F5}"/>
              </a:ext>
            </a:extLst>
          </p:cNvPr>
          <p:cNvSpPr txBox="1"/>
          <p:nvPr/>
        </p:nvSpPr>
        <p:spPr>
          <a:xfrm>
            <a:off x="17867904" y="5264828"/>
            <a:ext cx="301076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Device Usage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C83B4F-A95A-CF46-959F-5C53E6BB0ABA}"/>
              </a:ext>
            </a:extLst>
          </p:cNvPr>
          <p:cNvGrpSpPr/>
          <p:nvPr/>
        </p:nvGrpSpPr>
        <p:grpSpPr>
          <a:xfrm>
            <a:off x="17867904" y="6000041"/>
            <a:ext cx="2771410" cy="2771410"/>
            <a:chOff x="17867904" y="6000041"/>
            <a:chExt cx="2771410" cy="2771410"/>
          </a:xfrm>
        </p:grpSpPr>
        <p:sp>
          <p:nvSpPr>
            <p:cNvPr id="82" name="Donut 81">
              <a:extLst>
                <a:ext uri="{FF2B5EF4-FFF2-40B4-BE49-F238E27FC236}">
                  <a16:creationId xmlns:a16="http://schemas.microsoft.com/office/drawing/2014/main" id="{7304D0B7-B600-6444-B07B-4A4C12827C39}"/>
                </a:ext>
              </a:extLst>
            </p:cNvPr>
            <p:cNvSpPr/>
            <p:nvPr/>
          </p:nvSpPr>
          <p:spPr>
            <a:xfrm>
              <a:off x="17867904" y="6000041"/>
              <a:ext cx="2771410" cy="2771410"/>
            </a:xfrm>
            <a:prstGeom prst="donut">
              <a:avLst>
                <a:gd name="adj" fmla="val 1082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Block Arc 80">
              <a:extLst>
                <a:ext uri="{FF2B5EF4-FFF2-40B4-BE49-F238E27FC236}">
                  <a16:creationId xmlns:a16="http://schemas.microsoft.com/office/drawing/2014/main" id="{38172C6D-B4D5-324E-A0D7-B683B81C4A54}"/>
                </a:ext>
              </a:extLst>
            </p:cNvPr>
            <p:cNvSpPr/>
            <p:nvPr/>
          </p:nvSpPr>
          <p:spPr>
            <a:xfrm>
              <a:off x="17867904" y="6000041"/>
              <a:ext cx="2771410" cy="2771410"/>
            </a:xfrm>
            <a:prstGeom prst="blockArc">
              <a:avLst>
                <a:gd name="adj1" fmla="val 10800000"/>
                <a:gd name="adj2" fmla="val 16273463"/>
                <a:gd name="adj3" fmla="val 1051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8495800-288B-B144-BB59-E914E1A6D0C8}"/>
              </a:ext>
            </a:extLst>
          </p:cNvPr>
          <p:cNvGrpSpPr/>
          <p:nvPr/>
        </p:nvGrpSpPr>
        <p:grpSpPr>
          <a:xfrm>
            <a:off x="18292447" y="6424584"/>
            <a:ext cx="1922324" cy="1922324"/>
            <a:chOff x="17867904" y="6000041"/>
            <a:chExt cx="2771410" cy="2771410"/>
          </a:xfrm>
        </p:grpSpPr>
        <p:sp>
          <p:nvSpPr>
            <p:cNvPr id="85" name="Donut 84">
              <a:extLst>
                <a:ext uri="{FF2B5EF4-FFF2-40B4-BE49-F238E27FC236}">
                  <a16:creationId xmlns:a16="http://schemas.microsoft.com/office/drawing/2014/main" id="{0A3083AC-BA6D-6345-9F69-8454B1505048}"/>
                </a:ext>
              </a:extLst>
            </p:cNvPr>
            <p:cNvSpPr/>
            <p:nvPr/>
          </p:nvSpPr>
          <p:spPr>
            <a:xfrm>
              <a:off x="17867904" y="6000041"/>
              <a:ext cx="2771410" cy="2771410"/>
            </a:xfrm>
            <a:prstGeom prst="donut">
              <a:avLst>
                <a:gd name="adj" fmla="val 1082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Block Arc 85">
              <a:extLst>
                <a:ext uri="{FF2B5EF4-FFF2-40B4-BE49-F238E27FC236}">
                  <a16:creationId xmlns:a16="http://schemas.microsoft.com/office/drawing/2014/main" id="{69DCE743-2891-0E46-91AF-6E73BC0A6EDF}"/>
                </a:ext>
              </a:extLst>
            </p:cNvPr>
            <p:cNvSpPr/>
            <p:nvPr/>
          </p:nvSpPr>
          <p:spPr>
            <a:xfrm>
              <a:off x="17867904" y="6000041"/>
              <a:ext cx="2771410" cy="2771410"/>
            </a:xfrm>
            <a:prstGeom prst="blockArc">
              <a:avLst>
                <a:gd name="adj1" fmla="val 5446397"/>
                <a:gd name="adj2" fmla="val 16273463"/>
                <a:gd name="adj3" fmla="val 1051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C9C0C90-C1BB-4748-A7F8-05312C100D73}"/>
              </a:ext>
            </a:extLst>
          </p:cNvPr>
          <p:cNvGrpSpPr/>
          <p:nvPr/>
        </p:nvGrpSpPr>
        <p:grpSpPr>
          <a:xfrm>
            <a:off x="18595416" y="6952489"/>
            <a:ext cx="1316387" cy="866515"/>
            <a:chOff x="18595417" y="7124902"/>
            <a:chExt cx="1316387" cy="866515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75E9640-ED30-5C48-8FA8-B3A3D9DEA816}"/>
                </a:ext>
              </a:extLst>
            </p:cNvPr>
            <p:cNvSpPr txBox="1"/>
            <p:nvPr/>
          </p:nvSpPr>
          <p:spPr>
            <a:xfrm>
              <a:off x="18595417" y="7124902"/>
              <a:ext cx="1316387" cy="43088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accent3">
                      <a:lumMod val="75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0.8K/5K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CE60F5E-BFA5-1442-8BA3-E26117B069C6}"/>
                </a:ext>
              </a:extLst>
            </p:cNvPr>
            <p:cNvSpPr txBox="1"/>
            <p:nvPr/>
          </p:nvSpPr>
          <p:spPr>
            <a:xfrm>
              <a:off x="18671560" y="7560530"/>
              <a:ext cx="1164101" cy="43088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accent3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5K/10K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B70BE6BC-B4B4-3B49-A041-7658C74197D1}"/>
              </a:ext>
            </a:extLst>
          </p:cNvPr>
          <p:cNvSpPr txBox="1"/>
          <p:nvPr/>
        </p:nvSpPr>
        <p:spPr>
          <a:xfrm>
            <a:off x="11319836" y="5264828"/>
            <a:ext cx="173797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Visitors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8E92FF9-B16C-5144-9C02-4ED2603D9231}"/>
              </a:ext>
            </a:extLst>
          </p:cNvPr>
          <p:cNvSpPr txBox="1"/>
          <p:nvPr/>
        </p:nvSpPr>
        <p:spPr>
          <a:xfrm>
            <a:off x="3536502" y="5264828"/>
            <a:ext cx="294984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Maintenance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DEC7D97-B950-1548-9605-161A31DCC2DD}"/>
              </a:ext>
            </a:extLst>
          </p:cNvPr>
          <p:cNvGrpSpPr/>
          <p:nvPr/>
        </p:nvGrpSpPr>
        <p:grpSpPr>
          <a:xfrm>
            <a:off x="3820685" y="6195008"/>
            <a:ext cx="2381476" cy="2381476"/>
            <a:chOff x="17867904" y="6000041"/>
            <a:chExt cx="2771410" cy="2771410"/>
          </a:xfrm>
        </p:grpSpPr>
        <p:sp>
          <p:nvSpPr>
            <p:cNvPr id="110" name="Donut 109">
              <a:extLst>
                <a:ext uri="{FF2B5EF4-FFF2-40B4-BE49-F238E27FC236}">
                  <a16:creationId xmlns:a16="http://schemas.microsoft.com/office/drawing/2014/main" id="{C5A292C5-2451-674B-9B31-26B9399F47AB}"/>
                </a:ext>
              </a:extLst>
            </p:cNvPr>
            <p:cNvSpPr/>
            <p:nvPr/>
          </p:nvSpPr>
          <p:spPr>
            <a:xfrm>
              <a:off x="17867904" y="6000041"/>
              <a:ext cx="2771410" cy="2771410"/>
            </a:xfrm>
            <a:prstGeom prst="donut">
              <a:avLst>
                <a:gd name="adj" fmla="val 1082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Block Arc 110">
              <a:extLst>
                <a:ext uri="{FF2B5EF4-FFF2-40B4-BE49-F238E27FC236}">
                  <a16:creationId xmlns:a16="http://schemas.microsoft.com/office/drawing/2014/main" id="{3969286C-9519-C54A-9207-F578C5202808}"/>
                </a:ext>
              </a:extLst>
            </p:cNvPr>
            <p:cNvSpPr/>
            <p:nvPr/>
          </p:nvSpPr>
          <p:spPr>
            <a:xfrm>
              <a:off x="17867904" y="6000041"/>
              <a:ext cx="2771410" cy="2771410"/>
            </a:xfrm>
            <a:prstGeom prst="blockArc">
              <a:avLst>
                <a:gd name="adj1" fmla="val 10800000"/>
                <a:gd name="adj2" fmla="val 16273463"/>
                <a:gd name="adj3" fmla="val 1051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F7F6DF85-C91C-1349-8482-7E975A1C7789}"/>
              </a:ext>
            </a:extLst>
          </p:cNvPr>
          <p:cNvSpPr txBox="1"/>
          <p:nvPr/>
        </p:nvSpPr>
        <p:spPr>
          <a:xfrm>
            <a:off x="4499106" y="7090988"/>
            <a:ext cx="102463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25%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43761D2-7366-8D44-B0AD-0E46FB549308}"/>
              </a:ext>
            </a:extLst>
          </p:cNvPr>
          <p:cNvSpPr txBox="1"/>
          <p:nvPr/>
        </p:nvSpPr>
        <p:spPr>
          <a:xfrm>
            <a:off x="4214574" y="3029628"/>
            <a:ext cx="159370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Orders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B8714FF-4167-3C4C-992C-86D63C398843}"/>
              </a:ext>
            </a:extLst>
          </p:cNvPr>
          <p:cNvSpPr txBox="1"/>
          <p:nvPr/>
        </p:nvSpPr>
        <p:spPr>
          <a:xfrm>
            <a:off x="11185988" y="3029628"/>
            <a:ext cx="200567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Earnings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10A8879-832E-AF4D-88E6-F386FDB2ED5D}"/>
              </a:ext>
            </a:extLst>
          </p:cNvPr>
          <p:cNvSpPr txBox="1"/>
          <p:nvPr/>
        </p:nvSpPr>
        <p:spPr>
          <a:xfrm>
            <a:off x="18712761" y="3029628"/>
            <a:ext cx="130516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Sales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D641326-6B97-EA4E-8B0A-395FFBE54466}"/>
              </a:ext>
            </a:extLst>
          </p:cNvPr>
          <p:cNvSpPr txBox="1"/>
          <p:nvPr/>
        </p:nvSpPr>
        <p:spPr>
          <a:xfrm>
            <a:off x="3879548" y="3664953"/>
            <a:ext cx="2263761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3">
                    <a:lumMod val="7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1,700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537AF8F-0461-A54C-A9F3-B07346B850ED}"/>
              </a:ext>
            </a:extLst>
          </p:cNvPr>
          <p:cNvSpPr txBox="1"/>
          <p:nvPr/>
        </p:nvSpPr>
        <p:spPr>
          <a:xfrm>
            <a:off x="10108588" y="3664953"/>
            <a:ext cx="4172938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3">
                    <a:lumMod val="7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$3,100.00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3FD4407-8443-2A41-BDFC-E3C16605570F}"/>
              </a:ext>
            </a:extLst>
          </p:cNvPr>
          <p:cNvSpPr txBox="1"/>
          <p:nvPr/>
        </p:nvSpPr>
        <p:spPr>
          <a:xfrm>
            <a:off x="18420289" y="3664953"/>
            <a:ext cx="1891865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3">
                    <a:lumMod val="7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67%</a:t>
            </a:r>
          </a:p>
        </p:txBody>
      </p:sp>
      <p:graphicFrame>
        <p:nvGraphicFramePr>
          <p:cNvPr id="107" name="Chart 106">
            <a:extLst>
              <a:ext uri="{FF2B5EF4-FFF2-40B4-BE49-F238E27FC236}">
                <a16:creationId xmlns:a16="http://schemas.microsoft.com/office/drawing/2014/main" id="{165D66E1-0A49-624F-8DA0-9B4EA4C0F229}"/>
              </a:ext>
            </a:extLst>
          </p:cNvPr>
          <p:cNvGraphicFramePr/>
          <p:nvPr/>
        </p:nvGraphicFramePr>
        <p:xfrm>
          <a:off x="8845911" y="5976743"/>
          <a:ext cx="6685824" cy="270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2" name="Chart 111">
            <a:extLst>
              <a:ext uri="{FF2B5EF4-FFF2-40B4-BE49-F238E27FC236}">
                <a16:creationId xmlns:a16="http://schemas.microsoft.com/office/drawing/2014/main" id="{83D9EDA6-A0F5-B94E-9491-45CBC210C74D}"/>
              </a:ext>
            </a:extLst>
          </p:cNvPr>
          <p:cNvGraphicFramePr/>
          <p:nvPr/>
        </p:nvGraphicFramePr>
        <p:xfrm>
          <a:off x="1889760" y="10024278"/>
          <a:ext cx="13526636" cy="270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848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F1A79F-5E0B-F847-B966-7558E087DDD1}"/>
              </a:ext>
            </a:extLst>
          </p:cNvPr>
          <p:cNvSpPr txBox="1"/>
          <p:nvPr/>
        </p:nvSpPr>
        <p:spPr>
          <a:xfrm>
            <a:off x="1520825" y="482419"/>
            <a:ext cx="727635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B1986-FA2B-AC44-99CE-9B9C116A50B0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96449C1D-86C7-E248-80F3-CA1163CDB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369" y="2644346"/>
            <a:ext cx="21248454" cy="10309654"/>
          </a:xfrm>
          <a:custGeom>
            <a:avLst/>
            <a:gdLst>
              <a:gd name="T0" fmla="*/ 18808 w 18809"/>
              <a:gd name="T1" fmla="*/ 15005 h 15006"/>
              <a:gd name="T2" fmla="*/ 0 w 18809"/>
              <a:gd name="T3" fmla="*/ 15005 h 15006"/>
              <a:gd name="T4" fmla="*/ 0 w 18809"/>
              <a:gd name="T5" fmla="*/ 0 h 15006"/>
              <a:gd name="T6" fmla="*/ 18808 w 18809"/>
              <a:gd name="T7" fmla="*/ 0 h 15006"/>
              <a:gd name="T8" fmla="*/ 18808 w 18809"/>
              <a:gd name="T9" fmla="*/ 15005 h 15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09" h="15006">
                <a:moveTo>
                  <a:pt x="18808" y="15005"/>
                </a:moveTo>
                <a:lnTo>
                  <a:pt x="0" y="15005"/>
                </a:lnTo>
                <a:lnTo>
                  <a:pt x="0" y="0"/>
                </a:lnTo>
                <a:lnTo>
                  <a:pt x="18808" y="0"/>
                </a:lnTo>
                <a:lnTo>
                  <a:pt x="18808" y="15005"/>
                </a:ln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0AAE8EAD-69FC-C54F-8832-38E8BAAE2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027168"/>
            <a:ext cx="5723169" cy="1542129"/>
          </a:xfrm>
          <a:custGeom>
            <a:avLst/>
            <a:gdLst>
              <a:gd name="T0" fmla="*/ 4722 w 4723"/>
              <a:gd name="T1" fmla="*/ 2068 h 2069"/>
              <a:gd name="T2" fmla="*/ 0 w 4723"/>
              <a:gd name="T3" fmla="*/ 2068 h 2069"/>
              <a:gd name="T4" fmla="*/ 0 w 4723"/>
              <a:gd name="T5" fmla="*/ 0 h 2069"/>
              <a:gd name="T6" fmla="*/ 4722 w 4723"/>
              <a:gd name="T7" fmla="*/ 0 h 2069"/>
              <a:gd name="T8" fmla="*/ 4722 w 4723"/>
              <a:gd name="T9" fmla="*/ 2068 h 2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3" h="2069">
                <a:moveTo>
                  <a:pt x="4722" y="2068"/>
                </a:moveTo>
                <a:lnTo>
                  <a:pt x="0" y="2068"/>
                </a:lnTo>
                <a:lnTo>
                  <a:pt x="0" y="0"/>
                </a:lnTo>
                <a:lnTo>
                  <a:pt x="4722" y="0"/>
                </a:lnTo>
                <a:lnTo>
                  <a:pt x="4722" y="206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32E181E5-BB77-FD49-9C19-1F2DEBC6D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1580" y="3027168"/>
            <a:ext cx="9772019" cy="1542129"/>
          </a:xfrm>
          <a:custGeom>
            <a:avLst/>
            <a:gdLst>
              <a:gd name="T0" fmla="*/ 8449 w 8450"/>
              <a:gd name="T1" fmla="*/ 2068 h 2069"/>
              <a:gd name="T2" fmla="*/ 0 w 8450"/>
              <a:gd name="T3" fmla="*/ 2068 h 2069"/>
              <a:gd name="T4" fmla="*/ 0 w 8450"/>
              <a:gd name="T5" fmla="*/ 0 h 2069"/>
              <a:gd name="T6" fmla="*/ 8449 w 8450"/>
              <a:gd name="T7" fmla="*/ 0 h 2069"/>
              <a:gd name="T8" fmla="*/ 8449 w 8450"/>
              <a:gd name="T9" fmla="*/ 2068 h 2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50" h="2069">
                <a:moveTo>
                  <a:pt x="8449" y="2068"/>
                </a:moveTo>
                <a:lnTo>
                  <a:pt x="0" y="2068"/>
                </a:lnTo>
                <a:lnTo>
                  <a:pt x="0" y="0"/>
                </a:lnTo>
                <a:lnTo>
                  <a:pt x="8449" y="0"/>
                </a:lnTo>
                <a:lnTo>
                  <a:pt x="8449" y="206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5C8B2317-C2AA-B64C-9BB5-DF47A4FD5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7657" y="8429548"/>
            <a:ext cx="7675942" cy="2084667"/>
          </a:xfrm>
          <a:custGeom>
            <a:avLst/>
            <a:gdLst>
              <a:gd name="T0" fmla="*/ 6433 w 6434"/>
              <a:gd name="T1" fmla="*/ 2794 h 2795"/>
              <a:gd name="T2" fmla="*/ 0 w 6434"/>
              <a:gd name="T3" fmla="*/ 2794 h 2795"/>
              <a:gd name="T4" fmla="*/ 0 w 6434"/>
              <a:gd name="T5" fmla="*/ 0 h 2795"/>
              <a:gd name="T6" fmla="*/ 6433 w 6434"/>
              <a:gd name="T7" fmla="*/ 0 h 2795"/>
              <a:gd name="T8" fmla="*/ 6433 w 6434"/>
              <a:gd name="T9" fmla="*/ 2794 h 2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34" h="2795">
                <a:moveTo>
                  <a:pt x="6433" y="2794"/>
                </a:moveTo>
                <a:lnTo>
                  <a:pt x="0" y="2794"/>
                </a:lnTo>
                <a:lnTo>
                  <a:pt x="0" y="0"/>
                </a:lnTo>
                <a:lnTo>
                  <a:pt x="6433" y="0"/>
                </a:lnTo>
                <a:lnTo>
                  <a:pt x="6433" y="279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5815EAD6-8140-A546-8E33-D48176E94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8415" y="8429548"/>
            <a:ext cx="7834041" cy="2084667"/>
          </a:xfrm>
          <a:custGeom>
            <a:avLst/>
            <a:gdLst>
              <a:gd name="T0" fmla="*/ 6738 w 6739"/>
              <a:gd name="T1" fmla="*/ 2794 h 2795"/>
              <a:gd name="T2" fmla="*/ 0 w 6739"/>
              <a:gd name="T3" fmla="*/ 2794 h 2795"/>
              <a:gd name="T4" fmla="*/ 0 w 6739"/>
              <a:gd name="T5" fmla="*/ 0 h 2795"/>
              <a:gd name="T6" fmla="*/ 6738 w 6739"/>
              <a:gd name="T7" fmla="*/ 0 h 2795"/>
              <a:gd name="T8" fmla="*/ 6738 w 6739"/>
              <a:gd name="T9" fmla="*/ 2794 h 2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9" h="2795">
                <a:moveTo>
                  <a:pt x="6738" y="2794"/>
                </a:moveTo>
                <a:lnTo>
                  <a:pt x="0" y="2794"/>
                </a:lnTo>
                <a:lnTo>
                  <a:pt x="0" y="0"/>
                </a:lnTo>
                <a:lnTo>
                  <a:pt x="6738" y="0"/>
                </a:lnTo>
                <a:lnTo>
                  <a:pt x="6738" y="279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5C945400-342E-FE47-AD07-3AF8F944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431" y="10898925"/>
            <a:ext cx="5347761" cy="1693382"/>
          </a:xfrm>
          <a:custGeom>
            <a:avLst/>
            <a:gdLst>
              <a:gd name="T0" fmla="*/ 4572 w 4573"/>
              <a:gd name="T1" fmla="*/ 2269 h 2270"/>
              <a:gd name="T2" fmla="*/ 0 w 4573"/>
              <a:gd name="T3" fmla="*/ 2269 h 2270"/>
              <a:gd name="T4" fmla="*/ 0 w 4573"/>
              <a:gd name="T5" fmla="*/ 0 h 2270"/>
              <a:gd name="T6" fmla="*/ 4572 w 4573"/>
              <a:gd name="T7" fmla="*/ 0 h 2270"/>
              <a:gd name="T8" fmla="*/ 4572 w 4573"/>
              <a:gd name="T9" fmla="*/ 2269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3" h="2270">
                <a:moveTo>
                  <a:pt x="4572" y="2269"/>
                </a:moveTo>
                <a:lnTo>
                  <a:pt x="0" y="2269"/>
                </a:lnTo>
                <a:lnTo>
                  <a:pt x="0" y="0"/>
                </a:lnTo>
                <a:lnTo>
                  <a:pt x="4572" y="0"/>
                </a:lnTo>
                <a:lnTo>
                  <a:pt x="4572" y="2269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5893ED51-4287-B941-B6A2-C231083D6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954007"/>
            <a:ext cx="15900400" cy="3087544"/>
          </a:xfrm>
          <a:custGeom>
            <a:avLst/>
            <a:gdLst>
              <a:gd name="T0" fmla="*/ 13689 w 13690"/>
              <a:gd name="T1" fmla="*/ 4140 h 4141"/>
              <a:gd name="T2" fmla="*/ 0 w 13690"/>
              <a:gd name="T3" fmla="*/ 4140 h 4141"/>
              <a:gd name="T4" fmla="*/ 0 w 13690"/>
              <a:gd name="T5" fmla="*/ 0 h 4141"/>
              <a:gd name="T6" fmla="*/ 13689 w 13690"/>
              <a:gd name="T7" fmla="*/ 0 h 4141"/>
              <a:gd name="T8" fmla="*/ 13689 w 13690"/>
              <a:gd name="T9" fmla="*/ 414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90" h="4141">
                <a:moveTo>
                  <a:pt x="13689" y="4140"/>
                </a:moveTo>
                <a:lnTo>
                  <a:pt x="0" y="4140"/>
                </a:lnTo>
                <a:lnTo>
                  <a:pt x="0" y="0"/>
                </a:lnTo>
                <a:lnTo>
                  <a:pt x="13689" y="0"/>
                </a:lnTo>
                <a:lnTo>
                  <a:pt x="13689" y="414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6E6191EA-F7D7-1941-9552-7F4B5DBD3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7" y="2644346"/>
            <a:ext cx="4632387" cy="10309654"/>
          </a:xfrm>
          <a:custGeom>
            <a:avLst/>
            <a:gdLst>
              <a:gd name="T0" fmla="*/ 4081 w 4082"/>
              <a:gd name="T1" fmla="*/ 15005 h 15006"/>
              <a:gd name="T2" fmla="*/ 0 w 4082"/>
              <a:gd name="T3" fmla="*/ 15005 h 15006"/>
              <a:gd name="T4" fmla="*/ 0 w 4082"/>
              <a:gd name="T5" fmla="*/ 0 h 15006"/>
              <a:gd name="T6" fmla="*/ 4081 w 4082"/>
              <a:gd name="T7" fmla="*/ 0 h 15006"/>
              <a:gd name="T8" fmla="*/ 4081 w 4082"/>
              <a:gd name="T9" fmla="*/ 15005 h 15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2" h="15006">
                <a:moveTo>
                  <a:pt x="4081" y="15005"/>
                </a:moveTo>
                <a:lnTo>
                  <a:pt x="0" y="15005"/>
                </a:lnTo>
                <a:lnTo>
                  <a:pt x="0" y="0"/>
                </a:lnTo>
                <a:lnTo>
                  <a:pt x="4081" y="0"/>
                </a:lnTo>
                <a:lnTo>
                  <a:pt x="4081" y="15005"/>
                </a:lnTo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2C0CC1F6-38A9-5446-B3A9-DAB216135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7" y="2644346"/>
            <a:ext cx="4632387" cy="10309654"/>
          </a:xfrm>
          <a:custGeom>
            <a:avLst/>
            <a:gdLst>
              <a:gd name="T0" fmla="*/ 4081 w 4082"/>
              <a:gd name="T1" fmla="*/ 0 h 15006"/>
              <a:gd name="T2" fmla="*/ 4081 w 4082"/>
              <a:gd name="T3" fmla="*/ 15005 h 15006"/>
              <a:gd name="T4" fmla="*/ 0 w 4082"/>
              <a:gd name="T5" fmla="*/ 15005 h 15006"/>
              <a:gd name="T6" fmla="*/ 4081 w 4082"/>
              <a:gd name="T7" fmla="*/ 0 h 15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82" h="15006">
                <a:moveTo>
                  <a:pt x="4081" y="0"/>
                </a:moveTo>
                <a:lnTo>
                  <a:pt x="4081" y="15005"/>
                </a:lnTo>
                <a:lnTo>
                  <a:pt x="0" y="15005"/>
                </a:lnTo>
                <a:lnTo>
                  <a:pt x="4081" y="0"/>
                </a:lnTo>
              </a:path>
            </a:pathLst>
          </a:custGeom>
          <a:solidFill>
            <a:schemeClr val="accent6">
              <a:lumMod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4B5938BA-157A-CB42-A006-E080EF7DC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825" y="3168560"/>
            <a:ext cx="4632387" cy="805588"/>
          </a:xfrm>
          <a:custGeom>
            <a:avLst/>
            <a:gdLst>
              <a:gd name="T0" fmla="*/ 4081 w 4082"/>
              <a:gd name="T1" fmla="*/ 1080 h 1081"/>
              <a:gd name="T2" fmla="*/ 0 w 4082"/>
              <a:gd name="T3" fmla="*/ 1080 h 1081"/>
              <a:gd name="T4" fmla="*/ 0 w 4082"/>
              <a:gd name="T5" fmla="*/ 0 h 1081"/>
              <a:gd name="T6" fmla="*/ 4081 w 4082"/>
              <a:gd name="T7" fmla="*/ 0 h 1081"/>
              <a:gd name="T8" fmla="*/ 4081 w 4082"/>
              <a:gd name="T9" fmla="*/ 1080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2" h="1081">
                <a:moveTo>
                  <a:pt x="4081" y="1080"/>
                </a:moveTo>
                <a:lnTo>
                  <a:pt x="0" y="1080"/>
                </a:lnTo>
                <a:lnTo>
                  <a:pt x="0" y="0"/>
                </a:lnTo>
                <a:lnTo>
                  <a:pt x="4081" y="0"/>
                </a:lnTo>
                <a:lnTo>
                  <a:pt x="4081" y="108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4A8848CC-96C0-D444-BB4F-97A01868F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1409" y="10898925"/>
            <a:ext cx="5469803" cy="1693382"/>
          </a:xfrm>
          <a:custGeom>
            <a:avLst/>
            <a:gdLst>
              <a:gd name="T0" fmla="*/ 4572 w 4573"/>
              <a:gd name="T1" fmla="*/ 2269 h 2270"/>
              <a:gd name="T2" fmla="*/ 0 w 4573"/>
              <a:gd name="T3" fmla="*/ 2269 h 2270"/>
              <a:gd name="T4" fmla="*/ 0 w 4573"/>
              <a:gd name="T5" fmla="*/ 0 h 2270"/>
              <a:gd name="T6" fmla="*/ 4572 w 4573"/>
              <a:gd name="T7" fmla="*/ 0 h 2270"/>
              <a:gd name="T8" fmla="*/ 4572 w 4573"/>
              <a:gd name="T9" fmla="*/ 2269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3" h="2270">
                <a:moveTo>
                  <a:pt x="4572" y="2269"/>
                </a:moveTo>
                <a:lnTo>
                  <a:pt x="0" y="2269"/>
                </a:lnTo>
                <a:lnTo>
                  <a:pt x="0" y="0"/>
                </a:lnTo>
                <a:lnTo>
                  <a:pt x="4572" y="0"/>
                </a:lnTo>
                <a:lnTo>
                  <a:pt x="4572" y="2269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7DBBF390-25CE-464F-9B09-CEDFDED6A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4438" y="10898925"/>
            <a:ext cx="4229161" cy="1693382"/>
          </a:xfrm>
          <a:custGeom>
            <a:avLst/>
            <a:gdLst>
              <a:gd name="T0" fmla="*/ 3563 w 3564"/>
              <a:gd name="T1" fmla="*/ 2269 h 2270"/>
              <a:gd name="T2" fmla="*/ 0 w 3564"/>
              <a:gd name="T3" fmla="*/ 2269 h 2270"/>
              <a:gd name="T4" fmla="*/ 0 w 3564"/>
              <a:gd name="T5" fmla="*/ 0 h 2270"/>
              <a:gd name="T6" fmla="*/ 3563 w 3564"/>
              <a:gd name="T7" fmla="*/ 0 h 2270"/>
              <a:gd name="T8" fmla="*/ 3563 w 3564"/>
              <a:gd name="T9" fmla="*/ 2269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4" h="2270">
                <a:moveTo>
                  <a:pt x="3563" y="2269"/>
                </a:moveTo>
                <a:lnTo>
                  <a:pt x="0" y="2269"/>
                </a:lnTo>
                <a:lnTo>
                  <a:pt x="0" y="0"/>
                </a:lnTo>
                <a:lnTo>
                  <a:pt x="3563" y="0"/>
                </a:lnTo>
                <a:lnTo>
                  <a:pt x="3563" y="2269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8" name="Line 64">
            <a:extLst>
              <a:ext uri="{FF2B5EF4-FFF2-40B4-BE49-F238E27FC236}">
                <a16:creationId xmlns:a16="http://schemas.microsoft.com/office/drawing/2014/main" id="{03A536FE-422E-BB40-A0FA-C2C2A5EC7D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70154" y="5779325"/>
            <a:ext cx="0" cy="1916972"/>
          </a:xfrm>
          <a:prstGeom prst="line">
            <a:avLst/>
          </a:prstGeom>
          <a:noFill/>
          <a:ln w="38100" cap="rnd">
            <a:solidFill>
              <a:schemeClr val="accent6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69" name="Line 65">
            <a:extLst>
              <a:ext uri="{FF2B5EF4-FFF2-40B4-BE49-F238E27FC236}">
                <a16:creationId xmlns:a16="http://schemas.microsoft.com/office/drawing/2014/main" id="{13F59BE9-7199-2343-8B84-AF124F65D2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161877" y="5779325"/>
            <a:ext cx="0" cy="1916972"/>
          </a:xfrm>
          <a:prstGeom prst="line">
            <a:avLst/>
          </a:prstGeom>
          <a:noFill/>
          <a:ln w="38100" cap="rnd">
            <a:solidFill>
              <a:schemeClr val="accent6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E9BAEA8-CC1B-D748-9774-9B96E7204307}"/>
              </a:ext>
            </a:extLst>
          </p:cNvPr>
          <p:cNvSpPr txBox="1"/>
          <p:nvPr/>
        </p:nvSpPr>
        <p:spPr>
          <a:xfrm>
            <a:off x="2086153" y="3355910"/>
            <a:ext cx="178286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71D6CE0-1076-194B-A2E6-A68AAF72DF7A}"/>
              </a:ext>
            </a:extLst>
          </p:cNvPr>
          <p:cNvSpPr txBox="1"/>
          <p:nvPr/>
        </p:nvSpPr>
        <p:spPr>
          <a:xfrm>
            <a:off x="2086153" y="4221367"/>
            <a:ext cx="130356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Layouts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1A26055-4E45-3B46-8C74-3BC418AAC0B2}"/>
              </a:ext>
            </a:extLst>
          </p:cNvPr>
          <p:cNvSpPr txBox="1"/>
          <p:nvPr/>
        </p:nvSpPr>
        <p:spPr>
          <a:xfrm>
            <a:off x="2086153" y="5086824"/>
            <a:ext cx="97334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Maps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DC2296A-EB2C-D241-8CF9-C5ECA6664502}"/>
              </a:ext>
            </a:extLst>
          </p:cNvPr>
          <p:cNvSpPr txBox="1"/>
          <p:nvPr/>
        </p:nvSpPr>
        <p:spPr>
          <a:xfrm>
            <a:off x="2086153" y="5952281"/>
            <a:ext cx="1051891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About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94A8222-E465-6D4C-A2C3-ED3163320876}"/>
              </a:ext>
            </a:extLst>
          </p:cNvPr>
          <p:cNvSpPr txBox="1"/>
          <p:nvPr/>
        </p:nvSpPr>
        <p:spPr>
          <a:xfrm>
            <a:off x="2086153" y="6817738"/>
            <a:ext cx="152317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Analytics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5933B2D-5AAA-D84E-BB68-40CA81D7698E}"/>
              </a:ext>
            </a:extLst>
          </p:cNvPr>
          <p:cNvSpPr txBox="1"/>
          <p:nvPr/>
        </p:nvSpPr>
        <p:spPr>
          <a:xfrm>
            <a:off x="2086153" y="7683194"/>
            <a:ext cx="97815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Users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613B6-D5B0-1A40-9ECC-DE8D046BE68A}"/>
              </a:ext>
            </a:extLst>
          </p:cNvPr>
          <p:cNvGrpSpPr/>
          <p:nvPr/>
        </p:nvGrpSpPr>
        <p:grpSpPr>
          <a:xfrm>
            <a:off x="8451128" y="4079368"/>
            <a:ext cx="1927312" cy="387998"/>
            <a:chOff x="8664509" y="4145130"/>
            <a:chExt cx="1495772" cy="322235"/>
          </a:xfrm>
        </p:grpSpPr>
        <p:sp>
          <p:nvSpPr>
            <p:cNvPr id="85" name="Freeform 23">
              <a:extLst>
                <a:ext uri="{FF2B5EF4-FFF2-40B4-BE49-F238E27FC236}">
                  <a16:creationId xmlns:a16="http://schemas.microsoft.com/office/drawing/2014/main" id="{C4D7D88E-F3DB-4E4D-ABC2-BC1028050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4509" y="4191164"/>
              <a:ext cx="1495772" cy="276201"/>
            </a:xfrm>
            <a:custGeom>
              <a:avLst/>
              <a:gdLst>
                <a:gd name="T0" fmla="*/ 1319 w 1320"/>
                <a:gd name="T1" fmla="*/ 368 h 369"/>
                <a:gd name="T2" fmla="*/ 0 w 1320"/>
                <a:gd name="T3" fmla="*/ 368 h 369"/>
                <a:gd name="T4" fmla="*/ 0 w 1320"/>
                <a:gd name="T5" fmla="*/ 0 h 369"/>
                <a:gd name="T6" fmla="*/ 1319 w 1320"/>
                <a:gd name="T7" fmla="*/ 0 h 369"/>
                <a:gd name="T8" fmla="*/ 1319 w 1320"/>
                <a:gd name="T9" fmla="*/ 3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0" h="369">
                  <a:moveTo>
                    <a:pt x="1319" y="368"/>
                  </a:moveTo>
                  <a:lnTo>
                    <a:pt x="0" y="368"/>
                  </a:lnTo>
                  <a:lnTo>
                    <a:pt x="0" y="0"/>
                  </a:lnTo>
                  <a:lnTo>
                    <a:pt x="1319" y="0"/>
                  </a:lnTo>
                  <a:lnTo>
                    <a:pt x="1319" y="368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3C32BCC1-391B-5E45-806B-D61E51D09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4509" y="4145130"/>
              <a:ext cx="1495772" cy="276201"/>
            </a:xfrm>
            <a:custGeom>
              <a:avLst/>
              <a:gdLst>
                <a:gd name="T0" fmla="*/ 1319 w 1320"/>
                <a:gd name="T1" fmla="*/ 368 h 369"/>
                <a:gd name="T2" fmla="*/ 0 w 1320"/>
                <a:gd name="T3" fmla="*/ 368 h 369"/>
                <a:gd name="T4" fmla="*/ 0 w 1320"/>
                <a:gd name="T5" fmla="*/ 0 h 369"/>
                <a:gd name="T6" fmla="*/ 1319 w 1320"/>
                <a:gd name="T7" fmla="*/ 0 h 369"/>
                <a:gd name="T8" fmla="*/ 1319 w 1320"/>
                <a:gd name="T9" fmla="*/ 3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0" h="369">
                  <a:moveTo>
                    <a:pt x="1319" y="368"/>
                  </a:moveTo>
                  <a:lnTo>
                    <a:pt x="0" y="368"/>
                  </a:lnTo>
                  <a:lnTo>
                    <a:pt x="0" y="0"/>
                  </a:lnTo>
                  <a:lnTo>
                    <a:pt x="1319" y="0"/>
                  </a:lnTo>
                  <a:lnTo>
                    <a:pt x="1319" y="36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C5C21627-CC90-2044-B08D-1CBB69F7ACAA}"/>
              </a:ext>
            </a:extLst>
          </p:cNvPr>
          <p:cNvSpPr txBox="1"/>
          <p:nvPr/>
        </p:nvSpPr>
        <p:spPr>
          <a:xfrm>
            <a:off x="8843953" y="3128599"/>
            <a:ext cx="1141659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87" name="Subtitle 2">
            <a:extLst>
              <a:ext uri="{FF2B5EF4-FFF2-40B4-BE49-F238E27FC236}">
                <a16:creationId xmlns:a16="http://schemas.microsoft.com/office/drawing/2014/main" id="{0E416749-F293-2C48-84F2-78BC57114F70}"/>
              </a:ext>
            </a:extLst>
          </p:cNvPr>
          <p:cNvSpPr txBox="1">
            <a:spLocks/>
          </p:cNvSpPr>
          <p:nvPr/>
        </p:nvSpPr>
        <p:spPr>
          <a:xfrm>
            <a:off x="6786303" y="3559486"/>
            <a:ext cx="5256962" cy="415498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103ECC5-4CF4-FB47-A11A-DDC70F1E7618}"/>
              </a:ext>
            </a:extLst>
          </p:cNvPr>
          <p:cNvSpPr txBox="1"/>
          <p:nvPr/>
        </p:nvSpPr>
        <p:spPr>
          <a:xfrm>
            <a:off x="8787047" y="4070347"/>
            <a:ext cx="1255473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See More</a:t>
            </a:r>
          </a:p>
        </p:txBody>
      </p:sp>
      <p:graphicFrame>
        <p:nvGraphicFramePr>
          <p:cNvPr id="89" name="Chart 88">
            <a:extLst>
              <a:ext uri="{FF2B5EF4-FFF2-40B4-BE49-F238E27FC236}">
                <a16:creationId xmlns:a16="http://schemas.microsoft.com/office/drawing/2014/main" id="{30CF6D1E-619B-6F4A-8015-EE3160F01634}"/>
              </a:ext>
            </a:extLst>
          </p:cNvPr>
          <p:cNvGraphicFramePr/>
          <p:nvPr/>
        </p:nvGraphicFramePr>
        <p:xfrm>
          <a:off x="13015005" y="3559486"/>
          <a:ext cx="9105169" cy="85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E578F1E9-BAA6-3D4A-BCFA-7FD8AC59E9A4}"/>
              </a:ext>
            </a:extLst>
          </p:cNvPr>
          <p:cNvSpPr txBox="1"/>
          <p:nvPr/>
        </p:nvSpPr>
        <p:spPr>
          <a:xfrm>
            <a:off x="12887153" y="3176727"/>
            <a:ext cx="1200970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8797080-6843-A646-BAB3-E52FC377F373}"/>
              </a:ext>
            </a:extLst>
          </p:cNvPr>
          <p:cNvSpPr txBox="1"/>
          <p:nvPr/>
        </p:nvSpPr>
        <p:spPr>
          <a:xfrm>
            <a:off x="6754904" y="5106736"/>
            <a:ext cx="1207382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92" name="Subtitle 2">
            <a:extLst>
              <a:ext uri="{FF2B5EF4-FFF2-40B4-BE49-F238E27FC236}">
                <a16:creationId xmlns:a16="http://schemas.microsoft.com/office/drawing/2014/main" id="{DF972B09-6D5B-A440-AEDC-3533E7723266}"/>
              </a:ext>
            </a:extLst>
          </p:cNvPr>
          <p:cNvSpPr txBox="1">
            <a:spLocks/>
          </p:cNvSpPr>
          <p:nvPr/>
        </p:nvSpPr>
        <p:spPr>
          <a:xfrm>
            <a:off x="6786303" y="5720162"/>
            <a:ext cx="215796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01 description</a:t>
            </a:r>
          </a:p>
        </p:txBody>
      </p:sp>
      <p:sp>
        <p:nvSpPr>
          <p:cNvPr id="93" name="Subtitle 2">
            <a:extLst>
              <a:ext uri="{FF2B5EF4-FFF2-40B4-BE49-F238E27FC236}">
                <a16:creationId xmlns:a16="http://schemas.microsoft.com/office/drawing/2014/main" id="{AC560EB0-5640-E14A-91B6-76623842629E}"/>
              </a:ext>
            </a:extLst>
          </p:cNvPr>
          <p:cNvSpPr txBox="1">
            <a:spLocks/>
          </p:cNvSpPr>
          <p:nvPr/>
        </p:nvSpPr>
        <p:spPr>
          <a:xfrm>
            <a:off x="6786303" y="6263346"/>
            <a:ext cx="215796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02 description</a:t>
            </a:r>
          </a:p>
        </p:txBody>
      </p:sp>
      <p:sp>
        <p:nvSpPr>
          <p:cNvPr id="94" name="Subtitle 2">
            <a:extLst>
              <a:ext uri="{FF2B5EF4-FFF2-40B4-BE49-F238E27FC236}">
                <a16:creationId xmlns:a16="http://schemas.microsoft.com/office/drawing/2014/main" id="{CC281298-0223-1143-8BCE-706A52199CFB}"/>
              </a:ext>
            </a:extLst>
          </p:cNvPr>
          <p:cNvSpPr txBox="1">
            <a:spLocks/>
          </p:cNvSpPr>
          <p:nvPr/>
        </p:nvSpPr>
        <p:spPr>
          <a:xfrm>
            <a:off x="6786303" y="6806530"/>
            <a:ext cx="215796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03 description</a:t>
            </a:r>
          </a:p>
        </p:txBody>
      </p:sp>
      <p:sp>
        <p:nvSpPr>
          <p:cNvPr id="95" name="Subtitle 2">
            <a:extLst>
              <a:ext uri="{FF2B5EF4-FFF2-40B4-BE49-F238E27FC236}">
                <a16:creationId xmlns:a16="http://schemas.microsoft.com/office/drawing/2014/main" id="{2E3E98C9-FEC1-5346-ADFA-593D171532BD}"/>
              </a:ext>
            </a:extLst>
          </p:cNvPr>
          <p:cNvSpPr txBox="1">
            <a:spLocks/>
          </p:cNvSpPr>
          <p:nvPr/>
        </p:nvSpPr>
        <p:spPr>
          <a:xfrm>
            <a:off x="6786303" y="7349714"/>
            <a:ext cx="215796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04 description</a:t>
            </a:r>
          </a:p>
        </p:txBody>
      </p:sp>
      <p:sp>
        <p:nvSpPr>
          <p:cNvPr id="99" name="Subtitle 2">
            <a:extLst>
              <a:ext uri="{FF2B5EF4-FFF2-40B4-BE49-F238E27FC236}">
                <a16:creationId xmlns:a16="http://schemas.microsoft.com/office/drawing/2014/main" id="{ECA62C6B-9BC8-5E4E-A83E-648DEE4432B8}"/>
              </a:ext>
            </a:extLst>
          </p:cNvPr>
          <p:cNvSpPr txBox="1">
            <a:spLocks/>
          </p:cNvSpPr>
          <p:nvPr/>
        </p:nvSpPr>
        <p:spPr>
          <a:xfrm>
            <a:off x="10716729" y="5720162"/>
            <a:ext cx="973344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101010</a:t>
            </a:r>
          </a:p>
        </p:txBody>
      </p:sp>
      <p:sp>
        <p:nvSpPr>
          <p:cNvPr id="100" name="Subtitle 2">
            <a:extLst>
              <a:ext uri="{FF2B5EF4-FFF2-40B4-BE49-F238E27FC236}">
                <a16:creationId xmlns:a16="http://schemas.microsoft.com/office/drawing/2014/main" id="{EC37D1DC-80AD-2446-B814-21C288D883C2}"/>
              </a:ext>
            </a:extLst>
          </p:cNvPr>
          <p:cNvSpPr txBox="1">
            <a:spLocks/>
          </p:cNvSpPr>
          <p:nvPr/>
        </p:nvSpPr>
        <p:spPr>
          <a:xfrm>
            <a:off x="10716730" y="6263346"/>
            <a:ext cx="97334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101010</a:t>
            </a:r>
          </a:p>
        </p:txBody>
      </p:sp>
      <p:sp>
        <p:nvSpPr>
          <p:cNvPr id="101" name="Subtitle 2">
            <a:extLst>
              <a:ext uri="{FF2B5EF4-FFF2-40B4-BE49-F238E27FC236}">
                <a16:creationId xmlns:a16="http://schemas.microsoft.com/office/drawing/2014/main" id="{6322F20F-07E0-1746-A58A-96256C03D841}"/>
              </a:ext>
            </a:extLst>
          </p:cNvPr>
          <p:cNvSpPr txBox="1">
            <a:spLocks/>
          </p:cNvSpPr>
          <p:nvPr/>
        </p:nvSpPr>
        <p:spPr>
          <a:xfrm>
            <a:off x="10716730" y="6806530"/>
            <a:ext cx="97334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101010</a:t>
            </a:r>
          </a:p>
        </p:txBody>
      </p:sp>
      <p:sp>
        <p:nvSpPr>
          <p:cNvPr id="102" name="Subtitle 2">
            <a:extLst>
              <a:ext uri="{FF2B5EF4-FFF2-40B4-BE49-F238E27FC236}">
                <a16:creationId xmlns:a16="http://schemas.microsoft.com/office/drawing/2014/main" id="{1AB36E28-DCBB-5E4C-9598-3D41619050AB}"/>
              </a:ext>
            </a:extLst>
          </p:cNvPr>
          <p:cNvSpPr txBox="1">
            <a:spLocks/>
          </p:cNvSpPr>
          <p:nvPr/>
        </p:nvSpPr>
        <p:spPr>
          <a:xfrm>
            <a:off x="10716730" y="7349714"/>
            <a:ext cx="97334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101010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3C4B192-9155-F24E-AB73-7C3206F134A1}"/>
              </a:ext>
            </a:extLst>
          </p:cNvPr>
          <p:cNvCxnSpPr/>
          <p:nvPr/>
        </p:nvCxnSpPr>
        <p:spPr>
          <a:xfrm>
            <a:off x="8944266" y="6010424"/>
            <a:ext cx="1772463" cy="0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9723873-427C-0144-BD3F-46BB7AAE1911}"/>
              </a:ext>
            </a:extLst>
          </p:cNvPr>
          <p:cNvCxnSpPr/>
          <p:nvPr/>
        </p:nvCxnSpPr>
        <p:spPr>
          <a:xfrm>
            <a:off x="8944266" y="6562215"/>
            <a:ext cx="1772463" cy="0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AB6571D-D479-F74B-AFA8-732F0FF71BD3}"/>
              </a:ext>
            </a:extLst>
          </p:cNvPr>
          <p:cNvCxnSpPr/>
          <p:nvPr/>
        </p:nvCxnSpPr>
        <p:spPr>
          <a:xfrm>
            <a:off x="8944266" y="7114006"/>
            <a:ext cx="1772463" cy="0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DEC6B6F0-2AED-2C4B-9081-40A51C0BC6A8}"/>
              </a:ext>
            </a:extLst>
          </p:cNvPr>
          <p:cNvCxnSpPr/>
          <p:nvPr/>
        </p:nvCxnSpPr>
        <p:spPr>
          <a:xfrm>
            <a:off x="8944266" y="7665797"/>
            <a:ext cx="1772463" cy="0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Subtitle 2">
            <a:extLst>
              <a:ext uri="{FF2B5EF4-FFF2-40B4-BE49-F238E27FC236}">
                <a16:creationId xmlns:a16="http://schemas.microsoft.com/office/drawing/2014/main" id="{858E063C-86DA-4E47-BB11-CA7296586619}"/>
              </a:ext>
            </a:extLst>
          </p:cNvPr>
          <p:cNvSpPr txBox="1">
            <a:spLocks/>
          </p:cNvSpPr>
          <p:nvPr/>
        </p:nvSpPr>
        <p:spPr>
          <a:xfrm>
            <a:off x="12064131" y="5720162"/>
            <a:ext cx="215796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05 description</a:t>
            </a:r>
          </a:p>
        </p:txBody>
      </p:sp>
      <p:sp>
        <p:nvSpPr>
          <p:cNvPr id="136" name="Subtitle 2">
            <a:extLst>
              <a:ext uri="{FF2B5EF4-FFF2-40B4-BE49-F238E27FC236}">
                <a16:creationId xmlns:a16="http://schemas.microsoft.com/office/drawing/2014/main" id="{FBFE978B-6785-A545-BCBB-DE9FDD0811A0}"/>
              </a:ext>
            </a:extLst>
          </p:cNvPr>
          <p:cNvSpPr txBox="1">
            <a:spLocks/>
          </p:cNvSpPr>
          <p:nvPr/>
        </p:nvSpPr>
        <p:spPr>
          <a:xfrm>
            <a:off x="12064131" y="6263346"/>
            <a:ext cx="215796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06 description</a:t>
            </a:r>
          </a:p>
        </p:txBody>
      </p:sp>
      <p:sp>
        <p:nvSpPr>
          <p:cNvPr id="137" name="Subtitle 2">
            <a:extLst>
              <a:ext uri="{FF2B5EF4-FFF2-40B4-BE49-F238E27FC236}">
                <a16:creationId xmlns:a16="http://schemas.microsoft.com/office/drawing/2014/main" id="{65E88A05-473F-5F4F-A969-BC1FA7908EC5}"/>
              </a:ext>
            </a:extLst>
          </p:cNvPr>
          <p:cNvSpPr txBox="1">
            <a:spLocks/>
          </p:cNvSpPr>
          <p:nvPr/>
        </p:nvSpPr>
        <p:spPr>
          <a:xfrm>
            <a:off x="12064131" y="6806530"/>
            <a:ext cx="215796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07 description</a:t>
            </a:r>
          </a:p>
        </p:txBody>
      </p:sp>
      <p:sp>
        <p:nvSpPr>
          <p:cNvPr id="138" name="Subtitle 2">
            <a:extLst>
              <a:ext uri="{FF2B5EF4-FFF2-40B4-BE49-F238E27FC236}">
                <a16:creationId xmlns:a16="http://schemas.microsoft.com/office/drawing/2014/main" id="{DDF8F869-7300-2840-9227-4E06CF7933AA}"/>
              </a:ext>
            </a:extLst>
          </p:cNvPr>
          <p:cNvSpPr txBox="1">
            <a:spLocks/>
          </p:cNvSpPr>
          <p:nvPr/>
        </p:nvSpPr>
        <p:spPr>
          <a:xfrm>
            <a:off x="12064131" y="7349714"/>
            <a:ext cx="215796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08 description</a:t>
            </a:r>
          </a:p>
        </p:txBody>
      </p:sp>
      <p:sp>
        <p:nvSpPr>
          <p:cNvPr id="139" name="Subtitle 2">
            <a:extLst>
              <a:ext uri="{FF2B5EF4-FFF2-40B4-BE49-F238E27FC236}">
                <a16:creationId xmlns:a16="http://schemas.microsoft.com/office/drawing/2014/main" id="{80AF0274-8873-A640-B86B-7893421A4C82}"/>
              </a:ext>
            </a:extLst>
          </p:cNvPr>
          <p:cNvSpPr txBox="1">
            <a:spLocks/>
          </p:cNvSpPr>
          <p:nvPr/>
        </p:nvSpPr>
        <p:spPr>
          <a:xfrm>
            <a:off x="15994557" y="5720162"/>
            <a:ext cx="973344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101010</a:t>
            </a:r>
          </a:p>
        </p:txBody>
      </p:sp>
      <p:sp>
        <p:nvSpPr>
          <p:cNvPr id="140" name="Subtitle 2">
            <a:extLst>
              <a:ext uri="{FF2B5EF4-FFF2-40B4-BE49-F238E27FC236}">
                <a16:creationId xmlns:a16="http://schemas.microsoft.com/office/drawing/2014/main" id="{0144C18C-B878-8F43-8CC4-3C3C86B3B266}"/>
              </a:ext>
            </a:extLst>
          </p:cNvPr>
          <p:cNvSpPr txBox="1">
            <a:spLocks/>
          </p:cNvSpPr>
          <p:nvPr/>
        </p:nvSpPr>
        <p:spPr>
          <a:xfrm>
            <a:off x="15994558" y="6263346"/>
            <a:ext cx="97334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101010</a:t>
            </a:r>
          </a:p>
        </p:txBody>
      </p:sp>
      <p:sp>
        <p:nvSpPr>
          <p:cNvPr id="141" name="Subtitle 2">
            <a:extLst>
              <a:ext uri="{FF2B5EF4-FFF2-40B4-BE49-F238E27FC236}">
                <a16:creationId xmlns:a16="http://schemas.microsoft.com/office/drawing/2014/main" id="{7D68F685-50AA-CB41-BC66-1750D68B2B73}"/>
              </a:ext>
            </a:extLst>
          </p:cNvPr>
          <p:cNvSpPr txBox="1">
            <a:spLocks/>
          </p:cNvSpPr>
          <p:nvPr/>
        </p:nvSpPr>
        <p:spPr>
          <a:xfrm>
            <a:off x="15994558" y="6806530"/>
            <a:ext cx="97334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101010</a:t>
            </a:r>
          </a:p>
        </p:txBody>
      </p:sp>
      <p:sp>
        <p:nvSpPr>
          <p:cNvPr id="142" name="Subtitle 2">
            <a:extLst>
              <a:ext uri="{FF2B5EF4-FFF2-40B4-BE49-F238E27FC236}">
                <a16:creationId xmlns:a16="http://schemas.microsoft.com/office/drawing/2014/main" id="{C78BA4E1-CA93-894D-AD5F-63190A06B11B}"/>
              </a:ext>
            </a:extLst>
          </p:cNvPr>
          <p:cNvSpPr txBox="1">
            <a:spLocks/>
          </p:cNvSpPr>
          <p:nvPr/>
        </p:nvSpPr>
        <p:spPr>
          <a:xfrm>
            <a:off x="15994558" y="7349714"/>
            <a:ext cx="97334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101010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D393361-D1E5-EA49-A88D-DF22EAA409A3}"/>
              </a:ext>
            </a:extLst>
          </p:cNvPr>
          <p:cNvCxnSpPr/>
          <p:nvPr/>
        </p:nvCxnSpPr>
        <p:spPr>
          <a:xfrm>
            <a:off x="14222094" y="6010424"/>
            <a:ext cx="1772463" cy="0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E092583-0A06-5243-A5E0-E4ED45EF317B}"/>
              </a:ext>
            </a:extLst>
          </p:cNvPr>
          <p:cNvCxnSpPr/>
          <p:nvPr/>
        </p:nvCxnSpPr>
        <p:spPr>
          <a:xfrm>
            <a:off x="14222094" y="6562215"/>
            <a:ext cx="1772463" cy="0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FAEA6F3-2A5B-0848-9FF6-59F1F4990EAA}"/>
              </a:ext>
            </a:extLst>
          </p:cNvPr>
          <p:cNvCxnSpPr/>
          <p:nvPr/>
        </p:nvCxnSpPr>
        <p:spPr>
          <a:xfrm>
            <a:off x="14222094" y="7114006"/>
            <a:ext cx="1772463" cy="0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BE761650-2C05-7144-A181-5234FC3A4D0B}"/>
              </a:ext>
            </a:extLst>
          </p:cNvPr>
          <p:cNvCxnSpPr/>
          <p:nvPr/>
        </p:nvCxnSpPr>
        <p:spPr>
          <a:xfrm>
            <a:off x="14222094" y="7665797"/>
            <a:ext cx="1772463" cy="0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Subtitle 2">
            <a:extLst>
              <a:ext uri="{FF2B5EF4-FFF2-40B4-BE49-F238E27FC236}">
                <a16:creationId xmlns:a16="http://schemas.microsoft.com/office/drawing/2014/main" id="{46CA95F6-8637-7248-AEF1-0163E0FB9BA2}"/>
              </a:ext>
            </a:extLst>
          </p:cNvPr>
          <p:cNvSpPr txBox="1">
            <a:spLocks/>
          </p:cNvSpPr>
          <p:nvPr/>
        </p:nvSpPr>
        <p:spPr>
          <a:xfrm>
            <a:off x="17355854" y="5720162"/>
            <a:ext cx="215796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09 description</a:t>
            </a:r>
          </a:p>
        </p:txBody>
      </p:sp>
      <p:sp>
        <p:nvSpPr>
          <p:cNvPr id="149" name="Subtitle 2">
            <a:extLst>
              <a:ext uri="{FF2B5EF4-FFF2-40B4-BE49-F238E27FC236}">
                <a16:creationId xmlns:a16="http://schemas.microsoft.com/office/drawing/2014/main" id="{62A89FF6-0232-5349-B28F-DDBE437B8DFE}"/>
              </a:ext>
            </a:extLst>
          </p:cNvPr>
          <p:cNvSpPr txBox="1">
            <a:spLocks/>
          </p:cNvSpPr>
          <p:nvPr/>
        </p:nvSpPr>
        <p:spPr>
          <a:xfrm>
            <a:off x="17355854" y="6263346"/>
            <a:ext cx="215796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10 description</a:t>
            </a:r>
          </a:p>
        </p:txBody>
      </p:sp>
      <p:sp>
        <p:nvSpPr>
          <p:cNvPr id="150" name="Subtitle 2">
            <a:extLst>
              <a:ext uri="{FF2B5EF4-FFF2-40B4-BE49-F238E27FC236}">
                <a16:creationId xmlns:a16="http://schemas.microsoft.com/office/drawing/2014/main" id="{C2EE8965-1638-4841-951A-ABB677541F71}"/>
              </a:ext>
            </a:extLst>
          </p:cNvPr>
          <p:cNvSpPr txBox="1">
            <a:spLocks/>
          </p:cNvSpPr>
          <p:nvPr/>
        </p:nvSpPr>
        <p:spPr>
          <a:xfrm>
            <a:off x="17355854" y="6806530"/>
            <a:ext cx="215796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11 description</a:t>
            </a:r>
          </a:p>
        </p:txBody>
      </p:sp>
      <p:sp>
        <p:nvSpPr>
          <p:cNvPr id="151" name="Subtitle 2">
            <a:extLst>
              <a:ext uri="{FF2B5EF4-FFF2-40B4-BE49-F238E27FC236}">
                <a16:creationId xmlns:a16="http://schemas.microsoft.com/office/drawing/2014/main" id="{B25B0A8A-9C8B-634F-81E5-7964B6D71CF6}"/>
              </a:ext>
            </a:extLst>
          </p:cNvPr>
          <p:cNvSpPr txBox="1">
            <a:spLocks/>
          </p:cNvSpPr>
          <p:nvPr/>
        </p:nvSpPr>
        <p:spPr>
          <a:xfrm>
            <a:off x="17355854" y="7349714"/>
            <a:ext cx="215796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12 description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58881319-87CA-B54D-91E7-4DF4DC950EEE}"/>
              </a:ext>
            </a:extLst>
          </p:cNvPr>
          <p:cNvSpPr txBox="1">
            <a:spLocks/>
          </p:cNvSpPr>
          <p:nvPr/>
        </p:nvSpPr>
        <p:spPr>
          <a:xfrm>
            <a:off x="21286280" y="5720162"/>
            <a:ext cx="973344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101010</a:t>
            </a:r>
          </a:p>
        </p:txBody>
      </p:sp>
      <p:sp>
        <p:nvSpPr>
          <p:cNvPr id="153" name="Subtitle 2">
            <a:extLst>
              <a:ext uri="{FF2B5EF4-FFF2-40B4-BE49-F238E27FC236}">
                <a16:creationId xmlns:a16="http://schemas.microsoft.com/office/drawing/2014/main" id="{CEFCC3EF-7F69-624A-A07F-DB9D5264D749}"/>
              </a:ext>
            </a:extLst>
          </p:cNvPr>
          <p:cNvSpPr txBox="1">
            <a:spLocks/>
          </p:cNvSpPr>
          <p:nvPr/>
        </p:nvSpPr>
        <p:spPr>
          <a:xfrm>
            <a:off x="21286281" y="6263346"/>
            <a:ext cx="97334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101010</a:t>
            </a:r>
          </a:p>
        </p:txBody>
      </p:sp>
      <p:sp>
        <p:nvSpPr>
          <p:cNvPr id="154" name="Subtitle 2">
            <a:extLst>
              <a:ext uri="{FF2B5EF4-FFF2-40B4-BE49-F238E27FC236}">
                <a16:creationId xmlns:a16="http://schemas.microsoft.com/office/drawing/2014/main" id="{582E4915-17BB-A140-8967-8A1C2D0A42CD}"/>
              </a:ext>
            </a:extLst>
          </p:cNvPr>
          <p:cNvSpPr txBox="1">
            <a:spLocks/>
          </p:cNvSpPr>
          <p:nvPr/>
        </p:nvSpPr>
        <p:spPr>
          <a:xfrm>
            <a:off x="21286281" y="6806530"/>
            <a:ext cx="97334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101010</a:t>
            </a:r>
          </a:p>
        </p:txBody>
      </p:sp>
      <p:sp>
        <p:nvSpPr>
          <p:cNvPr id="155" name="Subtitle 2">
            <a:extLst>
              <a:ext uri="{FF2B5EF4-FFF2-40B4-BE49-F238E27FC236}">
                <a16:creationId xmlns:a16="http://schemas.microsoft.com/office/drawing/2014/main" id="{6DB49263-B9F2-754E-A3B4-02CDAB5E5D63}"/>
              </a:ext>
            </a:extLst>
          </p:cNvPr>
          <p:cNvSpPr txBox="1">
            <a:spLocks/>
          </p:cNvSpPr>
          <p:nvPr/>
        </p:nvSpPr>
        <p:spPr>
          <a:xfrm>
            <a:off x="21286281" y="7349714"/>
            <a:ext cx="97334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101010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D1E8ED4E-D585-5541-AADD-54CB7D0827B2}"/>
              </a:ext>
            </a:extLst>
          </p:cNvPr>
          <p:cNvCxnSpPr/>
          <p:nvPr/>
        </p:nvCxnSpPr>
        <p:spPr>
          <a:xfrm>
            <a:off x="19513817" y="6010424"/>
            <a:ext cx="1772463" cy="0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3283436-E00A-7D48-9C39-9D1FBEEFAEF2}"/>
              </a:ext>
            </a:extLst>
          </p:cNvPr>
          <p:cNvCxnSpPr/>
          <p:nvPr/>
        </p:nvCxnSpPr>
        <p:spPr>
          <a:xfrm>
            <a:off x="19513817" y="6562215"/>
            <a:ext cx="1772463" cy="0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82F26EB-7D90-7946-A803-0CE5F66D3CA1}"/>
              </a:ext>
            </a:extLst>
          </p:cNvPr>
          <p:cNvCxnSpPr/>
          <p:nvPr/>
        </p:nvCxnSpPr>
        <p:spPr>
          <a:xfrm>
            <a:off x="19513817" y="7114006"/>
            <a:ext cx="1772463" cy="0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6EEE473-4AB4-D842-9689-78B12DC155C9}"/>
              </a:ext>
            </a:extLst>
          </p:cNvPr>
          <p:cNvCxnSpPr/>
          <p:nvPr/>
        </p:nvCxnSpPr>
        <p:spPr>
          <a:xfrm>
            <a:off x="19513817" y="7665797"/>
            <a:ext cx="1772463" cy="0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58">
            <a:extLst>
              <a:ext uri="{FF2B5EF4-FFF2-40B4-BE49-F238E27FC236}">
                <a16:creationId xmlns:a16="http://schemas.microsoft.com/office/drawing/2014/main" id="{052EDBA9-06CC-8842-8358-CC132954A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175" y="9144471"/>
            <a:ext cx="5938130" cy="18742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60" name="Freeform 58">
            <a:extLst>
              <a:ext uri="{FF2B5EF4-FFF2-40B4-BE49-F238E27FC236}">
                <a16:creationId xmlns:a16="http://schemas.microsoft.com/office/drawing/2014/main" id="{DE650D5A-BE53-F044-85DB-B8D62638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175" y="9144471"/>
            <a:ext cx="2586521" cy="18742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3" name="Freeform 59">
            <a:extLst>
              <a:ext uri="{FF2B5EF4-FFF2-40B4-BE49-F238E27FC236}">
                <a16:creationId xmlns:a16="http://schemas.microsoft.com/office/drawing/2014/main" id="{74A6A9F7-B09A-CD43-AF45-F96002E3C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175" y="9631113"/>
            <a:ext cx="5938130" cy="18742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61" name="Freeform 59">
            <a:extLst>
              <a:ext uri="{FF2B5EF4-FFF2-40B4-BE49-F238E27FC236}">
                <a16:creationId xmlns:a16="http://schemas.microsoft.com/office/drawing/2014/main" id="{78EE96BF-DA56-7D45-A43B-A7DFE498F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175" y="9631113"/>
            <a:ext cx="4969020" cy="1874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4" name="Freeform 60">
            <a:extLst>
              <a:ext uri="{FF2B5EF4-FFF2-40B4-BE49-F238E27FC236}">
                <a16:creationId xmlns:a16="http://schemas.microsoft.com/office/drawing/2014/main" id="{A1D2C6FF-76B3-0247-8EBC-C9A9CF55A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175" y="10121040"/>
            <a:ext cx="5938130" cy="18742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62" name="Freeform 60">
            <a:extLst>
              <a:ext uri="{FF2B5EF4-FFF2-40B4-BE49-F238E27FC236}">
                <a16:creationId xmlns:a16="http://schemas.microsoft.com/office/drawing/2014/main" id="{51DEBC74-F4F5-9943-8ABA-F1D464609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175" y="10121040"/>
            <a:ext cx="3835732" cy="18742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30052F5-D002-754F-82B8-519041F786C6}"/>
              </a:ext>
            </a:extLst>
          </p:cNvPr>
          <p:cNvSpPr txBox="1"/>
          <p:nvPr/>
        </p:nvSpPr>
        <p:spPr>
          <a:xfrm>
            <a:off x="6754904" y="8557642"/>
            <a:ext cx="122501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167" name="Subtitle 2">
            <a:extLst>
              <a:ext uri="{FF2B5EF4-FFF2-40B4-BE49-F238E27FC236}">
                <a16:creationId xmlns:a16="http://schemas.microsoft.com/office/drawing/2014/main" id="{3F7EF451-0B52-AF4B-8840-E6712C080D85}"/>
              </a:ext>
            </a:extLst>
          </p:cNvPr>
          <p:cNvSpPr txBox="1">
            <a:spLocks/>
          </p:cNvSpPr>
          <p:nvPr/>
        </p:nvSpPr>
        <p:spPr>
          <a:xfrm>
            <a:off x="6786303" y="10007002"/>
            <a:ext cx="1292341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03</a:t>
            </a:r>
          </a:p>
        </p:txBody>
      </p:sp>
      <p:sp>
        <p:nvSpPr>
          <p:cNvPr id="168" name="Subtitle 2">
            <a:extLst>
              <a:ext uri="{FF2B5EF4-FFF2-40B4-BE49-F238E27FC236}">
                <a16:creationId xmlns:a16="http://schemas.microsoft.com/office/drawing/2014/main" id="{8A227365-36DC-0042-9188-9F69269F4D8D}"/>
              </a:ext>
            </a:extLst>
          </p:cNvPr>
          <p:cNvSpPr txBox="1">
            <a:spLocks/>
          </p:cNvSpPr>
          <p:nvPr/>
        </p:nvSpPr>
        <p:spPr>
          <a:xfrm>
            <a:off x="6786303" y="9517074"/>
            <a:ext cx="1292341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02</a:t>
            </a:r>
          </a:p>
        </p:txBody>
      </p:sp>
      <p:sp>
        <p:nvSpPr>
          <p:cNvPr id="169" name="Subtitle 2">
            <a:extLst>
              <a:ext uri="{FF2B5EF4-FFF2-40B4-BE49-F238E27FC236}">
                <a16:creationId xmlns:a16="http://schemas.microsoft.com/office/drawing/2014/main" id="{BC47EEBB-D797-3540-9FF0-AEC40E0C8657}"/>
              </a:ext>
            </a:extLst>
          </p:cNvPr>
          <p:cNvSpPr txBox="1">
            <a:spLocks/>
          </p:cNvSpPr>
          <p:nvPr/>
        </p:nvSpPr>
        <p:spPr>
          <a:xfrm>
            <a:off x="6786303" y="9030432"/>
            <a:ext cx="1292341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01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7EF2434-C507-E74B-AF04-72CBA681235F}"/>
              </a:ext>
            </a:extLst>
          </p:cNvPr>
          <p:cNvSpPr txBox="1"/>
          <p:nvPr/>
        </p:nvSpPr>
        <p:spPr>
          <a:xfrm>
            <a:off x="14974455" y="8557642"/>
            <a:ext cx="1220206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05</a:t>
            </a: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8F14E24E-E5ED-BB43-815D-0693B1769C73}"/>
              </a:ext>
            </a:extLst>
          </p:cNvPr>
          <p:cNvGrpSpPr/>
          <p:nvPr/>
        </p:nvGrpSpPr>
        <p:grpSpPr>
          <a:xfrm>
            <a:off x="17971935" y="9030432"/>
            <a:ext cx="1288766" cy="1288766"/>
            <a:chOff x="16354278" y="9030432"/>
            <a:chExt cx="1288766" cy="1288766"/>
          </a:xfrm>
        </p:grpSpPr>
        <p:sp>
          <p:nvSpPr>
            <p:cNvPr id="171" name="Donut 170">
              <a:extLst>
                <a:ext uri="{FF2B5EF4-FFF2-40B4-BE49-F238E27FC236}">
                  <a16:creationId xmlns:a16="http://schemas.microsoft.com/office/drawing/2014/main" id="{C1F3449B-7F30-9943-965B-A19D5AEBB2C7}"/>
                </a:ext>
              </a:extLst>
            </p:cNvPr>
            <p:cNvSpPr/>
            <p:nvPr/>
          </p:nvSpPr>
          <p:spPr>
            <a:xfrm>
              <a:off x="16354278" y="9030432"/>
              <a:ext cx="1288766" cy="1288766"/>
            </a:xfrm>
            <a:prstGeom prst="donut">
              <a:avLst>
                <a:gd name="adj" fmla="val 1403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2" name="Block Arc 171">
              <a:extLst>
                <a:ext uri="{FF2B5EF4-FFF2-40B4-BE49-F238E27FC236}">
                  <a16:creationId xmlns:a16="http://schemas.microsoft.com/office/drawing/2014/main" id="{C1CD43AB-247E-E840-8121-2829585622D5}"/>
                </a:ext>
              </a:extLst>
            </p:cNvPr>
            <p:cNvSpPr/>
            <p:nvPr/>
          </p:nvSpPr>
          <p:spPr>
            <a:xfrm>
              <a:off x="16354278" y="9030432"/>
              <a:ext cx="1288766" cy="1288766"/>
            </a:xfrm>
            <a:prstGeom prst="blockArc">
              <a:avLst>
                <a:gd name="adj1" fmla="val 5399760"/>
                <a:gd name="adj2" fmla="val 16279514"/>
                <a:gd name="adj3" fmla="val 1412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359A1D0-AECC-A342-A25E-0EBC6B4F8B2A}"/>
              </a:ext>
            </a:extLst>
          </p:cNvPr>
          <p:cNvGrpSpPr/>
          <p:nvPr/>
        </p:nvGrpSpPr>
        <p:grpSpPr>
          <a:xfrm>
            <a:off x="20153472" y="9030432"/>
            <a:ext cx="1288766" cy="1288766"/>
            <a:chOff x="16354278" y="9030432"/>
            <a:chExt cx="1288766" cy="1288766"/>
          </a:xfrm>
        </p:grpSpPr>
        <p:sp>
          <p:nvSpPr>
            <p:cNvPr id="175" name="Donut 174">
              <a:extLst>
                <a:ext uri="{FF2B5EF4-FFF2-40B4-BE49-F238E27FC236}">
                  <a16:creationId xmlns:a16="http://schemas.microsoft.com/office/drawing/2014/main" id="{6DDF7F9D-514E-8A44-AE9F-97E87FA2FA46}"/>
                </a:ext>
              </a:extLst>
            </p:cNvPr>
            <p:cNvSpPr/>
            <p:nvPr/>
          </p:nvSpPr>
          <p:spPr>
            <a:xfrm>
              <a:off x="16354278" y="9030432"/>
              <a:ext cx="1288766" cy="1288766"/>
            </a:xfrm>
            <a:prstGeom prst="donut">
              <a:avLst>
                <a:gd name="adj" fmla="val 1403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6" name="Block Arc 175">
              <a:extLst>
                <a:ext uri="{FF2B5EF4-FFF2-40B4-BE49-F238E27FC236}">
                  <a16:creationId xmlns:a16="http://schemas.microsoft.com/office/drawing/2014/main" id="{DD498173-93D3-3B48-8740-08F3E47E4BFF}"/>
                </a:ext>
              </a:extLst>
            </p:cNvPr>
            <p:cNvSpPr/>
            <p:nvPr/>
          </p:nvSpPr>
          <p:spPr>
            <a:xfrm>
              <a:off x="16354278" y="9030432"/>
              <a:ext cx="1288766" cy="1288766"/>
            </a:xfrm>
            <a:prstGeom prst="blockArc">
              <a:avLst>
                <a:gd name="adj1" fmla="val 21567998"/>
                <a:gd name="adj2" fmla="val 16279514"/>
                <a:gd name="adj3" fmla="val 1412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A72CF10-EA3F-EB4A-86DE-1C1FEE8C3950}"/>
              </a:ext>
            </a:extLst>
          </p:cNvPr>
          <p:cNvGrpSpPr/>
          <p:nvPr/>
        </p:nvGrpSpPr>
        <p:grpSpPr>
          <a:xfrm>
            <a:off x="15790398" y="9030432"/>
            <a:ext cx="1288766" cy="1288766"/>
            <a:chOff x="16354278" y="9030432"/>
            <a:chExt cx="1288766" cy="1288766"/>
          </a:xfrm>
        </p:grpSpPr>
        <p:sp>
          <p:nvSpPr>
            <p:cNvPr id="178" name="Donut 177">
              <a:extLst>
                <a:ext uri="{FF2B5EF4-FFF2-40B4-BE49-F238E27FC236}">
                  <a16:creationId xmlns:a16="http://schemas.microsoft.com/office/drawing/2014/main" id="{784DD6A1-0AE7-9C4A-AB59-8985C30D3A62}"/>
                </a:ext>
              </a:extLst>
            </p:cNvPr>
            <p:cNvSpPr/>
            <p:nvPr/>
          </p:nvSpPr>
          <p:spPr>
            <a:xfrm>
              <a:off x="16354278" y="9030432"/>
              <a:ext cx="1288766" cy="1288766"/>
            </a:xfrm>
            <a:prstGeom prst="donut">
              <a:avLst>
                <a:gd name="adj" fmla="val 1403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9" name="Block Arc 178">
              <a:extLst>
                <a:ext uri="{FF2B5EF4-FFF2-40B4-BE49-F238E27FC236}">
                  <a16:creationId xmlns:a16="http://schemas.microsoft.com/office/drawing/2014/main" id="{EF6CF39C-3D17-E949-B07B-1E74A9310ECC}"/>
                </a:ext>
              </a:extLst>
            </p:cNvPr>
            <p:cNvSpPr/>
            <p:nvPr/>
          </p:nvSpPr>
          <p:spPr>
            <a:xfrm>
              <a:off x="16354278" y="9030432"/>
              <a:ext cx="1288766" cy="1288766"/>
            </a:xfrm>
            <a:prstGeom prst="blockArc">
              <a:avLst>
                <a:gd name="adj1" fmla="val 10762707"/>
                <a:gd name="adj2" fmla="val 16279514"/>
                <a:gd name="adj3" fmla="val 1412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E4573C93-42A7-6A4D-B1DD-11CE5D53BE53}"/>
              </a:ext>
            </a:extLst>
          </p:cNvPr>
          <p:cNvSpPr txBox="1"/>
          <p:nvPr/>
        </p:nvSpPr>
        <p:spPr>
          <a:xfrm>
            <a:off x="16053907" y="9459371"/>
            <a:ext cx="761748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25%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5467154E-55E1-2C41-ACCA-4AA2CB415D91}"/>
              </a:ext>
            </a:extLst>
          </p:cNvPr>
          <p:cNvSpPr txBox="1"/>
          <p:nvPr/>
        </p:nvSpPr>
        <p:spPr>
          <a:xfrm>
            <a:off x="18224335" y="9459371"/>
            <a:ext cx="782587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4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50%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3138FD1-7F29-E741-8B33-977B8E734D84}"/>
              </a:ext>
            </a:extLst>
          </p:cNvPr>
          <p:cNvSpPr txBox="1"/>
          <p:nvPr/>
        </p:nvSpPr>
        <p:spPr>
          <a:xfrm>
            <a:off x="20420989" y="9459371"/>
            <a:ext cx="753732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5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75%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E6D43310-301C-9544-8CDE-C927D95BFA50}"/>
              </a:ext>
            </a:extLst>
          </p:cNvPr>
          <p:cNvSpPr txBox="1"/>
          <p:nvPr/>
        </p:nvSpPr>
        <p:spPr>
          <a:xfrm>
            <a:off x="6754904" y="11057345"/>
            <a:ext cx="1220206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06</a:t>
            </a:r>
          </a:p>
        </p:txBody>
      </p:sp>
      <p:sp>
        <p:nvSpPr>
          <p:cNvPr id="184" name="Subtitle 2">
            <a:extLst>
              <a:ext uri="{FF2B5EF4-FFF2-40B4-BE49-F238E27FC236}">
                <a16:creationId xmlns:a16="http://schemas.microsoft.com/office/drawing/2014/main" id="{5DE7EFA2-4DB7-A540-8AC6-FAB105A7DF6E}"/>
              </a:ext>
            </a:extLst>
          </p:cNvPr>
          <p:cNvSpPr txBox="1">
            <a:spLocks/>
          </p:cNvSpPr>
          <p:nvPr/>
        </p:nvSpPr>
        <p:spPr>
          <a:xfrm>
            <a:off x="6760900" y="11574509"/>
            <a:ext cx="4982822" cy="871392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text-box, just write your information here.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34DD7DEE-68B1-E941-B86B-8290D21B845E}"/>
              </a:ext>
            </a:extLst>
          </p:cNvPr>
          <p:cNvSpPr txBox="1"/>
          <p:nvPr/>
        </p:nvSpPr>
        <p:spPr>
          <a:xfrm>
            <a:off x="12533009" y="11057345"/>
            <a:ext cx="119295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07</a:t>
            </a: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A0B6B292-F69D-0548-A912-1A5EA5DA204D}"/>
              </a:ext>
            </a:extLst>
          </p:cNvPr>
          <p:cNvGrpSpPr/>
          <p:nvPr/>
        </p:nvGrpSpPr>
        <p:grpSpPr>
          <a:xfrm>
            <a:off x="19375362" y="12027001"/>
            <a:ext cx="1927312" cy="387998"/>
            <a:chOff x="8664509" y="4145130"/>
            <a:chExt cx="1495772" cy="322235"/>
          </a:xfrm>
        </p:grpSpPr>
        <p:sp>
          <p:nvSpPr>
            <p:cNvPr id="194" name="Freeform 23">
              <a:extLst>
                <a:ext uri="{FF2B5EF4-FFF2-40B4-BE49-F238E27FC236}">
                  <a16:creationId xmlns:a16="http://schemas.microsoft.com/office/drawing/2014/main" id="{E86A05E0-CC78-E041-8004-5E3E35F48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4509" y="4191164"/>
              <a:ext cx="1495772" cy="276201"/>
            </a:xfrm>
            <a:custGeom>
              <a:avLst/>
              <a:gdLst>
                <a:gd name="T0" fmla="*/ 1319 w 1320"/>
                <a:gd name="T1" fmla="*/ 368 h 369"/>
                <a:gd name="T2" fmla="*/ 0 w 1320"/>
                <a:gd name="T3" fmla="*/ 368 h 369"/>
                <a:gd name="T4" fmla="*/ 0 w 1320"/>
                <a:gd name="T5" fmla="*/ 0 h 369"/>
                <a:gd name="T6" fmla="*/ 1319 w 1320"/>
                <a:gd name="T7" fmla="*/ 0 h 369"/>
                <a:gd name="T8" fmla="*/ 1319 w 1320"/>
                <a:gd name="T9" fmla="*/ 3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0" h="369">
                  <a:moveTo>
                    <a:pt x="1319" y="368"/>
                  </a:moveTo>
                  <a:lnTo>
                    <a:pt x="0" y="368"/>
                  </a:lnTo>
                  <a:lnTo>
                    <a:pt x="0" y="0"/>
                  </a:lnTo>
                  <a:lnTo>
                    <a:pt x="1319" y="0"/>
                  </a:lnTo>
                  <a:lnTo>
                    <a:pt x="1319" y="368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95" name="Freeform 23">
              <a:extLst>
                <a:ext uri="{FF2B5EF4-FFF2-40B4-BE49-F238E27FC236}">
                  <a16:creationId xmlns:a16="http://schemas.microsoft.com/office/drawing/2014/main" id="{010183B0-0F5A-AF49-B264-6D53D473F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4509" y="4145130"/>
              <a:ext cx="1495772" cy="276201"/>
            </a:xfrm>
            <a:custGeom>
              <a:avLst/>
              <a:gdLst>
                <a:gd name="T0" fmla="*/ 1319 w 1320"/>
                <a:gd name="T1" fmla="*/ 368 h 369"/>
                <a:gd name="T2" fmla="*/ 0 w 1320"/>
                <a:gd name="T3" fmla="*/ 368 h 369"/>
                <a:gd name="T4" fmla="*/ 0 w 1320"/>
                <a:gd name="T5" fmla="*/ 0 h 369"/>
                <a:gd name="T6" fmla="*/ 1319 w 1320"/>
                <a:gd name="T7" fmla="*/ 0 h 369"/>
                <a:gd name="T8" fmla="*/ 1319 w 1320"/>
                <a:gd name="T9" fmla="*/ 3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0" h="369">
                  <a:moveTo>
                    <a:pt x="1319" y="368"/>
                  </a:moveTo>
                  <a:lnTo>
                    <a:pt x="0" y="368"/>
                  </a:lnTo>
                  <a:lnTo>
                    <a:pt x="0" y="0"/>
                  </a:lnTo>
                  <a:lnTo>
                    <a:pt x="1319" y="0"/>
                  </a:lnTo>
                  <a:lnTo>
                    <a:pt x="1319" y="36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196" name="TextBox 195">
            <a:extLst>
              <a:ext uri="{FF2B5EF4-FFF2-40B4-BE49-F238E27FC236}">
                <a16:creationId xmlns:a16="http://schemas.microsoft.com/office/drawing/2014/main" id="{0EB8EDD7-1AFD-5D42-9160-87CFD3806893}"/>
              </a:ext>
            </a:extLst>
          </p:cNvPr>
          <p:cNvSpPr txBox="1"/>
          <p:nvPr/>
        </p:nvSpPr>
        <p:spPr>
          <a:xfrm>
            <a:off x="19728913" y="11076232"/>
            <a:ext cx="1220207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08</a:t>
            </a:r>
          </a:p>
        </p:txBody>
      </p:sp>
      <p:sp>
        <p:nvSpPr>
          <p:cNvPr id="197" name="Subtitle 2">
            <a:extLst>
              <a:ext uri="{FF2B5EF4-FFF2-40B4-BE49-F238E27FC236}">
                <a16:creationId xmlns:a16="http://schemas.microsoft.com/office/drawing/2014/main" id="{8ABD439C-807C-E944-8BF3-AB5A0672AC2E}"/>
              </a:ext>
            </a:extLst>
          </p:cNvPr>
          <p:cNvSpPr txBox="1">
            <a:spLocks/>
          </p:cNvSpPr>
          <p:nvPr/>
        </p:nvSpPr>
        <p:spPr>
          <a:xfrm>
            <a:off x="18339031" y="11507119"/>
            <a:ext cx="3999974" cy="415498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see.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9E2C57AB-BA8A-A348-92BD-5A6ED86D2CDE}"/>
              </a:ext>
            </a:extLst>
          </p:cNvPr>
          <p:cNvSpPr txBox="1"/>
          <p:nvPr/>
        </p:nvSpPr>
        <p:spPr>
          <a:xfrm>
            <a:off x="19711281" y="12017980"/>
            <a:ext cx="1255473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See More</a:t>
            </a:r>
          </a:p>
        </p:txBody>
      </p:sp>
      <p:graphicFrame>
        <p:nvGraphicFramePr>
          <p:cNvPr id="106" name="Chart 105">
            <a:extLst>
              <a:ext uri="{FF2B5EF4-FFF2-40B4-BE49-F238E27FC236}">
                <a16:creationId xmlns:a16="http://schemas.microsoft.com/office/drawing/2014/main" id="{ED85EF81-F269-2F40-9993-14F212327525}"/>
              </a:ext>
            </a:extLst>
          </p:cNvPr>
          <p:cNvGraphicFramePr/>
          <p:nvPr/>
        </p:nvGraphicFramePr>
        <p:xfrm>
          <a:off x="12533008" y="11507119"/>
          <a:ext cx="5053785" cy="95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440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9" name="Rectangle 168">
            <a:extLst>
              <a:ext uri="{FF2B5EF4-FFF2-40B4-BE49-F238E27FC236}">
                <a16:creationId xmlns:a16="http://schemas.microsoft.com/office/drawing/2014/main" id="{34E0DFD6-D7B4-5749-9430-3723688123EC}"/>
              </a:ext>
            </a:extLst>
          </p:cNvPr>
          <p:cNvSpPr/>
          <p:nvPr/>
        </p:nvSpPr>
        <p:spPr>
          <a:xfrm>
            <a:off x="22133854" y="568411"/>
            <a:ext cx="997995" cy="1154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B6D0614-4D49-374C-B7E9-00D4B885A665}"/>
              </a:ext>
            </a:extLst>
          </p:cNvPr>
          <p:cNvSpPr txBox="1"/>
          <p:nvPr/>
        </p:nvSpPr>
        <p:spPr>
          <a:xfrm>
            <a:off x="1520824" y="5308615"/>
            <a:ext cx="4990469" cy="259045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</a:t>
            </a:r>
          </a:p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Slide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D7A6A8A-0C8F-4940-819F-2496BE762EF2}"/>
              </a:ext>
            </a:extLst>
          </p:cNvPr>
          <p:cNvSpPr txBox="1"/>
          <p:nvPr/>
        </p:nvSpPr>
        <p:spPr>
          <a:xfrm>
            <a:off x="1520825" y="7914942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A23046C5-942C-9A43-B7A7-858132F31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147" y="762000"/>
            <a:ext cx="14708678" cy="12192000"/>
          </a:xfrm>
          <a:custGeom>
            <a:avLst/>
            <a:gdLst>
              <a:gd name="T0" fmla="*/ 19239 w 19240"/>
              <a:gd name="T1" fmla="*/ 16201 h 16202"/>
              <a:gd name="T2" fmla="*/ 0 w 19240"/>
              <a:gd name="T3" fmla="*/ 16201 h 16202"/>
              <a:gd name="T4" fmla="*/ 0 w 19240"/>
              <a:gd name="T5" fmla="*/ 0 h 16202"/>
              <a:gd name="T6" fmla="*/ 19239 w 19240"/>
              <a:gd name="T7" fmla="*/ 0 h 16202"/>
              <a:gd name="T8" fmla="*/ 19239 w 19240"/>
              <a:gd name="T9" fmla="*/ 16201 h 16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40" h="16202">
                <a:moveTo>
                  <a:pt x="19239" y="16201"/>
                </a:moveTo>
                <a:lnTo>
                  <a:pt x="0" y="16201"/>
                </a:lnTo>
                <a:lnTo>
                  <a:pt x="0" y="0"/>
                </a:lnTo>
                <a:lnTo>
                  <a:pt x="19239" y="0"/>
                </a:lnTo>
                <a:lnTo>
                  <a:pt x="19239" y="16201"/>
                </a:ln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C42425FA-B38C-C54F-A52D-6A912C319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8032" y="762000"/>
            <a:ext cx="4018506" cy="12192000"/>
          </a:xfrm>
          <a:custGeom>
            <a:avLst/>
            <a:gdLst>
              <a:gd name="T0" fmla="*/ 5257 w 5258"/>
              <a:gd name="T1" fmla="*/ 16230 h 16231"/>
              <a:gd name="T2" fmla="*/ 0 w 5258"/>
              <a:gd name="T3" fmla="*/ 16230 h 16231"/>
              <a:gd name="T4" fmla="*/ 0 w 5258"/>
              <a:gd name="T5" fmla="*/ 0 h 16231"/>
              <a:gd name="T6" fmla="*/ 5257 w 5258"/>
              <a:gd name="T7" fmla="*/ 0 h 16231"/>
              <a:gd name="T8" fmla="*/ 5257 w 5258"/>
              <a:gd name="T9" fmla="*/ 16230 h 16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8" h="16231">
                <a:moveTo>
                  <a:pt x="5257" y="16230"/>
                </a:moveTo>
                <a:lnTo>
                  <a:pt x="0" y="16230"/>
                </a:lnTo>
                <a:lnTo>
                  <a:pt x="0" y="0"/>
                </a:lnTo>
                <a:lnTo>
                  <a:pt x="5257" y="0"/>
                </a:lnTo>
                <a:lnTo>
                  <a:pt x="5257" y="1623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1697306F-FA8D-974A-9909-93679CF22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8032" y="4072019"/>
            <a:ext cx="4018506" cy="1046638"/>
          </a:xfrm>
          <a:custGeom>
            <a:avLst/>
            <a:gdLst>
              <a:gd name="T0" fmla="*/ 5257 w 5258"/>
              <a:gd name="T1" fmla="*/ 1392 h 1393"/>
              <a:gd name="T2" fmla="*/ 0 w 5258"/>
              <a:gd name="T3" fmla="*/ 1392 h 1393"/>
              <a:gd name="T4" fmla="*/ 0 w 5258"/>
              <a:gd name="T5" fmla="*/ 0 h 1393"/>
              <a:gd name="T6" fmla="*/ 5257 w 5258"/>
              <a:gd name="T7" fmla="*/ 0 h 1393"/>
              <a:gd name="T8" fmla="*/ 5257 w 5258"/>
              <a:gd name="T9" fmla="*/ 1392 h 1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8" h="1393">
                <a:moveTo>
                  <a:pt x="5257" y="1392"/>
                </a:moveTo>
                <a:lnTo>
                  <a:pt x="0" y="1392"/>
                </a:lnTo>
                <a:lnTo>
                  <a:pt x="0" y="0"/>
                </a:lnTo>
                <a:lnTo>
                  <a:pt x="5257" y="0"/>
                </a:lnTo>
                <a:lnTo>
                  <a:pt x="5257" y="1392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95D0A8FC-0DB7-AB48-9C49-2495EF31F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8032" y="4072019"/>
            <a:ext cx="80909" cy="1046638"/>
          </a:xfrm>
          <a:custGeom>
            <a:avLst/>
            <a:gdLst>
              <a:gd name="T0" fmla="*/ 105 w 106"/>
              <a:gd name="T1" fmla="*/ 1392 h 1393"/>
              <a:gd name="T2" fmla="*/ 0 w 106"/>
              <a:gd name="T3" fmla="*/ 1392 h 1393"/>
              <a:gd name="T4" fmla="*/ 0 w 106"/>
              <a:gd name="T5" fmla="*/ 0 h 1393"/>
              <a:gd name="T6" fmla="*/ 105 w 106"/>
              <a:gd name="T7" fmla="*/ 0 h 1393"/>
              <a:gd name="T8" fmla="*/ 105 w 106"/>
              <a:gd name="T9" fmla="*/ 1392 h 1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393">
                <a:moveTo>
                  <a:pt x="105" y="1392"/>
                </a:moveTo>
                <a:lnTo>
                  <a:pt x="0" y="1392"/>
                </a:lnTo>
                <a:lnTo>
                  <a:pt x="0" y="0"/>
                </a:lnTo>
                <a:lnTo>
                  <a:pt x="105" y="0"/>
                </a:lnTo>
                <a:lnTo>
                  <a:pt x="105" y="1392"/>
                </a:ln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078968C-3A22-1646-87DB-27105AADB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99317" y="1116398"/>
            <a:ext cx="667504" cy="337839"/>
          </a:xfrm>
          <a:custGeom>
            <a:avLst/>
            <a:gdLst>
              <a:gd name="T0" fmla="*/ 647 w 873"/>
              <a:gd name="T1" fmla="*/ 450 h 451"/>
              <a:gd name="T2" fmla="*/ 225 w 873"/>
              <a:gd name="T3" fmla="*/ 450 h 451"/>
              <a:gd name="T4" fmla="*/ 225 w 873"/>
              <a:gd name="T5" fmla="*/ 450 h 451"/>
              <a:gd name="T6" fmla="*/ 0 w 873"/>
              <a:gd name="T7" fmla="*/ 225 h 451"/>
              <a:gd name="T8" fmla="*/ 0 w 873"/>
              <a:gd name="T9" fmla="*/ 225 h 451"/>
              <a:gd name="T10" fmla="*/ 225 w 873"/>
              <a:gd name="T11" fmla="*/ 0 h 451"/>
              <a:gd name="T12" fmla="*/ 647 w 873"/>
              <a:gd name="T13" fmla="*/ 0 h 451"/>
              <a:gd name="T14" fmla="*/ 647 w 873"/>
              <a:gd name="T15" fmla="*/ 0 h 451"/>
              <a:gd name="T16" fmla="*/ 872 w 873"/>
              <a:gd name="T17" fmla="*/ 225 h 451"/>
              <a:gd name="T18" fmla="*/ 872 w 873"/>
              <a:gd name="T19" fmla="*/ 225 h 451"/>
              <a:gd name="T20" fmla="*/ 647 w 873"/>
              <a:gd name="T21" fmla="*/ 450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73" h="451">
                <a:moveTo>
                  <a:pt x="647" y="450"/>
                </a:moveTo>
                <a:lnTo>
                  <a:pt x="225" y="450"/>
                </a:lnTo>
                <a:lnTo>
                  <a:pt x="225" y="450"/>
                </a:lnTo>
                <a:cubicBezTo>
                  <a:pt x="101" y="450"/>
                  <a:pt x="0" y="349"/>
                  <a:pt x="0" y="225"/>
                </a:cubicBezTo>
                <a:lnTo>
                  <a:pt x="0" y="225"/>
                </a:lnTo>
                <a:cubicBezTo>
                  <a:pt x="0" y="101"/>
                  <a:pt x="101" y="0"/>
                  <a:pt x="225" y="0"/>
                </a:cubicBezTo>
                <a:lnTo>
                  <a:pt x="647" y="0"/>
                </a:lnTo>
                <a:lnTo>
                  <a:pt x="647" y="0"/>
                </a:lnTo>
                <a:cubicBezTo>
                  <a:pt x="770" y="0"/>
                  <a:pt x="872" y="101"/>
                  <a:pt x="872" y="225"/>
                </a:cubicBezTo>
                <a:lnTo>
                  <a:pt x="872" y="225"/>
                </a:lnTo>
                <a:cubicBezTo>
                  <a:pt x="872" y="349"/>
                  <a:pt x="770" y="450"/>
                  <a:pt x="647" y="450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2B410CF7-4C60-6E4F-A4C2-009294850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2955" y="1116398"/>
            <a:ext cx="343866" cy="337839"/>
          </a:xfrm>
          <a:custGeom>
            <a:avLst/>
            <a:gdLst>
              <a:gd name="T0" fmla="*/ 450 w 451"/>
              <a:gd name="T1" fmla="*/ 225 h 451"/>
              <a:gd name="T2" fmla="*/ 450 w 451"/>
              <a:gd name="T3" fmla="*/ 225 h 451"/>
              <a:gd name="T4" fmla="*/ 225 w 451"/>
              <a:gd name="T5" fmla="*/ 450 h 451"/>
              <a:gd name="T6" fmla="*/ 225 w 451"/>
              <a:gd name="T7" fmla="*/ 450 h 451"/>
              <a:gd name="T8" fmla="*/ 0 w 451"/>
              <a:gd name="T9" fmla="*/ 225 h 451"/>
              <a:gd name="T10" fmla="*/ 0 w 451"/>
              <a:gd name="T11" fmla="*/ 225 h 451"/>
              <a:gd name="T12" fmla="*/ 225 w 451"/>
              <a:gd name="T13" fmla="*/ 0 h 451"/>
              <a:gd name="T14" fmla="*/ 225 w 451"/>
              <a:gd name="T15" fmla="*/ 0 h 451"/>
              <a:gd name="T16" fmla="*/ 450 w 451"/>
              <a:gd name="T17" fmla="*/ 225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1" h="451">
                <a:moveTo>
                  <a:pt x="450" y="225"/>
                </a:moveTo>
                <a:lnTo>
                  <a:pt x="450" y="225"/>
                </a:lnTo>
                <a:cubicBezTo>
                  <a:pt x="450" y="350"/>
                  <a:pt x="349" y="450"/>
                  <a:pt x="225" y="450"/>
                </a:cubicBezTo>
                <a:lnTo>
                  <a:pt x="225" y="450"/>
                </a:lnTo>
                <a:cubicBezTo>
                  <a:pt x="101" y="450"/>
                  <a:pt x="0" y="350"/>
                  <a:pt x="0" y="225"/>
                </a:cubicBezTo>
                <a:lnTo>
                  <a:pt x="0" y="225"/>
                </a:lnTo>
                <a:cubicBezTo>
                  <a:pt x="0" y="101"/>
                  <a:pt x="101" y="0"/>
                  <a:pt x="225" y="0"/>
                </a:cubicBezTo>
                <a:lnTo>
                  <a:pt x="225" y="0"/>
                </a:lnTo>
                <a:cubicBezTo>
                  <a:pt x="349" y="0"/>
                  <a:pt x="450" y="101"/>
                  <a:pt x="450" y="225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E549AEDA-7B57-EA4B-B51E-DDEACC4F9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4443" y="1722521"/>
            <a:ext cx="3303800" cy="2060153"/>
          </a:xfrm>
          <a:custGeom>
            <a:avLst/>
            <a:gdLst>
              <a:gd name="T0" fmla="*/ 3376 w 3377"/>
              <a:gd name="T1" fmla="*/ 2743 h 2744"/>
              <a:gd name="T2" fmla="*/ 0 w 3377"/>
              <a:gd name="T3" fmla="*/ 2743 h 2744"/>
              <a:gd name="T4" fmla="*/ 0 w 3377"/>
              <a:gd name="T5" fmla="*/ 0 h 2744"/>
              <a:gd name="T6" fmla="*/ 3376 w 3377"/>
              <a:gd name="T7" fmla="*/ 0 h 2744"/>
              <a:gd name="T8" fmla="*/ 3376 w 3377"/>
              <a:gd name="T9" fmla="*/ 2743 h 2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7" h="2744">
                <a:moveTo>
                  <a:pt x="3376" y="2743"/>
                </a:moveTo>
                <a:lnTo>
                  <a:pt x="0" y="2743"/>
                </a:lnTo>
                <a:lnTo>
                  <a:pt x="0" y="0"/>
                </a:lnTo>
                <a:lnTo>
                  <a:pt x="3376" y="0"/>
                </a:lnTo>
                <a:lnTo>
                  <a:pt x="3376" y="274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F7CFDE74-2AE4-DE44-AE81-1F510F21E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4004" y="1722521"/>
            <a:ext cx="2804864" cy="2060153"/>
          </a:xfrm>
          <a:custGeom>
            <a:avLst/>
            <a:gdLst>
              <a:gd name="T0" fmla="*/ 3376 w 3377"/>
              <a:gd name="T1" fmla="*/ 2743 h 2744"/>
              <a:gd name="T2" fmla="*/ 0 w 3377"/>
              <a:gd name="T3" fmla="*/ 2743 h 2744"/>
              <a:gd name="T4" fmla="*/ 0 w 3377"/>
              <a:gd name="T5" fmla="*/ 0 h 2744"/>
              <a:gd name="T6" fmla="*/ 3376 w 3377"/>
              <a:gd name="T7" fmla="*/ 0 h 2744"/>
              <a:gd name="T8" fmla="*/ 3376 w 3377"/>
              <a:gd name="T9" fmla="*/ 2743 h 2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7" h="2744">
                <a:moveTo>
                  <a:pt x="3376" y="2743"/>
                </a:moveTo>
                <a:lnTo>
                  <a:pt x="0" y="2743"/>
                </a:lnTo>
                <a:lnTo>
                  <a:pt x="0" y="0"/>
                </a:lnTo>
                <a:lnTo>
                  <a:pt x="3376" y="0"/>
                </a:lnTo>
                <a:lnTo>
                  <a:pt x="3376" y="2743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0350326D-B64E-A240-9305-634A5F50C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1283" y="7952662"/>
            <a:ext cx="1274328" cy="394147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46DC38FA-213E-DB4F-85CC-E79DF1AB0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4528" y="7952662"/>
            <a:ext cx="1274328" cy="3941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491A2789-F40E-0E42-AD21-F91B16AA3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7773" y="7952662"/>
            <a:ext cx="1274328" cy="3941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8" name="Freeform 30">
            <a:extLst>
              <a:ext uri="{FF2B5EF4-FFF2-40B4-BE49-F238E27FC236}">
                <a16:creationId xmlns:a16="http://schemas.microsoft.com/office/drawing/2014/main" id="{13C5FBD4-B681-BC45-86BC-625C0B442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7188" y="1722521"/>
            <a:ext cx="2798124" cy="2060153"/>
          </a:xfrm>
          <a:custGeom>
            <a:avLst/>
            <a:gdLst>
              <a:gd name="T0" fmla="*/ 3375 w 3376"/>
              <a:gd name="T1" fmla="*/ 2743 h 2744"/>
              <a:gd name="T2" fmla="*/ 0 w 3376"/>
              <a:gd name="T3" fmla="*/ 2743 h 2744"/>
              <a:gd name="T4" fmla="*/ 0 w 3376"/>
              <a:gd name="T5" fmla="*/ 0 h 2744"/>
              <a:gd name="T6" fmla="*/ 3375 w 3376"/>
              <a:gd name="T7" fmla="*/ 0 h 2744"/>
              <a:gd name="T8" fmla="*/ 3375 w 3376"/>
              <a:gd name="T9" fmla="*/ 2743 h 2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6" h="2744">
                <a:moveTo>
                  <a:pt x="3375" y="2743"/>
                </a:moveTo>
                <a:lnTo>
                  <a:pt x="0" y="2743"/>
                </a:lnTo>
                <a:lnTo>
                  <a:pt x="0" y="0"/>
                </a:lnTo>
                <a:lnTo>
                  <a:pt x="3375" y="0"/>
                </a:lnTo>
                <a:lnTo>
                  <a:pt x="3375" y="2743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1" name="Freeform 39">
            <a:extLst>
              <a:ext uri="{FF2B5EF4-FFF2-40B4-BE49-F238E27FC236}">
                <a16:creationId xmlns:a16="http://schemas.microsoft.com/office/drawing/2014/main" id="{9BCA58FC-AFE1-EE48-B6E3-3672ACA85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7299" y="8548849"/>
            <a:ext cx="9331567" cy="3967948"/>
          </a:xfrm>
          <a:custGeom>
            <a:avLst/>
            <a:gdLst>
              <a:gd name="T0" fmla="*/ 12207 w 12208"/>
              <a:gd name="T1" fmla="*/ 5282 h 5283"/>
              <a:gd name="T2" fmla="*/ 0 w 12208"/>
              <a:gd name="T3" fmla="*/ 5282 h 5283"/>
              <a:gd name="T4" fmla="*/ 0 w 12208"/>
              <a:gd name="T5" fmla="*/ 0 h 5283"/>
              <a:gd name="T6" fmla="*/ 12207 w 12208"/>
              <a:gd name="T7" fmla="*/ 0 h 5283"/>
              <a:gd name="T8" fmla="*/ 12207 w 12208"/>
              <a:gd name="T9" fmla="*/ 5282 h 5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08" h="5283">
                <a:moveTo>
                  <a:pt x="12207" y="5282"/>
                </a:moveTo>
                <a:lnTo>
                  <a:pt x="0" y="5282"/>
                </a:lnTo>
                <a:lnTo>
                  <a:pt x="0" y="0"/>
                </a:lnTo>
                <a:lnTo>
                  <a:pt x="12207" y="0"/>
                </a:lnTo>
                <a:lnTo>
                  <a:pt x="12207" y="528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2" name="Line 40">
            <a:extLst>
              <a:ext uri="{FF2B5EF4-FFF2-40B4-BE49-F238E27FC236}">
                <a16:creationId xmlns:a16="http://schemas.microsoft.com/office/drawing/2014/main" id="{38469FD2-D648-0246-A4BF-4DBA4FDE13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52694" y="9154972"/>
            <a:ext cx="9281160" cy="0"/>
          </a:xfrm>
          <a:prstGeom prst="line">
            <a:avLst/>
          </a:prstGeom>
          <a:noFill/>
          <a:ln w="25400" cap="flat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33" name="Line 41">
            <a:extLst>
              <a:ext uri="{FF2B5EF4-FFF2-40B4-BE49-F238E27FC236}">
                <a16:creationId xmlns:a16="http://schemas.microsoft.com/office/drawing/2014/main" id="{20BF9812-EAA6-7945-99C0-B34D9BF5F6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52694" y="9817400"/>
            <a:ext cx="9281160" cy="0"/>
          </a:xfrm>
          <a:prstGeom prst="line">
            <a:avLst/>
          </a:prstGeom>
          <a:noFill/>
          <a:ln w="25400" cap="flat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34" name="Line 42">
            <a:extLst>
              <a:ext uri="{FF2B5EF4-FFF2-40B4-BE49-F238E27FC236}">
                <a16:creationId xmlns:a16="http://schemas.microsoft.com/office/drawing/2014/main" id="{2472001B-9725-184F-B22B-041D0560C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52694" y="10479830"/>
            <a:ext cx="9281160" cy="0"/>
          </a:xfrm>
          <a:prstGeom prst="line">
            <a:avLst/>
          </a:prstGeom>
          <a:noFill/>
          <a:ln w="25400" cap="flat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35" name="Line 43">
            <a:extLst>
              <a:ext uri="{FF2B5EF4-FFF2-40B4-BE49-F238E27FC236}">
                <a16:creationId xmlns:a16="http://schemas.microsoft.com/office/drawing/2014/main" id="{7F4BE971-8D6E-9D4B-9052-D443A53BCF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52694" y="11145568"/>
            <a:ext cx="9281160" cy="0"/>
          </a:xfrm>
          <a:prstGeom prst="line">
            <a:avLst/>
          </a:prstGeom>
          <a:noFill/>
          <a:ln w="25400" cap="flat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36" name="Line 44">
            <a:extLst>
              <a:ext uri="{FF2B5EF4-FFF2-40B4-BE49-F238E27FC236}">
                <a16:creationId xmlns:a16="http://schemas.microsoft.com/office/drawing/2014/main" id="{311F2CB0-5B3C-3E44-AF45-FF0FDD94C7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52694" y="11814621"/>
            <a:ext cx="9281160" cy="0"/>
          </a:xfrm>
          <a:prstGeom prst="line">
            <a:avLst/>
          </a:prstGeom>
          <a:noFill/>
          <a:ln w="25400" cap="flat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136A06F2-89F0-1148-9E7E-898831FF0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99010" y="9467760"/>
            <a:ext cx="228775" cy="51371"/>
          </a:xfrm>
          <a:custGeom>
            <a:avLst/>
            <a:gdLst>
              <a:gd name="connsiteX0" fmla="*/ 173047 w 195460"/>
              <a:gd name="connsiteY0" fmla="*/ 0 h 44673"/>
              <a:gd name="connsiteX1" fmla="*/ 192249 w 195460"/>
              <a:gd name="connsiteY1" fmla="*/ 33704 h 44673"/>
              <a:gd name="connsiteX2" fmla="*/ 153205 w 195460"/>
              <a:gd name="connsiteY2" fmla="*/ 33704 h 44673"/>
              <a:gd name="connsiteX3" fmla="*/ 173047 w 195460"/>
              <a:gd name="connsiteY3" fmla="*/ 0 h 44673"/>
              <a:gd name="connsiteX4" fmla="*/ 97519 w 195460"/>
              <a:gd name="connsiteY4" fmla="*/ 0 h 44673"/>
              <a:gd name="connsiteX5" fmla="*/ 117361 w 195460"/>
              <a:gd name="connsiteY5" fmla="*/ 33704 h 44673"/>
              <a:gd name="connsiteX6" fmla="*/ 77677 w 195460"/>
              <a:gd name="connsiteY6" fmla="*/ 33704 h 44673"/>
              <a:gd name="connsiteX7" fmla="*/ 97519 w 195460"/>
              <a:gd name="connsiteY7" fmla="*/ 0 h 44673"/>
              <a:gd name="connsiteX8" fmla="*/ 22948 w 195460"/>
              <a:gd name="connsiteY8" fmla="*/ 0 h 44673"/>
              <a:gd name="connsiteX9" fmla="*/ 43013 w 195460"/>
              <a:gd name="connsiteY9" fmla="*/ 33704 h 44673"/>
              <a:gd name="connsiteX10" fmla="*/ 2883 w 195460"/>
              <a:gd name="connsiteY10" fmla="*/ 33704 h 44673"/>
              <a:gd name="connsiteX11" fmla="*/ 22948 w 195460"/>
              <a:gd name="connsiteY11" fmla="*/ 0 h 4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460" h="44673">
                <a:moveTo>
                  <a:pt x="173047" y="0"/>
                </a:moveTo>
                <a:cubicBezTo>
                  <a:pt x="190329" y="0"/>
                  <a:pt x="201210" y="18442"/>
                  <a:pt x="192249" y="33704"/>
                </a:cubicBezTo>
                <a:cubicBezTo>
                  <a:pt x="183928" y="48330"/>
                  <a:pt x="161526" y="48330"/>
                  <a:pt x="153205" y="33704"/>
                </a:cubicBezTo>
                <a:cubicBezTo>
                  <a:pt x="144244" y="18442"/>
                  <a:pt x="155125" y="0"/>
                  <a:pt x="173047" y="0"/>
                </a:cubicBezTo>
                <a:close/>
                <a:moveTo>
                  <a:pt x="97519" y="0"/>
                </a:moveTo>
                <a:cubicBezTo>
                  <a:pt x="115441" y="0"/>
                  <a:pt x="126322" y="18442"/>
                  <a:pt x="117361" y="33704"/>
                </a:cubicBezTo>
                <a:cubicBezTo>
                  <a:pt x="108400" y="48330"/>
                  <a:pt x="86638" y="48330"/>
                  <a:pt x="77677" y="33704"/>
                </a:cubicBezTo>
                <a:cubicBezTo>
                  <a:pt x="69356" y="18442"/>
                  <a:pt x="80237" y="0"/>
                  <a:pt x="97519" y="0"/>
                </a:cubicBezTo>
                <a:close/>
                <a:moveTo>
                  <a:pt x="22948" y="0"/>
                </a:moveTo>
                <a:cubicBezTo>
                  <a:pt x="40424" y="0"/>
                  <a:pt x="51428" y="18442"/>
                  <a:pt x="43013" y="33704"/>
                </a:cubicBezTo>
                <a:cubicBezTo>
                  <a:pt x="33952" y="48330"/>
                  <a:pt x="11945" y="48330"/>
                  <a:pt x="2883" y="33704"/>
                </a:cubicBezTo>
                <a:cubicBezTo>
                  <a:pt x="-5531" y="18442"/>
                  <a:pt x="5472" y="0"/>
                  <a:pt x="2294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F468DA4F-8369-0445-9880-BCDEC1CC6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99010" y="10115363"/>
            <a:ext cx="228775" cy="54267"/>
          </a:xfrm>
          <a:custGeom>
            <a:avLst/>
            <a:gdLst>
              <a:gd name="connsiteX0" fmla="*/ 173047 w 195460"/>
              <a:gd name="connsiteY0" fmla="*/ 0 h 47192"/>
              <a:gd name="connsiteX1" fmla="*/ 192249 w 195460"/>
              <a:gd name="connsiteY1" fmla="*/ 35228 h 47192"/>
              <a:gd name="connsiteX2" fmla="*/ 153205 w 195460"/>
              <a:gd name="connsiteY2" fmla="*/ 35228 h 47192"/>
              <a:gd name="connsiteX3" fmla="*/ 173047 w 195460"/>
              <a:gd name="connsiteY3" fmla="*/ 0 h 47192"/>
              <a:gd name="connsiteX4" fmla="*/ 97519 w 195460"/>
              <a:gd name="connsiteY4" fmla="*/ 0 h 47192"/>
              <a:gd name="connsiteX5" fmla="*/ 117361 w 195460"/>
              <a:gd name="connsiteY5" fmla="*/ 35228 h 47192"/>
              <a:gd name="connsiteX6" fmla="*/ 77677 w 195460"/>
              <a:gd name="connsiteY6" fmla="*/ 35228 h 47192"/>
              <a:gd name="connsiteX7" fmla="*/ 97519 w 195460"/>
              <a:gd name="connsiteY7" fmla="*/ 0 h 47192"/>
              <a:gd name="connsiteX8" fmla="*/ 22948 w 195460"/>
              <a:gd name="connsiteY8" fmla="*/ 0 h 47192"/>
              <a:gd name="connsiteX9" fmla="*/ 43013 w 195460"/>
              <a:gd name="connsiteY9" fmla="*/ 35228 h 47192"/>
              <a:gd name="connsiteX10" fmla="*/ 2883 w 195460"/>
              <a:gd name="connsiteY10" fmla="*/ 35228 h 47192"/>
              <a:gd name="connsiteX11" fmla="*/ 22948 w 195460"/>
              <a:gd name="connsiteY11" fmla="*/ 0 h 4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460" h="47192">
                <a:moveTo>
                  <a:pt x="173047" y="0"/>
                </a:moveTo>
                <a:cubicBezTo>
                  <a:pt x="190329" y="0"/>
                  <a:pt x="201210" y="19276"/>
                  <a:pt x="192249" y="35228"/>
                </a:cubicBezTo>
                <a:cubicBezTo>
                  <a:pt x="183928" y="51180"/>
                  <a:pt x="161526" y="51180"/>
                  <a:pt x="153205" y="35228"/>
                </a:cubicBezTo>
                <a:cubicBezTo>
                  <a:pt x="144244" y="19276"/>
                  <a:pt x="155125" y="0"/>
                  <a:pt x="173047" y="0"/>
                </a:cubicBezTo>
                <a:close/>
                <a:moveTo>
                  <a:pt x="97519" y="0"/>
                </a:moveTo>
                <a:cubicBezTo>
                  <a:pt x="115441" y="0"/>
                  <a:pt x="126322" y="19276"/>
                  <a:pt x="117361" y="35228"/>
                </a:cubicBezTo>
                <a:cubicBezTo>
                  <a:pt x="108400" y="51180"/>
                  <a:pt x="86638" y="51180"/>
                  <a:pt x="77677" y="35228"/>
                </a:cubicBezTo>
                <a:cubicBezTo>
                  <a:pt x="69356" y="19276"/>
                  <a:pt x="80237" y="0"/>
                  <a:pt x="97519" y="0"/>
                </a:cubicBezTo>
                <a:close/>
                <a:moveTo>
                  <a:pt x="22948" y="0"/>
                </a:moveTo>
                <a:cubicBezTo>
                  <a:pt x="40424" y="0"/>
                  <a:pt x="51428" y="19276"/>
                  <a:pt x="43013" y="35228"/>
                </a:cubicBezTo>
                <a:cubicBezTo>
                  <a:pt x="33952" y="51180"/>
                  <a:pt x="11945" y="51180"/>
                  <a:pt x="2883" y="35228"/>
                </a:cubicBezTo>
                <a:cubicBezTo>
                  <a:pt x="-5531" y="19276"/>
                  <a:pt x="5472" y="0"/>
                  <a:pt x="2294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D30BA548-0B1B-7444-B41B-59E56AB77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99010" y="10794480"/>
            <a:ext cx="228775" cy="54267"/>
          </a:xfrm>
          <a:custGeom>
            <a:avLst/>
            <a:gdLst>
              <a:gd name="connsiteX0" fmla="*/ 173047 w 195460"/>
              <a:gd name="connsiteY0" fmla="*/ 0 h 47192"/>
              <a:gd name="connsiteX1" fmla="*/ 192249 w 195460"/>
              <a:gd name="connsiteY1" fmla="*/ 35228 h 47192"/>
              <a:gd name="connsiteX2" fmla="*/ 153205 w 195460"/>
              <a:gd name="connsiteY2" fmla="*/ 35228 h 47192"/>
              <a:gd name="connsiteX3" fmla="*/ 173047 w 195460"/>
              <a:gd name="connsiteY3" fmla="*/ 0 h 47192"/>
              <a:gd name="connsiteX4" fmla="*/ 97519 w 195460"/>
              <a:gd name="connsiteY4" fmla="*/ 0 h 47192"/>
              <a:gd name="connsiteX5" fmla="*/ 117361 w 195460"/>
              <a:gd name="connsiteY5" fmla="*/ 35228 h 47192"/>
              <a:gd name="connsiteX6" fmla="*/ 77677 w 195460"/>
              <a:gd name="connsiteY6" fmla="*/ 35228 h 47192"/>
              <a:gd name="connsiteX7" fmla="*/ 97519 w 195460"/>
              <a:gd name="connsiteY7" fmla="*/ 0 h 47192"/>
              <a:gd name="connsiteX8" fmla="*/ 22948 w 195460"/>
              <a:gd name="connsiteY8" fmla="*/ 0 h 47192"/>
              <a:gd name="connsiteX9" fmla="*/ 43013 w 195460"/>
              <a:gd name="connsiteY9" fmla="*/ 35228 h 47192"/>
              <a:gd name="connsiteX10" fmla="*/ 2883 w 195460"/>
              <a:gd name="connsiteY10" fmla="*/ 35228 h 47192"/>
              <a:gd name="connsiteX11" fmla="*/ 22948 w 195460"/>
              <a:gd name="connsiteY11" fmla="*/ 0 h 4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460" h="47192">
                <a:moveTo>
                  <a:pt x="173047" y="0"/>
                </a:moveTo>
                <a:cubicBezTo>
                  <a:pt x="190329" y="0"/>
                  <a:pt x="201210" y="19940"/>
                  <a:pt x="192249" y="35228"/>
                </a:cubicBezTo>
                <a:cubicBezTo>
                  <a:pt x="183928" y="51180"/>
                  <a:pt x="161526" y="51180"/>
                  <a:pt x="153205" y="35228"/>
                </a:cubicBezTo>
                <a:cubicBezTo>
                  <a:pt x="144244" y="19940"/>
                  <a:pt x="155125" y="0"/>
                  <a:pt x="173047" y="0"/>
                </a:cubicBezTo>
                <a:close/>
                <a:moveTo>
                  <a:pt x="97519" y="0"/>
                </a:moveTo>
                <a:cubicBezTo>
                  <a:pt x="115441" y="0"/>
                  <a:pt x="126322" y="19940"/>
                  <a:pt x="117361" y="35228"/>
                </a:cubicBezTo>
                <a:cubicBezTo>
                  <a:pt x="108400" y="51180"/>
                  <a:pt x="86638" y="51180"/>
                  <a:pt x="77677" y="35228"/>
                </a:cubicBezTo>
                <a:cubicBezTo>
                  <a:pt x="69356" y="19940"/>
                  <a:pt x="80237" y="0"/>
                  <a:pt x="97519" y="0"/>
                </a:cubicBezTo>
                <a:close/>
                <a:moveTo>
                  <a:pt x="22948" y="0"/>
                </a:moveTo>
                <a:cubicBezTo>
                  <a:pt x="40424" y="0"/>
                  <a:pt x="51428" y="19940"/>
                  <a:pt x="43013" y="35228"/>
                </a:cubicBezTo>
                <a:cubicBezTo>
                  <a:pt x="33952" y="51180"/>
                  <a:pt x="11945" y="51180"/>
                  <a:pt x="2883" y="35228"/>
                </a:cubicBezTo>
                <a:cubicBezTo>
                  <a:pt x="-5531" y="19940"/>
                  <a:pt x="5472" y="0"/>
                  <a:pt x="2294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A33089DC-FB65-1344-BF59-44BC66486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2634" y="11459299"/>
            <a:ext cx="232140" cy="54458"/>
          </a:xfrm>
          <a:custGeom>
            <a:avLst/>
            <a:gdLst>
              <a:gd name="connsiteX0" fmla="*/ 175387 w 198335"/>
              <a:gd name="connsiteY0" fmla="*/ 0 h 47358"/>
              <a:gd name="connsiteX1" fmla="*/ 195452 w 198335"/>
              <a:gd name="connsiteY1" fmla="*/ 35893 h 47358"/>
              <a:gd name="connsiteX2" fmla="*/ 155322 w 198335"/>
              <a:gd name="connsiteY2" fmla="*/ 35893 h 47358"/>
              <a:gd name="connsiteX3" fmla="*/ 175387 w 198335"/>
              <a:gd name="connsiteY3" fmla="*/ 0 h 47358"/>
              <a:gd name="connsiteX4" fmla="*/ 97942 w 198335"/>
              <a:gd name="connsiteY4" fmla="*/ 0 h 47358"/>
              <a:gd name="connsiteX5" fmla="*/ 117784 w 198335"/>
              <a:gd name="connsiteY5" fmla="*/ 35893 h 47358"/>
              <a:gd name="connsiteX6" fmla="*/ 78100 w 198335"/>
              <a:gd name="connsiteY6" fmla="*/ 35893 h 47358"/>
              <a:gd name="connsiteX7" fmla="*/ 97942 w 198335"/>
              <a:gd name="connsiteY7" fmla="*/ 0 h 47358"/>
              <a:gd name="connsiteX8" fmla="*/ 22414 w 198335"/>
              <a:gd name="connsiteY8" fmla="*/ 0 h 47358"/>
              <a:gd name="connsiteX9" fmla="*/ 42256 w 198335"/>
              <a:gd name="connsiteY9" fmla="*/ 35893 h 47358"/>
              <a:gd name="connsiteX10" fmla="*/ 3212 w 198335"/>
              <a:gd name="connsiteY10" fmla="*/ 35893 h 47358"/>
              <a:gd name="connsiteX11" fmla="*/ 22414 w 198335"/>
              <a:gd name="connsiteY11" fmla="*/ 0 h 4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335" h="47358">
                <a:moveTo>
                  <a:pt x="175387" y="0"/>
                </a:moveTo>
                <a:cubicBezTo>
                  <a:pt x="192863" y="0"/>
                  <a:pt x="203867" y="19940"/>
                  <a:pt x="195452" y="35893"/>
                </a:cubicBezTo>
                <a:cubicBezTo>
                  <a:pt x="186391" y="51180"/>
                  <a:pt x="164384" y="51180"/>
                  <a:pt x="155322" y="35893"/>
                </a:cubicBezTo>
                <a:cubicBezTo>
                  <a:pt x="146908" y="19940"/>
                  <a:pt x="157911" y="0"/>
                  <a:pt x="175387" y="0"/>
                </a:cubicBezTo>
                <a:close/>
                <a:moveTo>
                  <a:pt x="97942" y="0"/>
                </a:moveTo>
                <a:cubicBezTo>
                  <a:pt x="115224" y="0"/>
                  <a:pt x="126105" y="19940"/>
                  <a:pt x="117784" y="35893"/>
                </a:cubicBezTo>
                <a:cubicBezTo>
                  <a:pt x="108823" y="51180"/>
                  <a:pt x="86421" y="51180"/>
                  <a:pt x="78100" y="35893"/>
                </a:cubicBezTo>
                <a:cubicBezTo>
                  <a:pt x="69139" y="19940"/>
                  <a:pt x="80020" y="0"/>
                  <a:pt x="97942" y="0"/>
                </a:cubicBezTo>
                <a:close/>
                <a:moveTo>
                  <a:pt x="22414" y="0"/>
                </a:moveTo>
                <a:cubicBezTo>
                  <a:pt x="40336" y="0"/>
                  <a:pt x="51217" y="19940"/>
                  <a:pt x="42256" y="35893"/>
                </a:cubicBezTo>
                <a:cubicBezTo>
                  <a:pt x="33295" y="51180"/>
                  <a:pt x="11533" y="51180"/>
                  <a:pt x="3212" y="35893"/>
                </a:cubicBezTo>
                <a:cubicBezTo>
                  <a:pt x="-5749" y="19940"/>
                  <a:pt x="5132" y="0"/>
                  <a:pt x="2241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7EDBA72A-0F53-544C-B449-E6875E786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99010" y="12141137"/>
            <a:ext cx="228775" cy="54267"/>
          </a:xfrm>
          <a:custGeom>
            <a:avLst/>
            <a:gdLst>
              <a:gd name="connsiteX0" fmla="*/ 173047 w 195460"/>
              <a:gd name="connsiteY0" fmla="*/ 0 h 47192"/>
              <a:gd name="connsiteX1" fmla="*/ 192249 w 195460"/>
              <a:gd name="connsiteY1" fmla="*/ 35228 h 47192"/>
              <a:gd name="connsiteX2" fmla="*/ 153205 w 195460"/>
              <a:gd name="connsiteY2" fmla="*/ 35228 h 47192"/>
              <a:gd name="connsiteX3" fmla="*/ 173047 w 195460"/>
              <a:gd name="connsiteY3" fmla="*/ 0 h 47192"/>
              <a:gd name="connsiteX4" fmla="*/ 97519 w 195460"/>
              <a:gd name="connsiteY4" fmla="*/ 0 h 47192"/>
              <a:gd name="connsiteX5" fmla="*/ 117361 w 195460"/>
              <a:gd name="connsiteY5" fmla="*/ 35228 h 47192"/>
              <a:gd name="connsiteX6" fmla="*/ 77677 w 195460"/>
              <a:gd name="connsiteY6" fmla="*/ 35228 h 47192"/>
              <a:gd name="connsiteX7" fmla="*/ 97519 w 195460"/>
              <a:gd name="connsiteY7" fmla="*/ 0 h 47192"/>
              <a:gd name="connsiteX8" fmla="*/ 22948 w 195460"/>
              <a:gd name="connsiteY8" fmla="*/ 0 h 47192"/>
              <a:gd name="connsiteX9" fmla="*/ 43013 w 195460"/>
              <a:gd name="connsiteY9" fmla="*/ 35228 h 47192"/>
              <a:gd name="connsiteX10" fmla="*/ 2883 w 195460"/>
              <a:gd name="connsiteY10" fmla="*/ 35228 h 47192"/>
              <a:gd name="connsiteX11" fmla="*/ 22948 w 195460"/>
              <a:gd name="connsiteY11" fmla="*/ 0 h 4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460" h="47192">
                <a:moveTo>
                  <a:pt x="173047" y="0"/>
                </a:moveTo>
                <a:cubicBezTo>
                  <a:pt x="190329" y="0"/>
                  <a:pt x="201210" y="19276"/>
                  <a:pt x="192249" y="35228"/>
                </a:cubicBezTo>
                <a:cubicBezTo>
                  <a:pt x="183928" y="51180"/>
                  <a:pt x="161526" y="51180"/>
                  <a:pt x="153205" y="35228"/>
                </a:cubicBezTo>
                <a:cubicBezTo>
                  <a:pt x="144244" y="19276"/>
                  <a:pt x="155125" y="0"/>
                  <a:pt x="173047" y="0"/>
                </a:cubicBezTo>
                <a:close/>
                <a:moveTo>
                  <a:pt x="97519" y="0"/>
                </a:moveTo>
                <a:cubicBezTo>
                  <a:pt x="115441" y="0"/>
                  <a:pt x="126322" y="19276"/>
                  <a:pt x="117361" y="35228"/>
                </a:cubicBezTo>
                <a:cubicBezTo>
                  <a:pt x="108400" y="51180"/>
                  <a:pt x="86638" y="51180"/>
                  <a:pt x="77677" y="35228"/>
                </a:cubicBezTo>
                <a:cubicBezTo>
                  <a:pt x="69356" y="19276"/>
                  <a:pt x="80237" y="0"/>
                  <a:pt x="97519" y="0"/>
                </a:cubicBezTo>
                <a:close/>
                <a:moveTo>
                  <a:pt x="22948" y="0"/>
                </a:moveTo>
                <a:cubicBezTo>
                  <a:pt x="40424" y="0"/>
                  <a:pt x="51428" y="19276"/>
                  <a:pt x="43013" y="35228"/>
                </a:cubicBezTo>
                <a:cubicBezTo>
                  <a:pt x="33952" y="51180"/>
                  <a:pt x="11945" y="51180"/>
                  <a:pt x="2883" y="35228"/>
                </a:cubicBezTo>
                <a:cubicBezTo>
                  <a:pt x="-5531" y="19276"/>
                  <a:pt x="5472" y="0"/>
                  <a:pt x="2294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43" name="Freeform 61">
            <a:extLst>
              <a:ext uri="{FF2B5EF4-FFF2-40B4-BE49-F238E27FC236}">
                <a16:creationId xmlns:a16="http://schemas.microsoft.com/office/drawing/2014/main" id="{B9191DBF-5C9D-A644-BC04-2A2461C58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7187" y="4160258"/>
            <a:ext cx="9345051" cy="3507559"/>
          </a:xfrm>
          <a:custGeom>
            <a:avLst/>
            <a:gdLst>
              <a:gd name="T0" fmla="*/ 12221 w 12222"/>
              <a:gd name="T1" fmla="*/ 4668 h 4669"/>
              <a:gd name="T2" fmla="*/ 0 w 12222"/>
              <a:gd name="T3" fmla="*/ 4668 h 4669"/>
              <a:gd name="T4" fmla="*/ 0 w 12222"/>
              <a:gd name="T5" fmla="*/ 0 h 4669"/>
              <a:gd name="T6" fmla="*/ 12221 w 12222"/>
              <a:gd name="T7" fmla="*/ 0 h 4669"/>
              <a:gd name="T8" fmla="*/ 12221 w 12222"/>
              <a:gd name="T9" fmla="*/ 4668 h 4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22" h="4669">
                <a:moveTo>
                  <a:pt x="12221" y="4668"/>
                </a:moveTo>
                <a:lnTo>
                  <a:pt x="0" y="4668"/>
                </a:lnTo>
                <a:lnTo>
                  <a:pt x="0" y="0"/>
                </a:lnTo>
                <a:lnTo>
                  <a:pt x="12221" y="0"/>
                </a:lnTo>
                <a:lnTo>
                  <a:pt x="12221" y="466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A24ABFD-F6A6-3240-B8C5-A5328179ABD4}"/>
              </a:ext>
            </a:extLst>
          </p:cNvPr>
          <p:cNvGrpSpPr/>
          <p:nvPr/>
        </p:nvGrpSpPr>
        <p:grpSpPr>
          <a:xfrm>
            <a:off x="13360907" y="2415327"/>
            <a:ext cx="1692426" cy="1690687"/>
            <a:chOff x="13844782" y="2034073"/>
            <a:chExt cx="1692426" cy="1690687"/>
          </a:xfrm>
        </p:grpSpPr>
        <p:sp>
          <p:nvSpPr>
            <p:cNvPr id="82" name="Block Arc 81">
              <a:extLst>
                <a:ext uri="{FF2B5EF4-FFF2-40B4-BE49-F238E27FC236}">
                  <a16:creationId xmlns:a16="http://schemas.microsoft.com/office/drawing/2014/main" id="{2E0F1282-034E-9449-883B-49B56FF9835E}"/>
                </a:ext>
              </a:extLst>
            </p:cNvPr>
            <p:cNvSpPr/>
            <p:nvPr/>
          </p:nvSpPr>
          <p:spPr>
            <a:xfrm>
              <a:off x="13844782" y="2034073"/>
              <a:ext cx="1690687" cy="1690687"/>
            </a:xfrm>
            <a:prstGeom prst="blockArc">
              <a:avLst>
                <a:gd name="adj1" fmla="val 10800000"/>
                <a:gd name="adj2" fmla="val 3"/>
                <a:gd name="adj3" fmla="val 13962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Block Arc 82">
              <a:extLst>
                <a:ext uri="{FF2B5EF4-FFF2-40B4-BE49-F238E27FC236}">
                  <a16:creationId xmlns:a16="http://schemas.microsoft.com/office/drawing/2014/main" id="{621245A3-4F25-0547-91F9-6752CECE406D}"/>
                </a:ext>
              </a:extLst>
            </p:cNvPr>
            <p:cNvSpPr/>
            <p:nvPr/>
          </p:nvSpPr>
          <p:spPr>
            <a:xfrm>
              <a:off x="13846521" y="2034073"/>
              <a:ext cx="1690687" cy="1690687"/>
            </a:xfrm>
            <a:prstGeom prst="blockArc">
              <a:avLst>
                <a:gd name="adj1" fmla="val 10800000"/>
                <a:gd name="adj2" fmla="val 18351211"/>
                <a:gd name="adj3" fmla="val 1391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19329D3A-8A54-BD4E-B7A7-F700BE99094F}"/>
              </a:ext>
            </a:extLst>
          </p:cNvPr>
          <p:cNvSpPr txBox="1"/>
          <p:nvPr/>
        </p:nvSpPr>
        <p:spPr>
          <a:xfrm>
            <a:off x="13265127" y="1896822"/>
            <a:ext cx="1882247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Ticket Sales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6D47656-C0A6-2D40-B781-8944AB82B496}"/>
              </a:ext>
            </a:extLst>
          </p:cNvPr>
          <p:cNvSpPr txBox="1"/>
          <p:nvPr/>
        </p:nvSpPr>
        <p:spPr>
          <a:xfrm>
            <a:off x="13893504" y="2941207"/>
            <a:ext cx="62549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569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60B081E-6A78-514B-B3C4-592FBA25B2D1}"/>
              </a:ext>
            </a:extLst>
          </p:cNvPr>
          <p:cNvSpPr txBox="1"/>
          <p:nvPr/>
        </p:nvSpPr>
        <p:spPr>
          <a:xfrm>
            <a:off x="13544051" y="3309546"/>
            <a:ext cx="1324402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Completed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21BADB4-2ED8-234E-AFB9-88D41FDD5C9F}"/>
              </a:ext>
            </a:extLst>
          </p:cNvPr>
          <p:cNvSpPr txBox="1"/>
          <p:nvPr/>
        </p:nvSpPr>
        <p:spPr>
          <a:xfrm>
            <a:off x="16498987" y="1896822"/>
            <a:ext cx="1947970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Active Users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C76DE8B-081F-2E43-B002-FCE2F1A07941}"/>
              </a:ext>
            </a:extLst>
          </p:cNvPr>
          <p:cNvSpPr txBox="1"/>
          <p:nvPr/>
        </p:nvSpPr>
        <p:spPr>
          <a:xfrm>
            <a:off x="16323460" y="2436138"/>
            <a:ext cx="2299027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1,240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D665823-9307-9043-817E-F043115B296D}"/>
              </a:ext>
            </a:extLst>
          </p:cNvPr>
          <p:cNvSpPr txBox="1"/>
          <p:nvPr/>
        </p:nvSpPr>
        <p:spPr>
          <a:xfrm>
            <a:off x="20373577" y="1896822"/>
            <a:ext cx="745718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CTR</a:t>
            </a:r>
          </a:p>
        </p:txBody>
      </p:sp>
      <p:graphicFrame>
        <p:nvGraphicFramePr>
          <p:cNvPr id="92" name="Chart 91">
            <a:extLst>
              <a:ext uri="{FF2B5EF4-FFF2-40B4-BE49-F238E27FC236}">
                <a16:creationId xmlns:a16="http://schemas.microsoft.com/office/drawing/2014/main" id="{D2BD0BF6-4047-3B4B-BB7D-0C128D2E5412}"/>
              </a:ext>
            </a:extLst>
          </p:cNvPr>
          <p:cNvGraphicFramePr/>
          <p:nvPr/>
        </p:nvGraphicFramePr>
        <p:xfrm>
          <a:off x="20140791" y="2425549"/>
          <a:ext cx="1211290" cy="1211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7593176D-9E84-4340-AAD0-E1F96235324F}"/>
              </a:ext>
            </a:extLst>
          </p:cNvPr>
          <p:cNvSpPr txBox="1"/>
          <p:nvPr/>
        </p:nvSpPr>
        <p:spPr>
          <a:xfrm>
            <a:off x="13049972" y="4332071"/>
            <a:ext cx="1523174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Overview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6484076-3EAD-8D43-A990-EDD32969A622}"/>
              </a:ext>
            </a:extLst>
          </p:cNvPr>
          <p:cNvSpPr txBox="1"/>
          <p:nvPr/>
        </p:nvSpPr>
        <p:spPr>
          <a:xfrm>
            <a:off x="20145951" y="4332071"/>
            <a:ext cx="1750800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Last 30 days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05472C6-44BB-6047-B573-85038F2C8F1A}"/>
              </a:ext>
            </a:extLst>
          </p:cNvPr>
          <p:cNvSpPr txBox="1"/>
          <p:nvPr/>
        </p:nvSpPr>
        <p:spPr>
          <a:xfrm>
            <a:off x="17852078" y="7936668"/>
            <a:ext cx="745718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CRT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D500352-7C6A-0744-BDBC-2EF3E610897F}"/>
              </a:ext>
            </a:extLst>
          </p:cNvPr>
          <p:cNvSpPr txBox="1"/>
          <p:nvPr/>
        </p:nvSpPr>
        <p:spPr>
          <a:xfrm>
            <a:off x="19394639" y="7936668"/>
            <a:ext cx="954107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Sales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E638106-A97C-1341-A9B1-7A8314B3402A}"/>
              </a:ext>
            </a:extLst>
          </p:cNvPr>
          <p:cNvSpPr txBox="1"/>
          <p:nvPr/>
        </p:nvSpPr>
        <p:spPr>
          <a:xfrm>
            <a:off x="21012540" y="7936668"/>
            <a:ext cx="1011816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Tasks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45AAF03-D91E-9441-A14B-8EA786AE2438}"/>
              </a:ext>
            </a:extLst>
          </p:cNvPr>
          <p:cNvSpPr txBox="1"/>
          <p:nvPr/>
        </p:nvSpPr>
        <p:spPr>
          <a:xfrm>
            <a:off x="20364838" y="8633438"/>
            <a:ext cx="1494320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See More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B34182E-EEE6-A045-9618-397551A4AE45}"/>
              </a:ext>
            </a:extLst>
          </p:cNvPr>
          <p:cNvSpPr txBox="1"/>
          <p:nvPr/>
        </p:nvSpPr>
        <p:spPr>
          <a:xfrm>
            <a:off x="19441052" y="8633438"/>
            <a:ext cx="713657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Edit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7D93082-1E1C-7D4E-91BE-DB13F591E567}"/>
              </a:ext>
            </a:extLst>
          </p:cNvPr>
          <p:cNvSpPr txBox="1"/>
          <p:nvPr/>
        </p:nvSpPr>
        <p:spPr>
          <a:xfrm>
            <a:off x="17791724" y="8633438"/>
            <a:ext cx="1342034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Amount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4314B5D-F828-F241-A6BF-73212A3BDEA1}"/>
              </a:ext>
            </a:extLst>
          </p:cNvPr>
          <p:cNvSpPr txBox="1"/>
          <p:nvPr/>
        </p:nvSpPr>
        <p:spPr>
          <a:xfrm>
            <a:off x="16498940" y="8633438"/>
            <a:ext cx="857928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Task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DE10E67-3B5C-284E-AA2F-2DC5855871D4}"/>
              </a:ext>
            </a:extLst>
          </p:cNvPr>
          <p:cNvSpPr txBox="1"/>
          <p:nvPr/>
        </p:nvSpPr>
        <p:spPr>
          <a:xfrm>
            <a:off x="15078116" y="8633438"/>
            <a:ext cx="861133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Date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D7FBBE7-BDDF-6A4F-8CF7-02FFF7C7B529}"/>
              </a:ext>
            </a:extLst>
          </p:cNvPr>
          <p:cNvSpPr txBox="1"/>
          <p:nvPr/>
        </p:nvSpPr>
        <p:spPr>
          <a:xfrm>
            <a:off x="13332289" y="8633438"/>
            <a:ext cx="1051891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Name</a:t>
            </a:r>
          </a:p>
        </p:txBody>
      </p:sp>
      <p:sp>
        <p:nvSpPr>
          <p:cNvPr id="122" name="Shape 2591">
            <a:extLst>
              <a:ext uri="{FF2B5EF4-FFF2-40B4-BE49-F238E27FC236}">
                <a16:creationId xmlns:a16="http://schemas.microsoft.com/office/drawing/2014/main" id="{CFCF5F82-A680-9F45-A26E-80FFF8DF01A2}"/>
              </a:ext>
            </a:extLst>
          </p:cNvPr>
          <p:cNvSpPr>
            <a:spLocks noChangeAspect="1"/>
          </p:cNvSpPr>
          <p:nvPr/>
        </p:nvSpPr>
        <p:spPr>
          <a:xfrm>
            <a:off x="19616930" y="9312495"/>
            <a:ext cx="361900" cy="36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4" name="Shape 2591">
            <a:extLst>
              <a:ext uri="{FF2B5EF4-FFF2-40B4-BE49-F238E27FC236}">
                <a16:creationId xmlns:a16="http://schemas.microsoft.com/office/drawing/2014/main" id="{86B87EDB-79E4-7041-AF43-66C00463120A}"/>
              </a:ext>
            </a:extLst>
          </p:cNvPr>
          <p:cNvSpPr>
            <a:spLocks noChangeAspect="1"/>
          </p:cNvSpPr>
          <p:nvPr/>
        </p:nvSpPr>
        <p:spPr>
          <a:xfrm>
            <a:off x="19616930" y="9961546"/>
            <a:ext cx="361900" cy="36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5" name="Shape 2591">
            <a:extLst>
              <a:ext uri="{FF2B5EF4-FFF2-40B4-BE49-F238E27FC236}">
                <a16:creationId xmlns:a16="http://schemas.microsoft.com/office/drawing/2014/main" id="{1A3784B0-524F-0042-AD0F-867FF15E0337}"/>
              </a:ext>
            </a:extLst>
          </p:cNvPr>
          <p:cNvSpPr>
            <a:spLocks noChangeAspect="1"/>
          </p:cNvSpPr>
          <p:nvPr/>
        </p:nvSpPr>
        <p:spPr>
          <a:xfrm>
            <a:off x="19616930" y="10640663"/>
            <a:ext cx="361900" cy="36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6" name="Shape 2591">
            <a:extLst>
              <a:ext uri="{FF2B5EF4-FFF2-40B4-BE49-F238E27FC236}">
                <a16:creationId xmlns:a16="http://schemas.microsoft.com/office/drawing/2014/main" id="{B4C886DC-7BB0-0249-A538-476A8BC93FF5}"/>
              </a:ext>
            </a:extLst>
          </p:cNvPr>
          <p:cNvSpPr>
            <a:spLocks noChangeAspect="1"/>
          </p:cNvSpPr>
          <p:nvPr/>
        </p:nvSpPr>
        <p:spPr>
          <a:xfrm>
            <a:off x="19616930" y="11305578"/>
            <a:ext cx="361900" cy="36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7" name="Shape 2591">
            <a:extLst>
              <a:ext uri="{FF2B5EF4-FFF2-40B4-BE49-F238E27FC236}">
                <a16:creationId xmlns:a16="http://schemas.microsoft.com/office/drawing/2014/main" id="{C6007866-F6A3-0F4E-BE14-BC9C899CF54E}"/>
              </a:ext>
            </a:extLst>
          </p:cNvPr>
          <p:cNvSpPr>
            <a:spLocks noChangeAspect="1"/>
          </p:cNvSpPr>
          <p:nvPr/>
        </p:nvSpPr>
        <p:spPr>
          <a:xfrm>
            <a:off x="19616930" y="11987320"/>
            <a:ext cx="361900" cy="36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2130372-B05D-0745-9997-B3D03C7AF78E}"/>
              </a:ext>
            </a:extLst>
          </p:cNvPr>
          <p:cNvSpPr txBox="1"/>
          <p:nvPr/>
        </p:nvSpPr>
        <p:spPr>
          <a:xfrm>
            <a:off x="17939199" y="9278002"/>
            <a:ext cx="104708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$1,234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6F21A16-995B-084E-A6B2-4AA931B34435}"/>
              </a:ext>
            </a:extLst>
          </p:cNvPr>
          <p:cNvSpPr txBox="1"/>
          <p:nvPr/>
        </p:nvSpPr>
        <p:spPr>
          <a:xfrm>
            <a:off x="17939199" y="9927053"/>
            <a:ext cx="104708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$1,234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7812C7A-6A79-B843-8A27-33448D139DF5}"/>
              </a:ext>
            </a:extLst>
          </p:cNvPr>
          <p:cNvSpPr txBox="1"/>
          <p:nvPr/>
        </p:nvSpPr>
        <p:spPr>
          <a:xfrm>
            <a:off x="17939199" y="10606170"/>
            <a:ext cx="104708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$1,234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CE03E0-D469-0544-9A04-4AE6662EB65E}"/>
              </a:ext>
            </a:extLst>
          </p:cNvPr>
          <p:cNvSpPr txBox="1"/>
          <p:nvPr/>
        </p:nvSpPr>
        <p:spPr>
          <a:xfrm>
            <a:off x="17939199" y="11271085"/>
            <a:ext cx="104708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$1,234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8894DA4-9A3F-6847-A8D2-9E269A540D93}"/>
              </a:ext>
            </a:extLst>
          </p:cNvPr>
          <p:cNvSpPr txBox="1"/>
          <p:nvPr/>
        </p:nvSpPr>
        <p:spPr>
          <a:xfrm>
            <a:off x="17939199" y="11952827"/>
            <a:ext cx="104708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$1,234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8CD2640-3CBE-2246-875A-5FC3AD93BBB4}"/>
              </a:ext>
            </a:extLst>
          </p:cNvPr>
          <p:cNvSpPr txBox="1"/>
          <p:nvPr/>
        </p:nvSpPr>
        <p:spPr>
          <a:xfrm>
            <a:off x="16403561" y="9278002"/>
            <a:ext cx="104868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Design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A42D363-8F6F-3149-A9D2-EBC192DCD312}"/>
              </a:ext>
            </a:extLst>
          </p:cNvPr>
          <p:cNvSpPr txBox="1"/>
          <p:nvPr/>
        </p:nvSpPr>
        <p:spPr>
          <a:xfrm>
            <a:off x="16573480" y="9927053"/>
            <a:ext cx="70884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SEO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076B893-9772-B546-A60B-F833F008CEDF}"/>
              </a:ext>
            </a:extLst>
          </p:cNvPr>
          <p:cNvSpPr txBox="1"/>
          <p:nvPr/>
        </p:nvSpPr>
        <p:spPr>
          <a:xfrm>
            <a:off x="16559053" y="10606170"/>
            <a:ext cx="73770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Blog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9DC7D91-6CA9-2C45-A3C7-DE78B2019F5D}"/>
              </a:ext>
            </a:extLst>
          </p:cNvPr>
          <p:cNvSpPr txBox="1"/>
          <p:nvPr/>
        </p:nvSpPr>
        <p:spPr>
          <a:xfrm>
            <a:off x="16392340" y="11271085"/>
            <a:ext cx="107112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Coding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EE83C49-F0BB-774B-A59A-91FD753D8ABD}"/>
              </a:ext>
            </a:extLst>
          </p:cNvPr>
          <p:cNvSpPr txBox="1"/>
          <p:nvPr/>
        </p:nvSpPr>
        <p:spPr>
          <a:xfrm>
            <a:off x="16392341" y="11952827"/>
            <a:ext cx="107112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Coding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0E39E6B-796A-0845-AD74-B6327C52A688}"/>
              </a:ext>
            </a:extLst>
          </p:cNvPr>
          <p:cNvSpPr txBox="1"/>
          <p:nvPr/>
        </p:nvSpPr>
        <p:spPr>
          <a:xfrm>
            <a:off x="15047659" y="9278002"/>
            <a:ext cx="92204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08/23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6287227-47F2-444C-9165-8DA72B84040E}"/>
              </a:ext>
            </a:extLst>
          </p:cNvPr>
          <p:cNvSpPr txBox="1"/>
          <p:nvPr/>
        </p:nvSpPr>
        <p:spPr>
          <a:xfrm>
            <a:off x="15047658" y="9927053"/>
            <a:ext cx="92204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07/11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093A939-5DFD-7945-B76C-EAA138C674B1}"/>
              </a:ext>
            </a:extLst>
          </p:cNvPr>
          <p:cNvSpPr txBox="1"/>
          <p:nvPr/>
        </p:nvSpPr>
        <p:spPr>
          <a:xfrm>
            <a:off x="15047658" y="10606170"/>
            <a:ext cx="92204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08/12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9A1AD86-04A5-4A45-AC89-40801CD70F7A}"/>
              </a:ext>
            </a:extLst>
          </p:cNvPr>
          <p:cNvSpPr txBox="1"/>
          <p:nvPr/>
        </p:nvSpPr>
        <p:spPr>
          <a:xfrm>
            <a:off x="15047658" y="11271085"/>
            <a:ext cx="92204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08/26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A7A11C4-3306-4D45-AA9F-EAA2820BC6E0}"/>
              </a:ext>
            </a:extLst>
          </p:cNvPr>
          <p:cNvSpPr txBox="1"/>
          <p:nvPr/>
        </p:nvSpPr>
        <p:spPr>
          <a:xfrm>
            <a:off x="15047658" y="11952827"/>
            <a:ext cx="92204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09/30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C3648F7-EAC7-F64F-98DB-AE544F346DCD}"/>
              </a:ext>
            </a:extLst>
          </p:cNvPr>
          <p:cNvSpPr txBox="1"/>
          <p:nvPr/>
        </p:nvSpPr>
        <p:spPr>
          <a:xfrm>
            <a:off x="13317896" y="9278002"/>
            <a:ext cx="108068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John D.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8140444-023A-B34C-AD7A-60F1492B1457}"/>
              </a:ext>
            </a:extLst>
          </p:cNvPr>
          <p:cNvSpPr txBox="1"/>
          <p:nvPr/>
        </p:nvSpPr>
        <p:spPr>
          <a:xfrm>
            <a:off x="13303435" y="9927053"/>
            <a:ext cx="110959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Jane M.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6E5B14B-1065-A349-B0CC-9404F30BF3FB}"/>
              </a:ext>
            </a:extLst>
          </p:cNvPr>
          <p:cNvSpPr txBox="1"/>
          <p:nvPr/>
        </p:nvSpPr>
        <p:spPr>
          <a:xfrm>
            <a:off x="13345114" y="10606170"/>
            <a:ext cx="102624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Mary J.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FC1F7CE-B099-8040-AB14-0FBA79EF0233}"/>
              </a:ext>
            </a:extLst>
          </p:cNvPr>
          <p:cNvSpPr txBox="1"/>
          <p:nvPr/>
        </p:nvSpPr>
        <p:spPr>
          <a:xfrm>
            <a:off x="13091070" y="11271085"/>
            <a:ext cx="1534331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Daphne Q.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0E2A9592-611E-034A-B4FB-F22451E68A1D}"/>
              </a:ext>
            </a:extLst>
          </p:cNvPr>
          <p:cNvSpPr txBox="1"/>
          <p:nvPr/>
        </p:nvSpPr>
        <p:spPr>
          <a:xfrm>
            <a:off x="13223284" y="11952827"/>
            <a:ext cx="126989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Owen N.</a:t>
            </a:r>
          </a:p>
        </p:txBody>
      </p:sp>
      <p:sp>
        <p:nvSpPr>
          <p:cNvPr id="155" name="Shape 2669">
            <a:extLst>
              <a:ext uri="{FF2B5EF4-FFF2-40B4-BE49-F238E27FC236}">
                <a16:creationId xmlns:a16="http://schemas.microsoft.com/office/drawing/2014/main" id="{03E61F0D-E063-AD44-B757-E41A82CECF6C}"/>
              </a:ext>
            </a:extLst>
          </p:cNvPr>
          <p:cNvSpPr>
            <a:spLocks noChangeAspect="1"/>
          </p:cNvSpPr>
          <p:nvPr/>
        </p:nvSpPr>
        <p:spPr>
          <a:xfrm>
            <a:off x="9851939" y="12069368"/>
            <a:ext cx="507869" cy="558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1"/>
                </a:moveTo>
                <a:lnTo>
                  <a:pt x="12960" y="2178"/>
                </a:lnTo>
                <a:cubicBezTo>
                  <a:pt x="12662" y="2178"/>
                  <a:pt x="12420" y="2398"/>
                  <a:pt x="12420" y="2669"/>
                </a:cubicBezTo>
                <a:cubicBezTo>
                  <a:pt x="12420" y="2940"/>
                  <a:pt x="12662" y="3160"/>
                  <a:pt x="12960" y="3160"/>
                </a:cubicBezTo>
                <a:lnTo>
                  <a:pt x="12960" y="3172"/>
                </a:lnTo>
                <a:cubicBezTo>
                  <a:pt x="17287" y="4066"/>
                  <a:pt x="20520" y="7577"/>
                  <a:pt x="20520" y="11782"/>
                </a:cubicBezTo>
                <a:cubicBezTo>
                  <a:pt x="20520" y="16662"/>
                  <a:pt x="16168" y="20618"/>
                  <a:pt x="10800" y="20618"/>
                </a:cubicBezTo>
                <a:cubicBezTo>
                  <a:pt x="5432" y="20618"/>
                  <a:pt x="1080" y="16662"/>
                  <a:pt x="1080" y="11782"/>
                </a:cubicBezTo>
                <a:cubicBezTo>
                  <a:pt x="1080" y="7577"/>
                  <a:pt x="4313" y="4066"/>
                  <a:pt x="8640" y="3172"/>
                </a:cubicBezTo>
                <a:lnTo>
                  <a:pt x="8640" y="3160"/>
                </a:lnTo>
                <a:cubicBezTo>
                  <a:pt x="8938" y="3160"/>
                  <a:pt x="9180" y="2940"/>
                  <a:pt x="9180" y="2669"/>
                </a:cubicBezTo>
                <a:cubicBezTo>
                  <a:pt x="9180" y="2398"/>
                  <a:pt x="8938" y="2178"/>
                  <a:pt x="8640" y="2178"/>
                </a:cubicBezTo>
                <a:lnTo>
                  <a:pt x="8640" y="2161"/>
                </a:lnTo>
                <a:cubicBezTo>
                  <a:pt x="3710" y="3071"/>
                  <a:pt x="0" y="7031"/>
                  <a:pt x="0" y="11782"/>
                </a:cubicBezTo>
                <a:cubicBezTo>
                  <a:pt x="0" y="17204"/>
                  <a:pt x="4835" y="21600"/>
                  <a:pt x="10800" y="21600"/>
                </a:cubicBezTo>
                <a:cubicBezTo>
                  <a:pt x="16765" y="21600"/>
                  <a:pt x="21600" y="17204"/>
                  <a:pt x="21600" y="11782"/>
                </a:cubicBezTo>
                <a:cubicBezTo>
                  <a:pt x="21600" y="7031"/>
                  <a:pt x="17890" y="3071"/>
                  <a:pt x="12960" y="2161"/>
                </a:cubicBezTo>
                <a:moveTo>
                  <a:pt x="10800" y="12763"/>
                </a:moveTo>
                <a:cubicBezTo>
                  <a:pt x="11098" y="12763"/>
                  <a:pt x="11340" y="12544"/>
                  <a:pt x="11340" y="12272"/>
                </a:cubicBezTo>
                <a:lnTo>
                  <a:pt x="11340" y="491"/>
                </a:lnTo>
                <a:cubicBezTo>
                  <a:pt x="11340" y="220"/>
                  <a:pt x="11098" y="0"/>
                  <a:pt x="10800" y="0"/>
                </a:cubicBezTo>
                <a:cubicBezTo>
                  <a:pt x="10502" y="0"/>
                  <a:pt x="10260" y="220"/>
                  <a:pt x="10260" y="491"/>
                </a:cubicBezTo>
                <a:lnTo>
                  <a:pt x="10260" y="12272"/>
                </a:lnTo>
                <a:cubicBezTo>
                  <a:pt x="10260" y="12544"/>
                  <a:pt x="10502" y="12763"/>
                  <a:pt x="10800" y="1276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2DFF2FC-52CA-E845-900C-AB213FA3368B}"/>
              </a:ext>
            </a:extLst>
          </p:cNvPr>
          <p:cNvSpPr txBox="1"/>
          <p:nvPr/>
        </p:nvSpPr>
        <p:spPr>
          <a:xfrm>
            <a:off x="10484893" y="12133258"/>
            <a:ext cx="1394934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Sign Out</a:t>
            </a:r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FD9688A9-841A-8A49-BBF6-3E07AD0040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83445" y="1177380"/>
            <a:ext cx="1536242" cy="1536242"/>
          </a:xfrm>
          <a:custGeom>
            <a:avLst/>
            <a:gdLst>
              <a:gd name="T0" fmla="*/ 0 w 1689"/>
              <a:gd name="T1" fmla="*/ 844 h 1689"/>
              <a:gd name="T2" fmla="*/ 0 w 1689"/>
              <a:gd name="T3" fmla="*/ 844 h 1689"/>
              <a:gd name="T4" fmla="*/ 844 w 1689"/>
              <a:gd name="T5" fmla="*/ 0 h 1689"/>
              <a:gd name="T6" fmla="*/ 844 w 1689"/>
              <a:gd name="T7" fmla="*/ 0 h 1689"/>
              <a:gd name="T8" fmla="*/ 1688 w 1689"/>
              <a:gd name="T9" fmla="*/ 844 h 1689"/>
              <a:gd name="T10" fmla="*/ 1688 w 1689"/>
              <a:gd name="T11" fmla="*/ 844 h 1689"/>
              <a:gd name="T12" fmla="*/ 844 w 1689"/>
              <a:gd name="T13" fmla="*/ 1688 h 1689"/>
              <a:gd name="T14" fmla="*/ 844 w 1689"/>
              <a:gd name="T15" fmla="*/ 1688 h 1689"/>
              <a:gd name="T16" fmla="*/ 0 w 1689"/>
              <a:gd name="T17" fmla="*/ 844 h 1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9" h="1689">
                <a:moveTo>
                  <a:pt x="0" y="844"/>
                </a:moveTo>
                <a:lnTo>
                  <a:pt x="0" y="844"/>
                </a:lnTo>
                <a:cubicBezTo>
                  <a:pt x="0" y="378"/>
                  <a:pt x="378" y="0"/>
                  <a:pt x="844" y="0"/>
                </a:cubicBezTo>
                <a:lnTo>
                  <a:pt x="844" y="0"/>
                </a:lnTo>
                <a:cubicBezTo>
                  <a:pt x="1310" y="0"/>
                  <a:pt x="1688" y="378"/>
                  <a:pt x="1688" y="844"/>
                </a:cubicBezTo>
                <a:lnTo>
                  <a:pt x="1688" y="844"/>
                </a:lnTo>
                <a:cubicBezTo>
                  <a:pt x="1688" y="1310"/>
                  <a:pt x="1310" y="1688"/>
                  <a:pt x="844" y="1688"/>
                </a:cubicBezTo>
                <a:lnTo>
                  <a:pt x="844" y="1688"/>
                </a:lnTo>
                <a:cubicBezTo>
                  <a:pt x="378" y="1688"/>
                  <a:pt x="0" y="1310"/>
                  <a:pt x="0" y="84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C4719368-7E07-B846-80B7-283F30C216A9}"/>
              </a:ext>
            </a:extLst>
          </p:cNvPr>
          <p:cNvSpPr txBox="1"/>
          <p:nvPr/>
        </p:nvSpPr>
        <p:spPr>
          <a:xfrm>
            <a:off x="9082730" y="2908853"/>
            <a:ext cx="212910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John Doe</a:t>
            </a:r>
          </a:p>
        </p:txBody>
      </p:sp>
      <p:sp>
        <p:nvSpPr>
          <p:cNvPr id="160" name="Shape 2525">
            <a:extLst>
              <a:ext uri="{FF2B5EF4-FFF2-40B4-BE49-F238E27FC236}">
                <a16:creationId xmlns:a16="http://schemas.microsoft.com/office/drawing/2014/main" id="{F9272FAD-DCD6-344C-BBE2-A03BD040BE63}"/>
              </a:ext>
            </a:extLst>
          </p:cNvPr>
          <p:cNvSpPr>
            <a:spLocks noChangeAspect="1"/>
          </p:cNvSpPr>
          <p:nvPr/>
        </p:nvSpPr>
        <p:spPr>
          <a:xfrm>
            <a:off x="8633365" y="4316010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accent4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61" name="Shape 2538">
            <a:extLst>
              <a:ext uri="{FF2B5EF4-FFF2-40B4-BE49-F238E27FC236}">
                <a16:creationId xmlns:a16="http://schemas.microsoft.com/office/drawing/2014/main" id="{42E5D3BA-5E7D-FB4B-B041-266EA2644CF3}"/>
              </a:ext>
            </a:extLst>
          </p:cNvPr>
          <p:cNvSpPr>
            <a:spLocks noChangeAspect="1"/>
          </p:cNvSpPr>
          <p:nvPr/>
        </p:nvSpPr>
        <p:spPr>
          <a:xfrm>
            <a:off x="8684151" y="6674689"/>
            <a:ext cx="457082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62" name="Shape 2591">
            <a:extLst>
              <a:ext uri="{FF2B5EF4-FFF2-40B4-BE49-F238E27FC236}">
                <a16:creationId xmlns:a16="http://schemas.microsoft.com/office/drawing/2014/main" id="{38D9C559-3703-2F43-ACD7-30E411D93718}"/>
              </a:ext>
            </a:extLst>
          </p:cNvPr>
          <p:cNvSpPr>
            <a:spLocks noChangeAspect="1"/>
          </p:cNvSpPr>
          <p:nvPr/>
        </p:nvSpPr>
        <p:spPr>
          <a:xfrm>
            <a:off x="8633365" y="7682014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63" name="Shape 2836">
            <a:extLst>
              <a:ext uri="{FF2B5EF4-FFF2-40B4-BE49-F238E27FC236}">
                <a16:creationId xmlns:a16="http://schemas.microsoft.com/office/drawing/2014/main" id="{06B02C25-2429-0D46-B63C-12E93DF01653}"/>
              </a:ext>
            </a:extLst>
          </p:cNvPr>
          <p:cNvSpPr>
            <a:spLocks noChangeAspect="1"/>
          </p:cNvSpPr>
          <p:nvPr/>
        </p:nvSpPr>
        <p:spPr>
          <a:xfrm>
            <a:off x="8633365" y="5819724"/>
            <a:ext cx="558655" cy="406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DD6CE05B-BCEB-DB44-BD1E-FD483734691E}"/>
              </a:ext>
            </a:extLst>
          </p:cNvPr>
          <p:cNvSpPr txBox="1"/>
          <p:nvPr/>
        </p:nvSpPr>
        <p:spPr>
          <a:xfrm>
            <a:off x="9466615" y="4378579"/>
            <a:ext cx="893193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Main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B89B764E-0304-B242-9EC1-D431F34EEA1B}"/>
              </a:ext>
            </a:extLst>
          </p:cNvPr>
          <p:cNvSpPr txBox="1"/>
          <p:nvPr/>
        </p:nvSpPr>
        <p:spPr>
          <a:xfrm>
            <a:off x="9466615" y="5807427"/>
            <a:ext cx="1127232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Events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D31D6B7-D9BF-9F47-A8E2-B5F2C889169B}"/>
              </a:ext>
            </a:extLst>
          </p:cNvPr>
          <p:cNvSpPr txBox="1"/>
          <p:nvPr/>
        </p:nvSpPr>
        <p:spPr>
          <a:xfrm>
            <a:off x="9466615" y="6738572"/>
            <a:ext cx="101181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Tasks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F5EDBBA-A371-034D-A23A-C78A9FED4D95}"/>
              </a:ext>
            </a:extLst>
          </p:cNvPr>
          <p:cNvSpPr txBox="1"/>
          <p:nvPr/>
        </p:nvSpPr>
        <p:spPr>
          <a:xfrm>
            <a:off x="9466615" y="7745897"/>
            <a:ext cx="101662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Setup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9679411-8C98-284E-B4DE-BDEB1535B8C9}"/>
              </a:ext>
            </a:extLst>
          </p:cNvPr>
          <p:cNvGraphicFramePr/>
          <p:nvPr/>
        </p:nvGraphicFramePr>
        <p:xfrm>
          <a:off x="13049972" y="5018809"/>
          <a:ext cx="8838023" cy="254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7621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>
            <a:extLst>
              <a:ext uri="{FF2B5EF4-FFF2-40B4-BE49-F238E27FC236}">
                <a16:creationId xmlns:a16="http://schemas.microsoft.com/office/drawing/2014/main" id="{368D9EB6-29A4-E144-9050-497DA51EE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2769321"/>
            <a:ext cx="21336001" cy="10184680"/>
          </a:xfrm>
          <a:custGeom>
            <a:avLst/>
            <a:gdLst>
              <a:gd name="T0" fmla="*/ 56 w 18610"/>
              <a:gd name="T1" fmla="*/ 0 h 13832"/>
              <a:gd name="T2" fmla="*/ 18553 w 18610"/>
              <a:gd name="T3" fmla="*/ 0 h 13832"/>
              <a:gd name="T4" fmla="*/ 18553 w 18610"/>
              <a:gd name="T5" fmla="*/ 0 h 13832"/>
              <a:gd name="T6" fmla="*/ 18609 w 18610"/>
              <a:gd name="T7" fmla="*/ 56 h 13832"/>
              <a:gd name="T8" fmla="*/ 18609 w 18610"/>
              <a:gd name="T9" fmla="*/ 56 h 13832"/>
              <a:gd name="T10" fmla="*/ 18609 w 18610"/>
              <a:gd name="T11" fmla="*/ 13776 h 13832"/>
              <a:gd name="T12" fmla="*/ 18609 w 18610"/>
              <a:gd name="T13" fmla="*/ 13776 h 13832"/>
              <a:gd name="T14" fmla="*/ 18553 w 18610"/>
              <a:gd name="T15" fmla="*/ 13831 h 13832"/>
              <a:gd name="T16" fmla="*/ 18553 w 18610"/>
              <a:gd name="T17" fmla="*/ 13831 h 13832"/>
              <a:gd name="T18" fmla="*/ 56 w 18610"/>
              <a:gd name="T19" fmla="*/ 13831 h 13832"/>
              <a:gd name="T20" fmla="*/ 56 w 18610"/>
              <a:gd name="T21" fmla="*/ 13831 h 13832"/>
              <a:gd name="T22" fmla="*/ 0 w 18610"/>
              <a:gd name="T23" fmla="*/ 13776 h 13832"/>
              <a:gd name="T24" fmla="*/ 0 w 18610"/>
              <a:gd name="T25" fmla="*/ 13776 h 13832"/>
              <a:gd name="T26" fmla="*/ 0 w 18610"/>
              <a:gd name="T27" fmla="*/ 56 h 13832"/>
              <a:gd name="T28" fmla="*/ 0 w 18610"/>
              <a:gd name="T29" fmla="*/ 56 h 13832"/>
              <a:gd name="T30" fmla="*/ 56 w 18610"/>
              <a:gd name="T31" fmla="*/ 0 h 13832"/>
              <a:gd name="T32" fmla="*/ 56 w 18610"/>
              <a:gd name="T33" fmla="*/ 0 h 13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610" h="13832">
                <a:moveTo>
                  <a:pt x="56" y="0"/>
                </a:moveTo>
                <a:lnTo>
                  <a:pt x="18553" y="0"/>
                </a:lnTo>
                <a:lnTo>
                  <a:pt x="18553" y="0"/>
                </a:lnTo>
                <a:cubicBezTo>
                  <a:pt x="18584" y="0"/>
                  <a:pt x="18609" y="25"/>
                  <a:pt x="18609" y="56"/>
                </a:cubicBezTo>
                <a:lnTo>
                  <a:pt x="18609" y="56"/>
                </a:lnTo>
                <a:lnTo>
                  <a:pt x="18609" y="13776"/>
                </a:lnTo>
                <a:lnTo>
                  <a:pt x="18609" y="13776"/>
                </a:lnTo>
                <a:cubicBezTo>
                  <a:pt x="18609" y="13806"/>
                  <a:pt x="18584" y="13831"/>
                  <a:pt x="18553" y="13831"/>
                </a:cubicBezTo>
                <a:lnTo>
                  <a:pt x="18553" y="13831"/>
                </a:lnTo>
                <a:lnTo>
                  <a:pt x="56" y="13831"/>
                </a:lnTo>
                <a:lnTo>
                  <a:pt x="56" y="13831"/>
                </a:lnTo>
                <a:cubicBezTo>
                  <a:pt x="25" y="13831"/>
                  <a:pt x="0" y="13806"/>
                  <a:pt x="0" y="13776"/>
                </a:cubicBezTo>
                <a:lnTo>
                  <a:pt x="0" y="13776"/>
                </a:lnTo>
                <a:lnTo>
                  <a:pt x="0" y="56"/>
                </a:lnTo>
                <a:lnTo>
                  <a:pt x="0" y="56"/>
                </a:lnTo>
                <a:cubicBezTo>
                  <a:pt x="0" y="25"/>
                  <a:pt x="25" y="0"/>
                  <a:pt x="56" y="0"/>
                </a:cubicBezTo>
                <a:lnTo>
                  <a:pt x="56" y="0"/>
                </a:lnTo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DE73EC2C-A158-3D4C-8CCD-1BB14B93D7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5383" y="7730274"/>
            <a:ext cx="15196730" cy="3626"/>
          </a:xfrm>
          <a:prstGeom prst="line">
            <a:avLst/>
          </a:prstGeom>
          <a:noFill/>
          <a:ln w="38100" cap="flat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CE351321-C617-5F44-8510-14498F9810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5383" y="10619016"/>
            <a:ext cx="15196730" cy="3628"/>
          </a:xfrm>
          <a:prstGeom prst="line">
            <a:avLst/>
          </a:prstGeom>
          <a:noFill/>
          <a:ln w="38100" cap="flat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ECD23A88-0FB1-E448-92EB-A94DE361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0350" y="8767772"/>
            <a:ext cx="2594079" cy="1541714"/>
          </a:xfrm>
          <a:prstGeom prst="roundRect">
            <a:avLst>
              <a:gd name="adj" fmla="val 3649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FA78A8F8-48CB-DC46-8A0C-76BC47547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2233" y="8767772"/>
            <a:ext cx="2594079" cy="1541714"/>
          </a:xfrm>
          <a:prstGeom prst="roundRect">
            <a:avLst>
              <a:gd name="adj" fmla="val 3057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AB372E9-6DA1-2F4D-997E-2A1249F00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1483" y="8767772"/>
            <a:ext cx="2594079" cy="1541714"/>
          </a:xfrm>
          <a:prstGeom prst="roundRect">
            <a:avLst>
              <a:gd name="adj" fmla="val 424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911CFADA-F0D3-4644-9795-51CBE11F2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4115" y="8698840"/>
            <a:ext cx="3329565" cy="1679578"/>
          </a:xfrm>
          <a:prstGeom prst="roundRect">
            <a:avLst>
              <a:gd name="adj" fmla="val 2364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E3977736-EC21-384C-9212-0B851265E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3366" y="8767772"/>
            <a:ext cx="2594079" cy="1541714"/>
          </a:xfrm>
          <a:prstGeom prst="roundRect">
            <a:avLst>
              <a:gd name="adj" fmla="val 3649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0411B2B9-E500-454C-8AC7-6DB92D37A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402" y="3198016"/>
            <a:ext cx="3473678" cy="3012718"/>
          </a:xfrm>
          <a:custGeom>
            <a:avLst/>
            <a:gdLst>
              <a:gd name="T0" fmla="*/ 3083 w 3084"/>
              <a:gd name="T1" fmla="*/ 3914 h 3915"/>
              <a:gd name="T2" fmla="*/ 0 w 3084"/>
              <a:gd name="T3" fmla="*/ 3914 h 3915"/>
              <a:gd name="T4" fmla="*/ 0 w 3084"/>
              <a:gd name="T5" fmla="*/ 0 h 3915"/>
              <a:gd name="T6" fmla="*/ 3083 w 3084"/>
              <a:gd name="T7" fmla="*/ 0 h 3915"/>
              <a:gd name="T8" fmla="*/ 3083 w 3084"/>
              <a:gd name="T9" fmla="*/ 3914 h 3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4" h="3915">
                <a:moveTo>
                  <a:pt x="3083" y="3914"/>
                </a:moveTo>
                <a:lnTo>
                  <a:pt x="0" y="3914"/>
                </a:lnTo>
                <a:lnTo>
                  <a:pt x="0" y="0"/>
                </a:lnTo>
                <a:lnTo>
                  <a:pt x="3083" y="0"/>
                </a:lnTo>
                <a:lnTo>
                  <a:pt x="3083" y="391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8483DAA2-BEBE-A142-9592-48ADF426D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401" y="3198787"/>
            <a:ext cx="3472552" cy="3011947"/>
          </a:xfrm>
          <a:custGeom>
            <a:avLst/>
            <a:gdLst>
              <a:gd name="connsiteX0" fmla="*/ 0 w 3472552"/>
              <a:gd name="connsiteY0" fmla="*/ 1012097 h 3220482"/>
              <a:gd name="connsiteX1" fmla="*/ 3472552 w 3472552"/>
              <a:gd name="connsiteY1" fmla="*/ 2699023 h 3220482"/>
              <a:gd name="connsiteX2" fmla="*/ 3472552 w 3472552"/>
              <a:gd name="connsiteY2" fmla="*/ 3220482 h 3220482"/>
              <a:gd name="connsiteX3" fmla="*/ 2570342 w 3472552"/>
              <a:gd name="connsiteY3" fmla="*/ 3220482 h 3220482"/>
              <a:gd name="connsiteX4" fmla="*/ 0 w 3472552"/>
              <a:gd name="connsiteY4" fmla="*/ 1886404 h 3220482"/>
              <a:gd name="connsiteX5" fmla="*/ 104358 w 3472552"/>
              <a:gd name="connsiteY5" fmla="*/ 0 h 3220482"/>
              <a:gd name="connsiteX6" fmla="*/ 1604212 w 3472552"/>
              <a:gd name="connsiteY6" fmla="*/ 0 h 3220482"/>
              <a:gd name="connsiteX7" fmla="*/ 3472552 w 3472552"/>
              <a:gd name="connsiteY7" fmla="*/ 1100506 h 3220482"/>
              <a:gd name="connsiteX8" fmla="*/ 3472552 w 3472552"/>
              <a:gd name="connsiteY8" fmla="*/ 1943569 h 322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2552" h="3220482">
                <a:moveTo>
                  <a:pt x="0" y="1012097"/>
                </a:moveTo>
                <a:lnTo>
                  <a:pt x="3472552" y="2699023"/>
                </a:lnTo>
                <a:lnTo>
                  <a:pt x="3472552" y="3220482"/>
                </a:lnTo>
                <a:lnTo>
                  <a:pt x="2570342" y="3220482"/>
                </a:lnTo>
                <a:lnTo>
                  <a:pt x="0" y="1886404"/>
                </a:lnTo>
                <a:close/>
                <a:moveTo>
                  <a:pt x="104358" y="0"/>
                </a:moveTo>
                <a:lnTo>
                  <a:pt x="1604212" y="0"/>
                </a:lnTo>
                <a:lnTo>
                  <a:pt x="3472552" y="1100506"/>
                </a:lnTo>
                <a:lnTo>
                  <a:pt x="3472552" y="1943569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0BF10655-E204-2342-915B-B9B9E24EB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400" y="6210735"/>
            <a:ext cx="3473678" cy="1196682"/>
          </a:xfrm>
          <a:custGeom>
            <a:avLst/>
            <a:gdLst>
              <a:gd name="T0" fmla="*/ 3083 w 3084"/>
              <a:gd name="T1" fmla="*/ 1160 h 1161"/>
              <a:gd name="T2" fmla="*/ 0 w 3084"/>
              <a:gd name="T3" fmla="*/ 1160 h 1161"/>
              <a:gd name="T4" fmla="*/ 0 w 3084"/>
              <a:gd name="T5" fmla="*/ 0 h 1161"/>
              <a:gd name="T6" fmla="*/ 3083 w 3084"/>
              <a:gd name="T7" fmla="*/ 0 h 1161"/>
              <a:gd name="T8" fmla="*/ 3083 w 3084"/>
              <a:gd name="T9" fmla="*/ 116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4" h="1161">
                <a:moveTo>
                  <a:pt x="3083" y="1160"/>
                </a:moveTo>
                <a:lnTo>
                  <a:pt x="0" y="1160"/>
                </a:lnTo>
                <a:lnTo>
                  <a:pt x="0" y="0"/>
                </a:lnTo>
                <a:lnTo>
                  <a:pt x="3083" y="0"/>
                </a:lnTo>
                <a:lnTo>
                  <a:pt x="3083" y="116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B597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30577B58-DCF1-7B4E-BD71-6AA454153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4061" y="3198016"/>
            <a:ext cx="3473678" cy="3012718"/>
          </a:xfrm>
          <a:custGeom>
            <a:avLst/>
            <a:gdLst>
              <a:gd name="T0" fmla="*/ 3083 w 3084"/>
              <a:gd name="T1" fmla="*/ 3914 h 3915"/>
              <a:gd name="T2" fmla="*/ 0 w 3084"/>
              <a:gd name="T3" fmla="*/ 3914 h 3915"/>
              <a:gd name="T4" fmla="*/ 0 w 3084"/>
              <a:gd name="T5" fmla="*/ 0 h 3915"/>
              <a:gd name="T6" fmla="*/ 3083 w 3084"/>
              <a:gd name="T7" fmla="*/ 0 h 3915"/>
              <a:gd name="T8" fmla="*/ 3083 w 3084"/>
              <a:gd name="T9" fmla="*/ 3914 h 3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4" h="3915">
                <a:moveTo>
                  <a:pt x="3083" y="3914"/>
                </a:moveTo>
                <a:lnTo>
                  <a:pt x="0" y="3914"/>
                </a:lnTo>
                <a:lnTo>
                  <a:pt x="0" y="0"/>
                </a:lnTo>
                <a:lnTo>
                  <a:pt x="3083" y="0"/>
                </a:lnTo>
                <a:lnTo>
                  <a:pt x="3083" y="391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87B8AB02-9964-4D40-B5F2-F1FBE2D67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4061" y="6210735"/>
            <a:ext cx="3473678" cy="1196682"/>
          </a:xfrm>
          <a:custGeom>
            <a:avLst/>
            <a:gdLst>
              <a:gd name="T0" fmla="*/ 3083 w 3084"/>
              <a:gd name="T1" fmla="*/ 1160 h 1161"/>
              <a:gd name="T2" fmla="*/ 0 w 3084"/>
              <a:gd name="T3" fmla="*/ 1160 h 1161"/>
              <a:gd name="T4" fmla="*/ 0 w 3084"/>
              <a:gd name="T5" fmla="*/ 0 h 1161"/>
              <a:gd name="T6" fmla="*/ 3083 w 3084"/>
              <a:gd name="T7" fmla="*/ 0 h 1161"/>
              <a:gd name="T8" fmla="*/ 3083 w 3084"/>
              <a:gd name="T9" fmla="*/ 116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4" h="1161">
                <a:moveTo>
                  <a:pt x="3083" y="1160"/>
                </a:moveTo>
                <a:lnTo>
                  <a:pt x="0" y="1160"/>
                </a:lnTo>
                <a:lnTo>
                  <a:pt x="0" y="0"/>
                </a:lnTo>
                <a:lnTo>
                  <a:pt x="3083" y="0"/>
                </a:lnTo>
                <a:lnTo>
                  <a:pt x="3083" y="116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B597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CF7A4200-7B1F-D341-88BF-FCA9EDF7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1575" y="3198786"/>
            <a:ext cx="3475036" cy="3011948"/>
          </a:xfrm>
          <a:custGeom>
            <a:avLst/>
            <a:gdLst>
              <a:gd name="connsiteX0" fmla="*/ 3475036 w 3475036"/>
              <a:gd name="connsiteY0" fmla="*/ 2006060 h 3220483"/>
              <a:gd name="connsiteX1" fmla="*/ 3475036 w 3475036"/>
              <a:gd name="connsiteY1" fmla="*/ 3220482 h 3220483"/>
              <a:gd name="connsiteX2" fmla="*/ 1801440 w 3475036"/>
              <a:gd name="connsiteY2" fmla="*/ 3220482 h 3220483"/>
              <a:gd name="connsiteX3" fmla="*/ 2786762 w 3475036"/>
              <a:gd name="connsiteY3" fmla="*/ 1215243 h 3220483"/>
              <a:gd name="connsiteX4" fmla="*/ 583721 w 3475036"/>
              <a:gd name="connsiteY4" fmla="*/ 3220483 h 3220483"/>
              <a:gd name="connsiteX5" fmla="*/ 0 w 3475036"/>
              <a:gd name="connsiteY5" fmla="*/ 3220483 h 3220483"/>
              <a:gd name="connsiteX6" fmla="*/ 0 w 3475036"/>
              <a:gd name="connsiteY6" fmla="*/ 1707094 h 3220483"/>
              <a:gd name="connsiteX7" fmla="*/ 2012528 w 3475036"/>
              <a:gd name="connsiteY7" fmla="*/ 0 h 3220483"/>
              <a:gd name="connsiteX8" fmla="*/ 3475036 w 3475036"/>
              <a:gd name="connsiteY8" fmla="*/ 0 h 3220483"/>
              <a:gd name="connsiteX9" fmla="*/ 3475036 w 3475036"/>
              <a:gd name="connsiteY9" fmla="*/ 482201 h 3220483"/>
              <a:gd name="connsiteX10" fmla="*/ 961596 w 3475036"/>
              <a:gd name="connsiteY10" fmla="*/ 906078 h 322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5036" h="3220483">
                <a:moveTo>
                  <a:pt x="3475036" y="2006060"/>
                </a:moveTo>
                <a:lnTo>
                  <a:pt x="3475036" y="3220482"/>
                </a:lnTo>
                <a:lnTo>
                  <a:pt x="1801440" y="3220482"/>
                </a:lnTo>
                <a:close/>
                <a:moveTo>
                  <a:pt x="2786762" y="1215243"/>
                </a:moveTo>
                <a:lnTo>
                  <a:pt x="583721" y="3220483"/>
                </a:lnTo>
                <a:lnTo>
                  <a:pt x="0" y="3220483"/>
                </a:lnTo>
                <a:lnTo>
                  <a:pt x="0" y="1707094"/>
                </a:lnTo>
                <a:close/>
                <a:moveTo>
                  <a:pt x="2012528" y="0"/>
                </a:moveTo>
                <a:lnTo>
                  <a:pt x="3475036" y="0"/>
                </a:lnTo>
                <a:lnTo>
                  <a:pt x="3475036" y="482201"/>
                </a:lnTo>
                <a:lnTo>
                  <a:pt x="961596" y="90607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3FA9D14C-7762-4B42-A5C2-50F030802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2235" y="3198016"/>
            <a:ext cx="3473678" cy="3012718"/>
          </a:xfrm>
          <a:custGeom>
            <a:avLst/>
            <a:gdLst>
              <a:gd name="T0" fmla="*/ 3083 w 3084"/>
              <a:gd name="T1" fmla="*/ 3914 h 3915"/>
              <a:gd name="T2" fmla="*/ 0 w 3084"/>
              <a:gd name="T3" fmla="*/ 3914 h 3915"/>
              <a:gd name="T4" fmla="*/ 0 w 3084"/>
              <a:gd name="T5" fmla="*/ 0 h 3915"/>
              <a:gd name="T6" fmla="*/ 3083 w 3084"/>
              <a:gd name="T7" fmla="*/ 0 h 3915"/>
              <a:gd name="T8" fmla="*/ 3083 w 3084"/>
              <a:gd name="T9" fmla="*/ 3914 h 3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4" h="3915">
                <a:moveTo>
                  <a:pt x="3083" y="3914"/>
                </a:moveTo>
                <a:lnTo>
                  <a:pt x="0" y="3914"/>
                </a:lnTo>
                <a:lnTo>
                  <a:pt x="0" y="0"/>
                </a:lnTo>
                <a:lnTo>
                  <a:pt x="3083" y="0"/>
                </a:lnTo>
                <a:lnTo>
                  <a:pt x="3083" y="391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59238908-3164-3B4E-89C4-E909AFFCF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4721" y="6210735"/>
            <a:ext cx="3473678" cy="1196682"/>
          </a:xfrm>
          <a:custGeom>
            <a:avLst/>
            <a:gdLst>
              <a:gd name="T0" fmla="*/ 3083 w 3084"/>
              <a:gd name="T1" fmla="*/ 1160 h 1161"/>
              <a:gd name="T2" fmla="*/ 0 w 3084"/>
              <a:gd name="T3" fmla="*/ 1160 h 1161"/>
              <a:gd name="T4" fmla="*/ 0 w 3084"/>
              <a:gd name="T5" fmla="*/ 0 h 1161"/>
              <a:gd name="T6" fmla="*/ 3083 w 3084"/>
              <a:gd name="T7" fmla="*/ 0 h 1161"/>
              <a:gd name="T8" fmla="*/ 3083 w 3084"/>
              <a:gd name="T9" fmla="*/ 116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4" h="1161">
                <a:moveTo>
                  <a:pt x="3083" y="1160"/>
                </a:moveTo>
                <a:lnTo>
                  <a:pt x="0" y="1160"/>
                </a:lnTo>
                <a:lnTo>
                  <a:pt x="0" y="0"/>
                </a:lnTo>
                <a:lnTo>
                  <a:pt x="3083" y="0"/>
                </a:lnTo>
                <a:lnTo>
                  <a:pt x="3083" y="116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B597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06EFCEB4-23D4-AC4C-B645-8052F145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2235" y="3198788"/>
            <a:ext cx="3472553" cy="3011946"/>
          </a:xfrm>
          <a:custGeom>
            <a:avLst/>
            <a:gdLst>
              <a:gd name="connsiteX0" fmla="*/ 3472553 w 3472553"/>
              <a:gd name="connsiteY0" fmla="*/ 551392 h 3220481"/>
              <a:gd name="connsiteX1" fmla="*/ 3472553 w 3472553"/>
              <a:gd name="connsiteY1" fmla="*/ 1856737 h 3220481"/>
              <a:gd name="connsiteX2" fmla="*/ 1914052 w 3472553"/>
              <a:gd name="connsiteY2" fmla="*/ 3220481 h 3220481"/>
              <a:gd name="connsiteX3" fmla="*/ 357804 w 3472553"/>
              <a:gd name="connsiteY3" fmla="*/ 3220481 h 3220481"/>
              <a:gd name="connsiteX4" fmla="*/ 0 w 3472553"/>
              <a:gd name="connsiteY4" fmla="*/ 0 h 3220481"/>
              <a:gd name="connsiteX5" fmla="*/ 1310823 w 3472553"/>
              <a:gd name="connsiteY5" fmla="*/ 0 h 3220481"/>
              <a:gd name="connsiteX6" fmla="*/ 0 w 3472553"/>
              <a:gd name="connsiteY6" fmla="*/ 1101966 h 322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2553" h="3220481">
                <a:moveTo>
                  <a:pt x="3472553" y="551392"/>
                </a:moveTo>
                <a:lnTo>
                  <a:pt x="3472553" y="1856737"/>
                </a:lnTo>
                <a:lnTo>
                  <a:pt x="1914052" y="3220481"/>
                </a:lnTo>
                <a:lnTo>
                  <a:pt x="357804" y="3220481"/>
                </a:lnTo>
                <a:close/>
                <a:moveTo>
                  <a:pt x="0" y="0"/>
                </a:moveTo>
                <a:lnTo>
                  <a:pt x="1310823" y="0"/>
                </a:lnTo>
                <a:lnTo>
                  <a:pt x="0" y="110196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28" name="Freeform 26">
            <a:extLst>
              <a:ext uri="{FF2B5EF4-FFF2-40B4-BE49-F238E27FC236}">
                <a16:creationId xmlns:a16="http://schemas.microsoft.com/office/drawing/2014/main" id="{7CC104F3-E2DA-014B-9F71-C1C39418D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380" y="3198016"/>
            <a:ext cx="3473678" cy="3012718"/>
          </a:xfrm>
          <a:custGeom>
            <a:avLst/>
            <a:gdLst>
              <a:gd name="T0" fmla="*/ 3083 w 3084"/>
              <a:gd name="T1" fmla="*/ 3914 h 3915"/>
              <a:gd name="T2" fmla="*/ 0 w 3084"/>
              <a:gd name="T3" fmla="*/ 3914 h 3915"/>
              <a:gd name="T4" fmla="*/ 0 w 3084"/>
              <a:gd name="T5" fmla="*/ 0 h 3915"/>
              <a:gd name="T6" fmla="*/ 3083 w 3084"/>
              <a:gd name="T7" fmla="*/ 0 h 3915"/>
              <a:gd name="T8" fmla="*/ 3083 w 3084"/>
              <a:gd name="T9" fmla="*/ 3914 h 3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4" h="3915">
                <a:moveTo>
                  <a:pt x="3083" y="3914"/>
                </a:moveTo>
                <a:lnTo>
                  <a:pt x="0" y="3914"/>
                </a:lnTo>
                <a:lnTo>
                  <a:pt x="0" y="0"/>
                </a:lnTo>
                <a:lnTo>
                  <a:pt x="3083" y="0"/>
                </a:lnTo>
                <a:lnTo>
                  <a:pt x="3083" y="3914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9" name="Freeform 27">
            <a:extLst>
              <a:ext uri="{FF2B5EF4-FFF2-40B4-BE49-F238E27FC236}">
                <a16:creationId xmlns:a16="http://schemas.microsoft.com/office/drawing/2014/main" id="{C6EE843C-3B1B-A240-93D4-A1328621B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380" y="6210735"/>
            <a:ext cx="3473678" cy="1196682"/>
          </a:xfrm>
          <a:custGeom>
            <a:avLst/>
            <a:gdLst>
              <a:gd name="T0" fmla="*/ 3083 w 3084"/>
              <a:gd name="T1" fmla="*/ 1160 h 1161"/>
              <a:gd name="T2" fmla="*/ 0 w 3084"/>
              <a:gd name="T3" fmla="*/ 1160 h 1161"/>
              <a:gd name="T4" fmla="*/ 0 w 3084"/>
              <a:gd name="T5" fmla="*/ 0 h 1161"/>
              <a:gd name="T6" fmla="*/ 3083 w 3084"/>
              <a:gd name="T7" fmla="*/ 0 h 1161"/>
              <a:gd name="T8" fmla="*/ 3083 w 3084"/>
              <a:gd name="T9" fmla="*/ 116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4" h="1161">
                <a:moveTo>
                  <a:pt x="3083" y="1160"/>
                </a:moveTo>
                <a:lnTo>
                  <a:pt x="0" y="1160"/>
                </a:lnTo>
                <a:lnTo>
                  <a:pt x="0" y="0"/>
                </a:lnTo>
                <a:lnTo>
                  <a:pt x="3083" y="0"/>
                </a:lnTo>
                <a:lnTo>
                  <a:pt x="3083" y="116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B597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AE0070F3-E4CB-C643-A149-19CDB81AD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379" y="3622875"/>
            <a:ext cx="3475036" cy="2587859"/>
          </a:xfrm>
          <a:custGeom>
            <a:avLst/>
            <a:gdLst>
              <a:gd name="connsiteX0" fmla="*/ 1509601 w 3475036"/>
              <a:gd name="connsiteY0" fmla="*/ 1530843 h 2767032"/>
              <a:gd name="connsiteX1" fmla="*/ 1191671 w 3475036"/>
              <a:gd name="connsiteY1" fmla="*/ 2748128 h 2767032"/>
              <a:gd name="connsiteX2" fmla="*/ 0 w 3475036"/>
              <a:gd name="connsiteY2" fmla="*/ 2767032 h 2767032"/>
              <a:gd name="connsiteX3" fmla="*/ 0 w 3475036"/>
              <a:gd name="connsiteY3" fmla="*/ 1711669 h 2767032"/>
              <a:gd name="connsiteX4" fmla="*/ 3475036 w 3475036"/>
              <a:gd name="connsiteY4" fmla="*/ 0 h 2767032"/>
              <a:gd name="connsiteX5" fmla="*/ 3475036 w 3475036"/>
              <a:gd name="connsiteY5" fmla="*/ 1403057 h 2767032"/>
              <a:gd name="connsiteX6" fmla="*/ 1736839 w 3475036"/>
              <a:gd name="connsiteY6" fmla="*/ 712638 h 276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36" h="2767032">
                <a:moveTo>
                  <a:pt x="1509601" y="1530843"/>
                </a:moveTo>
                <a:lnTo>
                  <a:pt x="1191671" y="2748128"/>
                </a:lnTo>
                <a:lnTo>
                  <a:pt x="0" y="2767032"/>
                </a:lnTo>
                <a:lnTo>
                  <a:pt x="0" y="1711669"/>
                </a:lnTo>
                <a:close/>
                <a:moveTo>
                  <a:pt x="3475036" y="0"/>
                </a:moveTo>
                <a:lnTo>
                  <a:pt x="3475036" y="1403057"/>
                </a:lnTo>
                <a:lnTo>
                  <a:pt x="1736839" y="71263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32" name="Freeform 30">
            <a:extLst>
              <a:ext uri="{FF2B5EF4-FFF2-40B4-BE49-F238E27FC236}">
                <a16:creationId xmlns:a16="http://schemas.microsoft.com/office/drawing/2014/main" id="{10D27D3D-88B0-9B4A-98B8-7A7FD9F35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2769321"/>
            <a:ext cx="5135550" cy="10184680"/>
          </a:xfrm>
          <a:custGeom>
            <a:avLst/>
            <a:gdLst>
              <a:gd name="T0" fmla="*/ 56 w 3750"/>
              <a:gd name="T1" fmla="*/ 0 h 13832"/>
              <a:gd name="T2" fmla="*/ 3749 w 3750"/>
              <a:gd name="T3" fmla="*/ 0 h 13832"/>
              <a:gd name="T4" fmla="*/ 3749 w 3750"/>
              <a:gd name="T5" fmla="*/ 13831 h 13832"/>
              <a:gd name="T6" fmla="*/ 56 w 3750"/>
              <a:gd name="T7" fmla="*/ 13831 h 13832"/>
              <a:gd name="T8" fmla="*/ 56 w 3750"/>
              <a:gd name="T9" fmla="*/ 13831 h 13832"/>
              <a:gd name="T10" fmla="*/ 0 w 3750"/>
              <a:gd name="T11" fmla="*/ 13776 h 13832"/>
              <a:gd name="T12" fmla="*/ 0 w 3750"/>
              <a:gd name="T13" fmla="*/ 13776 h 13832"/>
              <a:gd name="T14" fmla="*/ 0 w 3750"/>
              <a:gd name="T15" fmla="*/ 56 h 13832"/>
              <a:gd name="T16" fmla="*/ 0 w 3750"/>
              <a:gd name="T17" fmla="*/ 56 h 13832"/>
              <a:gd name="T18" fmla="*/ 56 w 3750"/>
              <a:gd name="T19" fmla="*/ 0 h 13832"/>
              <a:gd name="T20" fmla="*/ 56 w 3750"/>
              <a:gd name="T21" fmla="*/ 0 h 13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50" h="13832">
                <a:moveTo>
                  <a:pt x="56" y="0"/>
                </a:moveTo>
                <a:lnTo>
                  <a:pt x="3749" y="0"/>
                </a:lnTo>
                <a:lnTo>
                  <a:pt x="3749" y="13831"/>
                </a:lnTo>
                <a:lnTo>
                  <a:pt x="56" y="13831"/>
                </a:lnTo>
                <a:lnTo>
                  <a:pt x="56" y="13831"/>
                </a:lnTo>
                <a:cubicBezTo>
                  <a:pt x="25" y="13831"/>
                  <a:pt x="0" y="13806"/>
                  <a:pt x="0" y="13776"/>
                </a:cubicBezTo>
                <a:lnTo>
                  <a:pt x="0" y="13776"/>
                </a:lnTo>
                <a:lnTo>
                  <a:pt x="0" y="56"/>
                </a:lnTo>
                <a:lnTo>
                  <a:pt x="0" y="56"/>
                </a:lnTo>
                <a:cubicBezTo>
                  <a:pt x="0" y="25"/>
                  <a:pt x="25" y="0"/>
                  <a:pt x="56" y="0"/>
                </a:cubicBezTo>
                <a:lnTo>
                  <a:pt x="56" y="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B597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3" name="Freeform 31">
            <a:extLst>
              <a:ext uri="{FF2B5EF4-FFF2-40B4-BE49-F238E27FC236}">
                <a16:creationId xmlns:a16="http://schemas.microsoft.com/office/drawing/2014/main" id="{D14BAF7B-427E-5347-886C-850C93E5B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5423" y="5193709"/>
            <a:ext cx="105760" cy="365760"/>
          </a:xfrm>
          <a:custGeom>
            <a:avLst/>
            <a:gdLst>
              <a:gd name="T0" fmla="*/ 0 w 98"/>
              <a:gd name="T1" fmla="*/ 420 h 421"/>
              <a:gd name="T2" fmla="*/ 0 w 98"/>
              <a:gd name="T3" fmla="*/ 0 h 421"/>
              <a:gd name="T4" fmla="*/ 97 w 98"/>
              <a:gd name="T5" fmla="*/ 0 h 421"/>
              <a:gd name="T6" fmla="*/ 97 w 98"/>
              <a:gd name="T7" fmla="*/ 420 h 421"/>
              <a:gd name="T8" fmla="*/ 0 w 98"/>
              <a:gd name="T9" fmla="*/ 420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421">
                <a:moveTo>
                  <a:pt x="0" y="420"/>
                </a:moveTo>
                <a:lnTo>
                  <a:pt x="0" y="0"/>
                </a:lnTo>
                <a:lnTo>
                  <a:pt x="97" y="0"/>
                </a:lnTo>
                <a:lnTo>
                  <a:pt x="97" y="420"/>
                </a:lnTo>
                <a:lnTo>
                  <a:pt x="0" y="420"/>
                </a:lnTo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846A61B-3806-DC49-9E40-73CFB03F4342}"/>
              </a:ext>
            </a:extLst>
          </p:cNvPr>
          <p:cNvSpPr/>
          <p:nvPr/>
        </p:nvSpPr>
        <p:spPr>
          <a:xfrm>
            <a:off x="22133854" y="568411"/>
            <a:ext cx="997995" cy="1154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3AA3AA-54C5-D043-AB30-D7AC83D502FF}"/>
              </a:ext>
            </a:extLst>
          </p:cNvPr>
          <p:cNvSpPr txBox="1"/>
          <p:nvPr/>
        </p:nvSpPr>
        <p:spPr>
          <a:xfrm>
            <a:off x="1520825" y="482419"/>
            <a:ext cx="727635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 Slide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DAF206-A8E6-8148-8B9E-6119FFEA9F66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3F48D7-7EDA-0D47-B81A-979AF0BA86D0}"/>
              </a:ext>
            </a:extLst>
          </p:cNvPr>
          <p:cNvSpPr txBox="1"/>
          <p:nvPr/>
        </p:nvSpPr>
        <p:spPr>
          <a:xfrm>
            <a:off x="13466024" y="7929676"/>
            <a:ext cx="258115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The Newest</a:t>
            </a:r>
          </a:p>
        </p:txBody>
      </p:sp>
      <p:sp>
        <p:nvSpPr>
          <p:cNvPr id="45" name="Shape 2727">
            <a:extLst>
              <a:ext uri="{FF2B5EF4-FFF2-40B4-BE49-F238E27FC236}">
                <a16:creationId xmlns:a16="http://schemas.microsoft.com/office/drawing/2014/main" id="{F768A5D6-B206-244D-858F-0FE673ED65D6}"/>
              </a:ext>
            </a:extLst>
          </p:cNvPr>
          <p:cNvSpPr>
            <a:spLocks noChangeAspect="1"/>
          </p:cNvSpPr>
          <p:nvPr/>
        </p:nvSpPr>
        <p:spPr>
          <a:xfrm>
            <a:off x="8212976" y="9067969"/>
            <a:ext cx="488826" cy="488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5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0" y="13745"/>
                  <a:pt x="10800" y="14405"/>
                  <a:pt x="10800" y="15218"/>
                </a:cubicBezTo>
                <a:cubicBezTo>
                  <a:pt x="10800" y="16031"/>
                  <a:pt x="10140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3" y="4424"/>
                </a:lnTo>
                <a:lnTo>
                  <a:pt x="11483" y="3967"/>
                </a:lnTo>
                <a:cubicBezTo>
                  <a:pt x="11424" y="3942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6" y="8306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2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90" y="4418"/>
                  <a:pt x="15218" y="44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6" name="Shape 2748">
            <a:extLst>
              <a:ext uri="{FF2B5EF4-FFF2-40B4-BE49-F238E27FC236}">
                <a16:creationId xmlns:a16="http://schemas.microsoft.com/office/drawing/2014/main" id="{7B90D969-507C-9140-A263-98BE46E616EF}"/>
              </a:ext>
            </a:extLst>
          </p:cNvPr>
          <p:cNvSpPr>
            <a:spLocks noChangeAspect="1"/>
          </p:cNvSpPr>
          <p:nvPr/>
        </p:nvSpPr>
        <p:spPr>
          <a:xfrm>
            <a:off x="14427129" y="8928609"/>
            <a:ext cx="653238" cy="653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7" name="Shape 2749">
            <a:extLst>
              <a:ext uri="{FF2B5EF4-FFF2-40B4-BE49-F238E27FC236}">
                <a16:creationId xmlns:a16="http://schemas.microsoft.com/office/drawing/2014/main" id="{47F78F47-5255-BB40-BE24-B3A3F2220D3C}"/>
              </a:ext>
            </a:extLst>
          </p:cNvPr>
          <p:cNvSpPr>
            <a:spLocks noChangeAspect="1"/>
          </p:cNvSpPr>
          <p:nvPr/>
        </p:nvSpPr>
        <p:spPr>
          <a:xfrm>
            <a:off x="17892987" y="9067969"/>
            <a:ext cx="311070" cy="488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2884"/>
                </a:moveTo>
                <a:cubicBezTo>
                  <a:pt x="19862" y="3005"/>
                  <a:pt x="15661" y="5580"/>
                  <a:pt x="11606" y="4718"/>
                </a:cubicBezTo>
                <a:cubicBezTo>
                  <a:pt x="9681" y="4310"/>
                  <a:pt x="8390" y="3899"/>
                  <a:pt x="7251" y="3535"/>
                </a:cubicBezTo>
                <a:cubicBezTo>
                  <a:pt x="5426" y="2953"/>
                  <a:pt x="4042" y="2513"/>
                  <a:pt x="1543" y="2647"/>
                </a:cubicBez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2884"/>
                  <a:pt x="20057" y="2884"/>
                </a:cubicBezTo>
                <a:close/>
                <a:moveTo>
                  <a:pt x="20057" y="5891"/>
                </a:moveTo>
                <a:cubicBezTo>
                  <a:pt x="20057" y="9144"/>
                  <a:pt x="15912" y="11782"/>
                  <a:pt x="10800" y="11782"/>
                </a:cubicBezTo>
                <a:cubicBezTo>
                  <a:pt x="5688" y="11782"/>
                  <a:pt x="1543" y="9144"/>
                  <a:pt x="1543" y="5891"/>
                </a:cubicBezTo>
                <a:lnTo>
                  <a:pt x="1543" y="3634"/>
                </a:lnTo>
                <a:cubicBezTo>
                  <a:pt x="3681" y="3500"/>
                  <a:pt x="4767" y="3841"/>
                  <a:pt x="6560" y="4413"/>
                </a:cubicBezTo>
                <a:cubicBezTo>
                  <a:pt x="7686" y="4772"/>
                  <a:pt x="9088" y="5219"/>
                  <a:pt x="11118" y="5650"/>
                </a:cubicBezTo>
                <a:cubicBezTo>
                  <a:pt x="11869" y="5809"/>
                  <a:pt x="12616" y="5877"/>
                  <a:pt x="13343" y="5877"/>
                </a:cubicBezTo>
                <a:cubicBezTo>
                  <a:pt x="16154" y="5877"/>
                  <a:pt x="18675" y="4862"/>
                  <a:pt x="20057" y="4176"/>
                </a:cubicBezTo>
                <a:cubicBezTo>
                  <a:pt x="20057" y="4176"/>
                  <a:pt x="20057" y="5891"/>
                  <a:pt x="20057" y="5891"/>
                </a:cubicBezTo>
                <a:close/>
                <a:moveTo>
                  <a:pt x="20829" y="0"/>
                </a:moveTo>
                <a:lnTo>
                  <a:pt x="771" y="0"/>
                </a:lnTo>
                <a:cubicBezTo>
                  <a:pt x="346" y="0"/>
                  <a:pt x="0" y="220"/>
                  <a:pt x="0" y="491"/>
                </a:cubicBezTo>
                <a:lnTo>
                  <a:pt x="0" y="5891"/>
                </a:lnTo>
                <a:cubicBezTo>
                  <a:pt x="0" y="9521"/>
                  <a:pt x="4426" y="12486"/>
                  <a:pt x="10029" y="12739"/>
                </a:cubicBezTo>
                <a:lnTo>
                  <a:pt x="10029" y="20618"/>
                </a:lnTo>
                <a:lnTo>
                  <a:pt x="3857" y="20618"/>
                </a:lnTo>
                <a:cubicBezTo>
                  <a:pt x="3432" y="20618"/>
                  <a:pt x="3086" y="20838"/>
                  <a:pt x="3086" y="21109"/>
                </a:cubicBezTo>
                <a:cubicBezTo>
                  <a:pt x="3086" y="21380"/>
                  <a:pt x="3432" y="21600"/>
                  <a:pt x="3857" y="21600"/>
                </a:cubicBezTo>
                <a:lnTo>
                  <a:pt x="17743" y="21600"/>
                </a:lnTo>
                <a:cubicBezTo>
                  <a:pt x="18168" y="21600"/>
                  <a:pt x="18514" y="21380"/>
                  <a:pt x="18514" y="21109"/>
                </a:cubicBezTo>
                <a:cubicBezTo>
                  <a:pt x="18514" y="20838"/>
                  <a:pt x="18168" y="20618"/>
                  <a:pt x="17743" y="20618"/>
                </a:cubicBezTo>
                <a:lnTo>
                  <a:pt x="11571" y="20618"/>
                </a:lnTo>
                <a:lnTo>
                  <a:pt x="11571" y="12739"/>
                </a:lnTo>
                <a:cubicBezTo>
                  <a:pt x="17174" y="12486"/>
                  <a:pt x="21600" y="9521"/>
                  <a:pt x="21600" y="5891"/>
                </a:cubicBezTo>
                <a:lnTo>
                  <a:pt x="21600" y="491"/>
                </a:lnTo>
                <a:cubicBezTo>
                  <a:pt x="21600" y="220"/>
                  <a:pt x="21254" y="0"/>
                  <a:pt x="20829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8" name="Shape 2783">
            <a:extLst>
              <a:ext uri="{FF2B5EF4-FFF2-40B4-BE49-F238E27FC236}">
                <a16:creationId xmlns:a16="http://schemas.microsoft.com/office/drawing/2014/main" id="{E7B36A23-4358-5C49-A193-DE3BD0C7B135}"/>
              </a:ext>
            </a:extLst>
          </p:cNvPr>
          <p:cNvSpPr>
            <a:spLocks noChangeAspect="1"/>
          </p:cNvSpPr>
          <p:nvPr/>
        </p:nvSpPr>
        <p:spPr>
          <a:xfrm>
            <a:off x="11169794" y="9101298"/>
            <a:ext cx="488826" cy="422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9" name="Shape 2786">
            <a:extLst>
              <a:ext uri="{FF2B5EF4-FFF2-40B4-BE49-F238E27FC236}">
                <a16:creationId xmlns:a16="http://schemas.microsoft.com/office/drawing/2014/main" id="{44923F7A-D749-2247-967D-9DC92825E192}"/>
              </a:ext>
            </a:extLst>
          </p:cNvPr>
          <p:cNvSpPr>
            <a:spLocks noChangeAspect="1"/>
          </p:cNvSpPr>
          <p:nvPr/>
        </p:nvSpPr>
        <p:spPr>
          <a:xfrm>
            <a:off x="20756168" y="9090175"/>
            <a:ext cx="488474" cy="444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6EE196A-92C4-3A41-BA23-172B5FB802D4}"/>
              </a:ext>
            </a:extLst>
          </p:cNvPr>
          <p:cNvSpPr txBox="1"/>
          <p:nvPr/>
        </p:nvSpPr>
        <p:spPr>
          <a:xfrm>
            <a:off x="14152912" y="9782745"/>
            <a:ext cx="1207383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E96B91F-262E-8548-870B-0E8107956CCF}"/>
              </a:ext>
            </a:extLst>
          </p:cNvPr>
          <p:cNvSpPr txBox="1"/>
          <p:nvPr/>
        </p:nvSpPr>
        <p:spPr>
          <a:xfrm>
            <a:off x="17436015" y="9670011"/>
            <a:ext cx="122501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F84C269-6C18-C447-B7B2-7BC11B1CECFC}"/>
              </a:ext>
            </a:extLst>
          </p:cNvPr>
          <p:cNvSpPr txBox="1"/>
          <p:nvPr/>
        </p:nvSpPr>
        <p:spPr>
          <a:xfrm>
            <a:off x="20390302" y="9670011"/>
            <a:ext cx="1220206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792B963-9EE7-934F-A9B3-DF0866F8EC13}"/>
              </a:ext>
            </a:extLst>
          </p:cNvPr>
          <p:cNvSpPr txBox="1"/>
          <p:nvPr/>
        </p:nvSpPr>
        <p:spPr>
          <a:xfrm>
            <a:off x="10808787" y="9670011"/>
            <a:ext cx="1200971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20B3C69-8430-9847-9AE2-5F1B00F4DAE9}"/>
              </a:ext>
            </a:extLst>
          </p:cNvPr>
          <p:cNvSpPr txBox="1"/>
          <p:nvPr/>
        </p:nvSpPr>
        <p:spPr>
          <a:xfrm>
            <a:off x="7886561" y="9670011"/>
            <a:ext cx="1141659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273A49B-B37E-C944-900C-E509B066C3A3}"/>
              </a:ext>
            </a:extLst>
          </p:cNvPr>
          <p:cNvSpPr txBox="1"/>
          <p:nvPr/>
        </p:nvSpPr>
        <p:spPr>
          <a:xfrm>
            <a:off x="8105788" y="4033265"/>
            <a:ext cx="1572866" cy="133754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Song</a:t>
            </a:r>
          </a:p>
          <a:p>
            <a:pPr algn="ctr">
              <a:lnSpc>
                <a:spcPts val="5000"/>
              </a:lnSpc>
            </a:pPr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D9F98AC-368F-F648-B291-FAEF815805E6}"/>
              </a:ext>
            </a:extLst>
          </p:cNvPr>
          <p:cNvSpPr txBox="1"/>
          <p:nvPr/>
        </p:nvSpPr>
        <p:spPr>
          <a:xfrm>
            <a:off x="11973086" y="4033265"/>
            <a:ext cx="1659430" cy="133754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Song</a:t>
            </a:r>
          </a:p>
          <a:p>
            <a:pPr algn="ctr">
              <a:lnSpc>
                <a:spcPts val="5000"/>
              </a:lnSpc>
            </a:pPr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D0158D9-804D-2544-9EDE-3CFCFF0B59E7}"/>
              </a:ext>
            </a:extLst>
          </p:cNvPr>
          <p:cNvSpPr txBox="1"/>
          <p:nvPr/>
        </p:nvSpPr>
        <p:spPr>
          <a:xfrm>
            <a:off x="15875132" y="4033265"/>
            <a:ext cx="1669047" cy="133754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Song</a:t>
            </a:r>
          </a:p>
          <a:p>
            <a:pPr algn="ctr">
              <a:lnSpc>
                <a:spcPts val="5000"/>
              </a:lnSpc>
            </a:pPr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E440B1-02DF-1D44-8DA9-A0E76FC8DA4A}"/>
              </a:ext>
            </a:extLst>
          </p:cNvPr>
          <p:cNvSpPr txBox="1"/>
          <p:nvPr/>
        </p:nvSpPr>
        <p:spPr>
          <a:xfrm>
            <a:off x="19772329" y="4033265"/>
            <a:ext cx="1694695" cy="133754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Song</a:t>
            </a:r>
          </a:p>
          <a:p>
            <a:pPr algn="ctr">
              <a:lnSpc>
                <a:spcPts val="5000"/>
              </a:lnSpc>
            </a:pPr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1F552773-6128-0841-8871-DC69EB6C6BB2}"/>
              </a:ext>
            </a:extLst>
          </p:cNvPr>
          <p:cNvSpPr txBox="1">
            <a:spLocks/>
          </p:cNvSpPr>
          <p:nvPr/>
        </p:nvSpPr>
        <p:spPr>
          <a:xfrm>
            <a:off x="7364794" y="6373412"/>
            <a:ext cx="3054850" cy="87132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 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43B4FA1B-C5ED-7242-8937-20DF6DE9224A}"/>
              </a:ext>
            </a:extLst>
          </p:cNvPr>
          <p:cNvSpPr txBox="1">
            <a:spLocks/>
          </p:cNvSpPr>
          <p:nvPr/>
        </p:nvSpPr>
        <p:spPr>
          <a:xfrm>
            <a:off x="11271086" y="6373412"/>
            <a:ext cx="3054850" cy="87132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 </a:t>
            </a: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B7530DCE-FE92-0C4F-994B-21F4EE66C5A7}"/>
              </a:ext>
            </a:extLst>
          </p:cNvPr>
          <p:cNvSpPr txBox="1">
            <a:spLocks/>
          </p:cNvSpPr>
          <p:nvPr/>
        </p:nvSpPr>
        <p:spPr>
          <a:xfrm>
            <a:off x="15224058" y="6373412"/>
            <a:ext cx="3054850" cy="87132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 </a:t>
            </a: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347FB25F-BEC9-2C44-B720-FB1E65822A9D}"/>
              </a:ext>
            </a:extLst>
          </p:cNvPr>
          <p:cNvSpPr txBox="1">
            <a:spLocks/>
          </p:cNvSpPr>
          <p:nvPr/>
        </p:nvSpPr>
        <p:spPr>
          <a:xfrm>
            <a:off x="19092251" y="6373412"/>
            <a:ext cx="3054850" cy="87132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 </a:t>
            </a:r>
          </a:p>
        </p:txBody>
      </p:sp>
      <p:sp>
        <p:nvSpPr>
          <p:cNvPr id="63" name="Freeform 8">
            <a:extLst>
              <a:ext uri="{FF2B5EF4-FFF2-40B4-BE49-F238E27FC236}">
                <a16:creationId xmlns:a16="http://schemas.microsoft.com/office/drawing/2014/main" id="{400E99F1-F68F-D442-B394-F7519773B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0350" y="10946679"/>
            <a:ext cx="4812736" cy="1541714"/>
          </a:xfrm>
          <a:prstGeom prst="roundRect">
            <a:avLst>
              <a:gd name="adj" fmla="val 3649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4" name="Freeform 8">
            <a:extLst>
              <a:ext uri="{FF2B5EF4-FFF2-40B4-BE49-F238E27FC236}">
                <a16:creationId xmlns:a16="http://schemas.microsoft.com/office/drawing/2014/main" id="{356DBA5A-0E32-1A48-B7E2-50CDF2454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2265" y="10946679"/>
            <a:ext cx="4812736" cy="1541714"/>
          </a:xfrm>
          <a:prstGeom prst="roundRect">
            <a:avLst>
              <a:gd name="adj" fmla="val 3649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5" name="Freeform 8">
            <a:extLst>
              <a:ext uri="{FF2B5EF4-FFF2-40B4-BE49-F238E27FC236}">
                <a16:creationId xmlns:a16="http://schemas.microsoft.com/office/drawing/2014/main" id="{CE8E176F-3206-F044-B2BE-D2260B0F3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4179" y="10946679"/>
            <a:ext cx="4812736" cy="1541714"/>
          </a:xfrm>
          <a:prstGeom prst="roundRect">
            <a:avLst>
              <a:gd name="adj" fmla="val 3649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6" name="Freeform 8">
            <a:extLst>
              <a:ext uri="{FF2B5EF4-FFF2-40B4-BE49-F238E27FC236}">
                <a16:creationId xmlns:a16="http://schemas.microsoft.com/office/drawing/2014/main" id="{EBF6C99D-E804-284E-988D-07E81F947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946" y="11119948"/>
            <a:ext cx="1188720" cy="1188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7" name="Freeform 8">
            <a:extLst>
              <a:ext uri="{FF2B5EF4-FFF2-40B4-BE49-F238E27FC236}">
                <a16:creationId xmlns:a16="http://schemas.microsoft.com/office/drawing/2014/main" id="{DDCB83D5-3B47-BD4A-935D-0DCFF7B71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3442" y="11119948"/>
            <a:ext cx="1188720" cy="11887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8" name="Freeform 8">
            <a:extLst>
              <a:ext uri="{FF2B5EF4-FFF2-40B4-BE49-F238E27FC236}">
                <a16:creationId xmlns:a16="http://schemas.microsoft.com/office/drawing/2014/main" id="{5EF0B612-5166-C14B-A510-47E981664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8546" y="11119948"/>
            <a:ext cx="1188720" cy="118872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9" name="Shape 2542">
            <a:extLst>
              <a:ext uri="{FF2B5EF4-FFF2-40B4-BE49-F238E27FC236}">
                <a16:creationId xmlns:a16="http://schemas.microsoft.com/office/drawing/2014/main" id="{13377704-3514-2641-91D8-2C31175B2346}"/>
              </a:ext>
            </a:extLst>
          </p:cNvPr>
          <p:cNvSpPr>
            <a:spLocks noChangeAspect="1"/>
          </p:cNvSpPr>
          <p:nvPr/>
        </p:nvSpPr>
        <p:spPr>
          <a:xfrm>
            <a:off x="7668979" y="11434981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70" name="Shape 2562">
            <a:extLst>
              <a:ext uri="{FF2B5EF4-FFF2-40B4-BE49-F238E27FC236}">
                <a16:creationId xmlns:a16="http://schemas.microsoft.com/office/drawing/2014/main" id="{59F04989-18E5-2A4A-8598-2AD9246FF623}"/>
              </a:ext>
            </a:extLst>
          </p:cNvPr>
          <p:cNvSpPr>
            <a:spLocks noChangeAspect="1"/>
          </p:cNvSpPr>
          <p:nvPr/>
        </p:nvSpPr>
        <p:spPr>
          <a:xfrm>
            <a:off x="18041530" y="11434981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71" name="Shape 2577">
            <a:extLst>
              <a:ext uri="{FF2B5EF4-FFF2-40B4-BE49-F238E27FC236}">
                <a16:creationId xmlns:a16="http://schemas.microsoft.com/office/drawing/2014/main" id="{29296731-27F1-934C-8187-835634CC53E4}"/>
              </a:ext>
            </a:extLst>
          </p:cNvPr>
          <p:cNvSpPr>
            <a:spLocks noChangeAspect="1"/>
          </p:cNvSpPr>
          <p:nvPr/>
        </p:nvSpPr>
        <p:spPr>
          <a:xfrm>
            <a:off x="12873867" y="11434981"/>
            <a:ext cx="507869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C8F5CC4-D5DF-0640-A5D2-BFA4727CBD6F}"/>
              </a:ext>
            </a:extLst>
          </p:cNvPr>
          <p:cNvSpPr txBox="1"/>
          <p:nvPr/>
        </p:nvSpPr>
        <p:spPr>
          <a:xfrm>
            <a:off x="8800340" y="11066428"/>
            <a:ext cx="1141659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D6F8854C-E699-D24A-B77E-D516AB0E25C5}"/>
              </a:ext>
            </a:extLst>
          </p:cNvPr>
          <p:cNvSpPr txBox="1">
            <a:spLocks/>
          </p:cNvSpPr>
          <p:nvPr/>
        </p:nvSpPr>
        <p:spPr>
          <a:xfrm>
            <a:off x="8787921" y="11497315"/>
            <a:ext cx="2930510" cy="871329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9D13B3E-FC48-EA47-81EB-0DEA239F4665}"/>
              </a:ext>
            </a:extLst>
          </p:cNvPr>
          <p:cNvSpPr txBox="1"/>
          <p:nvPr/>
        </p:nvSpPr>
        <p:spPr>
          <a:xfrm>
            <a:off x="13989150" y="11066428"/>
            <a:ext cx="1200970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35A0DCE9-2853-1643-8F56-DE76C1AD1951}"/>
              </a:ext>
            </a:extLst>
          </p:cNvPr>
          <p:cNvSpPr txBox="1">
            <a:spLocks/>
          </p:cNvSpPr>
          <p:nvPr/>
        </p:nvSpPr>
        <p:spPr>
          <a:xfrm>
            <a:off x="13976731" y="11497315"/>
            <a:ext cx="2930510" cy="871329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D5B0540-12EC-7541-8690-A5875B1F75DB}"/>
              </a:ext>
            </a:extLst>
          </p:cNvPr>
          <p:cNvSpPr txBox="1"/>
          <p:nvPr/>
        </p:nvSpPr>
        <p:spPr>
          <a:xfrm>
            <a:off x="19184254" y="11066428"/>
            <a:ext cx="1207382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80" name="Subtitle 2">
            <a:extLst>
              <a:ext uri="{FF2B5EF4-FFF2-40B4-BE49-F238E27FC236}">
                <a16:creationId xmlns:a16="http://schemas.microsoft.com/office/drawing/2014/main" id="{38E7E594-DB33-3C45-9F29-C26A66B97F84}"/>
              </a:ext>
            </a:extLst>
          </p:cNvPr>
          <p:cNvSpPr txBox="1">
            <a:spLocks/>
          </p:cNvSpPr>
          <p:nvPr/>
        </p:nvSpPr>
        <p:spPr>
          <a:xfrm>
            <a:off x="19171835" y="11497315"/>
            <a:ext cx="2930510" cy="871329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84" name="Freeform 21">
            <a:extLst>
              <a:ext uri="{FF2B5EF4-FFF2-40B4-BE49-F238E27FC236}">
                <a16:creationId xmlns:a16="http://schemas.microsoft.com/office/drawing/2014/main" id="{BF520343-91ED-AF4C-9DE3-B4F018E867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0570" y="3058979"/>
            <a:ext cx="958238" cy="958238"/>
          </a:xfrm>
          <a:custGeom>
            <a:avLst/>
            <a:gdLst>
              <a:gd name="T0" fmla="*/ 0 w 1689"/>
              <a:gd name="T1" fmla="*/ 844 h 1689"/>
              <a:gd name="T2" fmla="*/ 0 w 1689"/>
              <a:gd name="T3" fmla="*/ 844 h 1689"/>
              <a:gd name="T4" fmla="*/ 844 w 1689"/>
              <a:gd name="T5" fmla="*/ 0 h 1689"/>
              <a:gd name="T6" fmla="*/ 844 w 1689"/>
              <a:gd name="T7" fmla="*/ 0 h 1689"/>
              <a:gd name="T8" fmla="*/ 1688 w 1689"/>
              <a:gd name="T9" fmla="*/ 844 h 1689"/>
              <a:gd name="T10" fmla="*/ 1688 w 1689"/>
              <a:gd name="T11" fmla="*/ 844 h 1689"/>
              <a:gd name="T12" fmla="*/ 844 w 1689"/>
              <a:gd name="T13" fmla="*/ 1688 h 1689"/>
              <a:gd name="T14" fmla="*/ 844 w 1689"/>
              <a:gd name="T15" fmla="*/ 1688 h 1689"/>
              <a:gd name="T16" fmla="*/ 0 w 1689"/>
              <a:gd name="T17" fmla="*/ 844 h 1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9" h="1689">
                <a:moveTo>
                  <a:pt x="0" y="844"/>
                </a:moveTo>
                <a:lnTo>
                  <a:pt x="0" y="844"/>
                </a:lnTo>
                <a:cubicBezTo>
                  <a:pt x="0" y="378"/>
                  <a:pt x="378" y="0"/>
                  <a:pt x="844" y="0"/>
                </a:cubicBezTo>
                <a:lnTo>
                  <a:pt x="844" y="0"/>
                </a:lnTo>
                <a:cubicBezTo>
                  <a:pt x="1310" y="0"/>
                  <a:pt x="1688" y="378"/>
                  <a:pt x="1688" y="844"/>
                </a:cubicBezTo>
                <a:lnTo>
                  <a:pt x="1688" y="844"/>
                </a:lnTo>
                <a:cubicBezTo>
                  <a:pt x="1688" y="1310"/>
                  <a:pt x="1310" y="1688"/>
                  <a:pt x="844" y="1688"/>
                </a:cubicBezTo>
                <a:lnTo>
                  <a:pt x="844" y="1688"/>
                </a:lnTo>
                <a:cubicBezTo>
                  <a:pt x="378" y="1688"/>
                  <a:pt x="0" y="1310"/>
                  <a:pt x="0" y="844"/>
                </a:cubicBezTo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2566675-D641-AD40-9CF4-B672A6C2A3BA}"/>
              </a:ext>
            </a:extLst>
          </p:cNvPr>
          <p:cNvSpPr txBox="1"/>
          <p:nvPr/>
        </p:nvSpPr>
        <p:spPr>
          <a:xfrm>
            <a:off x="3180929" y="3245711"/>
            <a:ext cx="212910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John Doe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CD322D0-1111-2A4B-9085-A98E48CFE3F8}"/>
              </a:ext>
            </a:extLst>
          </p:cNvPr>
          <p:cNvSpPr txBox="1"/>
          <p:nvPr/>
        </p:nvSpPr>
        <p:spPr>
          <a:xfrm>
            <a:off x="2020570" y="4617164"/>
            <a:ext cx="114646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My List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E99BD82-8F8D-DF46-B15B-08DD62772B10}"/>
              </a:ext>
            </a:extLst>
          </p:cNvPr>
          <p:cNvSpPr txBox="1"/>
          <p:nvPr/>
        </p:nvSpPr>
        <p:spPr>
          <a:xfrm>
            <a:off x="2741322" y="5163112"/>
            <a:ext cx="84106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Work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E31A26E-A84A-D545-9563-31F57B2E2390}"/>
              </a:ext>
            </a:extLst>
          </p:cNvPr>
          <p:cNvSpPr txBox="1"/>
          <p:nvPr/>
        </p:nvSpPr>
        <p:spPr>
          <a:xfrm>
            <a:off x="2741322" y="5714126"/>
            <a:ext cx="64588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Top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E9DB829-019F-4740-AE55-0FEFD8146674}"/>
              </a:ext>
            </a:extLst>
          </p:cNvPr>
          <p:cNvSpPr txBox="1"/>
          <p:nvPr/>
        </p:nvSpPr>
        <p:spPr>
          <a:xfrm>
            <a:off x="2741322" y="6265140"/>
            <a:ext cx="120090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Karaoke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7CA40E3-7655-B84F-9A8F-D0A2D122D4DF}"/>
              </a:ext>
            </a:extLst>
          </p:cNvPr>
          <p:cNvSpPr txBox="1"/>
          <p:nvPr/>
        </p:nvSpPr>
        <p:spPr>
          <a:xfrm>
            <a:off x="2741322" y="6816154"/>
            <a:ext cx="80823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Stats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405199-5488-B645-B58C-191C75BE80D5}"/>
              </a:ext>
            </a:extLst>
          </p:cNvPr>
          <p:cNvSpPr txBox="1"/>
          <p:nvPr/>
        </p:nvSpPr>
        <p:spPr>
          <a:xfrm>
            <a:off x="2020570" y="7490665"/>
            <a:ext cx="183575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World Wide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6109C5C-23A6-6449-9EA1-FA250278A812}"/>
              </a:ext>
            </a:extLst>
          </p:cNvPr>
          <p:cNvSpPr txBox="1"/>
          <p:nvPr/>
        </p:nvSpPr>
        <p:spPr>
          <a:xfrm>
            <a:off x="2741322" y="8036613"/>
            <a:ext cx="84830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Artist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7728C61-80B8-CB4E-BA15-23C4838B7F77}"/>
              </a:ext>
            </a:extLst>
          </p:cNvPr>
          <p:cNvSpPr txBox="1"/>
          <p:nvPr/>
        </p:nvSpPr>
        <p:spPr>
          <a:xfrm>
            <a:off x="2741322" y="8587627"/>
            <a:ext cx="939681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Prizes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3E0D4B3-7AF1-7E4A-A9AF-1319CC6279E7}"/>
              </a:ext>
            </a:extLst>
          </p:cNvPr>
          <p:cNvSpPr txBox="1"/>
          <p:nvPr/>
        </p:nvSpPr>
        <p:spPr>
          <a:xfrm>
            <a:off x="2741322" y="9138641"/>
            <a:ext cx="227337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Announcements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6C413F0-8A2B-9D46-B63F-A280CB110E56}"/>
              </a:ext>
            </a:extLst>
          </p:cNvPr>
          <p:cNvSpPr txBox="1"/>
          <p:nvPr/>
        </p:nvSpPr>
        <p:spPr>
          <a:xfrm>
            <a:off x="2020570" y="9813152"/>
            <a:ext cx="107914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Profile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EBE9F67-F2E0-8146-B618-1CBEEEBC0CF0}"/>
              </a:ext>
            </a:extLst>
          </p:cNvPr>
          <p:cNvSpPr txBox="1"/>
          <p:nvPr/>
        </p:nvSpPr>
        <p:spPr>
          <a:xfrm>
            <a:off x="2741322" y="10359100"/>
            <a:ext cx="763351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Gifts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5628ED8-7F79-EC48-8D26-668BD555BD9F}"/>
              </a:ext>
            </a:extLst>
          </p:cNvPr>
          <p:cNvSpPr txBox="1"/>
          <p:nvPr/>
        </p:nvSpPr>
        <p:spPr>
          <a:xfrm>
            <a:off x="2741322" y="10910114"/>
            <a:ext cx="71205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565936B-1AC2-794F-91BD-D9D9AAF96B42}"/>
              </a:ext>
            </a:extLst>
          </p:cNvPr>
          <p:cNvSpPr txBox="1"/>
          <p:nvPr/>
        </p:nvSpPr>
        <p:spPr>
          <a:xfrm>
            <a:off x="2741322" y="11461128"/>
            <a:ext cx="119295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Security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AD539D2-5281-8D49-8F5A-F23AD0C0E5B8}"/>
              </a:ext>
            </a:extLst>
          </p:cNvPr>
          <p:cNvSpPr txBox="1"/>
          <p:nvPr/>
        </p:nvSpPr>
        <p:spPr>
          <a:xfrm>
            <a:off x="2741322" y="12012142"/>
            <a:ext cx="66717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Edit</a:t>
            </a:r>
          </a:p>
        </p:txBody>
      </p:sp>
      <p:sp>
        <p:nvSpPr>
          <p:cNvPr id="107" name="Shape 2546">
            <a:extLst>
              <a:ext uri="{FF2B5EF4-FFF2-40B4-BE49-F238E27FC236}">
                <a16:creationId xmlns:a16="http://schemas.microsoft.com/office/drawing/2014/main" id="{99C25F39-0737-CE4F-9200-2094BC42BA2E}"/>
              </a:ext>
            </a:extLst>
          </p:cNvPr>
          <p:cNvSpPr>
            <a:spLocks noChangeAspect="1"/>
          </p:cNvSpPr>
          <p:nvPr/>
        </p:nvSpPr>
        <p:spPr>
          <a:xfrm>
            <a:off x="2168295" y="6918197"/>
            <a:ext cx="290534" cy="237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08" name="Shape 2550">
            <a:extLst>
              <a:ext uri="{FF2B5EF4-FFF2-40B4-BE49-F238E27FC236}">
                <a16:creationId xmlns:a16="http://schemas.microsoft.com/office/drawing/2014/main" id="{152D1C39-9399-F74A-A2F4-3090743365BF}"/>
              </a:ext>
            </a:extLst>
          </p:cNvPr>
          <p:cNvSpPr>
            <a:spLocks noChangeAspect="1"/>
          </p:cNvSpPr>
          <p:nvPr/>
        </p:nvSpPr>
        <p:spPr>
          <a:xfrm>
            <a:off x="2168295" y="12082318"/>
            <a:ext cx="290534" cy="290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09" name="Shape 2579">
            <a:extLst>
              <a:ext uri="{FF2B5EF4-FFF2-40B4-BE49-F238E27FC236}">
                <a16:creationId xmlns:a16="http://schemas.microsoft.com/office/drawing/2014/main" id="{C115D49E-F68F-2147-81A3-A60A6DA23533}"/>
              </a:ext>
            </a:extLst>
          </p:cNvPr>
          <p:cNvSpPr>
            <a:spLocks noChangeAspect="1"/>
          </p:cNvSpPr>
          <p:nvPr/>
        </p:nvSpPr>
        <p:spPr>
          <a:xfrm>
            <a:off x="2168295" y="5788858"/>
            <a:ext cx="290534" cy="290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0" name="Shape 2605">
            <a:extLst>
              <a:ext uri="{FF2B5EF4-FFF2-40B4-BE49-F238E27FC236}">
                <a16:creationId xmlns:a16="http://schemas.microsoft.com/office/drawing/2014/main" id="{421C19E7-D816-1442-9362-90A6E3E0B745}"/>
              </a:ext>
            </a:extLst>
          </p:cNvPr>
          <p:cNvSpPr>
            <a:spLocks noChangeAspect="1"/>
          </p:cNvSpPr>
          <p:nvPr/>
        </p:nvSpPr>
        <p:spPr>
          <a:xfrm>
            <a:off x="2168226" y="11531239"/>
            <a:ext cx="290672" cy="290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1" name="Shape 2620">
            <a:extLst>
              <a:ext uri="{FF2B5EF4-FFF2-40B4-BE49-F238E27FC236}">
                <a16:creationId xmlns:a16="http://schemas.microsoft.com/office/drawing/2014/main" id="{310B55EE-23B4-6A4E-A0BC-FA459F3755CD}"/>
              </a:ext>
            </a:extLst>
          </p:cNvPr>
          <p:cNvSpPr>
            <a:spLocks noChangeAspect="1"/>
          </p:cNvSpPr>
          <p:nvPr/>
        </p:nvSpPr>
        <p:spPr>
          <a:xfrm>
            <a:off x="2168295" y="10442432"/>
            <a:ext cx="290534" cy="264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2" name="Shape 2630">
            <a:extLst>
              <a:ext uri="{FF2B5EF4-FFF2-40B4-BE49-F238E27FC236}">
                <a16:creationId xmlns:a16="http://schemas.microsoft.com/office/drawing/2014/main" id="{064DA58A-3EB2-1947-ABFE-51D142964B6D}"/>
              </a:ext>
            </a:extLst>
          </p:cNvPr>
          <p:cNvSpPr>
            <a:spLocks noChangeAspect="1"/>
          </p:cNvSpPr>
          <p:nvPr/>
        </p:nvSpPr>
        <p:spPr>
          <a:xfrm>
            <a:off x="2234322" y="8109322"/>
            <a:ext cx="158480" cy="290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3" name="Shape 2637">
            <a:extLst>
              <a:ext uri="{FF2B5EF4-FFF2-40B4-BE49-F238E27FC236}">
                <a16:creationId xmlns:a16="http://schemas.microsoft.com/office/drawing/2014/main" id="{32631600-60FB-B74A-AAB5-8C2C9A7B7958}"/>
              </a:ext>
            </a:extLst>
          </p:cNvPr>
          <p:cNvSpPr>
            <a:spLocks noChangeAspect="1"/>
          </p:cNvSpPr>
          <p:nvPr/>
        </p:nvSpPr>
        <p:spPr>
          <a:xfrm>
            <a:off x="2234325" y="6334226"/>
            <a:ext cx="158474" cy="290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4" name="Shape 2685">
            <a:extLst>
              <a:ext uri="{FF2B5EF4-FFF2-40B4-BE49-F238E27FC236}">
                <a16:creationId xmlns:a16="http://schemas.microsoft.com/office/drawing/2014/main" id="{088E4031-C508-9C4A-836E-404E98A1204B}"/>
              </a:ext>
            </a:extLst>
          </p:cNvPr>
          <p:cNvSpPr>
            <a:spLocks noChangeAspect="1"/>
          </p:cNvSpPr>
          <p:nvPr/>
        </p:nvSpPr>
        <p:spPr>
          <a:xfrm>
            <a:off x="2168295" y="5233288"/>
            <a:ext cx="290534" cy="290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145"/>
                </a:moveTo>
                <a:cubicBezTo>
                  <a:pt x="20618" y="19959"/>
                  <a:pt x="19959" y="20618"/>
                  <a:pt x="19145" y="20618"/>
                </a:cubicBezTo>
                <a:cubicBezTo>
                  <a:pt x="18332" y="20618"/>
                  <a:pt x="17673" y="19959"/>
                  <a:pt x="17673" y="19145"/>
                </a:cubicBezTo>
                <a:lnTo>
                  <a:pt x="17673" y="14236"/>
                </a:lnTo>
                <a:cubicBezTo>
                  <a:pt x="17673" y="13424"/>
                  <a:pt x="18332" y="12764"/>
                  <a:pt x="19145" y="12764"/>
                </a:cubicBezTo>
                <a:cubicBezTo>
                  <a:pt x="19959" y="12764"/>
                  <a:pt x="20618" y="13424"/>
                  <a:pt x="20618" y="14236"/>
                </a:cubicBezTo>
                <a:cubicBezTo>
                  <a:pt x="20618" y="14236"/>
                  <a:pt x="20618" y="19145"/>
                  <a:pt x="20618" y="19145"/>
                </a:cubicBezTo>
                <a:close/>
                <a:moveTo>
                  <a:pt x="3927" y="14236"/>
                </a:moveTo>
                <a:lnTo>
                  <a:pt x="3927" y="19145"/>
                </a:lnTo>
                <a:cubicBezTo>
                  <a:pt x="3927" y="19959"/>
                  <a:pt x="3268" y="20618"/>
                  <a:pt x="2455" y="20618"/>
                </a:cubicBezTo>
                <a:cubicBezTo>
                  <a:pt x="1641" y="20618"/>
                  <a:pt x="982" y="19959"/>
                  <a:pt x="982" y="19145"/>
                </a:cubicBezTo>
                <a:lnTo>
                  <a:pt x="982" y="14236"/>
                </a:lnTo>
                <a:cubicBezTo>
                  <a:pt x="982" y="13424"/>
                  <a:pt x="1641" y="12764"/>
                  <a:pt x="2455" y="12764"/>
                </a:cubicBezTo>
                <a:cubicBezTo>
                  <a:pt x="3268" y="12764"/>
                  <a:pt x="3927" y="13424"/>
                  <a:pt x="3927" y="14236"/>
                </a:cubicBezTo>
                <a:moveTo>
                  <a:pt x="19636" y="11831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1831"/>
                </a:lnTo>
                <a:cubicBezTo>
                  <a:pt x="843" y="12059"/>
                  <a:pt x="0" y="13049"/>
                  <a:pt x="0" y="14236"/>
                </a:cubicBezTo>
                <a:lnTo>
                  <a:pt x="0" y="19145"/>
                </a:lnTo>
                <a:cubicBezTo>
                  <a:pt x="0" y="20501"/>
                  <a:pt x="1099" y="21600"/>
                  <a:pt x="2455" y="21600"/>
                </a:cubicBezTo>
                <a:cubicBezTo>
                  <a:pt x="3810" y="21600"/>
                  <a:pt x="4909" y="20501"/>
                  <a:pt x="4909" y="19145"/>
                </a:cubicBezTo>
                <a:lnTo>
                  <a:pt x="4909" y="14236"/>
                </a:lnTo>
                <a:cubicBezTo>
                  <a:pt x="4909" y="13049"/>
                  <a:pt x="4066" y="12059"/>
                  <a:pt x="2945" y="11831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7" y="982"/>
                  <a:pt x="18655" y="3180"/>
                  <a:pt x="18655" y="5891"/>
                </a:cubicBezTo>
                <a:lnTo>
                  <a:pt x="18655" y="11831"/>
                </a:lnTo>
                <a:cubicBezTo>
                  <a:pt x="17534" y="12059"/>
                  <a:pt x="16691" y="13049"/>
                  <a:pt x="16691" y="14236"/>
                </a:cubicBezTo>
                <a:lnTo>
                  <a:pt x="16691" y="19145"/>
                </a:lnTo>
                <a:cubicBezTo>
                  <a:pt x="16691" y="20501"/>
                  <a:pt x="17790" y="21600"/>
                  <a:pt x="19145" y="21600"/>
                </a:cubicBezTo>
                <a:cubicBezTo>
                  <a:pt x="20501" y="21600"/>
                  <a:pt x="21600" y="20501"/>
                  <a:pt x="21600" y="19145"/>
                </a:cubicBezTo>
                <a:lnTo>
                  <a:pt x="21600" y="14236"/>
                </a:lnTo>
                <a:cubicBezTo>
                  <a:pt x="21600" y="13049"/>
                  <a:pt x="20757" y="12059"/>
                  <a:pt x="19636" y="11831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5" name="Shape 2689">
            <a:extLst>
              <a:ext uri="{FF2B5EF4-FFF2-40B4-BE49-F238E27FC236}">
                <a16:creationId xmlns:a16="http://schemas.microsoft.com/office/drawing/2014/main" id="{4D4781A9-4387-D046-A22E-34F3E4495A5D}"/>
              </a:ext>
            </a:extLst>
          </p:cNvPr>
          <p:cNvSpPr>
            <a:spLocks noChangeAspect="1"/>
          </p:cNvSpPr>
          <p:nvPr/>
        </p:nvSpPr>
        <p:spPr>
          <a:xfrm>
            <a:off x="2168295" y="9208817"/>
            <a:ext cx="290534" cy="290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6" name="Shape 2807">
            <a:extLst>
              <a:ext uri="{FF2B5EF4-FFF2-40B4-BE49-F238E27FC236}">
                <a16:creationId xmlns:a16="http://schemas.microsoft.com/office/drawing/2014/main" id="{FF81AE96-A27E-6E46-9C07-79338F2F1E0D}"/>
              </a:ext>
            </a:extLst>
          </p:cNvPr>
          <p:cNvSpPr>
            <a:spLocks noChangeAspect="1"/>
          </p:cNvSpPr>
          <p:nvPr/>
        </p:nvSpPr>
        <p:spPr>
          <a:xfrm>
            <a:off x="2168295" y="11022441"/>
            <a:ext cx="290534" cy="211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2150"/>
                </a:moveTo>
                <a:lnTo>
                  <a:pt x="17294" y="9450"/>
                </a:lnTo>
                <a:lnTo>
                  <a:pt x="19843" y="9450"/>
                </a:lnTo>
                <a:lnTo>
                  <a:pt x="19406" y="12150"/>
                </a:lnTo>
                <a:cubicBezTo>
                  <a:pt x="19406" y="12150"/>
                  <a:pt x="17075" y="12150"/>
                  <a:pt x="17075" y="12150"/>
                </a:cubicBezTo>
                <a:close/>
                <a:moveTo>
                  <a:pt x="18752" y="16200"/>
                </a:moveTo>
                <a:lnTo>
                  <a:pt x="16748" y="16200"/>
                </a:lnTo>
                <a:lnTo>
                  <a:pt x="16967" y="13500"/>
                </a:lnTo>
                <a:lnTo>
                  <a:pt x="19188" y="13500"/>
                </a:lnTo>
                <a:cubicBezTo>
                  <a:pt x="19188" y="13500"/>
                  <a:pt x="18752" y="16200"/>
                  <a:pt x="18752" y="16200"/>
                </a:cubicBezTo>
                <a:close/>
                <a:moveTo>
                  <a:pt x="17673" y="20250"/>
                </a:moveTo>
                <a:cubicBezTo>
                  <a:pt x="17131" y="20250"/>
                  <a:pt x="16691" y="19645"/>
                  <a:pt x="16691" y="18900"/>
                </a:cubicBezTo>
                <a:cubicBezTo>
                  <a:pt x="16691" y="18155"/>
                  <a:pt x="17131" y="17550"/>
                  <a:pt x="17673" y="17550"/>
                </a:cubicBezTo>
                <a:cubicBezTo>
                  <a:pt x="18215" y="17550"/>
                  <a:pt x="18655" y="18155"/>
                  <a:pt x="18655" y="18900"/>
                </a:cubicBezTo>
                <a:cubicBezTo>
                  <a:pt x="18655" y="19645"/>
                  <a:pt x="18215" y="20250"/>
                  <a:pt x="17673" y="20250"/>
                </a:cubicBezTo>
                <a:moveTo>
                  <a:pt x="16415" y="8100"/>
                </a:moveTo>
                <a:lnTo>
                  <a:pt x="13745" y="8100"/>
                </a:lnTo>
                <a:lnTo>
                  <a:pt x="13745" y="5400"/>
                </a:lnTo>
                <a:lnTo>
                  <a:pt x="16633" y="5400"/>
                </a:lnTo>
                <a:cubicBezTo>
                  <a:pt x="16633" y="5400"/>
                  <a:pt x="16415" y="8100"/>
                  <a:pt x="16415" y="8100"/>
                </a:cubicBezTo>
                <a:close/>
                <a:moveTo>
                  <a:pt x="16088" y="12150"/>
                </a:moveTo>
                <a:lnTo>
                  <a:pt x="13745" y="12150"/>
                </a:lnTo>
                <a:lnTo>
                  <a:pt x="13745" y="9450"/>
                </a:lnTo>
                <a:lnTo>
                  <a:pt x="16306" y="9450"/>
                </a:lnTo>
                <a:cubicBezTo>
                  <a:pt x="16306" y="9450"/>
                  <a:pt x="16088" y="12150"/>
                  <a:pt x="16088" y="12150"/>
                </a:cubicBezTo>
                <a:close/>
                <a:moveTo>
                  <a:pt x="15761" y="16200"/>
                </a:moveTo>
                <a:lnTo>
                  <a:pt x="13745" y="16200"/>
                </a:lnTo>
                <a:lnTo>
                  <a:pt x="13745" y="13500"/>
                </a:lnTo>
                <a:lnTo>
                  <a:pt x="15979" y="13500"/>
                </a:lnTo>
                <a:cubicBezTo>
                  <a:pt x="15979" y="13500"/>
                  <a:pt x="15761" y="16200"/>
                  <a:pt x="15761" y="16200"/>
                </a:cubicBezTo>
                <a:close/>
                <a:moveTo>
                  <a:pt x="12764" y="8100"/>
                </a:moveTo>
                <a:lnTo>
                  <a:pt x="10094" y="8100"/>
                </a:lnTo>
                <a:lnTo>
                  <a:pt x="9876" y="5400"/>
                </a:lnTo>
                <a:lnTo>
                  <a:pt x="12764" y="5400"/>
                </a:lnTo>
                <a:cubicBezTo>
                  <a:pt x="12764" y="5400"/>
                  <a:pt x="12764" y="8100"/>
                  <a:pt x="12764" y="8100"/>
                </a:cubicBezTo>
                <a:close/>
                <a:moveTo>
                  <a:pt x="12764" y="12150"/>
                </a:moveTo>
                <a:lnTo>
                  <a:pt x="10421" y="12150"/>
                </a:lnTo>
                <a:lnTo>
                  <a:pt x="10203" y="9450"/>
                </a:lnTo>
                <a:lnTo>
                  <a:pt x="12764" y="9450"/>
                </a:lnTo>
                <a:cubicBezTo>
                  <a:pt x="12764" y="9450"/>
                  <a:pt x="12764" y="12150"/>
                  <a:pt x="12764" y="12150"/>
                </a:cubicBezTo>
                <a:close/>
                <a:moveTo>
                  <a:pt x="12764" y="16200"/>
                </a:moveTo>
                <a:lnTo>
                  <a:pt x="10748" y="16200"/>
                </a:lnTo>
                <a:lnTo>
                  <a:pt x="10531" y="13500"/>
                </a:lnTo>
                <a:lnTo>
                  <a:pt x="12764" y="13500"/>
                </a:lnTo>
                <a:cubicBezTo>
                  <a:pt x="12764" y="13500"/>
                  <a:pt x="12764" y="16200"/>
                  <a:pt x="12764" y="16200"/>
                </a:cubicBezTo>
                <a:close/>
                <a:moveTo>
                  <a:pt x="8836" y="20250"/>
                </a:moveTo>
                <a:cubicBezTo>
                  <a:pt x="8294" y="20250"/>
                  <a:pt x="7855" y="19645"/>
                  <a:pt x="7855" y="18900"/>
                </a:cubicBezTo>
                <a:cubicBezTo>
                  <a:pt x="7855" y="18155"/>
                  <a:pt x="8294" y="17550"/>
                  <a:pt x="8836" y="17550"/>
                </a:cubicBezTo>
                <a:cubicBezTo>
                  <a:pt x="9379" y="17550"/>
                  <a:pt x="9818" y="18155"/>
                  <a:pt x="9818" y="18900"/>
                </a:cubicBezTo>
                <a:cubicBezTo>
                  <a:pt x="9818" y="19645"/>
                  <a:pt x="9379" y="20250"/>
                  <a:pt x="8836" y="20250"/>
                </a:cubicBezTo>
                <a:moveTo>
                  <a:pt x="7213" y="13500"/>
                </a:moveTo>
                <a:lnTo>
                  <a:pt x="9543" y="13500"/>
                </a:lnTo>
                <a:lnTo>
                  <a:pt x="9761" y="16200"/>
                </a:lnTo>
                <a:lnTo>
                  <a:pt x="7740" y="16200"/>
                </a:lnTo>
                <a:cubicBezTo>
                  <a:pt x="7740" y="16200"/>
                  <a:pt x="7213" y="13500"/>
                  <a:pt x="7213" y="13500"/>
                </a:cubicBezTo>
                <a:close/>
                <a:moveTo>
                  <a:pt x="6950" y="12150"/>
                </a:moveTo>
                <a:lnTo>
                  <a:pt x="6423" y="9450"/>
                </a:lnTo>
                <a:lnTo>
                  <a:pt x="9215" y="9450"/>
                </a:lnTo>
                <a:lnTo>
                  <a:pt x="9434" y="12150"/>
                </a:lnTo>
                <a:cubicBezTo>
                  <a:pt x="9434" y="12150"/>
                  <a:pt x="6950" y="12150"/>
                  <a:pt x="6950" y="12150"/>
                </a:cubicBezTo>
                <a:close/>
                <a:moveTo>
                  <a:pt x="5633" y="5400"/>
                </a:moveTo>
                <a:lnTo>
                  <a:pt x="8888" y="5400"/>
                </a:lnTo>
                <a:lnTo>
                  <a:pt x="9106" y="8100"/>
                </a:lnTo>
                <a:lnTo>
                  <a:pt x="6160" y="8100"/>
                </a:lnTo>
                <a:cubicBezTo>
                  <a:pt x="6160" y="8100"/>
                  <a:pt x="5633" y="5400"/>
                  <a:pt x="5633" y="5400"/>
                </a:cubicBezTo>
                <a:close/>
                <a:moveTo>
                  <a:pt x="17621" y="5400"/>
                </a:moveTo>
                <a:lnTo>
                  <a:pt x="20497" y="5400"/>
                </a:lnTo>
                <a:lnTo>
                  <a:pt x="20061" y="8100"/>
                </a:lnTo>
                <a:lnTo>
                  <a:pt x="17403" y="8100"/>
                </a:lnTo>
                <a:cubicBezTo>
                  <a:pt x="17403" y="8100"/>
                  <a:pt x="17621" y="5400"/>
                  <a:pt x="17621" y="5400"/>
                </a:cubicBezTo>
                <a:close/>
                <a:moveTo>
                  <a:pt x="19619" y="17038"/>
                </a:moveTo>
                <a:lnTo>
                  <a:pt x="19622" y="17038"/>
                </a:lnTo>
                <a:lnTo>
                  <a:pt x="21586" y="4889"/>
                </a:lnTo>
                <a:lnTo>
                  <a:pt x="21577" y="4886"/>
                </a:lnTo>
                <a:cubicBezTo>
                  <a:pt x="21586" y="4833"/>
                  <a:pt x="21600" y="4782"/>
                  <a:pt x="21600" y="4725"/>
                </a:cubicBezTo>
                <a:cubicBezTo>
                  <a:pt x="21600" y="4352"/>
                  <a:pt x="21380" y="4050"/>
                  <a:pt x="21109" y="4050"/>
                </a:cubicBezTo>
                <a:lnTo>
                  <a:pt x="5370" y="4050"/>
                </a:lnTo>
                <a:lnTo>
                  <a:pt x="4674" y="481"/>
                </a:lnTo>
                <a:lnTo>
                  <a:pt x="4667" y="484"/>
                </a:lnTo>
                <a:cubicBezTo>
                  <a:pt x="4605" y="207"/>
                  <a:pt x="4425" y="0"/>
                  <a:pt x="4203" y="0"/>
                </a:cubicBezTo>
                <a:lnTo>
                  <a:pt x="491" y="0"/>
                </a:lnTo>
                <a:cubicBezTo>
                  <a:pt x="220" y="0"/>
                  <a:pt x="0" y="302"/>
                  <a:pt x="0" y="675"/>
                </a:cubicBezTo>
                <a:cubicBezTo>
                  <a:pt x="0" y="1048"/>
                  <a:pt x="220" y="1350"/>
                  <a:pt x="491" y="1350"/>
                </a:cubicBezTo>
                <a:lnTo>
                  <a:pt x="3827" y="1350"/>
                </a:lnTo>
                <a:lnTo>
                  <a:pt x="6893" y="17069"/>
                </a:lnTo>
                <a:lnTo>
                  <a:pt x="6894" y="17069"/>
                </a:lnTo>
                <a:cubicBezTo>
                  <a:pt x="6936" y="17259"/>
                  <a:pt x="7037" y="17414"/>
                  <a:pt x="7168" y="17493"/>
                </a:cubicBezTo>
                <a:cubicBezTo>
                  <a:pt x="6984" y="17903"/>
                  <a:pt x="6873" y="18383"/>
                  <a:pt x="6873" y="18900"/>
                </a:cubicBezTo>
                <a:cubicBezTo>
                  <a:pt x="6873" y="20391"/>
                  <a:pt x="7752" y="21600"/>
                  <a:pt x="8836" y="21600"/>
                </a:cubicBezTo>
                <a:cubicBezTo>
                  <a:pt x="9921" y="21600"/>
                  <a:pt x="10800" y="20391"/>
                  <a:pt x="10800" y="18900"/>
                </a:cubicBezTo>
                <a:cubicBezTo>
                  <a:pt x="10800" y="18406"/>
                  <a:pt x="10696" y="17949"/>
                  <a:pt x="10528" y="17550"/>
                </a:cubicBezTo>
                <a:lnTo>
                  <a:pt x="15981" y="17550"/>
                </a:lnTo>
                <a:cubicBezTo>
                  <a:pt x="15813" y="17949"/>
                  <a:pt x="15709" y="18406"/>
                  <a:pt x="15709" y="18900"/>
                </a:cubicBezTo>
                <a:cubicBezTo>
                  <a:pt x="15709" y="20391"/>
                  <a:pt x="16588" y="21600"/>
                  <a:pt x="17673" y="21600"/>
                </a:cubicBezTo>
                <a:cubicBezTo>
                  <a:pt x="18757" y="21600"/>
                  <a:pt x="19636" y="20391"/>
                  <a:pt x="19636" y="18900"/>
                </a:cubicBezTo>
                <a:cubicBezTo>
                  <a:pt x="19636" y="18383"/>
                  <a:pt x="19525" y="17903"/>
                  <a:pt x="19341" y="17493"/>
                </a:cubicBezTo>
                <a:cubicBezTo>
                  <a:pt x="19479" y="17410"/>
                  <a:pt x="19581" y="17242"/>
                  <a:pt x="19619" y="17038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7" name="Shape 2619">
            <a:extLst>
              <a:ext uri="{FF2B5EF4-FFF2-40B4-BE49-F238E27FC236}">
                <a16:creationId xmlns:a16="http://schemas.microsoft.com/office/drawing/2014/main" id="{5B3615A0-3E40-7E4F-8810-60409D126143}"/>
              </a:ext>
            </a:extLst>
          </p:cNvPr>
          <p:cNvSpPr>
            <a:spLocks noChangeAspect="1"/>
          </p:cNvSpPr>
          <p:nvPr/>
        </p:nvSpPr>
        <p:spPr>
          <a:xfrm>
            <a:off x="2168295" y="8660337"/>
            <a:ext cx="290534" cy="290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61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">
            <a:extLst>
              <a:ext uri="{FF2B5EF4-FFF2-40B4-BE49-F238E27FC236}">
                <a16:creationId xmlns:a16="http://schemas.microsoft.com/office/drawing/2014/main" id="{2CB145FB-E40B-E743-BB82-AEC3CE6CA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77039" y="3535608"/>
            <a:ext cx="5779785" cy="9418392"/>
          </a:xfrm>
          <a:custGeom>
            <a:avLst/>
            <a:gdLst>
              <a:gd name="T0" fmla="*/ 18928 w 18929"/>
              <a:gd name="T1" fmla="*/ 11895 h 11896"/>
              <a:gd name="T2" fmla="*/ 0 w 18929"/>
              <a:gd name="T3" fmla="*/ 11895 h 11896"/>
              <a:gd name="T4" fmla="*/ 0 w 18929"/>
              <a:gd name="T5" fmla="*/ 0 h 11896"/>
              <a:gd name="T6" fmla="*/ 18928 w 18929"/>
              <a:gd name="T7" fmla="*/ 0 h 11896"/>
              <a:gd name="T8" fmla="*/ 18928 w 18929"/>
              <a:gd name="T9" fmla="*/ 11895 h 1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29" h="11896">
                <a:moveTo>
                  <a:pt x="18928" y="11895"/>
                </a:moveTo>
                <a:lnTo>
                  <a:pt x="0" y="11895"/>
                </a:lnTo>
                <a:lnTo>
                  <a:pt x="0" y="0"/>
                </a:lnTo>
                <a:lnTo>
                  <a:pt x="18928" y="0"/>
                </a:lnTo>
                <a:lnTo>
                  <a:pt x="18928" y="1189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721BCCC7-A7A0-9C4C-BD4D-83A326628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666" y="2594920"/>
            <a:ext cx="11064373" cy="10359080"/>
          </a:xfrm>
          <a:custGeom>
            <a:avLst/>
            <a:gdLst>
              <a:gd name="T0" fmla="*/ 10915 w 10916"/>
              <a:gd name="T1" fmla="*/ 11895 h 11896"/>
              <a:gd name="T2" fmla="*/ 0 w 10916"/>
              <a:gd name="T3" fmla="*/ 11895 h 11896"/>
              <a:gd name="T4" fmla="*/ 0 w 10916"/>
              <a:gd name="T5" fmla="*/ 0 h 11896"/>
              <a:gd name="T6" fmla="*/ 10915 w 10916"/>
              <a:gd name="T7" fmla="*/ 0 h 11896"/>
              <a:gd name="T8" fmla="*/ 10915 w 10916"/>
              <a:gd name="T9" fmla="*/ 11895 h 1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16" h="11896">
                <a:moveTo>
                  <a:pt x="10915" y="11895"/>
                </a:moveTo>
                <a:lnTo>
                  <a:pt x="0" y="11895"/>
                </a:lnTo>
                <a:lnTo>
                  <a:pt x="0" y="0"/>
                </a:lnTo>
                <a:lnTo>
                  <a:pt x="10915" y="0"/>
                </a:lnTo>
                <a:lnTo>
                  <a:pt x="10915" y="11895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D1759B-B24A-D343-8F71-E4BB93FBB8A0}"/>
              </a:ext>
            </a:extLst>
          </p:cNvPr>
          <p:cNvSpPr txBox="1"/>
          <p:nvPr/>
        </p:nvSpPr>
        <p:spPr>
          <a:xfrm>
            <a:off x="1520825" y="482419"/>
            <a:ext cx="727635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DE3C58-DDA3-634B-A666-96117EF6C410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BFA1CFA6-0159-B54B-BBA4-B2E9D8318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7" y="2594920"/>
            <a:ext cx="4502775" cy="10359080"/>
          </a:xfrm>
          <a:custGeom>
            <a:avLst/>
            <a:gdLst>
              <a:gd name="T0" fmla="*/ 3993 w 3994"/>
              <a:gd name="T1" fmla="*/ 11895 h 11896"/>
              <a:gd name="T2" fmla="*/ 0 w 3994"/>
              <a:gd name="T3" fmla="*/ 11895 h 11896"/>
              <a:gd name="T4" fmla="*/ 0 w 3994"/>
              <a:gd name="T5" fmla="*/ 0 h 11896"/>
              <a:gd name="T6" fmla="*/ 3993 w 3994"/>
              <a:gd name="T7" fmla="*/ 0 h 11896"/>
              <a:gd name="T8" fmla="*/ 3993 w 3994"/>
              <a:gd name="T9" fmla="*/ 11895 h 1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4" h="11896">
                <a:moveTo>
                  <a:pt x="3993" y="11895"/>
                </a:moveTo>
                <a:lnTo>
                  <a:pt x="0" y="11895"/>
                </a:lnTo>
                <a:lnTo>
                  <a:pt x="0" y="0"/>
                </a:lnTo>
                <a:lnTo>
                  <a:pt x="3993" y="0"/>
                </a:lnTo>
                <a:lnTo>
                  <a:pt x="3993" y="11895"/>
                </a:ln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7A653B4-6183-9544-B190-E8F2814B2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7" y="3923113"/>
            <a:ext cx="4502775" cy="879830"/>
          </a:xfrm>
          <a:custGeom>
            <a:avLst/>
            <a:gdLst>
              <a:gd name="T0" fmla="*/ 3993 w 3994"/>
              <a:gd name="T1" fmla="*/ 707 h 708"/>
              <a:gd name="T2" fmla="*/ 0 w 3994"/>
              <a:gd name="T3" fmla="*/ 707 h 708"/>
              <a:gd name="T4" fmla="*/ 0 w 3994"/>
              <a:gd name="T5" fmla="*/ 0 h 708"/>
              <a:gd name="T6" fmla="*/ 3993 w 3994"/>
              <a:gd name="T7" fmla="*/ 0 h 708"/>
              <a:gd name="T8" fmla="*/ 3993 w 3994"/>
              <a:gd name="T9" fmla="*/ 707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4" h="708">
                <a:moveTo>
                  <a:pt x="3993" y="707"/>
                </a:moveTo>
                <a:lnTo>
                  <a:pt x="0" y="707"/>
                </a:lnTo>
                <a:lnTo>
                  <a:pt x="0" y="0"/>
                </a:lnTo>
                <a:lnTo>
                  <a:pt x="3993" y="0"/>
                </a:lnTo>
                <a:lnTo>
                  <a:pt x="3993" y="707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7D517B9-3C47-AF47-810C-741A83E26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2594919"/>
            <a:ext cx="21336000" cy="940689"/>
          </a:xfrm>
          <a:custGeom>
            <a:avLst/>
            <a:gdLst>
              <a:gd name="T0" fmla="*/ 18928 w 18929"/>
              <a:gd name="T1" fmla="*/ 1080 h 1081"/>
              <a:gd name="T2" fmla="*/ 0 w 18929"/>
              <a:gd name="T3" fmla="*/ 1080 h 1081"/>
              <a:gd name="T4" fmla="*/ 0 w 18929"/>
              <a:gd name="T5" fmla="*/ 0 h 1081"/>
              <a:gd name="T6" fmla="*/ 18928 w 18929"/>
              <a:gd name="T7" fmla="*/ 0 h 1081"/>
              <a:gd name="T8" fmla="*/ 18928 w 18929"/>
              <a:gd name="T9" fmla="*/ 1080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29" h="1081">
                <a:moveTo>
                  <a:pt x="18928" y="1080"/>
                </a:moveTo>
                <a:lnTo>
                  <a:pt x="0" y="1080"/>
                </a:lnTo>
                <a:lnTo>
                  <a:pt x="0" y="0"/>
                </a:lnTo>
                <a:lnTo>
                  <a:pt x="18928" y="0"/>
                </a:lnTo>
                <a:lnTo>
                  <a:pt x="18928" y="108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BE0A0338-3220-D74E-944A-6B49103F5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3601" y="12167548"/>
            <a:ext cx="11053437" cy="552894"/>
          </a:xfrm>
          <a:custGeom>
            <a:avLst/>
            <a:gdLst>
              <a:gd name="T0" fmla="*/ 10915 w 10916"/>
              <a:gd name="T1" fmla="*/ 632 h 633"/>
              <a:gd name="T2" fmla="*/ 0 w 10916"/>
              <a:gd name="T3" fmla="*/ 632 h 633"/>
              <a:gd name="T4" fmla="*/ 0 w 10916"/>
              <a:gd name="T5" fmla="*/ 0 h 633"/>
              <a:gd name="T6" fmla="*/ 10915 w 10916"/>
              <a:gd name="T7" fmla="*/ 0 h 633"/>
              <a:gd name="T8" fmla="*/ 10915 w 10916"/>
              <a:gd name="T9" fmla="*/ 632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16" h="633">
                <a:moveTo>
                  <a:pt x="10915" y="632"/>
                </a:moveTo>
                <a:lnTo>
                  <a:pt x="0" y="632"/>
                </a:lnTo>
                <a:lnTo>
                  <a:pt x="0" y="0"/>
                </a:lnTo>
                <a:lnTo>
                  <a:pt x="10915" y="0"/>
                </a:lnTo>
                <a:lnTo>
                  <a:pt x="10915" y="632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78146164-F525-4347-9D90-E7CF54B14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4325" y="4230565"/>
            <a:ext cx="139942" cy="264927"/>
          </a:xfrm>
          <a:custGeom>
            <a:avLst/>
            <a:gdLst>
              <a:gd name="T0" fmla="*/ 0 w 137"/>
              <a:gd name="T1" fmla="*/ 151 h 303"/>
              <a:gd name="T2" fmla="*/ 136 w 137"/>
              <a:gd name="T3" fmla="*/ 302 h 303"/>
              <a:gd name="T4" fmla="*/ 136 w 137"/>
              <a:gd name="T5" fmla="*/ 0 h 303"/>
              <a:gd name="T6" fmla="*/ 0 w 137"/>
              <a:gd name="T7" fmla="*/ 151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7" h="303">
                <a:moveTo>
                  <a:pt x="0" y="151"/>
                </a:moveTo>
                <a:lnTo>
                  <a:pt x="136" y="302"/>
                </a:lnTo>
                <a:lnTo>
                  <a:pt x="136" y="0"/>
                </a:lnTo>
                <a:lnTo>
                  <a:pt x="0" y="151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4" name="Freeform 40">
            <a:extLst>
              <a:ext uri="{FF2B5EF4-FFF2-40B4-BE49-F238E27FC236}">
                <a16:creationId xmlns:a16="http://schemas.microsoft.com/office/drawing/2014/main" id="{8AE71721-E2FC-9344-B336-ACC8D7F51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397" y="9546247"/>
            <a:ext cx="10231847" cy="2114324"/>
          </a:xfrm>
          <a:custGeom>
            <a:avLst/>
            <a:gdLst>
              <a:gd name="T0" fmla="*/ 9794 w 9795"/>
              <a:gd name="T1" fmla="*/ 1615 h 1616"/>
              <a:gd name="T2" fmla="*/ 0 w 9795"/>
              <a:gd name="T3" fmla="*/ 1615 h 1616"/>
              <a:gd name="T4" fmla="*/ 0 w 9795"/>
              <a:gd name="T5" fmla="*/ 0 h 1616"/>
              <a:gd name="T6" fmla="*/ 9794 w 9795"/>
              <a:gd name="T7" fmla="*/ 0 h 1616"/>
              <a:gd name="T8" fmla="*/ 9794 w 9795"/>
              <a:gd name="T9" fmla="*/ 1615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95" h="1616">
                <a:moveTo>
                  <a:pt x="9794" y="1615"/>
                </a:moveTo>
                <a:lnTo>
                  <a:pt x="0" y="1615"/>
                </a:lnTo>
                <a:lnTo>
                  <a:pt x="0" y="0"/>
                </a:lnTo>
                <a:lnTo>
                  <a:pt x="9794" y="0"/>
                </a:lnTo>
                <a:lnTo>
                  <a:pt x="9794" y="161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FF228937-EEDF-0C46-8835-66BCE0D9E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9826438" y="9742364"/>
            <a:ext cx="0" cy="1722090"/>
          </a:xfrm>
          <a:prstGeom prst="line">
            <a:avLst/>
          </a:prstGeom>
          <a:noFill/>
          <a:ln w="25400" cap="flat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46" name="Line 42">
            <a:extLst>
              <a:ext uri="{FF2B5EF4-FFF2-40B4-BE49-F238E27FC236}">
                <a16:creationId xmlns:a16="http://schemas.microsoft.com/office/drawing/2014/main" id="{E07BBD38-E9B6-D842-8FE4-766A00B81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72296" y="9742364"/>
            <a:ext cx="0" cy="1722090"/>
          </a:xfrm>
          <a:prstGeom prst="line">
            <a:avLst/>
          </a:prstGeom>
          <a:noFill/>
          <a:ln w="25400" cap="flat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7F79AE3A-A214-754F-9E8C-0B29B425C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6632" y="4524383"/>
            <a:ext cx="4920598" cy="2267226"/>
          </a:xfrm>
          <a:custGeom>
            <a:avLst/>
            <a:gdLst>
              <a:gd name="connsiteX0" fmla="*/ 6147337 w 6941975"/>
              <a:gd name="connsiteY0" fmla="*/ 2844219 h 3198602"/>
              <a:gd name="connsiteX1" fmla="*/ 6167063 w 6941975"/>
              <a:gd name="connsiteY1" fmla="*/ 2850217 h 3198602"/>
              <a:gd name="connsiteX2" fmla="*/ 6210135 w 6941975"/>
              <a:gd name="connsiteY2" fmla="*/ 2850217 h 3198602"/>
              <a:gd name="connsiteX3" fmla="*/ 6176474 w 6941975"/>
              <a:gd name="connsiteY3" fmla="*/ 2897121 h 3198602"/>
              <a:gd name="connsiteX4" fmla="*/ 6121458 w 6941975"/>
              <a:gd name="connsiteY4" fmla="*/ 2898564 h 3198602"/>
              <a:gd name="connsiteX5" fmla="*/ 6131955 w 6941975"/>
              <a:gd name="connsiteY5" fmla="*/ 2854186 h 3198602"/>
              <a:gd name="connsiteX6" fmla="*/ 6147337 w 6941975"/>
              <a:gd name="connsiteY6" fmla="*/ 2844219 h 3198602"/>
              <a:gd name="connsiteX7" fmla="*/ 6755952 w 6941975"/>
              <a:gd name="connsiteY7" fmla="*/ 2842386 h 3198602"/>
              <a:gd name="connsiteX8" fmla="*/ 6787987 w 6941975"/>
              <a:gd name="connsiteY8" fmla="*/ 2853132 h 3198602"/>
              <a:gd name="connsiteX9" fmla="*/ 6726437 w 6941975"/>
              <a:gd name="connsiteY9" fmla="*/ 2900776 h 3198602"/>
              <a:gd name="connsiteX10" fmla="*/ 6706280 w 6941975"/>
              <a:gd name="connsiteY10" fmla="*/ 2917971 h 3198602"/>
              <a:gd name="connsiteX11" fmla="*/ 6672805 w 6941975"/>
              <a:gd name="connsiteY11" fmla="*/ 2925852 h 3198602"/>
              <a:gd name="connsiteX12" fmla="*/ 6626013 w 6941975"/>
              <a:gd name="connsiteY12" fmla="*/ 2960599 h 3198602"/>
              <a:gd name="connsiteX13" fmla="*/ 6569861 w 6941975"/>
              <a:gd name="connsiteY13" fmla="*/ 2986033 h 3198602"/>
              <a:gd name="connsiteX14" fmla="*/ 6537826 w 6941975"/>
              <a:gd name="connsiteY14" fmla="*/ 2956659 h 3198602"/>
              <a:gd name="connsiteX15" fmla="*/ 6582100 w 6941975"/>
              <a:gd name="connsiteY15" fmla="*/ 2933733 h 3198602"/>
              <a:gd name="connsiteX16" fmla="*/ 6705200 w 6941975"/>
              <a:gd name="connsiteY16" fmla="*/ 2879283 h 3198602"/>
              <a:gd name="connsiteX17" fmla="*/ 6755952 w 6941975"/>
              <a:gd name="connsiteY17" fmla="*/ 2842386 h 3198602"/>
              <a:gd name="connsiteX18" fmla="*/ 6880444 w 6941975"/>
              <a:gd name="connsiteY18" fmla="*/ 2698750 h 3198602"/>
              <a:gd name="connsiteX19" fmla="*/ 6891239 w 6941975"/>
              <a:gd name="connsiteY19" fmla="*/ 2732190 h 3198602"/>
              <a:gd name="connsiteX20" fmla="*/ 6899515 w 6941975"/>
              <a:gd name="connsiteY20" fmla="*/ 2746932 h 3198602"/>
              <a:gd name="connsiteX21" fmla="*/ 6916787 w 6941975"/>
              <a:gd name="connsiteY21" fmla="*/ 2772101 h 3198602"/>
              <a:gd name="connsiteX22" fmla="*/ 6941975 w 6941975"/>
              <a:gd name="connsiteY22" fmla="*/ 2771022 h 3198602"/>
              <a:gd name="connsiteX23" fmla="*/ 6916787 w 6941975"/>
              <a:gd name="connsiteY23" fmla="*/ 2799068 h 3198602"/>
              <a:gd name="connsiteX24" fmla="*/ 6898076 w 6941975"/>
              <a:gd name="connsiteY24" fmla="*/ 2803023 h 3198602"/>
              <a:gd name="connsiteX25" fmla="*/ 6871448 w 6941975"/>
              <a:gd name="connsiteY25" fmla="*/ 2827114 h 3198602"/>
              <a:gd name="connsiteX26" fmla="*/ 6840502 w 6941975"/>
              <a:gd name="connsiteY26" fmla="*/ 2847250 h 3198602"/>
              <a:gd name="connsiteX27" fmla="*/ 6807397 w 6941975"/>
              <a:gd name="connsiteY27" fmla="*/ 2856598 h 3198602"/>
              <a:gd name="connsiteX28" fmla="*/ 6828627 w 6941975"/>
              <a:gd name="connsiteY28" fmla="*/ 2828193 h 3198602"/>
              <a:gd name="connsiteX29" fmla="*/ 6820711 w 6941975"/>
              <a:gd name="connsiteY29" fmla="*/ 2808417 h 3198602"/>
              <a:gd name="connsiteX30" fmla="*/ 6872527 w 6941975"/>
              <a:gd name="connsiteY30" fmla="*/ 2746932 h 3198602"/>
              <a:gd name="connsiteX31" fmla="*/ 6880444 w 6941975"/>
              <a:gd name="connsiteY31" fmla="*/ 2698750 h 3198602"/>
              <a:gd name="connsiteX32" fmla="*/ 4068972 w 6941975"/>
              <a:gd name="connsiteY32" fmla="*/ 2142026 h 3198602"/>
              <a:gd name="connsiteX33" fmla="*/ 4095661 w 6941975"/>
              <a:gd name="connsiteY33" fmla="*/ 2190966 h 3198602"/>
              <a:gd name="connsiteX34" fmla="*/ 4099628 w 6941975"/>
              <a:gd name="connsiteY34" fmla="*/ 2210039 h 3198602"/>
              <a:gd name="connsiteX35" fmla="*/ 4082317 w 6941975"/>
              <a:gd name="connsiteY35" fmla="*/ 2230191 h 3198602"/>
              <a:gd name="connsiteX36" fmla="*/ 4059595 w 6941975"/>
              <a:gd name="connsiteY36" fmla="*/ 2309000 h 3198602"/>
              <a:gd name="connsiteX37" fmla="*/ 4038317 w 6941975"/>
              <a:gd name="connsiteY37" fmla="*/ 2370175 h 3198602"/>
              <a:gd name="connsiteX38" fmla="*/ 4027497 w 6941975"/>
              <a:gd name="connsiteY38" fmla="*/ 2387808 h 3198602"/>
              <a:gd name="connsiteX39" fmla="*/ 3996481 w 6941975"/>
              <a:gd name="connsiteY39" fmla="*/ 2455821 h 3198602"/>
              <a:gd name="connsiteX40" fmla="*/ 3958972 w 6941975"/>
              <a:gd name="connsiteY40" fmla="*/ 2465177 h 3198602"/>
              <a:gd name="connsiteX41" fmla="*/ 3924349 w 6941975"/>
              <a:gd name="connsiteY41" fmla="*/ 2438548 h 3198602"/>
              <a:gd name="connsiteX42" fmla="*/ 3922907 w 6941975"/>
              <a:gd name="connsiteY42" fmla="*/ 2414438 h 3198602"/>
              <a:gd name="connsiteX43" fmla="*/ 3916054 w 6941975"/>
              <a:gd name="connsiteY43" fmla="*/ 2382410 h 3198602"/>
              <a:gd name="connsiteX44" fmla="*/ 3947071 w 6941975"/>
              <a:gd name="connsiteY44" fmla="*/ 2319795 h 3198602"/>
              <a:gd name="connsiteX45" fmla="*/ 3940218 w 6941975"/>
              <a:gd name="connsiteY45" fmla="*/ 2268696 h 3198602"/>
              <a:gd name="connsiteX46" fmla="*/ 3957530 w 6941975"/>
              <a:gd name="connsiteY46" fmla="*/ 2234149 h 3198602"/>
              <a:gd name="connsiteX47" fmla="*/ 3999005 w 6941975"/>
              <a:gd name="connsiteY47" fmla="*/ 2219395 h 3198602"/>
              <a:gd name="connsiteX48" fmla="*/ 4031464 w 6941975"/>
              <a:gd name="connsiteY48" fmla="*/ 2195285 h 3198602"/>
              <a:gd name="connsiteX49" fmla="*/ 4043366 w 6941975"/>
              <a:gd name="connsiteY49" fmla="*/ 2171174 h 3198602"/>
              <a:gd name="connsiteX50" fmla="*/ 4059595 w 6941975"/>
              <a:gd name="connsiteY50" fmla="*/ 2160379 h 3198602"/>
              <a:gd name="connsiteX51" fmla="*/ 4068972 w 6941975"/>
              <a:gd name="connsiteY51" fmla="*/ 2142026 h 3198602"/>
              <a:gd name="connsiteX52" fmla="*/ 6050127 w 6941975"/>
              <a:gd name="connsiteY52" fmla="*/ 2111640 h 3198602"/>
              <a:gd name="connsiteX53" fmla="*/ 6061008 w 6941975"/>
              <a:gd name="connsiteY53" fmla="*/ 2116662 h 3198602"/>
              <a:gd name="connsiteX54" fmla="*/ 6040635 w 6941975"/>
              <a:gd name="connsiteY54" fmla="*/ 2119087 h 3198602"/>
              <a:gd name="connsiteX55" fmla="*/ 6050127 w 6941975"/>
              <a:gd name="connsiteY55" fmla="*/ 2111640 h 3198602"/>
              <a:gd name="connsiteX56" fmla="*/ 3713868 w 6941975"/>
              <a:gd name="connsiteY56" fmla="*/ 2108080 h 3198602"/>
              <a:gd name="connsiteX57" fmla="*/ 3716749 w 6941975"/>
              <a:gd name="connsiteY57" fmla="*/ 2152358 h 3198602"/>
              <a:gd name="connsiteX58" fmla="*/ 3716749 w 6941975"/>
              <a:gd name="connsiteY58" fmla="*/ 2108080 h 3198602"/>
              <a:gd name="connsiteX59" fmla="*/ 6338810 w 6941975"/>
              <a:gd name="connsiteY59" fmla="*/ 2103587 h 3198602"/>
              <a:gd name="connsiteX60" fmla="*/ 6357532 w 6941975"/>
              <a:gd name="connsiteY60" fmla="*/ 2181406 h 3198602"/>
              <a:gd name="connsiteX61" fmla="*/ 6389576 w 6941975"/>
              <a:gd name="connsiteY61" fmla="*/ 2205184 h 3198602"/>
              <a:gd name="connsiteX62" fmla="*/ 6387056 w 6941975"/>
              <a:gd name="connsiteY62" fmla="*/ 2226800 h 3198602"/>
              <a:gd name="connsiteX63" fmla="*/ 6397857 w 6941975"/>
              <a:gd name="connsiteY63" fmla="*/ 2257784 h 3198602"/>
              <a:gd name="connsiteX64" fmla="*/ 6402898 w 6941975"/>
              <a:gd name="connsiteY64" fmla="*/ 2303178 h 3198602"/>
              <a:gd name="connsiteX65" fmla="*/ 6446823 w 6941975"/>
              <a:gd name="connsiteY65" fmla="*/ 2336683 h 3198602"/>
              <a:gd name="connsiteX66" fmla="*/ 6453664 w 6941975"/>
              <a:gd name="connsiteY66" fmla="*/ 2360821 h 3198602"/>
              <a:gd name="connsiteX67" fmla="*/ 6455104 w 6941975"/>
              <a:gd name="connsiteY67" fmla="*/ 2374152 h 3198602"/>
              <a:gd name="connsiteX68" fmla="*/ 6475267 w 6941975"/>
              <a:gd name="connsiteY68" fmla="*/ 2391445 h 3198602"/>
              <a:gd name="connsiteX69" fmla="*/ 6479227 w 6941975"/>
              <a:gd name="connsiteY69" fmla="*/ 2408738 h 3198602"/>
              <a:gd name="connsiteX70" fmla="*/ 6497950 w 6941975"/>
              <a:gd name="connsiteY70" fmla="*/ 2435758 h 3198602"/>
              <a:gd name="connsiteX71" fmla="*/ 6515232 w 6941975"/>
              <a:gd name="connsiteY71" fmla="*/ 2462418 h 3198602"/>
              <a:gd name="connsiteX72" fmla="*/ 6505871 w 6941975"/>
              <a:gd name="connsiteY72" fmla="*/ 2495563 h 3198602"/>
              <a:gd name="connsiteX73" fmla="*/ 6500470 w 6941975"/>
              <a:gd name="connsiteY73" fmla="*/ 2539877 h 3198602"/>
              <a:gd name="connsiteX74" fmla="*/ 6466986 w 6941975"/>
              <a:gd name="connsiteY74" fmla="*/ 2592116 h 3198602"/>
              <a:gd name="connsiteX75" fmla="*/ 6429541 w 6941975"/>
              <a:gd name="connsiteY75" fmla="*/ 2638951 h 3198602"/>
              <a:gd name="connsiteX76" fmla="*/ 6402898 w 6941975"/>
              <a:gd name="connsiteY76" fmla="*/ 2656244 h 3198602"/>
              <a:gd name="connsiteX77" fmla="*/ 6367973 w 6941975"/>
              <a:gd name="connsiteY77" fmla="*/ 2692632 h 3198602"/>
              <a:gd name="connsiteX78" fmla="*/ 6331969 w 6941975"/>
              <a:gd name="connsiteY78" fmla="*/ 2725777 h 3198602"/>
              <a:gd name="connsiteX79" fmla="*/ 6288043 w 6941975"/>
              <a:gd name="connsiteY79" fmla="*/ 2770090 h 3198602"/>
              <a:gd name="connsiteX80" fmla="*/ 6249158 w 6941975"/>
              <a:gd name="connsiteY80" fmla="*/ 2775495 h 3198602"/>
              <a:gd name="connsiteX81" fmla="*/ 6206313 w 6941975"/>
              <a:gd name="connsiteY81" fmla="*/ 2798192 h 3198602"/>
              <a:gd name="connsiteX82" fmla="*/ 6177149 w 6941975"/>
              <a:gd name="connsiteY82" fmla="*/ 2784862 h 3198602"/>
              <a:gd name="connsiteX83" fmla="*/ 6142225 w 6941975"/>
              <a:gd name="connsiteY83" fmla="*/ 2792788 h 3198602"/>
              <a:gd name="connsiteX84" fmla="*/ 6123503 w 6941975"/>
              <a:gd name="connsiteY84" fmla="*/ 2785942 h 3198602"/>
              <a:gd name="connsiteX85" fmla="*/ 6080657 w 6941975"/>
              <a:gd name="connsiteY85" fmla="*/ 2759282 h 3198602"/>
              <a:gd name="connsiteX86" fmla="*/ 6087138 w 6941975"/>
              <a:gd name="connsiteY86" fmla="*/ 2732622 h 3198602"/>
              <a:gd name="connsiteX87" fmla="*/ 6072736 w 6941975"/>
              <a:gd name="connsiteY87" fmla="*/ 2711006 h 3198602"/>
              <a:gd name="connsiteX88" fmla="*/ 6065895 w 6941975"/>
              <a:gd name="connsiteY88" fmla="*/ 2684346 h 3198602"/>
              <a:gd name="connsiteX89" fmla="*/ 6071296 w 6941975"/>
              <a:gd name="connsiteY89" fmla="*/ 2665612 h 3198602"/>
              <a:gd name="connsiteX90" fmla="*/ 6044653 w 6941975"/>
              <a:gd name="connsiteY90" fmla="*/ 2676420 h 3198602"/>
              <a:gd name="connsiteX91" fmla="*/ 6016569 w 6941975"/>
              <a:gd name="connsiteY91" fmla="*/ 2693713 h 3198602"/>
              <a:gd name="connsiteX92" fmla="*/ 6012609 w 6941975"/>
              <a:gd name="connsiteY92" fmla="*/ 2671016 h 3198602"/>
              <a:gd name="connsiteX93" fmla="*/ 5989926 w 6941975"/>
              <a:gd name="connsiteY93" fmla="*/ 2632106 h 3198602"/>
              <a:gd name="connsiteX94" fmla="*/ 5944200 w 6941975"/>
              <a:gd name="connsiteY94" fmla="*/ 2614813 h 3198602"/>
              <a:gd name="connsiteX95" fmla="*/ 5843747 w 6941975"/>
              <a:gd name="connsiteY95" fmla="*/ 2633547 h 3198602"/>
              <a:gd name="connsiteX96" fmla="*/ 5818544 w 6941975"/>
              <a:gd name="connsiteY96" fmla="*/ 2633547 h 3198602"/>
              <a:gd name="connsiteX97" fmla="*/ 5745095 w 6941975"/>
              <a:gd name="connsiteY97" fmla="*/ 2673538 h 3198602"/>
              <a:gd name="connsiteX98" fmla="*/ 5660844 w 6941975"/>
              <a:gd name="connsiteY98" fmla="*/ 2676420 h 3198602"/>
              <a:gd name="connsiteX99" fmla="*/ 5572633 w 6941975"/>
              <a:gd name="connsiteY99" fmla="*/ 2701639 h 3198602"/>
              <a:gd name="connsiteX100" fmla="*/ 5548510 w 6941975"/>
              <a:gd name="connsiteY100" fmla="*/ 2677861 h 3198602"/>
              <a:gd name="connsiteX101" fmla="*/ 5568673 w 6941975"/>
              <a:gd name="connsiteY101" fmla="*/ 2653723 h 3198602"/>
              <a:gd name="connsiteX102" fmla="*/ 5583435 w 6941975"/>
              <a:gd name="connsiteY102" fmla="*/ 2616254 h 3198602"/>
              <a:gd name="connsiteX103" fmla="*/ 5578034 w 6941975"/>
              <a:gd name="connsiteY103" fmla="*/ 2585271 h 3198602"/>
              <a:gd name="connsiteX104" fmla="*/ 5583435 w 6941975"/>
              <a:gd name="connsiteY104" fmla="*/ 2558611 h 3198602"/>
              <a:gd name="connsiteX105" fmla="*/ 5573713 w 6941975"/>
              <a:gd name="connsiteY105" fmla="*/ 2524025 h 3198602"/>
              <a:gd name="connsiteX106" fmla="*/ 5573713 w 6941975"/>
              <a:gd name="connsiteY106" fmla="*/ 2507812 h 3198602"/>
              <a:gd name="connsiteX107" fmla="*/ 5569753 w 6941975"/>
              <a:gd name="connsiteY107" fmla="*/ 2487637 h 3198602"/>
              <a:gd name="connsiteX108" fmla="*/ 5584515 w 6941975"/>
              <a:gd name="connsiteY108" fmla="*/ 2470344 h 3198602"/>
              <a:gd name="connsiteX109" fmla="*/ 5579474 w 6941975"/>
              <a:gd name="connsiteY109" fmla="*/ 2440802 h 3198602"/>
              <a:gd name="connsiteX110" fmla="*/ 5592796 w 6941975"/>
              <a:gd name="connsiteY110" fmla="*/ 2411620 h 3198602"/>
              <a:gd name="connsiteX111" fmla="*/ 5597836 w 6941975"/>
              <a:gd name="connsiteY111" fmla="*/ 2388562 h 3198602"/>
              <a:gd name="connsiteX112" fmla="*/ 5621959 w 6941975"/>
              <a:gd name="connsiteY112" fmla="*/ 2375232 h 3198602"/>
              <a:gd name="connsiteX113" fmla="*/ 5679567 w 6941975"/>
              <a:gd name="connsiteY113" fmla="*/ 2343168 h 3198602"/>
              <a:gd name="connsiteX114" fmla="*/ 5695769 w 6941975"/>
              <a:gd name="connsiteY114" fmla="*/ 2343168 h 3198602"/>
              <a:gd name="connsiteX115" fmla="*/ 5739694 w 6941975"/>
              <a:gd name="connsiteY115" fmla="*/ 2327316 h 3198602"/>
              <a:gd name="connsiteX116" fmla="*/ 5782540 w 6941975"/>
              <a:gd name="connsiteY116" fmla="*/ 2317589 h 3198602"/>
              <a:gd name="connsiteX117" fmla="*/ 5819984 w 6941975"/>
              <a:gd name="connsiteY117" fmla="*/ 2277599 h 3198602"/>
              <a:gd name="connsiteX118" fmla="*/ 5836186 w 6941975"/>
              <a:gd name="connsiteY118" fmla="*/ 2245534 h 3198602"/>
              <a:gd name="connsiteX119" fmla="*/ 5853469 w 6941975"/>
              <a:gd name="connsiteY119" fmla="*/ 2244454 h 3198602"/>
              <a:gd name="connsiteX120" fmla="*/ 5877592 w 6941975"/>
              <a:gd name="connsiteY120" fmla="*/ 2232204 h 3198602"/>
              <a:gd name="connsiteX121" fmla="*/ 5898834 w 6941975"/>
              <a:gd name="connsiteY121" fmla="*/ 2201221 h 3198602"/>
              <a:gd name="connsiteX122" fmla="*/ 5929438 w 6941975"/>
              <a:gd name="connsiteY122" fmla="*/ 2181406 h 3198602"/>
              <a:gd name="connsiteX123" fmla="*/ 5951041 w 6941975"/>
              <a:gd name="connsiteY123" fmla="*/ 2176002 h 3198602"/>
              <a:gd name="connsiteX124" fmla="*/ 5998927 w 6941975"/>
              <a:gd name="connsiteY124" fmla="*/ 2198699 h 3198602"/>
              <a:gd name="connsiteX125" fmla="*/ 6020530 w 6941975"/>
              <a:gd name="connsiteY125" fmla="*/ 2172039 h 3198602"/>
              <a:gd name="connsiteX126" fmla="*/ 6054014 w 6941975"/>
              <a:gd name="connsiteY126" fmla="*/ 2135651 h 3198602"/>
              <a:gd name="connsiteX127" fmla="*/ 6090018 w 6941975"/>
              <a:gd name="connsiteY127" fmla="*/ 2129167 h 3198602"/>
              <a:gd name="connsiteX128" fmla="*/ 6090018 w 6941975"/>
              <a:gd name="connsiteY128" fmla="*/ 2110432 h 3198602"/>
              <a:gd name="connsiteX129" fmla="*/ 6155547 w 6941975"/>
              <a:gd name="connsiteY129" fmla="*/ 2133130 h 3198602"/>
              <a:gd name="connsiteX130" fmla="*/ 6194431 w 6941975"/>
              <a:gd name="connsiteY130" fmla="*/ 2138534 h 3198602"/>
              <a:gd name="connsiteX131" fmla="*/ 6182190 w 6941975"/>
              <a:gd name="connsiteY131" fmla="*/ 2162672 h 3198602"/>
              <a:gd name="connsiteX132" fmla="*/ 6181110 w 6941975"/>
              <a:gd name="connsiteY132" fmla="*/ 2178884 h 3198602"/>
              <a:gd name="connsiteX133" fmla="*/ 6158427 w 6941975"/>
              <a:gd name="connsiteY133" fmla="*/ 2197258 h 3198602"/>
              <a:gd name="connsiteX134" fmla="*/ 6192991 w 6941975"/>
              <a:gd name="connsiteY134" fmla="*/ 2228241 h 3198602"/>
              <a:gd name="connsiteX135" fmla="*/ 6214234 w 6941975"/>
              <a:gd name="connsiteY135" fmla="*/ 2245534 h 3198602"/>
              <a:gd name="connsiteX136" fmla="*/ 6227916 w 6941975"/>
              <a:gd name="connsiteY136" fmla="*/ 2250938 h 3198602"/>
              <a:gd name="connsiteX137" fmla="*/ 6254559 w 6941975"/>
              <a:gd name="connsiteY137" fmla="*/ 2269673 h 3198602"/>
              <a:gd name="connsiteX138" fmla="*/ 6289123 w 6941975"/>
              <a:gd name="connsiteY138" fmla="*/ 2236167 h 3198602"/>
              <a:gd name="connsiteX139" fmla="*/ 6302445 w 6941975"/>
              <a:gd name="connsiteY139" fmla="*/ 2173120 h 3198602"/>
              <a:gd name="connsiteX140" fmla="*/ 6310726 w 6941975"/>
              <a:gd name="connsiteY140" fmla="*/ 2153305 h 3198602"/>
              <a:gd name="connsiteX141" fmla="*/ 6338810 w 6941975"/>
              <a:gd name="connsiteY141" fmla="*/ 2103587 h 3198602"/>
              <a:gd name="connsiteX142" fmla="*/ 5796186 w 6941975"/>
              <a:gd name="connsiteY142" fmla="*/ 2064962 h 3198602"/>
              <a:gd name="connsiteX143" fmla="*/ 5808497 w 6941975"/>
              <a:gd name="connsiteY143" fmla="*/ 2079211 h 3198602"/>
              <a:gd name="connsiteX144" fmla="*/ 5803046 w 6941975"/>
              <a:gd name="connsiteY144" fmla="*/ 2084182 h 3198602"/>
              <a:gd name="connsiteX145" fmla="*/ 5778697 w 6941975"/>
              <a:gd name="connsiteY145" fmla="*/ 2068557 h 3198602"/>
              <a:gd name="connsiteX146" fmla="*/ 5796186 w 6941975"/>
              <a:gd name="connsiteY146" fmla="*/ 2064962 h 3198602"/>
              <a:gd name="connsiteX147" fmla="*/ 5945896 w 6941975"/>
              <a:gd name="connsiteY147" fmla="*/ 2039173 h 3198602"/>
              <a:gd name="connsiteX148" fmla="*/ 5964077 w 6941975"/>
              <a:gd name="connsiteY148" fmla="*/ 2041613 h 3198602"/>
              <a:gd name="connsiteX149" fmla="*/ 5925410 w 6941975"/>
              <a:gd name="connsiteY149" fmla="*/ 2066002 h 3198602"/>
              <a:gd name="connsiteX150" fmla="*/ 5885668 w 6941975"/>
              <a:gd name="connsiteY150" fmla="*/ 2088935 h 3198602"/>
              <a:gd name="connsiteX151" fmla="*/ 5880297 w 6941975"/>
              <a:gd name="connsiteY151" fmla="*/ 2083475 h 3198602"/>
              <a:gd name="connsiteX152" fmla="*/ 5905718 w 6941975"/>
              <a:gd name="connsiteY152" fmla="*/ 2059086 h 3198602"/>
              <a:gd name="connsiteX153" fmla="*/ 5945896 w 6941975"/>
              <a:gd name="connsiteY153" fmla="*/ 2039173 h 3198602"/>
              <a:gd name="connsiteX154" fmla="*/ 5817563 w 6941975"/>
              <a:gd name="connsiteY154" fmla="*/ 2038091 h 3198602"/>
              <a:gd name="connsiteX155" fmla="*/ 5833900 w 6941975"/>
              <a:gd name="connsiteY155" fmla="*/ 2048251 h 3198602"/>
              <a:gd name="connsiteX156" fmla="*/ 5799335 w 6941975"/>
              <a:gd name="connsiteY156" fmla="*/ 2044260 h 3198602"/>
              <a:gd name="connsiteX157" fmla="*/ 5817563 w 6941975"/>
              <a:gd name="connsiteY157" fmla="*/ 2038091 h 3198602"/>
              <a:gd name="connsiteX158" fmla="*/ 5755065 w 6941975"/>
              <a:gd name="connsiteY158" fmla="*/ 2034397 h 3198602"/>
              <a:gd name="connsiteX159" fmla="*/ 5771987 w 6941975"/>
              <a:gd name="connsiteY159" fmla="*/ 2046030 h 3198602"/>
              <a:gd name="connsiteX160" fmla="*/ 5733462 w 6941975"/>
              <a:gd name="connsiteY160" fmla="*/ 2055594 h 3198602"/>
              <a:gd name="connsiteX161" fmla="*/ 5702497 w 6941975"/>
              <a:gd name="connsiteY161" fmla="*/ 2043088 h 3198602"/>
              <a:gd name="connsiteX162" fmla="*/ 5729501 w 6941975"/>
              <a:gd name="connsiteY162" fmla="*/ 2039041 h 3198602"/>
              <a:gd name="connsiteX163" fmla="*/ 5755065 w 6941975"/>
              <a:gd name="connsiteY163" fmla="*/ 2034397 h 3198602"/>
              <a:gd name="connsiteX164" fmla="*/ 5489797 w 6941975"/>
              <a:gd name="connsiteY164" fmla="*/ 1980673 h 3198602"/>
              <a:gd name="connsiteX165" fmla="*/ 5560918 w 6941975"/>
              <a:gd name="connsiteY165" fmla="*/ 2000665 h 3198602"/>
              <a:gd name="connsiteX166" fmla="*/ 5580775 w 6941975"/>
              <a:gd name="connsiteY166" fmla="*/ 1993882 h 3198602"/>
              <a:gd name="connsiteX167" fmla="*/ 5630595 w 6941975"/>
              <a:gd name="connsiteY167" fmla="*/ 2003164 h 3198602"/>
              <a:gd name="connsiteX168" fmla="*/ 5631678 w 6941975"/>
              <a:gd name="connsiteY168" fmla="*/ 2017801 h 3198602"/>
              <a:gd name="connsiteX169" fmla="*/ 5681499 w 6941975"/>
              <a:gd name="connsiteY169" fmla="*/ 2040292 h 3198602"/>
              <a:gd name="connsiteX170" fmla="*/ 5637094 w 6941975"/>
              <a:gd name="connsiteY170" fmla="*/ 2041720 h 3198602"/>
              <a:gd name="connsiteX171" fmla="*/ 5594132 w 6941975"/>
              <a:gd name="connsiteY171" fmla="*/ 2038864 h 3198602"/>
              <a:gd name="connsiteX172" fmla="*/ 5540701 w 6941975"/>
              <a:gd name="connsiteY172" fmla="*/ 2024227 h 3198602"/>
              <a:gd name="connsiteX173" fmla="*/ 5508210 w 6941975"/>
              <a:gd name="connsiteY173" fmla="*/ 2024227 h 3198602"/>
              <a:gd name="connsiteX174" fmla="*/ 5450807 w 6941975"/>
              <a:gd name="connsiteY174" fmla="*/ 1993882 h 3198602"/>
              <a:gd name="connsiteX175" fmla="*/ 5489797 w 6941975"/>
              <a:gd name="connsiteY175" fmla="*/ 1980673 h 3198602"/>
              <a:gd name="connsiteX176" fmla="*/ 6557294 w 6941975"/>
              <a:gd name="connsiteY176" fmla="*/ 1957395 h 3198602"/>
              <a:gd name="connsiteX177" fmla="*/ 6564149 w 6941975"/>
              <a:gd name="connsiteY177" fmla="*/ 1960287 h 3198602"/>
              <a:gd name="connsiteX178" fmla="*/ 6526626 w 6941975"/>
              <a:gd name="connsiteY178" fmla="*/ 1989932 h 3198602"/>
              <a:gd name="connsiteX179" fmla="*/ 6495598 w 6941975"/>
              <a:gd name="connsiteY179" fmla="*/ 1975109 h 3198602"/>
              <a:gd name="connsiteX180" fmla="*/ 6557294 w 6941975"/>
              <a:gd name="connsiteY180" fmla="*/ 1957395 h 3198602"/>
              <a:gd name="connsiteX181" fmla="*/ 3593613 w 6941975"/>
              <a:gd name="connsiteY181" fmla="*/ 1950406 h 3198602"/>
              <a:gd name="connsiteX182" fmla="*/ 3616656 w 6941975"/>
              <a:gd name="connsiteY182" fmla="*/ 2010884 h 3198602"/>
              <a:gd name="connsiteX183" fmla="*/ 3605854 w 6941975"/>
              <a:gd name="connsiteY183" fmla="*/ 1983885 h 3198602"/>
              <a:gd name="connsiteX184" fmla="*/ 3597573 w 6941975"/>
              <a:gd name="connsiteY184" fmla="*/ 1950406 h 3198602"/>
              <a:gd name="connsiteX185" fmla="*/ 5509616 w 6941975"/>
              <a:gd name="connsiteY185" fmla="*/ 1878162 h 3198602"/>
              <a:gd name="connsiteX186" fmla="*/ 5509616 w 6941975"/>
              <a:gd name="connsiteY186" fmla="*/ 1930193 h 3198602"/>
              <a:gd name="connsiteX187" fmla="*/ 5509616 w 6941975"/>
              <a:gd name="connsiteY187" fmla="*/ 1878162 h 3198602"/>
              <a:gd name="connsiteX188" fmla="*/ 5804254 w 6941975"/>
              <a:gd name="connsiteY188" fmla="*/ 1843598 h 3198602"/>
              <a:gd name="connsiteX189" fmla="*/ 5825802 w 6941975"/>
              <a:gd name="connsiteY189" fmla="*/ 1859816 h 3198602"/>
              <a:gd name="connsiteX190" fmla="*/ 5882905 w 6941975"/>
              <a:gd name="connsiteY190" fmla="*/ 1847562 h 3198602"/>
              <a:gd name="connsiteX191" fmla="*/ 5852378 w 6941975"/>
              <a:gd name="connsiteY191" fmla="*/ 1882521 h 3198602"/>
              <a:gd name="connsiteX192" fmla="*/ 5880391 w 6941975"/>
              <a:gd name="connsiteY192" fmla="*/ 1938745 h 3198602"/>
              <a:gd name="connsiteX193" fmla="*/ 5876441 w 6941975"/>
              <a:gd name="connsiteY193" fmla="*/ 1966856 h 3198602"/>
              <a:gd name="connsiteX194" fmla="*/ 5824365 w 6941975"/>
              <a:gd name="connsiteY194" fmla="*/ 1906308 h 3198602"/>
              <a:gd name="connsiteX195" fmla="*/ 5795275 w 6941975"/>
              <a:gd name="connsiteY195" fmla="*/ 1967937 h 3198602"/>
              <a:gd name="connsiteX196" fmla="*/ 5792402 w 6941975"/>
              <a:gd name="connsiteY196" fmla="*/ 1930455 h 3198602"/>
              <a:gd name="connsiteX197" fmla="*/ 5776241 w 6941975"/>
              <a:gd name="connsiteY197" fmla="*/ 1905227 h 3198602"/>
              <a:gd name="connsiteX198" fmla="*/ 5788451 w 6941975"/>
              <a:gd name="connsiteY198" fmla="*/ 1879638 h 3198602"/>
              <a:gd name="connsiteX199" fmla="*/ 5804254 w 6941975"/>
              <a:gd name="connsiteY199" fmla="*/ 1843598 h 3198602"/>
              <a:gd name="connsiteX200" fmla="*/ 6106516 w 6941975"/>
              <a:gd name="connsiteY200" fmla="*/ 1835877 h 3198602"/>
              <a:gd name="connsiteX201" fmla="*/ 6152913 w 6941975"/>
              <a:gd name="connsiteY201" fmla="*/ 1862576 h 3198602"/>
              <a:gd name="connsiteX202" fmla="*/ 6152913 w 6941975"/>
              <a:gd name="connsiteY202" fmla="*/ 1881337 h 3198602"/>
              <a:gd name="connsiteX203" fmla="*/ 6177371 w 6941975"/>
              <a:gd name="connsiteY203" fmla="*/ 1909479 h 3198602"/>
              <a:gd name="connsiteX204" fmla="*/ 6211899 w 6941975"/>
              <a:gd name="connsiteY204" fmla="*/ 1881337 h 3198602"/>
              <a:gd name="connsiteX205" fmla="*/ 6246786 w 6941975"/>
              <a:gd name="connsiteY205" fmla="*/ 1870513 h 3198602"/>
              <a:gd name="connsiteX206" fmla="*/ 6278797 w 6941975"/>
              <a:gd name="connsiteY206" fmla="*/ 1885306 h 3198602"/>
              <a:gd name="connsiteX207" fmla="*/ 6310807 w 6941975"/>
              <a:gd name="connsiteY207" fmla="*/ 1893604 h 3198602"/>
              <a:gd name="connsiteX208" fmla="*/ 6338861 w 6941975"/>
              <a:gd name="connsiteY208" fmla="*/ 1905510 h 3198602"/>
              <a:gd name="connsiteX209" fmla="*/ 6425541 w 6941975"/>
              <a:gd name="connsiteY209" fmla="*/ 1944476 h 3198602"/>
              <a:gd name="connsiteX210" fmla="*/ 6436332 w 6941975"/>
              <a:gd name="connsiteY210" fmla="*/ 1964320 h 3198602"/>
              <a:gd name="connsiteX211" fmla="*/ 6473737 w 6941975"/>
              <a:gd name="connsiteY211" fmla="*/ 1988493 h 3198602"/>
              <a:gd name="connsiteX212" fmla="*/ 6460429 w 6941975"/>
              <a:gd name="connsiteY212" fmla="*/ 2008698 h 3198602"/>
              <a:gd name="connsiteX213" fmla="*/ 6491001 w 6941975"/>
              <a:gd name="connsiteY213" fmla="*/ 2048746 h 3198602"/>
              <a:gd name="connsiteX214" fmla="*/ 6529845 w 6941975"/>
              <a:gd name="connsiteY214" fmla="*/ 2095650 h 3198602"/>
              <a:gd name="connsiteX215" fmla="*/ 6500352 w 6941975"/>
              <a:gd name="connsiteY215" fmla="*/ 2088795 h 3198602"/>
              <a:gd name="connsiteX216" fmla="*/ 6460429 w 6941975"/>
              <a:gd name="connsiteY216" fmla="*/ 2080857 h 3198602"/>
              <a:gd name="connsiteX217" fmla="*/ 6430936 w 6941975"/>
              <a:gd name="connsiteY217" fmla="*/ 2036479 h 3198602"/>
              <a:gd name="connsiteX218" fmla="*/ 6393531 w 6941975"/>
              <a:gd name="connsiteY218" fmla="*/ 2023130 h 3198602"/>
              <a:gd name="connsiteX219" fmla="*/ 6353608 w 6941975"/>
              <a:gd name="connsiteY219" fmla="*/ 2061013 h 3198602"/>
              <a:gd name="connsiteX220" fmla="*/ 6310807 w 6941975"/>
              <a:gd name="connsiteY220" fmla="*/ 2059570 h 3198602"/>
              <a:gd name="connsiteX221" fmla="*/ 6275920 w 6941975"/>
              <a:gd name="connsiteY221" fmla="*/ 2033954 h 3198602"/>
              <a:gd name="connsiteX222" fmla="*/ 6225206 w 6941975"/>
              <a:gd name="connsiteY222" fmla="*/ 2035397 h 3198602"/>
              <a:gd name="connsiteX223" fmla="*/ 6249304 w 6941975"/>
              <a:gd name="connsiteY223" fmla="*/ 2001843 h 3198602"/>
              <a:gd name="connsiteX224" fmla="*/ 6233479 w 6941975"/>
              <a:gd name="connsiteY224" fmla="*/ 1967206 h 3198602"/>
              <a:gd name="connsiteX225" fmla="*/ 6213337 w 6941975"/>
              <a:gd name="connsiteY225" fmla="*/ 1957465 h 3198602"/>
              <a:gd name="connsiteX226" fmla="*/ 6193196 w 6941975"/>
              <a:gd name="connsiteY226" fmla="*/ 1941590 h 3198602"/>
              <a:gd name="connsiteX227" fmla="*/ 6111551 w 6941975"/>
              <a:gd name="connsiteY227" fmla="*/ 1909479 h 3198602"/>
              <a:gd name="connsiteX228" fmla="*/ 6110472 w 6941975"/>
              <a:gd name="connsiteY228" fmla="*/ 1894687 h 3198602"/>
              <a:gd name="connsiteX229" fmla="*/ 6093208 w 6941975"/>
              <a:gd name="connsiteY229" fmla="*/ 1878451 h 3198602"/>
              <a:gd name="connsiteX230" fmla="*/ 6106516 w 6941975"/>
              <a:gd name="connsiteY230" fmla="*/ 1835877 h 3198602"/>
              <a:gd name="connsiteX231" fmla="*/ 3683264 w 6941975"/>
              <a:gd name="connsiteY231" fmla="*/ 1828281 h 3198602"/>
              <a:gd name="connsiteX232" fmla="*/ 3654100 w 6941975"/>
              <a:gd name="connsiteY232" fmla="*/ 1847450 h 3198602"/>
              <a:gd name="connsiteX233" fmla="*/ 3651220 w 6941975"/>
              <a:gd name="connsiteY233" fmla="*/ 1882369 h 3198602"/>
              <a:gd name="connsiteX234" fmla="*/ 3686145 w 6941975"/>
              <a:gd name="connsiteY234" fmla="*/ 1892808 h 3198602"/>
              <a:gd name="connsiteX235" fmla="*/ 3698026 w 6941975"/>
              <a:gd name="connsiteY235" fmla="*/ 1873009 h 3198602"/>
              <a:gd name="connsiteX236" fmla="*/ 3711348 w 6941975"/>
              <a:gd name="connsiteY236" fmla="*/ 1842050 h 3198602"/>
              <a:gd name="connsiteX237" fmla="*/ 3683264 w 6941975"/>
              <a:gd name="connsiteY237" fmla="*/ 1828281 h 3198602"/>
              <a:gd name="connsiteX238" fmla="*/ 5831284 w 6941975"/>
              <a:gd name="connsiteY238" fmla="*/ 1801451 h 3198602"/>
              <a:gd name="connsiteX239" fmla="*/ 5869863 w 6941975"/>
              <a:gd name="connsiteY239" fmla="*/ 1806835 h 3198602"/>
              <a:gd name="connsiteX240" fmla="*/ 5911687 w 6941975"/>
              <a:gd name="connsiteY240" fmla="*/ 1807911 h 3198602"/>
              <a:gd name="connsiteX241" fmla="*/ 5823352 w 6941975"/>
              <a:gd name="connsiteY241" fmla="*/ 1821550 h 3198602"/>
              <a:gd name="connsiteX242" fmla="*/ 5805685 w 6941975"/>
              <a:gd name="connsiteY242" fmla="*/ 1825498 h 3198602"/>
              <a:gd name="connsiteX243" fmla="*/ 5831284 w 6941975"/>
              <a:gd name="connsiteY243" fmla="*/ 1801451 h 3198602"/>
              <a:gd name="connsiteX244" fmla="*/ 5212218 w 6941975"/>
              <a:gd name="connsiteY244" fmla="*/ 1694324 h 3198602"/>
              <a:gd name="connsiteX245" fmla="*/ 5227921 w 6941975"/>
              <a:gd name="connsiteY245" fmla="*/ 1700625 h 3198602"/>
              <a:gd name="connsiteX246" fmla="*/ 5251746 w 6941975"/>
              <a:gd name="connsiteY246" fmla="*/ 1702065 h 3198602"/>
              <a:gd name="connsiteX247" fmla="*/ 5285317 w 6941975"/>
              <a:gd name="connsiteY247" fmla="*/ 1735552 h 3198602"/>
              <a:gd name="connsiteX248" fmla="*/ 5309503 w 6941975"/>
              <a:gd name="connsiteY248" fmla="*/ 1751395 h 3198602"/>
              <a:gd name="connsiteX249" fmla="*/ 5329718 w 6941975"/>
              <a:gd name="connsiteY249" fmla="*/ 1771559 h 3198602"/>
              <a:gd name="connsiteX250" fmla="*/ 5361845 w 6941975"/>
              <a:gd name="connsiteY250" fmla="*/ 1787762 h 3198602"/>
              <a:gd name="connsiteX251" fmla="*/ 5408773 w 6941975"/>
              <a:gd name="connsiteY251" fmla="*/ 1827730 h 3198602"/>
              <a:gd name="connsiteX252" fmla="*/ 5407329 w 6941975"/>
              <a:gd name="connsiteY252" fmla="*/ 1845373 h 3198602"/>
              <a:gd name="connsiteX253" fmla="*/ 5423573 w 6941975"/>
              <a:gd name="connsiteY253" fmla="*/ 1861217 h 3198602"/>
              <a:gd name="connsiteX254" fmla="*/ 5440900 w 6941975"/>
              <a:gd name="connsiteY254" fmla="*/ 1881381 h 3198602"/>
              <a:gd name="connsiteX255" fmla="*/ 5461115 w 6941975"/>
              <a:gd name="connsiteY255" fmla="*/ 1872019 h 3198602"/>
              <a:gd name="connsiteX256" fmla="*/ 5479886 w 6941975"/>
              <a:gd name="connsiteY256" fmla="*/ 1898664 h 3198602"/>
              <a:gd name="connsiteX257" fmla="*/ 5461115 w 6941975"/>
              <a:gd name="connsiteY257" fmla="*/ 1919908 h 3198602"/>
              <a:gd name="connsiteX258" fmla="*/ 5453174 w 6941975"/>
              <a:gd name="connsiteY258" fmla="*/ 1971038 h 3198602"/>
              <a:gd name="connsiteX259" fmla="*/ 5426100 w 6941975"/>
              <a:gd name="connsiteY259" fmla="*/ 1973559 h 3198602"/>
              <a:gd name="connsiteX260" fmla="*/ 5361845 w 6941975"/>
              <a:gd name="connsiteY260" fmla="*/ 1913427 h 3198602"/>
              <a:gd name="connsiteX261" fmla="*/ 5340547 w 6941975"/>
              <a:gd name="connsiteY261" fmla="*/ 1889302 h 3198602"/>
              <a:gd name="connsiteX262" fmla="*/ 5323220 w 6941975"/>
              <a:gd name="connsiteY262" fmla="*/ 1850414 h 3198602"/>
              <a:gd name="connsiteX263" fmla="*/ 5296146 w 6941975"/>
              <a:gd name="connsiteY263" fmla="*/ 1821249 h 3198602"/>
              <a:gd name="connsiteX264" fmla="*/ 5284234 w 6941975"/>
              <a:gd name="connsiteY264" fmla="*/ 1790282 h 3198602"/>
              <a:gd name="connsiteX265" fmla="*/ 5262575 w 6941975"/>
              <a:gd name="connsiteY265" fmla="*/ 1771559 h 3198602"/>
              <a:gd name="connsiteX266" fmla="*/ 5251746 w 6941975"/>
              <a:gd name="connsiteY266" fmla="*/ 1755356 h 3198602"/>
              <a:gd name="connsiteX267" fmla="*/ 5200847 w 6941975"/>
              <a:gd name="connsiteY267" fmla="*/ 1695584 h 3198602"/>
              <a:gd name="connsiteX268" fmla="*/ 5212218 w 6941975"/>
              <a:gd name="connsiteY268" fmla="*/ 1694324 h 3198602"/>
              <a:gd name="connsiteX269" fmla="*/ 5727690 w 6941975"/>
              <a:gd name="connsiteY269" fmla="*/ 1651531 h 3198602"/>
              <a:gd name="connsiteX270" fmla="*/ 5750018 w 6941975"/>
              <a:gd name="connsiteY270" fmla="*/ 1679091 h 3198602"/>
              <a:gd name="connsiteX271" fmla="*/ 5775163 w 6941975"/>
              <a:gd name="connsiteY271" fmla="*/ 1699265 h 3198602"/>
              <a:gd name="connsiteX272" fmla="*/ 5750018 w 6941975"/>
              <a:gd name="connsiteY272" fmla="*/ 1757987 h 3198602"/>
              <a:gd name="connsiteX273" fmla="*/ 5757921 w 6941975"/>
              <a:gd name="connsiteY273" fmla="*/ 1781043 h 3198602"/>
              <a:gd name="connsiteX274" fmla="*/ 5772649 w 6941975"/>
              <a:gd name="connsiteY274" fmla="*/ 1802298 h 3198602"/>
              <a:gd name="connsiteX275" fmla="*/ 5747144 w 6941975"/>
              <a:gd name="connsiteY275" fmla="*/ 1822472 h 3198602"/>
              <a:gd name="connsiteX276" fmla="*/ 5746067 w 6941975"/>
              <a:gd name="connsiteY276" fmla="*/ 1847690 h 3198602"/>
              <a:gd name="connsiteX277" fmla="*/ 5720562 w 6941975"/>
              <a:gd name="connsiteY277" fmla="*/ 1874349 h 3198602"/>
              <a:gd name="connsiteX278" fmla="*/ 5708708 w 6941975"/>
              <a:gd name="connsiteY278" fmla="*/ 1922624 h 3198602"/>
              <a:gd name="connsiteX279" fmla="*/ 5679253 w 6941975"/>
              <a:gd name="connsiteY279" fmla="*/ 1929108 h 3198602"/>
              <a:gd name="connsiteX280" fmla="*/ 5637943 w 6941975"/>
              <a:gd name="connsiteY280" fmla="*/ 1911816 h 3198602"/>
              <a:gd name="connsiteX281" fmla="*/ 5615313 w 6941975"/>
              <a:gd name="connsiteY281" fmla="*/ 1915779 h 3198602"/>
              <a:gd name="connsiteX282" fmla="*/ 5596633 w 6941975"/>
              <a:gd name="connsiteY282" fmla="*/ 1907853 h 3198602"/>
              <a:gd name="connsiteX283" fmla="*/ 5572566 w 6941975"/>
              <a:gd name="connsiteY283" fmla="*/ 1903890 h 3198602"/>
              <a:gd name="connsiteX284" fmla="*/ 5561790 w 6941975"/>
              <a:gd name="connsiteY284" fmla="*/ 1873268 h 3198602"/>
              <a:gd name="connsiteX285" fmla="*/ 5542033 w 6941975"/>
              <a:gd name="connsiteY285" fmla="*/ 1846249 h 3198602"/>
              <a:gd name="connsiteX286" fmla="*/ 5552450 w 6941975"/>
              <a:gd name="connsiteY286" fmla="*/ 1783565 h 3198602"/>
              <a:gd name="connsiteX287" fmla="*/ 5577954 w 6941975"/>
              <a:gd name="connsiteY287" fmla="*/ 1787528 h 3198602"/>
              <a:gd name="connsiteX288" fmla="*/ 5599148 w 6941975"/>
              <a:gd name="connsiteY288" fmla="*/ 1760869 h 3198602"/>
              <a:gd name="connsiteX289" fmla="*/ 5624652 w 6941975"/>
              <a:gd name="connsiteY289" fmla="*/ 1755105 h 3198602"/>
              <a:gd name="connsiteX290" fmla="*/ 5645846 w 6941975"/>
              <a:gd name="connsiteY290" fmla="*/ 1736732 h 3198602"/>
              <a:gd name="connsiteX291" fmla="*/ 5663088 w 6941975"/>
              <a:gd name="connsiteY291" fmla="*/ 1714036 h 3198602"/>
              <a:gd name="connsiteX292" fmla="*/ 5685719 w 6941975"/>
              <a:gd name="connsiteY292" fmla="*/ 1703228 h 3198602"/>
              <a:gd name="connsiteX293" fmla="*/ 5718048 w 6941975"/>
              <a:gd name="connsiteY293" fmla="*/ 1654954 h 3198602"/>
              <a:gd name="connsiteX294" fmla="*/ 5727690 w 6941975"/>
              <a:gd name="connsiteY294" fmla="*/ 1651531 h 3198602"/>
              <a:gd name="connsiteX295" fmla="*/ 4829339 w 6941975"/>
              <a:gd name="connsiteY295" fmla="*/ 1592412 h 3198602"/>
              <a:gd name="connsiteX296" fmla="*/ 4868190 w 6941975"/>
              <a:gd name="connsiteY296" fmla="*/ 1669012 h 3198602"/>
              <a:gd name="connsiteX297" fmla="*/ 4838779 w 6941975"/>
              <a:gd name="connsiteY297" fmla="*/ 1683896 h 3198602"/>
              <a:gd name="connsiteX298" fmla="*/ 4825345 w 6941975"/>
              <a:gd name="connsiteY298" fmla="*/ 1596405 h 3198602"/>
              <a:gd name="connsiteX299" fmla="*/ 4829339 w 6941975"/>
              <a:gd name="connsiteY299" fmla="*/ 1592412 h 3198602"/>
              <a:gd name="connsiteX300" fmla="*/ 1383930 w 6941975"/>
              <a:gd name="connsiteY300" fmla="*/ 1581403 h 3198602"/>
              <a:gd name="connsiteX301" fmla="*/ 1388970 w 6941975"/>
              <a:gd name="connsiteY301" fmla="*/ 1601560 h 3198602"/>
              <a:gd name="connsiteX302" fmla="*/ 1383930 w 6941975"/>
              <a:gd name="connsiteY302" fmla="*/ 1581403 h 3198602"/>
              <a:gd name="connsiteX303" fmla="*/ 1054227 w 6941975"/>
              <a:gd name="connsiteY303" fmla="*/ 1540832 h 3198602"/>
              <a:gd name="connsiteX304" fmla="*/ 1050695 w 6941975"/>
              <a:gd name="connsiteY304" fmla="*/ 1542845 h 3198602"/>
              <a:gd name="connsiteX305" fmla="*/ 1051245 w 6941975"/>
              <a:gd name="connsiteY305" fmla="*/ 1543622 h 3198602"/>
              <a:gd name="connsiteX306" fmla="*/ 1054751 w 6941975"/>
              <a:gd name="connsiteY306" fmla="*/ 1540533 h 3198602"/>
              <a:gd name="connsiteX307" fmla="*/ 1054634 w 6941975"/>
              <a:gd name="connsiteY307" fmla="*/ 1540600 h 3198602"/>
              <a:gd name="connsiteX308" fmla="*/ 1058697 w 6941975"/>
              <a:gd name="connsiteY308" fmla="*/ 1545386 h 3198602"/>
              <a:gd name="connsiteX309" fmla="*/ 1056210 w 6941975"/>
              <a:gd name="connsiteY309" fmla="*/ 1550652 h 3198602"/>
              <a:gd name="connsiteX310" fmla="*/ 1056320 w 6941975"/>
              <a:gd name="connsiteY310" fmla="*/ 1550809 h 3198602"/>
              <a:gd name="connsiteX311" fmla="*/ 1058841 w 6941975"/>
              <a:gd name="connsiteY311" fmla="*/ 1545410 h 3198602"/>
              <a:gd name="connsiteX312" fmla="*/ 1054751 w 6941975"/>
              <a:gd name="connsiteY312" fmla="*/ 1540533 h 3198602"/>
              <a:gd name="connsiteX313" fmla="*/ 3654226 w 6941975"/>
              <a:gd name="connsiteY313" fmla="*/ 954222 h 3198602"/>
              <a:gd name="connsiteX314" fmla="*/ 3671716 w 6941975"/>
              <a:gd name="connsiteY314" fmla="*/ 959240 h 3198602"/>
              <a:gd name="connsiteX315" fmla="*/ 3640335 w 6941975"/>
              <a:gd name="connsiteY315" fmla="*/ 964666 h 3198602"/>
              <a:gd name="connsiteX316" fmla="*/ 3654226 w 6941975"/>
              <a:gd name="connsiteY316" fmla="*/ 954222 h 3198602"/>
              <a:gd name="connsiteX317" fmla="*/ 3213452 w 6941975"/>
              <a:gd name="connsiteY317" fmla="*/ 886352 h 3198602"/>
              <a:gd name="connsiteX318" fmla="*/ 3247859 w 6941975"/>
              <a:gd name="connsiteY318" fmla="*/ 888656 h 3198602"/>
              <a:gd name="connsiteX319" fmla="*/ 3235496 w 6941975"/>
              <a:gd name="connsiteY319" fmla="*/ 917370 h 3198602"/>
              <a:gd name="connsiteX320" fmla="*/ 3183135 w 6941975"/>
              <a:gd name="connsiteY320" fmla="*/ 892556 h 3198602"/>
              <a:gd name="connsiteX321" fmla="*/ 3213452 w 6941975"/>
              <a:gd name="connsiteY321" fmla="*/ 886352 h 3198602"/>
              <a:gd name="connsiteX322" fmla="*/ 3097914 w 6941975"/>
              <a:gd name="connsiteY322" fmla="*/ 813620 h 3198602"/>
              <a:gd name="connsiteX323" fmla="*/ 3115528 w 6941975"/>
              <a:gd name="connsiteY323" fmla="*/ 850549 h 3198602"/>
              <a:gd name="connsiteX324" fmla="*/ 3083122 w 6941975"/>
              <a:gd name="connsiteY324" fmla="*/ 859902 h 3198602"/>
              <a:gd name="connsiteX325" fmla="*/ 3084215 w 6941975"/>
              <a:gd name="connsiteY325" fmla="*/ 822490 h 3198602"/>
              <a:gd name="connsiteX326" fmla="*/ 3097914 w 6941975"/>
              <a:gd name="connsiteY326" fmla="*/ 813620 h 3198602"/>
              <a:gd name="connsiteX327" fmla="*/ 6040640 w 6941975"/>
              <a:gd name="connsiteY327" fmla="*/ 809774 h 3198602"/>
              <a:gd name="connsiteX328" fmla="*/ 6099337 w 6941975"/>
              <a:gd name="connsiteY328" fmla="*/ 859334 h 3198602"/>
              <a:gd name="connsiteX329" fmla="*/ 6096816 w 6941975"/>
              <a:gd name="connsiteY329" fmla="*/ 887347 h 3198602"/>
              <a:gd name="connsiteX330" fmla="*/ 6104738 w 6941975"/>
              <a:gd name="connsiteY330" fmla="*/ 906022 h 3198602"/>
              <a:gd name="connsiteX331" fmla="*/ 6118062 w 6941975"/>
              <a:gd name="connsiteY331" fmla="*/ 952709 h 3198602"/>
              <a:gd name="connsiteX332" fmla="*/ 6052523 w 6941975"/>
              <a:gd name="connsiteY332" fmla="*/ 973898 h 3198602"/>
              <a:gd name="connsiteX333" fmla="*/ 6029837 w 6941975"/>
              <a:gd name="connsiteY333" fmla="*/ 997960 h 3198602"/>
              <a:gd name="connsiteX334" fmla="*/ 6008230 w 6941975"/>
              <a:gd name="connsiteY334" fmla="*/ 991136 h 3198602"/>
              <a:gd name="connsiteX335" fmla="*/ 5956376 w 6941975"/>
              <a:gd name="connsiteY335" fmla="*/ 1015198 h 3198602"/>
              <a:gd name="connsiteX336" fmla="*/ 5940171 w 6941975"/>
              <a:gd name="connsiteY336" fmla="*/ 1056498 h 3198602"/>
              <a:gd name="connsiteX337" fmla="*/ 5914964 w 6941975"/>
              <a:gd name="connsiteY337" fmla="*/ 1033873 h 3198602"/>
              <a:gd name="connsiteX338" fmla="*/ 5893357 w 6941975"/>
              <a:gd name="connsiteY338" fmla="*/ 1007297 h 3198602"/>
              <a:gd name="connsiteX339" fmla="*/ 5918925 w 6941975"/>
              <a:gd name="connsiteY339" fmla="*/ 975334 h 3198602"/>
              <a:gd name="connsiteX340" fmla="*/ 5950974 w 6941975"/>
              <a:gd name="connsiteY340" fmla="*/ 949836 h 3198602"/>
              <a:gd name="connsiteX341" fmla="*/ 6000308 w 6941975"/>
              <a:gd name="connsiteY341" fmla="*/ 945885 h 3198602"/>
              <a:gd name="connsiteX342" fmla="*/ 6019034 w 6941975"/>
              <a:gd name="connsiteY342" fmla="*/ 917873 h 3198602"/>
              <a:gd name="connsiteX343" fmla="*/ 6035238 w 6941975"/>
              <a:gd name="connsiteY343" fmla="*/ 912486 h 3198602"/>
              <a:gd name="connsiteX344" fmla="*/ 6053964 w 6941975"/>
              <a:gd name="connsiteY344" fmla="*/ 859334 h 3198602"/>
              <a:gd name="connsiteX345" fmla="*/ 6040640 w 6941975"/>
              <a:gd name="connsiteY345" fmla="*/ 809774 h 3198602"/>
              <a:gd name="connsiteX346" fmla="*/ 1373129 w 6941975"/>
              <a:gd name="connsiteY346" fmla="*/ 778023 h 3198602"/>
              <a:gd name="connsiteX347" fmla="*/ 1320928 w 6941975"/>
              <a:gd name="connsiteY347" fmla="*/ 784862 h 3198602"/>
              <a:gd name="connsiteX348" fmla="*/ 1296807 w 6941975"/>
              <a:gd name="connsiteY348" fmla="*/ 796740 h 3198602"/>
              <a:gd name="connsiteX349" fmla="*/ 1326328 w 6941975"/>
              <a:gd name="connsiteY349" fmla="*/ 800699 h 3198602"/>
              <a:gd name="connsiteX350" fmla="*/ 1373129 w 6941975"/>
              <a:gd name="connsiteY350" fmla="*/ 778023 h 3198602"/>
              <a:gd name="connsiteX351" fmla="*/ 3101861 w 6941975"/>
              <a:gd name="connsiteY351" fmla="*/ 774852 h 3198602"/>
              <a:gd name="connsiteX352" fmla="*/ 3111499 w 6941975"/>
              <a:gd name="connsiteY352" fmla="*/ 778349 h 3198602"/>
              <a:gd name="connsiteX353" fmla="*/ 3102212 w 6941975"/>
              <a:gd name="connsiteY353" fmla="*/ 798306 h 3198602"/>
              <a:gd name="connsiteX354" fmla="*/ 3101861 w 6941975"/>
              <a:gd name="connsiteY354" fmla="*/ 774852 h 3198602"/>
              <a:gd name="connsiteX355" fmla="*/ 1445761 w 6941975"/>
              <a:gd name="connsiteY355" fmla="*/ 743559 h 3198602"/>
              <a:gd name="connsiteX356" fmla="*/ 1425331 w 6941975"/>
              <a:gd name="connsiteY356" fmla="*/ 744909 h 3198602"/>
              <a:gd name="connsiteX357" fmla="*/ 1405170 w 6941975"/>
              <a:gd name="connsiteY357" fmla="*/ 753907 h 3198602"/>
              <a:gd name="connsiteX358" fmla="*/ 1461332 w 6941975"/>
              <a:gd name="connsiteY358" fmla="*/ 747068 h 3198602"/>
              <a:gd name="connsiteX359" fmla="*/ 1445761 w 6941975"/>
              <a:gd name="connsiteY359" fmla="*/ 743559 h 3198602"/>
              <a:gd name="connsiteX360" fmla="*/ 6005919 w 6941975"/>
              <a:gd name="connsiteY360" fmla="*/ 714253 h 3198602"/>
              <a:gd name="connsiteX361" fmla="*/ 6073833 w 6941975"/>
              <a:gd name="connsiteY361" fmla="*/ 741118 h 3198602"/>
              <a:gd name="connsiteX362" fmla="*/ 6110126 w 6941975"/>
              <a:gd name="connsiteY362" fmla="*/ 761448 h 3198602"/>
              <a:gd name="connsiteX363" fmla="*/ 6095393 w 6941975"/>
              <a:gd name="connsiteY363" fmla="*/ 770887 h 3198602"/>
              <a:gd name="connsiteX364" fmla="*/ 6076708 w 6941975"/>
              <a:gd name="connsiteY364" fmla="*/ 788313 h 3198602"/>
              <a:gd name="connsiteX365" fmla="*/ 6043290 w 6941975"/>
              <a:gd name="connsiteY365" fmla="*/ 780326 h 3198602"/>
              <a:gd name="connsiteX366" fmla="*/ 6034306 w 6941975"/>
              <a:gd name="connsiteY366" fmla="*/ 804649 h 3198602"/>
              <a:gd name="connsiteX367" fmla="*/ 6004482 w 6941975"/>
              <a:gd name="connsiteY367" fmla="*/ 777421 h 3198602"/>
              <a:gd name="connsiteX368" fmla="*/ 6016699 w 6941975"/>
              <a:gd name="connsiteY368" fmla="*/ 756002 h 3198602"/>
              <a:gd name="connsiteX369" fmla="*/ 6004482 w 6941975"/>
              <a:gd name="connsiteY369" fmla="*/ 718247 h 3198602"/>
              <a:gd name="connsiteX370" fmla="*/ 6005919 w 6941975"/>
              <a:gd name="connsiteY370" fmla="*/ 714253 h 3198602"/>
              <a:gd name="connsiteX371" fmla="*/ 4200652 w 6941975"/>
              <a:gd name="connsiteY371" fmla="*/ 703415 h 3198602"/>
              <a:gd name="connsiteX372" fmla="*/ 4216854 w 6941975"/>
              <a:gd name="connsiteY372" fmla="*/ 738333 h 3198602"/>
              <a:gd name="connsiteX373" fmla="*/ 4200652 w 6941975"/>
              <a:gd name="connsiteY373" fmla="*/ 703415 h 3198602"/>
              <a:gd name="connsiteX374" fmla="*/ 3191800 w 6941975"/>
              <a:gd name="connsiteY374" fmla="*/ 703415 h 3198602"/>
              <a:gd name="connsiteX375" fmla="*/ 3175598 w 6941975"/>
              <a:gd name="connsiteY375" fmla="*/ 712774 h 3198602"/>
              <a:gd name="connsiteX376" fmla="*/ 3183159 w 6941975"/>
              <a:gd name="connsiteY376" fmla="*/ 740853 h 3198602"/>
              <a:gd name="connsiteX377" fmla="*/ 3201220 w 6941975"/>
              <a:gd name="connsiteY377" fmla="*/ 755109 h 3198602"/>
              <a:gd name="connsiteX378" fmla="*/ 3203682 w 6941975"/>
              <a:gd name="connsiteY378" fmla="*/ 757053 h 3198602"/>
              <a:gd name="connsiteX379" fmla="*/ 3222404 w 6941975"/>
              <a:gd name="connsiteY379" fmla="*/ 785132 h 3198602"/>
              <a:gd name="connsiteX380" fmla="*/ 3251928 w 6941975"/>
              <a:gd name="connsiteY380" fmla="*/ 794491 h 3198602"/>
              <a:gd name="connsiteX381" fmla="*/ 3270650 w 6941975"/>
              <a:gd name="connsiteY381" fmla="*/ 810331 h 3198602"/>
              <a:gd name="connsiteX382" fmla="*/ 3305575 w 6941975"/>
              <a:gd name="connsiteY382" fmla="*/ 834450 h 3198602"/>
              <a:gd name="connsiteX383" fmla="*/ 3273171 w 6941975"/>
              <a:gd name="connsiteY383" fmla="*/ 839849 h 3198602"/>
              <a:gd name="connsiteX384" fmla="*/ 3280012 w 6941975"/>
              <a:gd name="connsiteY384" fmla="*/ 861089 h 3198602"/>
              <a:gd name="connsiteX385" fmla="*/ 3251928 w 6941975"/>
              <a:gd name="connsiteY385" fmla="*/ 886648 h 3198602"/>
              <a:gd name="connsiteX386" fmla="*/ 3258409 w 6941975"/>
              <a:gd name="connsiteY386" fmla="*/ 863968 h 3198602"/>
              <a:gd name="connsiteX387" fmla="*/ 3206562 w 6941975"/>
              <a:gd name="connsiteY387" fmla="*/ 813210 h 3198602"/>
              <a:gd name="connsiteX388" fmla="*/ 3188497 w 6941975"/>
              <a:gd name="connsiteY388" fmla="*/ 807359 h 3198602"/>
              <a:gd name="connsiteX389" fmla="*/ 3180999 w 6941975"/>
              <a:gd name="connsiteY389" fmla="*/ 804931 h 3198602"/>
              <a:gd name="connsiteX390" fmla="*/ 3137073 w 6941975"/>
              <a:gd name="connsiteY390" fmla="*/ 768932 h 3198602"/>
              <a:gd name="connsiteX391" fmla="*/ 3097828 w 6941975"/>
              <a:gd name="connsiteY391" fmla="*/ 734373 h 3198602"/>
              <a:gd name="connsiteX392" fmla="*/ 3075505 w 6941975"/>
              <a:gd name="connsiteY392" fmla="*/ 746253 h 3198602"/>
              <a:gd name="connsiteX393" fmla="*/ 3055342 w 6941975"/>
              <a:gd name="connsiteY393" fmla="*/ 757053 h 3198602"/>
              <a:gd name="connsiteX394" fmla="*/ 3033739 w 6941975"/>
              <a:gd name="connsiteY394" fmla="*/ 767492 h 3198602"/>
              <a:gd name="connsiteX395" fmla="*/ 2988374 w 6941975"/>
              <a:gd name="connsiteY395" fmla="*/ 758133 h 3198602"/>
              <a:gd name="connsiteX396" fmla="*/ 2973612 w 6941975"/>
              <a:gd name="connsiteY396" fmla="*/ 768932 h 3198602"/>
              <a:gd name="connsiteX397" fmla="*/ 2975052 w 6941975"/>
              <a:gd name="connsiteY397" fmla="*/ 790531 h 3198602"/>
              <a:gd name="connsiteX398" fmla="*/ 2948408 w 6941975"/>
              <a:gd name="connsiteY398" fmla="*/ 802411 h 3198602"/>
              <a:gd name="connsiteX399" fmla="*/ 2910963 w 6941975"/>
              <a:gd name="connsiteY399" fmla="*/ 835890 h 3198602"/>
              <a:gd name="connsiteX400" fmla="*/ 2896201 w 6941975"/>
              <a:gd name="connsiteY400" fmla="*/ 854609 h 3198602"/>
              <a:gd name="connsiteX401" fmla="*/ 2898722 w 6941975"/>
              <a:gd name="connsiteY401" fmla="*/ 873328 h 3198602"/>
              <a:gd name="connsiteX402" fmla="*/ 2877479 w 6941975"/>
              <a:gd name="connsiteY402" fmla="*/ 898887 h 3198602"/>
              <a:gd name="connsiteX403" fmla="*/ 2861277 w 6941975"/>
              <a:gd name="connsiteY403" fmla="*/ 905367 h 3198602"/>
              <a:gd name="connsiteX404" fmla="*/ 2837154 w 6941975"/>
              <a:gd name="connsiteY404" fmla="*/ 921206 h 3198602"/>
              <a:gd name="connsiteX405" fmla="*/ 2771985 w 6941975"/>
              <a:gd name="connsiteY405" fmla="*/ 941365 h 3198602"/>
              <a:gd name="connsiteX406" fmla="*/ 2807630 w 6941975"/>
              <a:gd name="connsiteY406" fmla="*/ 957565 h 3198602"/>
              <a:gd name="connsiteX407" fmla="*/ 2853356 w 6941975"/>
              <a:gd name="connsiteY407" fmla="*/ 958645 h 3198602"/>
              <a:gd name="connsiteX408" fmla="*/ 2876039 w 6941975"/>
              <a:gd name="connsiteY408" fmla="*/ 945325 h 3198602"/>
              <a:gd name="connsiteX409" fmla="*/ 2889361 w 6941975"/>
              <a:gd name="connsiteY409" fmla="*/ 941365 h 3198602"/>
              <a:gd name="connsiteX410" fmla="*/ 2908083 w 6941975"/>
              <a:gd name="connsiteY410" fmla="*/ 928046 h 3198602"/>
              <a:gd name="connsiteX411" fmla="*/ 2956329 w 6941975"/>
              <a:gd name="connsiteY411" fmla="*/ 917246 h 3198602"/>
              <a:gd name="connsiteX412" fmla="*/ 3016457 w 6941975"/>
              <a:gd name="connsiteY412" fmla="*/ 917246 h 3198602"/>
              <a:gd name="connsiteX413" fmla="*/ 3042021 w 6941975"/>
              <a:gd name="connsiteY413" fmla="*/ 910767 h 3198602"/>
              <a:gd name="connsiteX414" fmla="*/ 3087386 w 6941975"/>
              <a:gd name="connsiteY414" fmla="*/ 916166 h 3198602"/>
              <a:gd name="connsiteX415" fmla="*/ 3114030 w 6941975"/>
              <a:gd name="connsiteY415" fmla="*/ 907887 h 3198602"/>
              <a:gd name="connsiteX416" fmla="*/ 3138153 w 6941975"/>
              <a:gd name="connsiteY416" fmla="*/ 922646 h 3198602"/>
              <a:gd name="connsiteX417" fmla="*/ 3137073 w 6941975"/>
              <a:gd name="connsiteY417" fmla="*/ 938846 h 3198602"/>
              <a:gd name="connsiteX418" fmla="*/ 3146074 w 6941975"/>
              <a:gd name="connsiteY418" fmla="*/ 958645 h 3198602"/>
              <a:gd name="connsiteX419" fmla="*/ 3127352 w 6941975"/>
              <a:gd name="connsiteY419" fmla="*/ 988164 h 3198602"/>
              <a:gd name="connsiteX420" fmla="*/ 3137388 w 6941975"/>
              <a:gd name="connsiteY420" fmla="*/ 997658 h 3198602"/>
              <a:gd name="connsiteX421" fmla="*/ 3141570 w 6941975"/>
              <a:gd name="connsiteY421" fmla="*/ 1000076 h 3198602"/>
              <a:gd name="connsiteX422" fmla="*/ 3151475 w 6941975"/>
              <a:gd name="connsiteY422" fmla="*/ 1005803 h 3198602"/>
              <a:gd name="connsiteX423" fmla="*/ 3180999 w 6941975"/>
              <a:gd name="connsiteY423" fmla="*/ 1017682 h 3198602"/>
              <a:gd name="connsiteX424" fmla="*/ 3202601 w 6941975"/>
              <a:gd name="connsiteY424" fmla="*/ 1016243 h 3198602"/>
              <a:gd name="connsiteX425" fmla="*/ 3240046 w 6941975"/>
              <a:gd name="connsiteY425" fmla="*/ 1029922 h 3198602"/>
              <a:gd name="connsiteX426" fmla="*/ 3265250 w 6941975"/>
              <a:gd name="connsiteY426" fmla="*/ 1057641 h 3198602"/>
              <a:gd name="connsiteX427" fmla="*/ 3290813 w 6941975"/>
              <a:gd name="connsiteY427" fmla="*/ 1060521 h 3198602"/>
              <a:gd name="connsiteX428" fmla="*/ 3338699 w 6941975"/>
              <a:gd name="connsiteY428" fmla="*/ 1078880 h 3198602"/>
              <a:gd name="connsiteX429" fmla="*/ 3353461 w 6941975"/>
              <a:gd name="connsiteY429" fmla="*/ 1040362 h 3198602"/>
              <a:gd name="connsiteX430" fmla="*/ 3439152 w 6941975"/>
              <a:gd name="connsiteY430" fmla="*/ 1031002 h 3198602"/>
              <a:gd name="connsiteX431" fmla="*/ 3468316 w 6941975"/>
              <a:gd name="connsiteY431" fmla="*/ 1034962 h 3198602"/>
              <a:gd name="connsiteX432" fmla="*/ 3485238 w 6941975"/>
              <a:gd name="connsiteY432" fmla="*/ 1045761 h 3198602"/>
              <a:gd name="connsiteX433" fmla="*/ 3502881 w 6941975"/>
              <a:gd name="connsiteY433" fmla="*/ 1045761 h 3198602"/>
              <a:gd name="connsiteX434" fmla="*/ 3573810 w 6941975"/>
              <a:gd name="connsiteY434" fmla="*/ 1064481 h 3198602"/>
              <a:gd name="connsiteX435" fmla="*/ 3610895 w 6941975"/>
              <a:gd name="connsiteY435" fmla="*/ 1048281 h 3198602"/>
              <a:gd name="connsiteX436" fmla="*/ 3680744 w 6941975"/>
              <a:gd name="connsiteY436" fmla="*/ 1057641 h 3198602"/>
              <a:gd name="connsiteX437" fmla="*/ 3703427 w 6941975"/>
              <a:gd name="connsiteY437" fmla="*/ 1008323 h 3198602"/>
              <a:gd name="connsiteX438" fmla="*/ 3717829 w 6941975"/>
              <a:gd name="connsiteY438" fmla="*/ 972324 h 3198602"/>
              <a:gd name="connsiteX439" fmla="*/ 3711348 w 6941975"/>
              <a:gd name="connsiteY439" fmla="*/ 926966 h 3198602"/>
              <a:gd name="connsiteX440" fmla="*/ 3643299 w 6941975"/>
              <a:gd name="connsiteY440" fmla="*/ 937406 h 3198602"/>
              <a:gd name="connsiteX441" fmla="*/ 3600453 w 6941975"/>
              <a:gd name="connsiteY441" fmla="*/ 920126 h 3198602"/>
              <a:gd name="connsiteX442" fmla="*/ 3577770 w 6941975"/>
              <a:gd name="connsiteY442" fmla="*/ 934886 h 3198602"/>
              <a:gd name="connsiteX443" fmla="*/ 3529524 w 6941975"/>
              <a:gd name="connsiteY443" fmla="*/ 926966 h 3198602"/>
              <a:gd name="connsiteX444" fmla="*/ 3481278 w 6941975"/>
              <a:gd name="connsiteY444" fmla="*/ 829050 h 3198602"/>
              <a:gd name="connsiteX445" fmla="*/ 3430871 w 6941975"/>
              <a:gd name="connsiteY445" fmla="*/ 838409 h 3198602"/>
              <a:gd name="connsiteX446" fmla="*/ 3413589 w 6941975"/>
              <a:gd name="connsiteY446" fmla="*/ 842369 h 3198602"/>
              <a:gd name="connsiteX447" fmla="*/ 3448514 w 6941975"/>
              <a:gd name="connsiteY447" fmla="*/ 886648 h 3198602"/>
              <a:gd name="connsiteX448" fmla="*/ 3425831 w 6941975"/>
              <a:gd name="connsiteY448" fmla="*/ 903927 h 3198602"/>
              <a:gd name="connsiteX449" fmla="*/ 3413589 w 6941975"/>
              <a:gd name="connsiteY449" fmla="*/ 924086 h 3198602"/>
              <a:gd name="connsiteX450" fmla="*/ 3378664 w 6941975"/>
              <a:gd name="connsiteY450" fmla="*/ 889527 h 3198602"/>
              <a:gd name="connsiteX451" fmla="*/ 3342660 w 6941975"/>
              <a:gd name="connsiteY451" fmla="*/ 845249 h 3198602"/>
              <a:gd name="connsiteX452" fmla="*/ 3331858 w 6941975"/>
              <a:gd name="connsiteY452" fmla="*/ 824010 h 3198602"/>
              <a:gd name="connsiteX453" fmla="*/ 3333299 w 6941975"/>
              <a:gd name="connsiteY453" fmla="*/ 802411 h 3198602"/>
              <a:gd name="connsiteX454" fmla="*/ 3291893 w 6941975"/>
              <a:gd name="connsiteY454" fmla="*/ 773252 h 3198602"/>
              <a:gd name="connsiteX455" fmla="*/ 3245087 w 6941975"/>
              <a:gd name="connsiteY455" fmla="*/ 749133 h 3198602"/>
              <a:gd name="connsiteX456" fmla="*/ 3226365 w 6941975"/>
              <a:gd name="connsiteY456" fmla="*/ 726094 h 3198602"/>
              <a:gd name="connsiteX457" fmla="*/ 3209690 w 6941975"/>
              <a:gd name="connsiteY457" fmla="*/ 720323 h 3198602"/>
              <a:gd name="connsiteX458" fmla="*/ 3207642 w 6941975"/>
              <a:gd name="connsiteY458" fmla="*/ 719614 h 3198602"/>
              <a:gd name="connsiteX459" fmla="*/ 3191800 w 6941975"/>
              <a:gd name="connsiteY459" fmla="*/ 703415 h 3198602"/>
              <a:gd name="connsiteX460" fmla="*/ 1274622 w 6941975"/>
              <a:gd name="connsiteY460" fmla="*/ 696722 h 3198602"/>
              <a:gd name="connsiteX461" fmla="*/ 1251446 w 6941975"/>
              <a:gd name="connsiteY461" fmla="*/ 704596 h 3198602"/>
              <a:gd name="connsiteX462" fmla="*/ 1235246 w 6941975"/>
              <a:gd name="connsiteY462" fmla="*/ 725832 h 3198602"/>
              <a:gd name="connsiteX463" fmla="*/ 1216525 w 6941975"/>
              <a:gd name="connsiteY463" fmla="*/ 745988 h 3198602"/>
              <a:gd name="connsiteX464" fmla="*/ 1206085 w 6941975"/>
              <a:gd name="connsiteY464" fmla="*/ 795300 h 3198602"/>
              <a:gd name="connsiteX465" fmla="*/ 1235246 w 6941975"/>
              <a:gd name="connsiteY465" fmla="*/ 771544 h 3198602"/>
              <a:gd name="connsiteX466" fmla="*/ 1271606 w 6941975"/>
              <a:gd name="connsiteY466" fmla="*/ 717913 h 3198602"/>
              <a:gd name="connsiteX467" fmla="*/ 1295367 w 6941975"/>
              <a:gd name="connsiteY467" fmla="*/ 697757 h 3198602"/>
              <a:gd name="connsiteX468" fmla="*/ 1274622 w 6941975"/>
              <a:gd name="connsiteY468" fmla="*/ 696722 h 3198602"/>
              <a:gd name="connsiteX469" fmla="*/ 1347569 w 6941975"/>
              <a:gd name="connsiteY469" fmla="*/ 691278 h 3198602"/>
              <a:gd name="connsiteX470" fmla="*/ 1332403 w 6941975"/>
              <a:gd name="connsiteY470" fmla="*/ 693663 h 3198602"/>
              <a:gd name="connsiteX471" fmla="*/ 1326461 w 6941975"/>
              <a:gd name="connsiteY471" fmla="*/ 697792 h 3198602"/>
              <a:gd name="connsiteX472" fmla="*/ 1322368 w 6941975"/>
              <a:gd name="connsiteY472" fmla="*/ 700636 h 3198602"/>
              <a:gd name="connsiteX473" fmla="*/ 1327408 w 6941975"/>
              <a:gd name="connsiteY473" fmla="*/ 717913 h 3198602"/>
              <a:gd name="connsiteX474" fmla="*/ 1334248 w 6941975"/>
              <a:gd name="connsiteY474" fmla="*/ 759306 h 3198602"/>
              <a:gd name="connsiteX475" fmla="*/ 1351934 w 6941975"/>
              <a:gd name="connsiteY475" fmla="*/ 742344 h 3198602"/>
              <a:gd name="connsiteX476" fmla="*/ 1352177 w 6941975"/>
              <a:gd name="connsiteY476" fmla="*/ 742003 h 3198602"/>
              <a:gd name="connsiteX477" fmla="*/ 1361232 w 6941975"/>
              <a:gd name="connsiteY477" fmla="*/ 729291 h 3198602"/>
              <a:gd name="connsiteX478" fmla="*/ 1373129 w 6941975"/>
              <a:gd name="connsiteY478" fmla="*/ 721873 h 3198602"/>
              <a:gd name="connsiteX479" fmla="*/ 1391850 w 6941975"/>
              <a:gd name="connsiteY479" fmla="*/ 724752 h 3198602"/>
              <a:gd name="connsiteX480" fmla="*/ 1386450 w 6941975"/>
              <a:gd name="connsiteY480" fmla="*/ 696317 h 3198602"/>
              <a:gd name="connsiteX481" fmla="*/ 1369169 w 6941975"/>
              <a:gd name="connsiteY481" fmla="*/ 699197 h 3198602"/>
              <a:gd name="connsiteX482" fmla="*/ 1347569 w 6941975"/>
              <a:gd name="connsiteY482" fmla="*/ 691278 h 3198602"/>
              <a:gd name="connsiteX483" fmla="*/ 4523378 w 6941975"/>
              <a:gd name="connsiteY483" fmla="*/ 679802 h 3198602"/>
              <a:gd name="connsiteX484" fmla="*/ 4514973 w 6941975"/>
              <a:gd name="connsiteY484" fmla="*/ 695495 h 3198602"/>
              <a:gd name="connsiteX485" fmla="*/ 4528295 w 6941975"/>
              <a:gd name="connsiteY485" fmla="*/ 683615 h 3198602"/>
              <a:gd name="connsiteX486" fmla="*/ 4523378 w 6941975"/>
              <a:gd name="connsiteY486" fmla="*/ 679802 h 3198602"/>
              <a:gd name="connsiteX487" fmla="*/ 3728630 w 6941975"/>
              <a:gd name="connsiteY487" fmla="*/ 673896 h 3198602"/>
              <a:gd name="connsiteX488" fmla="*/ 3669943 w 6941975"/>
              <a:gd name="connsiteY488" fmla="*/ 696575 h 3198602"/>
              <a:gd name="connsiteX489" fmla="*/ 3688665 w 6941975"/>
              <a:gd name="connsiteY489" fmla="*/ 714214 h 3198602"/>
              <a:gd name="connsiteX490" fmla="*/ 3645819 w 6941975"/>
              <a:gd name="connsiteY490" fmla="*/ 728974 h 3198602"/>
              <a:gd name="connsiteX491" fmla="*/ 3616656 w 6941975"/>
              <a:gd name="connsiteY491" fmla="*/ 694055 h 3198602"/>
              <a:gd name="connsiteX492" fmla="*/ 3580291 w 6941975"/>
              <a:gd name="connsiteY492" fmla="*/ 683615 h 3198602"/>
              <a:gd name="connsiteX493" fmla="*/ 3548247 w 6941975"/>
              <a:gd name="connsiteY493" fmla="*/ 719614 h 3198602"/>
              <a:gd name="connsiteX494" fmla="*/ 3534925 w 6941975"/>
              <a:gd name="connsiteY494" fmla="*/ 734373 h 3198602"/>
              <a:gd name="connsiteX495" fmla="*/ 3533485 w 6941975"/>
              <a:gd name="connsiteY495" fmla="*/ 747333 h 3198602"/>
              <a:gd name="connsiteX496" fmla="*/ 3517643 w 6941975"/>
              <a:gd name="connsiteY496" fmla="*/ 780812 h 3198602"/>
              <a:gd name="connsiteX497" fmla="*/ 3532045 w 6941975"/>
              <a:gd name="connsiteY497" fmla="*/ 807811 h 3198602"/>
              <a:gd name="connsiteX498" fmla="*/ 3516202 w 6941975"/>
              <a:gd name="connsiteY498" fmla="*/ 825090 h 3198602"/>
              <a:gd name="connsiteX499" fmla="*/ 3553647 w 6941975"/>
              <a:gd name="connsiteY499" fmla="*/ 811770 h 3198602"/>
              <a:gd name="connsiteX500" fmla="*/ 3595053 w 6941975"/>
              <a:gd name="connsiteY500" fmla="*/ 811770 h 3198602"/>
              <a:gd name="connsiteX501" fmla="*/ 3624577 w 6941975"/>
              <a:gd name="connsiteY501" fmla="*/ 795571 h 3198602"/>
              <a:gd name="connsiteX502" fmla="*/ 3649780 w 6941975"/>
              <a:gd name="connsiteY502" fmla="*/ 790531 h 3198602"/>
              <a:gd name="connsiteX503" fmla="*/ 3757074 w 6941975"/>
              <a:gd name="connsiteY503" fmla="*/ 817170 h 3198602"/>
              <a:gd name="connsiteX504" fmla="*/ 3803880 w 6941975"/>
              <a:gd name="connsiteY504" fmla="*/ 814290 h 3198602"/>
              <a:gd name="connsiteX505" fmla="*/ 3804960 w 6941975"/>
              <a:gd name="connsiteY505" fmla="*/ 766412 h 3198602"/>
              <a:gd name="connsiteX506" fmla="*/ 3758154 w 6941975"/>
              <a:gd name="connsiteY506" fmla="*/ 740853 h 3198602"/>
              <a:gd name="connsiteX507" fmla="*/ 3712788 w 6941975"/>
              <a:gd name="connsiteY507" fmla="*/ 712774 h 3198602"/>
              <a:gd name="connsiteX508" fmla="*/ 3728630 w 6941975"/>
              <a:gd name="connsiteY508" fmla="*/ 673896 h 3198602"/>
              <a:gd name="connsiteX509" fmla="*/ 4006181 w 6941975"/>
              <a:gd name="connsiteY509" fmla="*/ 673221 h 3198602"/>
              <a:gd name="connsiteX510" fmla="*/ 3973462 w 6941975"/>
              <a:gd name="connsiteY510" fmla="*/ 688655 h 3198602"/>
              <a:gd name="connsiteX511" fmla="*/ 3945378 w 6941975"/>
              <a:gd name="connsiteY511" fmla="*/ 706295 h 3198602"/>
              <a:gd name="connsiteX512" fmla="*/ 3933137 w 6941975"/>
              <a:gd name="connsiteY512" fmla="*/ 727534 h 3198602"/>
              <a:gd name="connsiteX513" fmla="*/ 3950779 w 6941975"/>
              <a:gd name="connsiteY513" fmla="*/ 751653 h 3198602"/>
              <a:gd name="connsiteX514" fmla="*/ 3954740 w 6941975"/>
              <a:gd name="connsiteY514" fmla="*/ 768932 h 3198602"/>
              <a:gd name="connsiteX515" fmla="*/ 3986784 w 6941975"/>
              <a:gd name="connsiteY515" fmla="*/ 800971 h 3198602"/>
              <a:gd name="connsiteX516" fmla="*/ 4017748 w 6941975"/>
              <a:gd name="connsiteY516" fmla="*/ 834450 h 3198602"/>
              <a:gd name="connsiteX517" fmla="*/ 4008387 w 6941975"/>
              <a:gd name="connsiteY517" fmla="*/ 852089 h 3198602"/>
              <a:gd name="connsiteX518" fmla="*/ 4004426 w 6941975"/>
              <a:gd name="connsiteY518" fmla="*/ 885208 h 3198602"/>
              <a:gd name="connsiteX519" fmla="*/ 4036110 w 6941975"/>
              <a:gd name="connsiteY519" fmla="*/ 906807 h 3198602"/>
              <a:gd name="connsiteX520" fmla="*/ 4077876 w 6941975"/>
              <a:gd name="connsiteY520" fmla="*/ 924086 h 3198602"/>
              <a:gd name="connsiteX521" fmla="*/ 4117841 w 6941975"/>
              <a:gd name="connsiteY521" fmla="*/ 910767 h 3198602"/>
              <a:gd name="connsiteX522" fmla="*/ 4081836 w 6941975"/>
              <a:gd name="connsiteY522" fmla="*/ 827970 h 3198602"/>
              <a:gd name="connsiteX523" fmla="*/ 4085797 w 6941975"/>
              <a:gd name="connsiteY523" fmla="*/ 824010 h 3198602"/>
              <a:gd name="connsiteX524" fmla="*/ 4112440 w 6941975"/>
              <a:gd name="connsiteY524" fmla="*/ 819690 h 3198602"/>
              <a:gd name="connsiteX525" fmla="*/ 4072475 w 6941975"/>
              <a:gd name="connsiteY525" fmla="*/ 799891 h 3198602"/>
              <a:gd name="connsiteX526" fmla="*/ 4064554 w 6941975"/>
              <a:gd name="connsiteY526" fmla="*/ 778292 h 3198602"/>
              <a:gd name="connsiteX527" fmla="*/ 4012347 w 6941975"/>
              <a:gd name="connsiteY527" fmla="*/ 731494 h 3198602"/>
              <a:gd name="connsiteX528" fmla="*/ 4053753 w 6941975"/>
              <a:gd name="connsiteY528" fmla="*/ 708814 h 3198602"/>
              <a:gd name="connsiteX529" fmla="*/ 4048352 w 6941975"/>
              <a:gd name="connsiteY529" fmla="*/ 675336 h 3198602"/>
              <a:gd name="connsiteX530" fmla="*/ 4006181 w 6941975"/>
              <a:gd name="connsiteY530" fmla="*/ 673221 h 3198602"/>
              <a:gd name="connsiteX531" fmla="*/ 5966269 w 6941975"/>
              <a:gd name="connsiteY531" fmla="*/ 647849 h 3198602"/>
              <a:gd name="connsiteX532" fmla="*/ 5989164 w 6941975"/>
              <a:gd name="connsiteY532" fmla="*/ 685586 h 3198602"/>
              <a:gd name="connsiteX533" fmla="*/ 5966269 w 6941975"/>
              <a:gd name="connsiteY533" fmla="*/ 647849 h 3198602"/>
              <a:gd name="connsiteX534" fmla="*/ 1296807 w 6941975"/>
              <a:gd name="connsiteY534" fmla="*/ 626849 h 3198602"/>
              <a:gd name="connsiteX535" fmla="*/ 1219405 w 6941975"/>
              <a:gd name="connsiteY535" fmla="*/ 649885 h 3198602"/>
              <a:gd name="connsiteX536" fmla="*/ 1188444 w 6941975"/>
              <a:gd name="connsiteY536" fmla="*/ 665722 h 3198602"/>
              <a:gd name="connsiteX537" fmla="*/ 1244606 w 6941975"/>
              <a:gd name="connsiteY537" fmla="*/ 664283 h 3198602"/>
              <a:gd name="connsiteX538" fmla="*/ 1268727 w 6941975"/>
              <a:gd name="connsiteY538" fmla="*/ 680480 h 3198602"/>
              <a:gd name="connsiteX539" fmla="*/ 1314088 w 6941975"/>
              <a:gd name="connsiteY539" fmla="*/ 676520 h 3198602"/>
              <a:gd name="connsiteX540" fmla="*/ 1296807 w 6941975"/>
              <a:gd name="connsiteY540" fmla="*/ 626849 h 3198602"/>
              <a:gd name="connsiteX541" fmla="*/ 515945 w 6941975"/>
              <a:gd name="connsiteY541" fmla="*/ 611012 h 3198602"/>
              <a:gd name="connsiteX542" fmla="*/ 528185 w 6941975"/>
              <a:gd name="connsiteY542" fmla="*/ 625769 h 3198602"/>
              <a:gd name="connsiteX543" fmla="*/ 528159 w 6941975"/>
              <a:gd name="connsiteY543" fmla="*/ 624771 h 3198602"/>
              <a:gd name="connsiteX544" fmla="*/ 518737 w 6941975"/>
              <a:gd name="connsiteY544" fmla="*/ 620245 h 3198602"/>
              <a:gd name="connsiteX545" fmla="*/ 516963 w 6941975"/>
              <a:gd name="connsiteY545" fmla="*/ 611250 h 3198602"/>
              <a:gd name="connsiteX546" fmla="*/ 1128322 w 6941975"/>
              <a:gd name="connsiteY546" fmla="*/ 509509 h 3198602"/>
              <a:gd name="connsiteX547" fmla="*/ 1128322 w 6941975"/>
              <a:gd name="connsiteY547" fmla="*/ 548023 h 3198602"/>
              <a:gd name="connsiteX548" fmla="*/ 1128322 w 6941975"/>
              <a:gd name="connsiteY548" fmla="*/ 509509 h 3198602"/>
              <a:gd name="connsiteX549" fmla="*/ 442419 w 6941975"/>
              <a:gd name="connsiteY549" fmla="*/ 499258 h 3198602"/>
              <a:gd name="connsiteX550" fmla="*/ 449111 w 6941975"/>
              <a:gd name="connsiteY550" fmla="*/ 504974 h 3198602"/>
              <a:gd name="connsiteX551" fmla="*/ 430414 w 6941975"/>
              <a:gd name="connsiteY551" fmla="*/ 520496 h 3198602"/>
              <a:gd name="connsiteX552" fmla="*/ 424064 w 6941975"/>
              <a:gd name="connsiteY552" fmla="*/ 513794 h 3198602"/>
              <a:gd name="connsiteX553" fmla="*/ 442419 w 6941975"/>
              <a:gd name="connsiteY553" fmla="*/ 499258 h 3198602"/>
              <a:gd name="connsiteX554" fmla="*/ 2782767 w 6941975"/>
              <a:gd name="connsiteY554" fmla="*/ 472294 h 3198602"/>
              <a:gd name="connsiteX555" fmla="*/ 2802277 w 6941975"/>
              <a:gd name="connsiteY555" fmla="*/ 486847 h 3198602"/>
              <a:gd name="connsiteX556" fmla="*/ 2788909 w 6941975"/>
              <a:gd name="connsiteY556" fmla="*/ 509485 h 3198602"/>
              <a:gd name="connsiteX557" fmla="*/ 2784935 w 6941975"/>
              <a:gd name="connsiteY557" fmla="*/ 538591 h 3198602"/>
              <a:gd name="connsiteX558" fmla="*/ 2761812 w 6941975"/>
              <a:gd name="connsiteY558" fmla="*/ 546855 h 3198602"/>
              <a:gd name="connsiteX559" fmla="*/ 2698947 w 6941975"/>
              <a:gd name="connsiteY559" fmla="*/ 549371 h 3198602"/>
              <a:gd name="connsiteX560" fmla="*/ 2716289 w 6941975"/>
              <a:gd name="connsiteY560" fmla="*/ 525295 h 3198602"/>
              <a:gd name="connsiteX561" fmla="*/ 2709786 w 6941975"/>
              <a:gd name="connsiteY561" fmla="*/ 505532 h 3198602"/>
              <a:gd name="connsiteX562" fmla="*/ 2729657 w 6941975"/>
              <a:gd name="connsiteY562" fmla="*/ 494752 h 3198602"/>
              <a:gd name="connsiteX563" fmla="*/ 2751335 w 6941975"/>
              <a:gd name="connsiteY563" fmla="*/ 476067 h 3198602"/>
              <a:gd name="connsiteX564" fmla="*/ 2782767 w 6941975"/>
              <a:gd name="connsiteY564" fmla="*/ 472294 h 3198602"/>
              <a:gd name="connsiteX565" fmla="*/ 5146135 w 6941975"/>
              <a:gd name="connsiteY565" fmla="*/ 470863 h 3198602"/>
              <a:gd name="connsiteX566" fmla="*/ 5140735 w 6941975"/>
              <a:gd name="connsiteY566" fmla="*/ 498943 h 3198602"/>
              <a:gd name="connsiteX567" fmla="*/ 5125973 w 6941975"/>
              <a:gd name="connsiteY567" fmla="*/ 534941 h 3198602"/>
              <a:gd name="connsiteX568" fmla="*/ 5111211 w 6941975"/>
              <a:gd name="connsiteY568" fmla="*/ 553661 h 3198602"/>
              <a:gd name="connsiteX569" fmla="*/ 5130293 w 6941975"/>
              <a:gd name="connsiteY569" fmla="*/ 543221 h 3198602"/>
              <a:gd name="connsiteX570" fmla="*/ 5159457 w 6941975"/>
              <a:gd name="connsiteY570" fmla="*/ 516222 h 3198602"/>
              <a:gd name="connsiteX571" fmla="*/ 5146135 w 6941975"/>
              <a:gd name="connsiteY571" fmla="*/ 470863 h 3198602"/>
              <a:gd name="connsiteX572" fmla="*/ 484305 w 6941975"/>
              <a:gd name="connsiteY572" fmla="*/ 426600 h 3198602"/>
              <a:gd name="connsiteX573" fmla="*/ 483589 w 6941975"/>
              <a:gd name="connsiteY573" fmla="*/ 426634 h 3198602"/>
              <a:gd name="connsiteX574" fmla="*/ 481384 w 6941975"/>
              <a:gd name="connsiteY574" fmla="*/ 430683 h 3198602"/>
              <a:gd name="connsiteX575" fmla="*/ 490744 w 6941975"/>
              <a:gd name="connsiteY575" fmla="*/ 431763 h 3198602"/>
              <a:gd name="connsiteX576" fmla="*/ 490664 w 6941975"/>
              <a:gd name="connsiteY576" fmla="*/ 431461 h 3198602"/>
              <a:gd name="connsiteX577" fmla="*/ 481977 w 6941975"/>
              <a:gd name="connsiteY577" fmla="*/ 430538 h 3198602"/>
              <a:gd name="connsiteX578" fmla="*/ 2858300 w 6941975"/>
              <a:gd name="connsiteY578" fmla="*/ 386634 h 3198602"/>
              <a:gd name="connsiteX579" fmla="*/ 2864782 w 6941975"/>
              <a:gd name="connsiteY579" fmla="*/ 388080 h 3198602"/>
              <a:gd name="connsiteX580" fmla="*/ 2856859 w 6941975"/>
              <a:gd name="connsiteY580" fmla="*/ 405422 h 3198602"/>
              <a:gd name="connsiteX581" fmla="*/ 2882428 w 6941975"/>
              <a:gd name="connsiteY581" fmla="*/ 421319 h 3198602"/>
              <a:gd name="connsiteX582" fmla="*/ 2868744 w 6941975"/>
              <a:gd name="connsiteY582" fmla="*/ 445525 h 3198602"/>
              <a:gd name="connsiteX583" fmla="*/ 2893232 w 6941975"/>
              <a:gd name="connsiteY583" fmla="*/ 479125 h 3198602"/>
              <a:gd name="connsiteX584" fmla="*/ 2914480 w 6941975"/>
              <a:gd name="connsiteY584" fmla="*/ 500803 h 3198602"/>
              <a:gd name="connsiteX585" fmla="*/ 2923843 w 6941975"/>
              <a:gd name="connsiteY585" fmla="*/ 519229 h 3198602"/>
              <a:gd name="connsiteX586" fmla="*/ 2947972 w 6941975"/>
              <a:gd name="connsiteY586" fmla="*/ 536933 h 3198602"/>
              <a:gd name="connsiteX587" fmla="*/ 2934287 w 6941975"/>
              <a:gd name="connsiteY587" fmla="*/ 569088 h 3198602"/>
              <a:gd name="connsiteX588" fmla="*/ 2855779 w 6941975"/>
              <a:gd name="connsiteY588" fmla="*/ 579927 h 3198602"/>
              <a:gd name="connsiteX589" fmla="*/ 2812564 w 6941975"/>
              <a:gd name="connsiteY589" fmla="*/ 583901 h 3198602"/>
              <a:gd name="connsiteX590" fmla="*/ 2826249 w 6941975"/>
              <a:gd name="connsiteY590" fmla="*/ 564752 h 3198602"/>
              <a:gd name="connsiteX591" fmla="*/ 2812564 w 6941975"/>
              <a:gd name="connsiteY591" fmla="*/ 551746 h 3198602"/>
              <a:gd name="connsiteX592" fmla="*/ 2827329 w 6941975"/>
              <a:gd name="connsiteY592" fmla="*/ 523204 h 3198602"/>
              <a:gd name="connsiteX593" fmla="*/ 2851457 w 6941975"/>
              <a:gd name="connsiteY593" fmla="*/ 507307 h 3198602"/>
              <a:gd name="connsiteX594" fmla="*/ 2839573 w 6941975"/>
              <a:gd name="connsiteY594" fmla="*/ 485990 h 3198602"/>
              <a:gd name="connsiteX595" fmla="*/ 2823368 w 6941975"/>
              <a:gd name="connsiteY595" fmla="*/ 481655 h 3198602"/>
              <a:gd name="connsiteX596" fmla="*/ 2798159 w 6941975"/>
              <a:gd name="connsiteY596" fmla="*/ 456364 h 3198602"/>
              <a:gd name="connsiteX597" fmla="*/ 2798159 w 6941975"/>
              <a:gd name="connsiteY597" fmla="*/ 421319 h 3198602"/>
              <a:gd name="connsiteX598" fmla="*/ 2827329 w 6941975"/>
              <a:gd name="connsiteY598" fmla="*/ 396028 h 3198602"/>
              <a:gd name="connsiteX599" fmla="*/ 2858300 w 6941975"/>
              <a:gd name="connsiteY599" fmla="*/ 386634 h 3198602"/>
              <a:gd name="connsiteX600" fmla="*/ 994759 w 6941975"/>
              <a:gd name="connsiteY600" fmla="*/ 310104 h 3198602"/>
              <a:gd name="connsiteX601" fmla="*/ 970638 w 6941975"/>
              <a:gd name="connsiteY601" fmla="*/ 323781 h 3198602"/>
              <a:gd name="connsiteX602" fmla="*/ 942557 w 6941975"/>
              <a:gd name="connsiteY602" fmla="*/ 341058 h 3198602"/>
              <a:gd name="connsiteX603" fmla="*/ 994759 w 6941975"/>
              <a:gd name="connsiteY603" fmla="*/ 331700 h 3198602"/>
              <a:gd name="connsiteX604" fmla="*/ 1014919 w 6941975"/>
              <a:gd name="connsiteY604" fmla="*/ 321982 h 3198602"/>
              <a:gd name="connsiteX605" fmla="*/ 994759 w 6941975"/>
              <a:gd name="connsiteY605" fmla="*/ 310104 h 3198602"/>
              <a:gd name="connsiteX606" fmla="*/ 1606337 w 6941975"/>
              <a:gd name="connsiteY606" fmla="*/ 296596 h 3198602"/>
              <a:gd name="connsiteX607" fmla="*/ 1615562 w 6941975"/>
              <a:gd name="connsiteY607" fmla="*/ 303768 h 3198602"/>
              <a:gd name="connsiteX608" fmla="*/ 1586465 w 6941975"/>
              <a:gd name="connsiteY608" fmla="*/ 308918 h 3198602"/>
              <a:gd name="connsiteX609" fmla="*/ 1591788 w 6941975"/>
              <a:gd name="connsiteY609" fmla="*/ 298251 h 3198602"/>
              <a:gd name="connsiteX610" fmla="*/ 1606337 w 6941975"/>
              <a:gd name="connsiteY610" fmla="*/ 296596 h 3198602"/>
              <a:gd name="connsiteX611" fmla="*/ 3369258 w 6941975"/>
              <a:gd name="connsiteY611" fmla="*/ 236288 h 3198602"/>
              <a:gd name="connsiteX612" fmla="*/ 3341580 w 6941975"/>
              <a:gd name="connsiteY612" fmla="*/ 246232 h 3198602"/>
              <a:gd name="connsiteX613" fmla="*/ 3331858 w 6941975"/>
              <a:gd name="connsiteY613" fmla="*/ 267471 h 3198602"/>
              <a:gd name="connsiteX614" fmla="*/ 3269210 w 6941975"/>
              <a:gd name="connsiteY614" fmla="*/ 310310 h 3198602"/>
              <a:gd name="connsiteX615" fmla="*/ 3263809 w 6941975"/>
              <a:gd name="connsiteY615" fmla="*/ 337309 h 3198602"/>
              <a:gd name="connsiteX616" fmla="*/ 3295854 w 6941975"/>
              <a:gd name="connsiteY616" fmla="*/ 366468 h 3198602"/>
              <a:gd name="connsiteX617" fmla="*/ 3257329 w 6941975"/>
              <a:gd name="connsiteY617" fmla="*/ 405346 h 3198602"/>
              <a:gd name="connsiteX618" fmla="*/ 3259849 w 6941975"/>
              <a:gd name="connsiteY618" fmla="*/ 433425 h 3198602"/>
              <a:gd name="connsiteX619" fmla="*/ 3226365 w 6941975"/>
              <a:gd name="connsiteY619" fmla="*/ 451064 h 3198602"/>
              <a:gd name="connsiteX620" fmla="*/ 3199721 w 6941975"/>
              <a:gd name="connsiteY620" fmla="*/ 469424 h 3198602"/>
              <a:gd name="connsiteX621" fmla="*/ 3179558 w 6941975"/>
              <a:gd name="connsiteY621" fmla="*/ 465464 h 3198602"/>
              <a:gd name="connsiteX622" fmla="*/ 3160836 w 6941975"/>
              <a:gd name="connsiteY622" fmla="*/ 480223 h 3198602"/>
              <a:gd name="connsiteX623" fmla="*/ 3131312 w 6941975"/>
              <a:gd name="connsiteY623" fmla="*/ 484183 h 3198602"/>
              <a:gd name="connsiteX624" fmla="*/ 3158316 w 6941975"/>
              <a:gd name="connsiteY624" fmla="*/ 496063 h 3198602"/>
              <a:gd name="connsiteX625" fmla="*/ 3180999 w 6941975"/>
              <a:gd name="connsiteY625" fmla="*/ 489583 h 3198602"/>
              <a:gd name="connsiteX626" fmla="*/ 3217003 w 6941975"/>
              <a:gd name="connsiteY626" fmla="*/ 501823 h 3198602"/>
              <a:gd name="connsiteX627" fmla="*/ 3251343 w 6941975"/>
              <a:gd name="connsiteY627" fmla="*/ 491608 h 3198602"/>
              <a:gd name="connsiteX628" fmla="*/ 3266849 w 6941975"/>
              <a:gd name="connsiteY628" fmla="*/ 485582 h 3198602"/>
              <a:gd name="connsiteX629" fmla="*/ 3268698 w 6941975"/>
              <a:gd name="connsiteY629" fmla="*/ 484864 h 3198602"/>
              <a:gd name="connsiteX630" fmla="*/ 3286492 w 6941975"/>
              <a:gd name="connsiteY630" fmla="*/ 482743 h 3198602"/>
              <a:gd name="connsiteX631" fmla="*/ 3312056 w 6941975"/>
              <a:gd name="connsiteY631" fmla="*/ 491023 h 3198602"/>
              <a:gd name="connsiteX632" fmla="*/ 3345540 w 6941975"/>
              <a:gd name="connsiteY632" fmla="*/ 469424 h 3198602"/>
              <a:gd name="connsiteX633" fmla="*/ 3366783 w 6941975"/>
              <a:gd name="connsiteY633" fmla="*/ 415786 h 3198602"/>
              <a:gd name="connsiteX634" fmla="*/ 3405668 w 6941975"/>
              <a:gd name="connsiteY634" fmla="*/ 415786 h 3198602"/>
              <a:gd name="connsiteX635" fmla="*/ 3385505 w 6941975"/>
              <a:gd name="connsiteY635" fmla="*/ 395986 h 3198602"/>
              <a:gd name="connsiteX636" fmla="*/ 3361382 w 6941975"/>
              <a:gd name="connsiteY636" fmla="*/ 398506 h 3198602"/>
              <a:gd name="connsiteX637" fmla="*/ 3382625 w 6941975"/>
              <a:gd name="connsiteY637" fmla="*/ 386627 h 3198602"/>
              <a:gd name="connsiteX638" fmla="*/ 3398827 w 6941975"/>
              <a:gd name="connsiteY638" fmla="*/ 375827 h 3198602"/>
              <a:gd name="connsiteX639" fmla="*/ 3486679 w 6941975"/>
              <a:gd name="connsiteY639" fmla="*/ 359628 h 3198602"/>
              <a:gd name="connsiteX640" fmla="*/ 3378664 w 6941975"/>
              <a:gd name="connsiteY640" fmla="*/ 366468 h 3198602"/>
              <a:gd name="connsiteX641" fmla="*/ 3342660 w 6941975"/>
              <a:gd name="connsiteY641" fmla="*/ 342348 h 3198602"/>
              <a:gd name="connsiteX642" fmla="*/ 3341580 w 6941975"/>
              <a:gd name="connsiteY642" fmla="*/ 325069 h 3198602"/>
              <a:gd name="connsiteX643" fmla="*/ 3336179 w 6941975"/>
              <a:gd name="connsiteY643" fmla="*/ 302390 h 3198602"/>
              <a:gd name="connsiteX644" fmla="*/ 3397747 w 6941975"/>
              <a:gd name="connsiteY644" fmla="*/ 243352 h 3198602"/>
              <a:gd name="connsiteX645" fmla="*/ 3369258 w 6941975"/>
              <a:gd name="connsiteY645" fmla="*/ 236288 h 3198602"/>
              <a:gd name="connsiteX646" fmla="*/ 1905225 w 6941975"/>
              <a:gd name="connsiteY646" fmla="*/ 214001 h 3198602"/>
              <a:gd name="connsiteX647" fmla="*/ 1895865 w 6941975"/>
              <a:gd name="connsiteY647" fmla="*/ 221919 h 3198602"/>
              <a:gd name="connsiteX648" fmla="*/ 1905225 w 6941975"/>
              <a:gd name="connsiteY648" fmla="*/ 214001 h 3198602"/>
              <a:gd name="connsiteX649" fmla="*/ 981933 w 6941975"/>
              <a:gd name="connsiteY649" fmla="*/ 213596 h 3198602"/>
              <a:gd name="connsiteX650" fmla="*/ 940037 w 6941975"/>
              <a:gd name="connsiteY650" fmla="*/ 220839 h 3198602"/>
              <a:gd name="connsiteX651" fmla="*/ 926357 w 6941975"/>
              <a:gd name="connsiteY651" fmla="*/ 247115 h 3198602"/>
              <a:gd name="connsiteX652" fmla="*/ 987919 w 6941975"/>
              <a:gd name="connsiteY652" fmla="*/ 235237 h 3198602"/>
              <a:gd name="connsiteX653" fmla="*/ 1010599 w 6941975"/>
              <a:gd name="connsiteY653" fmla="*/ 229838 h 3198602"/>
              <a:gd name="connsiteX654" fmla="*/ 981933 w 6941975"/>
              <a:gd name="connsiteY654" fmla="*/ 213596 h 3198602"/>
              <a:gd name="connsiteX655" fmla="*/ 1827986 w 6941975"/>
              <a:gd name="connsiteY655" fmla="*/ 178875 h 3198602"/>
              <a:gd name="connsiteX656" fmla="*/ 1838471 w 6941975"/>
              <a:gd name="connsiteY656" fmla="*/ 185014 h 3198602"/>
              <a:gd name="connsiteX657" fmla="*/ 1799757 w 6941975"/>
              <a:gd name="connsiteY657" fmla="*/ 197158 h 3198602"/>
              <a:gd name="connsiteX658" fmla="*/ 1827986 w 6941975"/>
              <a:gd name="connsiteY658" fmla="*/ 178875 h 3198602"/>
              <a:gd name="connsiteX659" fmla="*/ 1159283 w 6941975"/>
              <a:gd name="connsiteY659" fmla="*/ 163519 h 3198602"/>
              <a:gd name="connsiteX660" fmla="*/ 1145603 w 6941975"/>
              <a:gd name="connsiteY660" fmla="*/ 184486 h 3198602"/>
              <a:gd name="connsiteX661" fmla="*/ 1234166 w 6941975"/>
              <a:gd name="connsiteY661" fmla="*/ 193844 h 3198602"/>
              <a:gd name="connsiteX662" fmla="*/ 1242086 w 6941975"/>
              <a:gd name="connsiteY662" fmla="*/ 180526 h 3198602"/>
              <a:gd name="connsiteX663" fmla="*/ 1180524 w 6941975"/>
              <a:gd name="connsiteY663" fmla="*/ 176567 h 3198602"/>
              <a:gd name="connsiteX664" fmla="*/ 1159283 w 6941975"/>
              <a:gd name="connsiteY664" fmla="*/ 163519 h 3198602"/>
              <a:gd name="connsiteX665" fmla="*/ 3814639 w 6941975"/>
              <a:gd name="connsiteY665" fmla="*/ 155707 h 3198602"/>
              <a:gd name="connsiteX666" fmla="*/ 3823752 w 6941975"/>
              <a:gd name="connsiteY666" fmla="*/ 167177 h 3198602"/>
              <a:gd name="connsiteX667" fmla="*/ 3804702 w 6941975"/>
              <a:gd name="connsiteY667" fmla="*/ 166071 h 3198602"/>
              <a:gd name="connsiteX668" fmla="*/ 3814639 w 6941975"/>
              <a:gd name="connsiteY668" fmla="*/ 155707 h 3198602"/>
              <a:gd name="connsiteX669" fmla="*/ 4215774 w 6941975"/>
              <a:gd name="connsiteY669" fmla="*/ 124557 h 3198602"/>
              <a:gd name="connsiteX670" fmla="*/ 4213974 w 6941975"/>
              <a:gd name="connsiteY670" fmla="*/ 128517 h 3198602"/>
              <a:gd name="connsiteX671" fmla="*/ 4254299 w 6941975"/>
              <a:gd name="connsiteY671" fmla="*/ 188634 h 3198602"/>
              <a:gd name="connsiteX672" fmla="*/ 4244938 w 6941975"/>
              <a:gd name="connsiteY672" fmla="*/ 216713 h 3198602"/>
              <a:gd name="connsiteX673" fmla="*/ 4270501 w 6941975"/>
              <a:gd name="connsiteY673" fmla="*/ 168475 h 3198602"/>
              <a:gd name="connsiteX674" fmla="*/ 4242417 w 6941975"/>
              <a:gd name="connsiteY674" fmla="*/ 151196 h 3198602"/>
              <a:gd name="connsiteX675" fmla="*/ 4215774 w 6941975"/>
              <a:gd name="connsiteY675" fmla="*/ 124557 h 3198602"/>
              <a:gd name="connsiteX676" fmla="*/ 1734220 w 6941975"/>
              <a:gd name="connsiteY676" fmla="*/ 90902 h 3198602"/>
              <a:gd name="connsiteX677" fmla="*/ 1734220 w 6941975"/>
              <a:gd name="connsiteY677" fmla="*/ 90954 h 3198602"/>
              <a:gd name="connsiteX678" fmla="*/ 1741340 w 6941975"/>
              <a:gd name="connsiteY678" fmla="*/ 90954 h 3198602"/>
              <a:gd name="connsiteX679" fmla="*/ 1741278 w 6941975"/>
              <a:gd name="connsiteY679" fmla="*/ 91076 h 3198602"/>
              <a:gd name="connsiteX680" fmla="*/ 1739073 w 6941975"/>
              <a:gd name="connsiteY680" fmla="*/ 95459 h 3198602"/>
              <a:gd name="connsiteX681" fmla="*/ 1739665 w 6941975"/>
              <a:gd name="connsiteY681" fmla="*/ 95356 h 3198602"/>
              <a:gd name="connsiteX682" fmla="*/ 1742140 w 6941975"/>
              <a:gd name="connsiteY682" fmla="*/ 90902 h 3198602"/>
              <a:gd name="connsiteX683" fmla="*/ 1734220 w 6941975"/>
              <a:gd name="connsiteY683" fmla="*/ 90902 h 3198602"/>
              <a:gd name="connsiteX684" fmla="*/ 1157843 w 6941975"/>
              <a:gd name="connsiteY684" fmla="*/ 53828 h 3198602"/>
              <a:gd name="connsiteX685" fmla="*/ 1219405 w 6941975"/>
              <a:gd name="connsiteY685" fmla="*/ 60307 h 3198602"/>
              <a:gd name="connsiteX686" fmla="*/ 1252886 w 6941975"/>
              <a:gd name="connsiteY686" fmla="*/ 61387 h 3198602"/>
              <a:gd name="connsiteX687" fmla="*/ 1283487 w 6941975"/>
              <a:gd name="connsiteY687" fmla="*/ 81544 h 3198602"/>
              <a:gd name="connsiteX688" fmla="*/ 1302207 w 6941975"/>
              <a:gd name="connsiteY688" fmla="*/ 84423 h 3198602"/>
              <a:gd name="connsiteX689" fmla="*/ 1337129 w 6941975"/>
              <a:gd name="connsiteY689" fmla="*/ 84423 h 3198602"/>
              <a:gd name="connsiteX690" fmla="*/ 1356929 w 6941975"/>
              <a:gd name="connsiteY690" fmla="*/ 97741 h 3198602"/>
              <a:gd name="connsiteX691" fmla="*/ 1386450 w 6941975"/>
              <a:gd name="connsiteY691" fmla="*/ 77584 h 3198602"/>
              <a:gd name="connsiteX692" fmla="*/ 1405170 w 6941975"/>
              <a:gd name="connsiteY692" fmla="*/ 77584 h 3198602"/>
              <a:gd name="connsiteX693" fmla="*/ 1437211 w 6941975"/>
              <a:gd name="connsiteY693" fmla="*/ 75065 h 3198602"/>
              <a:gd name="connsiteX694" fmla="*/ 1412011 w 6941975"/>
              <a:gd name="connsiteY694" fmla="*/ 93781 h 3198602"/>
              <a:gd name="connsiteX695" fmla="*/ 1394370 w 6941975"/>
              <a:gd name="connsiteY695" fmla="*/ 122936 h 3198602"/>
              <a:gd name="connsiteX696" fmla="*/ 1415971 w 6941975"/>
              <a:gd name="connsiteY696" fmla="*/ 147052 h 3198602"/>
              <a:gd name="connsiteX697" fmla="*/ 1392930 w 6941975"/>
              <a:gd name="connsiteY697" fmla="*/ 156411 h 3198602"/>
              <a:gd name="connsiteX698" fmla="*/ 1383823 w 6941975"/>
              <a:gd name="connsiteY698" fmla="*/ 163516 h 3198602"/>
              <a:gd name="connsiteX699" fmla="*/ 1383300 w 6941975"/>
              <a:gd name="connsiteY699" fmla="*/ 163924 h 3198602"/>
              <a:gd name="connsiteX700" fmla="*/ 1373129 w 6941975"/>
              <a:gd name="connsiteY700" fmla="*/ 170088 h 3198602"/>
              <a:gd name="connsiteX701" fmla="*/ 1355330 w 6941975"/>
              <a:gd name="connsiteY701" fmla="*/ 169290 h 3198602"/>
              <a:gd name="connsiteX702" fmla="*/ 1339018 w 6941975"/>
              <a:gd name="connsiteY702" fmla="*/ 168558 h 3198602"/>
              <a:gd name="connsiteX703" fmla="*/ 1307608 w 6941975"/>
              <a:gd name="connsiteY703" fmla="*/ 164329 h 3198602"/>
              <a:gd name="connsiteX704" fmla="*/ 1313098 w 6941975"/>
              <a:gd name="connsiteY704" fmla="*/ 175532 h 3198602"/>
              <a:gd name="connsiteX705" fmla="*/ 1316031 w 6941975"/>
              <a:gd name="connsiteY705" fmla="*/ 177254 h 3198602"/>
              <a:gd name="connsiteX706" fmla="*/ 1323448 w 6941975"/>
              <a:gd name="connsiteY706" fmla="*/ 181606 h 3198602"/>
              <a:gd name="connsiteX707" fmla="*/ 1385010 w 6941975"/>
              <a:gd name="connsiteY707" fmla="*/ 189885 h 3198602"/>
              <a:gd name="connsiteX708" fmla="*/ 1426411 w 6941975"/>
              <a:gd name="connsiteY708" fmla="*/ 185565 h 3198602"/>
              <a:gd name="connsiteX709" fmla="*/ 1439731 w 6941975"/>
              <a:gd name="connsiteY709" fmla="*/ 163249 h 3198602"/>
              <a:gd name="connsiteX710" fmla="*/ 1476092 w 6941975"/>
              <a:gd name="connsiteY710" fmla="*/ 149932 h 3198602"/>
              <a:gd name="connsiteX711" fmla="*/ 1490853 w 6941975"/>
              <a:gd name="connsiteY711" fmla="*/ 163249 h 3198602"/>
              <a:gd name="connsiteX712" fmla="*/ 1473572 w 6941975"/>
              <a:gd name="connsiteY712" fmla="*/ 184486 h 3198602"/>
              <a:gd name="connsiteX713" fmla="*/ 1516054 w 6941975"/>
              <a:gd name="connsiteY713" fmla="*/ 166129 h 3198602"/>
              <a:gd name="connsiteX714" fmla="*/ 1506694 w 6941975"/>
              <a:gd name="connsiteY714" fmla="*/ 144533 h 3198602"/>
              <a:gd name="connsiteX715" fmla="*/ 1511562 w 6941975"/>
              <a:gd name="connsiteY715" fmla="*/ 137629 h 3198602"/>
              <a:gd name="connsiteX716" fmla="*/ 1516593 w 6941975"/>
              <a:gd name="connsiteY716" fmla="*/ 130495 h 3198602"/>
              <a:gd name="connsiteX717" fmla="*/ 1524334 w 6941975"/>
              <a:gd name="connsiteY717" fmla="*/ 116457 h 3198602"/>
              <a:gd name="connsiteX718" fmla="*/ 1495893 w 6941975"/>
              <a:gd name="connsiteY718" fmla="*/ 116457 h 3198602"/>
              <a:gd name="connsiteX719" fmla="*/ 1465292 w 6941975"/>
              <a:gd name="connsiteY719" fmla="*/ 88382 h 3198602"/>
              <a:gd name="connsiteX720" fmla="*/ 1491933 w 6941975"/>
              <a:gd name="connsiteY720" fmla="*/ 86943 h 3198602"/>
              <a:gd name="connsiteX721" fmla="*/ 1545575 w 6941975"/>
              <a:gd name="connsiteY721" fmla="*/ 65346 h 3198602"/>
              <a:gd name="connsiteX722" fmla="*/ 1570775 w 6941975"/>
              <a:gd name="connsiteY722" fmla="*/ 69306 h 3198602"/>
              <a:gd name="connsiteX723" fmla="*/ 1556375 w 6941975"/>
              <a:gd name="connsiteY723" fmla="*/ 104580 h 3198602"/>
              <a:gd name="connsiteX724" fmla="*/ 1594896 w 6941975"/>
              <a:gd name="connsiteY724" fmla="*/ 75065 h 3198602"/>
              <a:gd name="connsiteX725" fmla="*/ 1620456 w 6941975"/>
              <a:gd name="connsiteY725" fmla="*/ 64267 h 3198602"/>
              <a:gd name="connsiteX726" fmla="*/ 1644577 w 6941975"/>
              <a:gd name="connsiteY726" fmla="*/ 53828 h 3198602"/>
              <a:gd name="connsiteX727" fmla="*/ 1660418 w 6941975"/>
              <a:gd name="connsiteY727" fmla="*/ 62827 h 3198602"/>
              <a:gd name="connsiteX728" fmla="*/ 1677698 w 6941975"/>
              <a:gd name="connsiteY728" fmla="*/ 69306 h 3198602"/>
              <a:gd name="connsiteX729" fmla="*/ 1589855 w 6941975"/>
              <a:gd name="connsiteY729" fmla="*/ 108539 h 3198602"/>
              <a:gd name="connsiteX730" fmla="*/ 1588742 w 6941975"/>
              <a:gd name="connsiteY730" fmla="*/ 121988 h 3198602"/>
              <a:gd name="connsiteX731" fmla="*/ 1587696 w 6941975"/>
              <a:gd name="connsiteY731" fmla="*/ 134634 h 3198602"/>
              <a:gd name="connsiteX732" fmla="*/ 1590936 w 6941975"/>
              <a:gd name="connsiteY732" fmla="*/ 156411 h 3198602"/>
              <a:gd name="connsiteX733" fmla="*/ 1619017 w 6941975"/>
              <a:gd name="connsiteY733" fmla="*/ 168288 h 3198602"/>
              <a:gd name="connsiteX734" fmla="*/ 1608216 w 6941975"/>
              <a:gd name="connsiteY734" fmla="*/ 195284 h 3198602"/>
              <a:gd name="connsiteX735" fmla="*/ 1652497 w 6941975"/>
              <a:gd name="connsiteY735" fmla="*/ 180526 h 3198602"/>
              <a:gd name="connsiteX736" fmla="*/ 1685978 w 6941975"/>
              <a:gd name="connsiteY736" fmla="*/ 148492 h 3198602"/>
              <a:gd name="connsiteX737" fmla="*/ 1648538 w 6941975"/>
              <a:gd name="connsiteY737" fmla="*/ 130855 h 3198602"/>
              <a:gd name="connsiteX738" fmla="*/ 1652002 w 6941975"/>
              <a:gd name="connsiteY738" fmla="*/ 115063 h 3198602"/>
              <a:gd name="connsiteX739" fmla="*/ 1655785 w 6941975"/>
              <a:gd name="connsiteY739" fmla="*/ 108402 h 3198602"/>
              <a:gd name="connsiteX740" fmla="*/ 1658978 w 6941975"/>
              <a:gd name="connsiteY740" fmla="*/ 102780 h 3198602"/>
              <a:gd name="connsiteX741" fmla="*/ 1756900 w 6941975"/>
              <a:gd name="connsiteY741" fmla="*/ 68226 h 3198602"/>
              <a:gd name="connsiteX742" fmla="*/ 1776701 w 6941975"/>
              <a:gd name="connsiteY742" fmla="*/ 73625 h 3198602"/>
              <a:gd name="connsiteX743" fmla="*/ 1844743 w 6941975"/>
              <a:gd name="connsiteY743" fmla="*/ 73625 h 3198602"/>
              <a:gd name="connsiteX744" fmla="*/ 1897304 w 6941975"/>
              <a:gd name="connsiteY744" fmla="*/ 72185 h 3198602"/>
              <a:gd name="connsiteX745" fmla="*/ 1931865 w 6941975"/>
              <a:gd name="connsiteY745" fmla="*/ 109619 h 3198602"/>
              <a:gd name="connsiteX746" fmla="*/ 1954546 w 6941975"/>
              <a:gd name="connsiteY746" fmla="*/ 112498 h 3198602"/>
              <a:gd name="connsiteX747" fmla="*/ 1974707 w 6941975"/>
              <a:gd name="connsiteY747" fmla="*/ 124376 h 3198602"/>
              <a:gd name="connsiteX748" fmla="*/ 1994867 w 6941975"/>
              <a:gd name="connsiteY748" fmla="*/ 135174 h 3198602"/>
              <a:gd name="connsiteX749" fmla="*/ 1988027 w 6941975"/>
              <a:gd name="connsiteY749" fmla="*/ 153891 h 3198602"/>
              <a:gd name="connsiteX750" fmla="*/ 1991987 w 6941975"/>
              <a:gd name="connsiteY750" fmla="*/ 172608 h 3198602"/>
              <a:gd name="connsiteX751" fmla="*/ 2026908 w 6941975"/>
              <a:gd name="connsiteY751" fmla="*/ 189885 h 3198602"/>
              <a:gd name="connsiteX752" fmla="*/ 2057509 w 6941975"/>
              <a:gd name="connsiteY752" fmla="*/ 216520 h 3198602"/>
              <a:gd name="connsiteX753" fmla="*/ 2030869 w 6941975"/>
              <a:gd name="connsiteY753" fmla="*/ 238116 h 3198602"/>
              <a:gd name="connsiteX754" fmla="*/ 1996307 w 6941975"/>
              <a:gd name="connsiteY754" fmla="*/ 249994 h 3198602"/>
              <a:gd name="connsiteX755" fmla="*/ 1961386 w 6941975"/>
              <a:gd name="connsiteY755" fmla="*/ 223359 h 3198602"/>
              <a:gd name="connsiteX756" fmla="*/ 1946626 w 6941975"/>
              <a:gd name="connsiteY756" fmla="*/ 238116 h 3198602"/>
              <a:gd name="connsiteX757" fmla="*/ 1966787 w 6941975"/>
              <a:gd name="connsiteY757" fmla="*/ 271591 h 3198602"/>
              <a:gd name="connsiteX758" fmla="*/ 1941226 w 6941975"/>
              <a:gd name="connsiteY758" fmla="*/ 302185 h 3198602"/>
              <a:gd name="connsiteX759" fmla="*/ 1906305 w 6941975"/>
              <a:gd name="connsiteY759" fmla="*/ 290307 h 3198602"/>
              <a:gd name="connsiteX760" fmla="*/ 1913145 w 6941975"/>
              <a:gd name="connsiteY760" fmla="*/ 316943 h 3198602"/>
              <a:gd name="connsiteX761" fmla="*/ 1855543 w 6941975"/>
              <a:gd name="connsiteY761" fmla="*/ 304705 h 3198602"/>
              <a:gd name="connsiteX762" fmla="*/ 1835742 w 6941975"/>
              <a:gd name="connsiteY762" fmla="*/ 300745 h 3198602"/>
              <a:gd name="connsiteX763" fmla="*/ 1819542 w 6941975"/>
              <a:gd name="connsiteY763" fmla="*/ 276630 h 3198602"/>
              <a:gd name="connsiteX764" fmla="*/ 1786062 w 6941975"/>
              <a:gd name="connsiteY764" fmla="*/ 257913 h 3198602"/>
              <a:gd name="connsiteX765" fmla="*/ 1732780 w 6941975"/>
              <a:gd name="connsiteY765" fmla="*/ 259353 h 3198602"/>
              <a:gd name="connsiteX766" fmla="*/ 1813062 w 6941975"/>
              <a:gd name="connsiteY766" fmla="*/ 240636 h 3198602"/>
              <a:gd name="connsiteX767" fmla="*/ 1835742 w 6941975"/>
              <a:gd name="connsiteY767" fmla="*/ 220839 h 3198602"/>
              <a:gd name="connsiteX768" fmla="*/ 1878224 w 6941975"/>
              <a:gd name="connsiteY768" fmla="*/ 189885 h 3198602"/>
              <a:gd name="connsiteX769" fmla="*/ 1855543 w 6941975"/>
              <a:gd name="connsiteY769" fmla="*/ 175127 h 3198602"/>
              <a:gd name="connsiteX770" fmla="*/ 1822422 w 6941975"/>
              <a:gd name="connsiteY770" fmla="*/ 143093 h 3198602"/>
              <a:gd name="connsiteX771" fmla="*/ 1800822 w 6941975"/>
              <a:gd name="connsiteY771" fmla="*/ 149932 h 3198602"/>
              <a:gd name="connsiteX772" fmla="*/ 1748620 w 6941975"/>
              <a:gd name="connsiteY772" fmla="*/ 149932 h 3198602"/>
              <a:gd name="connsiteX773" fmla="*/ 1740700 w 6941975"/>
              <a:gd name="connsiteY773" fmla="*/ 168288 h 3198602"/>
              <a:gd name="connsiteX774" fmla="*/ 1720539 w 6941975"/>
              <a:gd name="connsiteY774" fmla="*/ 183406 h 3198602"/>
              <a:gd name="connsiteX775" fmla="*/ 1710099 w 6941975"/>
              <a:gd name="connsiteY775" fmla="*/ 206082 h 3198602"/>
              <a:gd name="connsiteX776" fmla="*/ 1661858 w 6941975"/>
              <a:gd name="connsiteY776" fmla="*/ 221919 h 3198602"/>
              <a:gd name="connsiteX777" fmla="*/ 1641697 w 6941975"/>
              <a:gd name="connsiteY777" fmla="*/ 231637 h 3198602"/>
              <a:gd name="connsiteX778" fmla="*/ 1613616 w 6941975"/>
              <a:gd name="connsiteY778" fmla="*/ 221919 h 3198602"/>
              <a:gd name="connsiteX779" fmla="*/ 1639177 w 6941975"/>
              <a:gd name="connsiteY779" fmla="*/ 248914 h 3198602"/>
              <a:gd name="connsiteX780" fmla="*/ 1665818 w 6941975"/>
              <a:gd name="connsiteY780" fmla="*/ 275550 h 3198602"/>
              <a:gd name="connsiteX781" fmla="*/ 1620456 w 6941975"/>
              <a:gd name="connsiteY781" fmla="*/ 274110 h 3198602"/>
              <a:gd name="connsiteX782" fmla="*/ 1557455 w 6941975"/>
              <a:gd name="connsiteY782" fmla="*/ 280589 h 3198602"/>
              <a:gd name="connsiteX783" fmla="*/ 1583015 w 6941975"/>
              <a:gd name="connsiteY783" fmla="*/ 247115 h 3198602"/>
              <a:gd name="connsiteX784" fmla="*/ 1525414 w 6941975"/>
              <a:gd name="connsiteY784" fmla="*/ 271591 h 3198602"/>
              <a:gd name="connsiteX785" fmla="*/ 1498773 w 6941975"/>
              <a:gd name="connsiteY785" fmla="*/ 275550 h 3198602"/>
              <a:gd name="connsiteX786" fmla="*/ 1454492 w 6941975"/>
              <a:gd name="connsiteY786" fmla="*/ 298226 h 3198602"/>
              <a:gd name="connsiteX787" fmla="*/ 1433251 w 6941975"/>
              <a:gd name="connsiteY787" fmla="*/ 302185 h 3198602"/>
              <a:gd name="connsiteX788" fmla="*/ 1381050 w 6941975"/>
              <a:gd name="connsiteY788" fmla="*/ 326301 h 3198602"/>
              <a:gd name="connsiteX789" fmla="*/ 1334248 w 6941975"/>
              <a:gd name="connsiteY789" fmla="*/ 354376 h 3198602"/>
              <a:gd name="connsiteX790" fmla="*/ 1314088 w 6941975"/>
              <a:gd name="connsiteY790" fmla="*/ 382451 h 3198602"/>
              <a:gd name="connsiteX791" fmla="*/ 1330288 w 6941975"/>
              <a:gd name="connsiteY791" fmla="*/ 401168 h 3198602"/>
              <a:gd name="connsiteX792" fmla="*/ 1327408 w 6941975"/>
              <a:gd name="connsiteY792" fmla="*/ 423844 h 3198602"/>
              <a:gd name="connsiteX793" fmla="*/ 1355849 w 6941975"/>
              <a:gd name="connsiteY793" fmla="*/ 426364 h 3198602"/>
              <a:gd name="connsiteX794" fmla="*/ 1405170 w 6941975"/>
              <a:gd name="connsiteY794" fmla="*/ 454799 h 3198602"/>
              <a:gd name="connsiteX795" fmla="*/ 1447651 w 6941975"/>
              <a:gd name="connsiteY795" fmla="*/ 470636 h 3198602"/>
              <a:gd name="connsiteX796" fmla="*/ 1489413 w 6941975"/>
              <a:gd name="connsiteY796" fmla="*/ 479994 h 3198602"/>
              <a:gd name="connsiteX797" fmla="*/ 1470692 w 6941975"/>
              <a:gd name="connsiteY797" fmla="*/ 508070 h 3198602"/>
              <a:gd name="connsiteX798" fmla="*/ 1463852 w 6941975"/>
              <a:gd name="connsiteY798" fmla="*/ 538664 h 3198602"/>
              <a:gd name="connsiteX799" fmla="*/ 1485453 w 6941975"/>
              <a:gd name="connsiteY799" fmla="*/ 562780 h 3198602"/>
              <a:gd name="connsiteX800" fmla="*/ 1524334 w 6941975"/>
              <a:gd name="connsiteY800" fmla="*/ 536145 h 3198602"/>
              <a:gd name="connsiteX801" fmla="*/ 1540174 w 6941975"/>
              <a:gd name="connsiteY801" fmla="*/ 486833 h 3198602"/>
              <a:gd name="connsiteX802" fmla="*/ 1651417 w 6941975"/>
              <a:gd name="connsiteY802" fmla="*/ 394329 h 3198602"/>
              <a:gd name="connsiteX803" fmla="*/ 1648538 w 6941975"/>
              <a:gd name="connsiteY803" fmla="*/ 373093 h 3198602"/>
              <a:gd name="connsiteX804" fmla="*/ 1665818 w 6941975"/>
              <a:gd name="connsiteY804" fmla="*/ 341058 h 3198602"/>
              <a:gd name="connsiteX805" fmla="*/ 1700379 w 6941975"/>
              <a:gd name="connsiteY805" fmla="*/ 303625 h 3198602"/>
              <a:gd name="connsiteX806" fmla="*/ 1752940 w 6941975"/>
              <a:gd name="connsiteY806" fmla="*/ 312983 h 3198602"/>
              <a:gd name="connsiteX807" fmla="*/ 1774181 w 6941975"/>
              <a:gd name="connsiteY807" fmla="*/ 307584 h 3198602"/>
              <a:gd name="connsiteX808" fmla="*/ 1804782 w 6941975"/>
              <a:gd name="connsiteY808" fmla="*/ 332780 h 3198602"/>
              <a:gd name="connsiteX809" fmla="*/ 1824943 w 6941975"/>
              <a:gd name="connsiteY809" fmla="*/ 346098 h 3198602"/>
              <a:gd name="connsiteX810" fmla="*/ 1813062 w 6941975"/>
              <a:gd name="connsiteY810" fmla="*/ 375612 h 3198602"/>
              <a:gd name="connsiteX811" fmla="*/ 1832863 w 6941975"/>
              <a:gd name="connsiteY811" fmla="*/ 398289 h 3198602"/>
              <a:gd name="connsiteX812" fmla="*/ 1866344 w 6941975"/>
              <a:gd name="connsiteY812" fmla="*/ 390370 h 3198602"/>
              <a:gd name="connsiteX813" fmla="*/ 1914585 w 6941975"/>
              <a:gd name="connsiteY813" fmla="*/ 359415 h 3198602"/>
              <a:gd name="connsiteX814" fmla="*/ 1937266 w 6941975"/>
              <a:gd name="connsiteY814" fmla="*/ 413046 h 3198602"/>
              <a:gd name="connsiteX815" fmla="*/ 1935825 w 6941975"/>
              <a:gd name="connsiteY815" fmla="*/ 451919 h 3198602"/>
              <a:gd name="connsiteX816" fmla="*/ 1980107 w 6941975"/>
              <a:gd name="connsiteY816" fmla="*/ 483954 h 3198602"/>
              <a:gd name="connsiteX817" fmla="*/ 1989467 w 6941975"/>
              <a:gd name="connsiteY817" fmla="*/ 501591 h 3198602"/>
              <a:gd name="connsiteX818" fmla="*/ 2005307 w 6941975"/>
              <a:gd name="connsiteY818" fmla="*/ 519948 h 3198602"/>
              <a:gd name="connsiteX819" fmla="*/ 1986947 w 6941975"/>
              <a:gd name="connsiteY819" fmla="*/ 571059 h 3198602"/>
              <a:gd name="connsiteX820" fmla="*/ 1970746 w 6941975"/>
              <a:gd name="connsiteY820" fmla="*/ 593735 h 3198602"/>
              <a:gd name="connsiteX821" fmla="*/ 2010707 w 6941975"/>
              <a:gd name="connsiteY821" fmla="*/ 614971 h 3198602"/>
              <a:gd name="connsiteX822" fmla="*/ 2006747 w 6941975"/>
              <a:gd name="connsiteY822" fmla="*/ 643046 h 3198602"/>
              <a:gd name="connsiteX823" fmla="*/ 1998828 w 6941975"/>
              <a:gd name="connsiteY823" fmla="*/ 675081 h 3198602"/>
              <a:gd name="connsiteX824" fmla="*/ 1973267 w 6941975"/>
              <a:gd name="connsiteY824" fmla="*/ 660323 h 3198602"/>
              <a:gd name="connsiteX825" fmla="*/ 1950586 w 6941975"/>
              <a:gd name="connsiteY825" fmla="*/ 657804 h 3198602"/>
              <a:gd name="connsiteX826" fmla="*/ 1929345 w 6941975"/>
              <a:gd name="connsiteY826" fmla="*/ 653844 h 3198602"/>
              <a:gd name="connsiteX827" fmla="*/ 1885064 w 6941975"/>
              <a:gd name="connsiteY827" fmla="*/ 647006 h 3198602"/>
              <a:gd name="connsiteX828" fmla="*/ 1942666 w 6941975"/>
              <a:gd name="connsiteY828" fmla="*/ 586896 h 3198602"/>
              <a:gd name="connsiteX829" fmla="*/ 1958506 w 6941975"/>
              <a:gd name="connsiteY829" fmla="*/ 567099 h 3198602"/>
              <a:gd name="connsiteX830" fmla="*/ 1922505 w 6941975"/>
              <a:gd name="connsiteY830" fmla="*/ 573578 h 3198602"/>
              <a:gd name="connsiteX831" fmla="*/ 1885064 w 6941975"/>
              <a:gd name="connsiteY831" fmla="*/ 590855 h 3198602"/>
              <a:gd name="connsiteX832" fmla="*/ 1815582 w 6941975"/>
              <a:gd name="connsiteY832" fmla="*/ 596254 h 3198602"/>
              <a:gd name="connsiteX833" fmla="*/ 1832863 w 6941975"/>
              <a:gd name="connsiteY833" fmla="*/ 617851 h 3198602"/>
              <a:gd name="connsiteX834" fmla="*/ 1809102 w 6941975"/>
              <a:gd name="connsiteY834" fmla="*/ 613531 h 3198602"/>
              <a:gd name="connsiteX835" fmla="*/ 1802262 w 6941975"/>
              <a:gd name="connsiteY835" fmla="*/ 596254 h 3198602"/>
              <a:gd name="connsiteX836" fmla="*/ 1757980 w 6941975"/>
              <a:gd name="connsiteY836" fmla="*/ 590855 h 3198602"/>
              <a:gd name="connsiteX837" fmla="*/ 1730259 w 6941975"/>
              <a:gd name="connsiteY837" fmla="*/ 613531 h 3198602"/>
              <a:gd name="connsiteX838" fmla="*/ 1781021 w 6941975"/>
              <a:gd name="connsiteY838" fmla="*/ 625769 h 3198602"/>
              <a:gd name="connsiteX839" fmla="*/ 1752940 w 6941975"/>
              <a:gd name="connsiteY839" fmla="*/ 673641 h 3198602"/>
              <a:gd name="connsiteX840" fmla="*/ 1771661 w 6941975"/>
              <a:gd name="connsiteY840" fmla="*/ 695237 h 3198602"/>
              <a:gd name="connsiteX841" fmla="*/ 1790021 w 6941975"/>
              <a:gd name="connsiteY841" fmla="*/ 689838 h 3198602"/>
              <a:gd name="connsiteX842" fmla="*/ 1804782 w 6941975"/>
              <a:gd name="connsiteY842" fmla="*/ 697757 h 3198602"/>
              <a:gd name="connsiteX843" fmla="*/ 1839703 w 6941975"/>
              <a:gd name="connsiteY843" fmla="*/ 675081 h 3198602"/>
              <a:gd name="connsiteX844" fmla="*/ 1804782 w 6941975"/>
              <a:gd name="connsiteY844" fmla="*/ 713954 h 3198602"/>
              <a:gd name="connsiteX845" fmla="*/ 1739260 w 6941975"/>
              <a:gd name="connsiteY845" fmla="*/ 732671 h 3198602"/>
              <a:gd name="connsiteX846" fmla="*/ 1693898 w 6941975"/>
              <a:gd name="connsiteY846" fmla="*/ 743109 h 3198602"/>
              <a:gd name="connsiteX847" fmla="*/ 1714059 w 6941975"/>
              <a:gd name="connsiteY847" fmla="*/ 716474 h 3198602"/>
              <a:gd name="connsiteX848" fmla="*/ 1655378 w 6941975"/>
              <a:gd name="connsiteY848" fmla="*/ 732671 h 3198602"/>
              <a:gd name="connsiteX849" fmla="*/ 1576175 w 6941975"/>
              <a:gd name="connsiteY849" fmla="*/ 779463 h 3198602"/>
              <a:gd name="connsiteX850" fmla="*/ 1575095 w 6941975"/>
              <a:gd name="connsiteY850" fmla="*/ 800699 h 3198602"/>
              <a:gd name="connsiteX851" fmla="*/ 1544134 w 6941975"/>
              <a:gd name="connsiteY851" fmla="*/ 807538 h 3198602"/>
              <a:gd name="connsiteX852" fmla="*/ 1512093 w 6941975"/>
              <a:gd name="connsiteY852" fmla="*/ 823735 h 3198602"/>
              <a:gd name="connsiteX853" fmla="*/ 1493373 w 6941975"/>
              <a:gd name="connsiteY853" fmla="*/ 826254 h 3198602"/>
              <a:gd name="connsiteX854" fmla="*/ 1466732 w 6941975"/>
              <a:gd name="connsiteY854" fmla="*/ 854330 h 3198602"/>
              <a:gd name="connsiteX855" fmla="*/ 1446571 w 6941975"/>
              <a:gd name="connsiteY855" fmla="*/ 865128 h 3198602"/>
              <a:gd name="connsiteX856" fmla="*/ 1426411 w 6941975"/>
              <a:gd name="connsiteY856" fmla="*/ 891763 h 3198602"/>
              <a:gd name="connsiteX857" fmla="*/ 1405170 w 6941975"/>
              <a:gd name="connsiteY857" fmla="*/ 890323 h 3198602"/>
              <a:gd name="connsiteX858" fmla="*/ 1403731 w 6941975"/>
              <a:gd name="connsiteY858" fmla="*/ 947913 h 3198602"/>
              <a:gd name="connsiteX859" fmla="*/ 1350449 w 6941975"/>
              <a:gd name="connsiteY859" fmla="*/ 981387 h 3198602"/>
              <a:gd name="connsiteX860" fmla="*/ 1315528 w 6941975"/>
              <a:gd name="connsiteY860" fmla="*/ 995785 h 3198602"/>
              <a:gd name="connsiteX861" fmla="*/ 1286007 w 6941975"/>
              <a:gd name="connsiteY861" fmla="*/ 1018821 h 3198602"/>
              <a:gd name="connsiteX862" fmla="*/ 1230205 w 6941975"/>
              <a:gd name="connsiteY862" fmla="*/ 1089369 h 3198602"/>
              <a:gd name="connsiteX863" fmla="*/ 1235246 w 6941975"/>
              <a:gd name="connsiteY863" fmla="*/ 1116364 h 3198602"/>
              <a:gd name="connsiteX864" fmla="*/ 1235246 w 6941975"/>
              <a:gd name="connsiteY864" fmla="*/ 1133641 h 3198602"/>
              <a:gd name="connsiteX865" fmla="*/ 1235246 w 6941975"/>
              <a:gd name="connsiteY865" fmla="*/ 1175034 h 3198602"/>
              <a:gd name="connsiteX866" fmla="*/ 1181964 w 6941975"/>
              <a:gd name="connsiteY866" fmla="*/ 1152358 h 3198602"/>
              <a:gd name="connsiteX867" fmla="*/ 1187364 w 6941975"/>
              <a:gd name="connsiteY867" fmla="*/ 1116364 h 3198602"/>
              <a:gd name="connsiteX868" fmla="*/ 1164684 w 6941975"/>
              <a:gd name="connsiteY868" fmla="*/ 1088289 h 3198602"/>
              <a:gd name="connsiteX869" fmla="*/ 1140563 w 6941975"/>
              <a:gd name="connsiteY869" fmla="*/ 1094768 h 3198602"/>
              <a:gd name="connsiteX870" fmla="*/ 1108162 w 6941975"/>
              <a:gd name="connsiteY870" fmla="*/ 1078571 h 3198602"/>
              <a:gd name="connsiteX871" fmla="*/ 1054880 w 6941975"/>
              <a:gd name="connsiteY871" fmla="*/ 1080370 h 3198602"/>
              <a:gd name="connsiteX872" fmla="*/ 1004119 w 6941975"/>
              <a:gd name="connsiteY872" fmla="*/ 1108445 h 3198602"/>
              <a:gd name="connsiteX873" fmla="*/ 977478 w 6941975"/>
              <a:gd name="connsiteY873" fmla="*/ 1098727 h 3198602"/>
              <a:gd name="connsiteX874" fmla="*/ 938597 w 6941975"/>
              <a:gd name="connsiteY874" fmla="*/ 1093688 h 3198602"/>
              <a:gd name="connsiteX875" fmla="*/ 879556 w 6941975"/>
              <a:gd name="connsiteY875" fmla="*/ 1121763 h 3198602"/>
              <a:gd name="connsiteX876" fmla="*/ 833114 w 6941975"/>
              <a:gd name="connsiteY876" fmla="*/ 1160276 h 3198602"/>
              <a:gd name="connsiteX877" fmla="*/ 828794 w 6941975"/>
              <a:gd name="connsiteY877" fmla="*/ 1193751 h 3198602"/>
              <a:gd name="connsiteX878" fmla="*/ 818354 w 6941975"/>
              <a:gd name="connsiteY878" fmla="*/ 1211028 h 3198602"/>
              <a:gd name="connsiteX879" fmla="*/ 802153 w 6941975"/>
              <a:gd name="connsiteY879" fmla="*/ 1313970 h 3198602"/>
              <a:gd name="connsiteX880" fmla="*/ 824834 w 6941975"/>
              <a:gd name="connsiteY880" fmla="*/ 1359322 h 3198602"/>
              <a:gd name="connsiteX881" fmla="*/ 863715 w 6941975"/>
              <a:gd name="connsiteY881" fmla="*/ 1378399 h 3198602"/>
              <a:gd name="connsiteX882" fmla="*/ 894316 w 6941975"/>
              <a:gd name="connsiteY882" fmla="*/ 1371560 h 3198602"/>
              <a:gd name="connsiteX883" fmla="*/ 929237 w 6941975"/>
              <a:gd name="connsiteY883" fmla="*/ 1366161 h 3198602"/>
              <a:gd name="connsiteX884" fmla="*/ 981078 w 6941975"/>
              <a:gd name="connsiteY884" fmla="*/ 1304611 h 3198602"/>
              <a:gd name="connsiteX885" fmla="*/ 1030760 w 6941975"/>
              <a:gd name="connsiteY885" fmla="*/ 1296693 h 3198602"/>
              <a:gd name="connsiteX886" fmla="*/ 1040120 w 6941975"/>
              <a:gd name="connsiteY886" fmla="*/ 1322248 h 3198602"/>
              <a:gd name="connsiteX887" fmla="*/ 1029320 w 6941975"/>
              <a:gd name="connsiteY887" fmla="*/ 1344924 h 3198602"/>
              <a:gd name="connsiteX888" fmla="*/ 1022840 w 6941975"/>
              <a:gd name="connsiteY888" fmla="*/ 1370120 h 3198602"/>
              <a:gd name="connsiteX889" fmla="*/ 1006639 w 6941975"/>
              <a:gd name="connsiteY889" fmla="*/ 1394596 h 3198602"/>
              <a:gd name="connsiteX890" fmla="*/ 1004119 w 6941975"/>
              <a:gd name="connsiteY890" fmla="*/ 1411873 h 3198602"/>
              <a:gd name="connsiteX891" fmla="*/ 994759 w 6941975"/>
              <a:gd name="connsiteY891" fmla="*/ 1435629 h 3198602"/>
              <a:gd name="connsiteX892" fmla="*/ 1082961 w 6941975"/>
              <a:gd name="connsiteY892" fmla="*/ 1437068 h 3198602"/>
              <a:gd name="connsiteX893" fmla="*/ 1115002 w 6941975"/>
              <a:gd name="connsiteY893" fmla="*/ 1468023 h 3198602"/>
              <a:gd name="connsiteX894" fmla="*/ 1104202 w 6941975"/>
              <a:gd name="connsiteY894" fmla="*/ 1501497 h 3198602"/>
              <a:gd name="connsiteX895" fmla="*/ 1094842 w 6941975"/>
              <a:gd name="connsiteY895" fmla="*/ 1552248 h 3198602"/>
              <a:gd name="connsiteX896" fmla="*/ 1151003 w 6941975"/>
              <a:gd name="connsiteY896" fmla="*/ 1611638 h 3198602"/>
              <a:gd name="connsiteX897" fmla="*/ 1221925 w 6941975"/>
              <a:gd name="connsiteY897" fmla="*/ 1600120 h 3198602"/>
              <a:gd name="connsiteX898" fmla="*/ 1254326 w 6941975"/>
              <a:gd name="connsiteY898" fmla="*/ 1619917 h 3198602"/>
              <a:gd name="connsiteX899" fmla="*/ 1283487 w 6941975"/>
              <a:gd name="connsiteY899" fmla="*/ 1592201 h 3198602"/>
              <a:gd name="connsiteX900" fmla="*/ 1305088 w 6941975"/>
              <a:gd name="connsiteY900" fmla="*/ 1560167 h 3198602"/>
              <a:gd name="connsiteX901" fmla="*/ 1349009 w 6941975"/>
              <a:gd name="connsiteY901" fmla="*/ 1549369 h 3198602"/>
              <a:gd name="connsiteX902" fmla="*/ 1371690 w 6941975"/>
              <a:gd name="connsiteY902" fmla="*/ 1536051 h 3198602"/>
              <a:gd name="connsiteX903" fmla="*/ 1392930 w 6941975"/>
              <a:gd name="connsiteY903" fmla="*/ 1527773 h 3198602"/>
              <a:gd name="connsiteX904" fmla="*/ 1388970 w 6941975"/>
              <a:gd name="connsiteY904" fmla="*/ 1556208 h 3198602"/>
              <a:gd name="connsiteX905" fmla="*/ 1430371 w 6941975"/>
              <a:gd name="connsiteY905" fmla="*/ 1537131 h 3198602"/>
              <a:gd name="connsiteX906" fmla="*/ 1457372 w 6941975"/>
              <a:gd name="connsiteY906" fmla="*/ 1550809 h 3198602"/>
              <a:gd name="connsiteX907" fmla="*/ 1482933 w 6941975"/>
              <a:gd name="connsiteY907" fmla="*/ 1569525 h 3198602"/>
              <a:gd name="connsiteX908" fmla="*/ 1512093 w 6941975"/>
              <a:gd name="connsiteY908" fmla="*/ 1568086 h 3198602"/>
              <a:gd name="connsiteX909" fmla="*/ 1544134 w 6941975"/>
              <a:gd name="connsiteY909" fmla="*/ 1581403 h 3198602"/>
              <a:gd name="connsiteX910" fmla="*/ 1573655 w 6941975"/>
              <a:gd name="connsiteY910" fmla="*/ 1565566 h 3198602"/>
              <a:gd name="connsiteX911" fmla="*/ 1616497 w 6941975"/>
              <a:gd name="connsiteY911" fmla="*/ 1582843 h 3198602"/>
              <a:gd name="connsiteX912" fmla="*/ 1639177 w 6941975"/>
              <a:gd name="connsiteY912" fmla="*/ 1574924 h 3198602"/>
              <a:gd name="connsiteX913" fmla="*/ 1645657 w 6941975"/>
              <a:gd name="connsiteY913" fmla="*/ 1601560 h 3198602"/>
              <a:gd name="connsiteX914" fmla="*/ 1651417 w 6941975"/>
              <a:gd name="connsiteY914" fmla="*/ 1614518 h 3198602"/>
              <a:gd name="connsiteX915" fmla="*/ 1679138 w 6941975"/>
              <a:gd name="connsiteY915" fmla="*/ 1626395 h 3198602"/>
              <a:gd name="connsiteX916" fmla="*/ 1706139 w 6941975"/>
              <a:gd name="connsiteY916" fmla="*/ 1657350 h 3198602"/>
              <a:gd name="connsiteX917" fmla="*/ 1752940 w 6941975"/>
              <a:gd name="connsiteY917" fmla="*/ 1685425 h 3198602"/>
              <a:gd name="connsiteX918" fmla="*/ 1791461 w 6941975"/>
              <a:gd name="connsiteY918" fmla="*/ 1682906 h 3198602"/>
              <a:gd name="connsiteX919" fmla="*/ 1855543 w 6941975"/>
              <a:gd name="connsiteY919" fmla="*/ 1714940 h 3198602"/>
              <a:gd name="connsiteX920" fmla="*/ 1880024 w 6941975"/>
              <a:gd name="connsiteY920" fmla="*/ 1738696 h 3198602"/>
              <a:gd name="connsiteX921" fmla="*/ 1883984 w 6941975"/>
              <a:gd name="connsiteY921" fmla="*/ 1762812 h 3198602"/>
              <a:gd name="connsiteX922" fmla="*/ 1905225 w 6941975"/>
              <a:gd name="connsiteY922" fmla="*/ 1816442 h 3198602"/>
              <a:gd name="connsiteX923" fmla="*/ 1927906 w 6941975"/>
              <a:gd name="connsiteY923" fmla="*/ 1833719 h 3198602"/>
              <a:gd name="connsiteX924" fmla="*/ 1950586 w 6941975"/>
              <a:gd name="connsiteY924" fmla="*/ 1849917 h 3198602"/>
              <a:gd name="connsiteX925" fmla="*/ 1966787 w 6941975"/>
              <a:gd name="connsiteY925" fmla="*/ 1848477 h 3198602"/>
              <a:gd name="connsiteX926" fmla="*/ 2005307 w 6941975"/>
              <a:gd name="connsiteY926" fmla="*/ 1860715 h 3198602"/>
              <a:gd name="connsiteX927" fmla="*/ 2029428 w 6941975"/>
              <a:gd name="connsiteY927" fmla="*/ 1868633 h 3198602"/>
              <a:gd name="connsiteX928" fmla="*/ 2045629 w 6941975"/>
              <a:gd name="connsiteY928" fmla="*/ 1892389 h 3198602"/>
              <a:gd name="connsiteX929" fmla="*/ 2072270 w 6941975"/>
              <a:gd name="connsiteY929" fmla="*/ 1892389 h 3198602"/>
              <a:gd name="connsiteX930" fmla="*/ 2119071 w 6941975"/>
              <a:gd name="connsiteY930" fmla="*/ 1903187 h 3198602"/>
              <a:gd name="connsiteX931" fmla="*/ 2140311 w 6941975"/>
              <a:gd name="connsiteY931" fmla="*/ 1900668 h 3198602"/>
              <a:gd name="connsiteX932" fmla="*/ 2223473 w 6941975"/>
              <a:gd name="connsiteY932" fmla="*/ 1953939 h 3198602"/>
              <a:gd name="connsiteX933" fmla="*/ 2255514 w 6941975"/>
              <a:gd name="connsiteY933" fmla="*/ 1957898 h 3198602"/>
              <a:gd name="connsiteX934" fmla="*/ 2278196 w 6941975"/>
              <a:gd name="connsiteY934" fmla="*/ 2015488 h 3198602"/>
              <a:gd name="connsiteX935" fmla="*/ 2222034 w 6941975"/>
              <a:gd name="connsiteY935" fmla="*/ 2111591 h 3198602"/>
              <a:gd name="connsiteX936" fmla="*/ 2208713 w 6941975"/>
              <a:gd name="connsiteY936" fmla="*/ 2138586 h 3198602"/>
              <a:gd name="connsiteX937" fmla="*/ 2183153 w 6941975"/>
              <a:gd name="connsiteY937" fmla="*/ 2196176 h 3198602"/>
              <a:gd name="connsiteX938" fmla="*/ 2188553 w 6941975"/>
              <a:gd name="connsiteY938" fmla="*/ 2225331 h 3198602"/>
              <a:gd name="connsiteX939" fmla="*/ 2184592 w 6941975"/>
              <a:gd name="connsiteY939" fmla="*/ 2266724 h 3198602"/>
              <a:gd name="connsiteX940" fmla="*/ 2173792 w 6941975"/>
              <a:gd name="connsiteY940" fmla="*/ 2291200 h 3198602"/>
              <a:gd name="connsiteX941" fmla="*/ 2175233 w 6941975"/>
              <a:gd name="connsiteY941" fmla="*/ 2312436 h 3198602"/>
              <a:gd name="connsiteX942" fmla="*/ 2160832 w 6941975"/>
              <a:gd name="connsiteY942" fmla="*/ 2341951 h 3198602"/>
              <a:gd name="connsiteX943" fmla="*/ 2120511 w 6941975"/>
              <a:gd name="connsiteY943" fmla="*/ 2400621 h 3198602"/>
              <a:gd name="connsiteX944" fmla="*/ 2069750 w 6941975"/>
              <a:gd name="connsiteY944" fmla="*/ 2408539 h 3198602"/>
              <a:gd name="connsiteX945" fmla="*/ 2046709 w 6941975"/>
              <a:gd name="connsiteY945" fmla="*/ 2420417 h 3198602"/>
              <a:gd name="connsiteX946" fmla="*/ 1984067 w 6941975"/>
              <a:gd name="connsiteY946" fmla="*/ 2470089 h 3198602"/>
              <a:gd name="connsiteX947" fmla="*/ 1988027 w 6941975"/>
              <a:gd name="connsiteY947" fmla="*/ 2532718 h 3198602"/>
              <a:gd name="connsiteX948" fmla="*/ 1972186 w 6941975"/>
              <a:gd name="connsiteY948" fmla="*/ 2555754 h 3198602"/>
              <a:gd name="connsiteX949" fmla="*/ 1957426 w 6941975"/>
              <a:gd name="connsiteY949" fmla="*/ 2579870 h 3198602"/>
              <a:gd name="connsiteX950" fmla="*/ 1931865 w 6941975"/>
              <a:gd name="connsiteY950" fmla="*/ 2607945 h 3198602"/>
              <a:gd name="connsiteX951" fmla="*/ 1929345 w 6941975"/>
              <a:gd name="connsiteY951" fmla="*/ 2625222 h 3198602"/>
              <a:gd name="connsiteX952" fmla="*/ 1921425 w 6941975"/>
              <a:gd name="connsiteY952" fmla="*/ 2637100 h 3198602"/>
              <a:gd name="connsiteX953" fmla="*/ 1917105 w 6941975"/>
              <a:gd name="connsiteY953" fmla="*/ 2651857 h 3198602"/>
              <a:gd name="connsiteX954" fmla="*/ 1880024 w 6941975"/>
              <a:gd name="connsiteY954" fmla="*/ 2696129 h 3198602"/>
              <a:gd name="connsiteX955" fmla="*/ 1803702 w 6941975"/>
              <a:gd name="connsiteY955" fmla="*/ 2688211 h 3198602"/>
              <a:gd name="connsiteX956" fmla="*/ 1822422 w 6941975"/>
              <a:gd name="connsiteY956" fmla="*/ 2709447 h 3198602"/>
              <a:gd name="connsiteX957" fmla="*/ 1832863 w 6941975"/>
              <a:gd name="connsiteY957" fmla="*/ 2728164 h 3198602"/>
              <a:gd name="connsiteX958" fmla="*/ 1844743 w 6941975"/>
              <a:gd name="connsiteY958" fmla="*/ 2745441 h 3198602"/>
              <a:gd name="connsiteX959" fmla="*/ 1824943 w 6941975"/>
              <a:gd name="connsiteY959" fmla="*/ 2784314 h 3198602"/>
              <a:gd name="connsiteX960" fmla="*/ 1786062 w 6941975"/>
              <a:gd name="connsiteY960" fmla="*/ 2795112 h 3198602"/>
              <a:gd name="connsiteX961" fmla="*/ 1746100 w 6941975"/>
              <a:gd name="connsiteY961" fmla="*/ 2803031 h 3198602"/>
              <a:gd name="connsiteX962" fmla="*/ 1744660 w 6941975"/>
              <a:gd name="connsiteY962" fmla="*/ 2844424 h 3198602"/>
              <a:gd name="connsiteX963" fmla="*/ 1693898 w 6941975"/>
              <a:gd name="connsiteY963" fmla="*/ 2849823 h 3198602"/>
              <a:gd name="connsiteX964" fmla="*/ 1704699 w 6941975"/>
              <a:gd name="connsiteY964" fmla="*/ 2875018 h 3198602"/>
              <a:gd name="connsiteX965" fmla="*/ 1731340 w 6941975"/>
              <a:gd name="connsiteY965" fmla="*/ 2882937 h 3198602"/>
              <a:gd name="connsiteX966" fmla="*/ 1711179 w 6941975"/>
              <a:gd name="connsiteY966" fmla="*/ 2911372 h 3198602"/>
              <a:gd name="connsiteX967" fmla="*/ 1714059 w 6941975"/>
              <a:gd name="connsiteY967" fmla="*/ 2935488 h 3198602"/>
              <a:gd name="connsiteX968" fmla="*/ 1684538 w 6941975"/>
              <a:gd name="connsiteY968" fmla="*/ 2970042 h 3198602"/>
              <a:gd name="connsiteX969" fmla="*/ 1738180 w 6941975"/>
              <a:gd name="connsiteY969" fmla="*/ 3012874 h 3198602"/>
              <a:gd name="connsiteX970" fmla="*/ 1718019 w 6941975"/>
              <a:gd name="connsiteY970" fmla="*/ 3044909 h 3198602"/>
              <a:gd name="connsiteX971" fmla="*/ 1718019 w 6941975"/>
              <a:gd name="connsiteY971" fmla="*/ 3062186 h 3198602"/>
              <a:gd name="connsiteX972" fmla="*/ 1704699 w 6941975"/>
              <a:gd name="connsiteY972" fmla="*/ 3085222 h 3198602"/>
              <a:gd name="connsiteX973" fmla="*/ 1732780 w 6941975"/>
              <a:gd name="connsiteY973" fmla="*/ 3122655 h 3198602"/>
              <a:gd name="connsiteX974" fmla="*/ 1766261 w 6941975"/>
              <a:gd name="connsiteY974" fmla="*/ 3154690 h 3198602"/>
              <a:gd name="connsiteX975" fmla="*/ 1820982 w 6941975"/>
              <a:gd name="connsiteY975" fmla="*/ 3181325 h 3198602"/>
              <a:gd name="connsiteX976" fmla="*/ 1796861 w 6941975"/>
              <a:gd name="connsiteY976" fmla="*/ 3198602 h 3198602"/>
              <a:gd name="connsiteX977" fmla="*/ 1793981 w 6941975"/>
              <a:gd name="connsiteY977" fmla="*/ 3198602 h 3198602"/>
              <a:gd name="connsiteX978" fmla="*/ 1774181 w 6941975"/>
              <a:gd name="connsiteY978" fmla="*/ 3198602 h 3198602"/>
              <a:gd name="connsiteX979" fmla="*/ 1755460 w 6941975"/>
              <a:gd name="connsiteY979" fmla="*/ 3198602 h 3198602"/>
              <a:gd name="connsiteX980" fmla="*/ 1693898 w 6941975"/>
              <a:gd name="connsiteY980" fmla="*/ 3177366 h 3198602"/>
              <a:gd name="connsiteX981" fmla="*/ 1668698 w 6941975"/>
              <a:gd name="connsiteY981" fmla="*/ 3163688 h 3198602"/>
              <a:gd name="connsiteX982" fmla="*/ 1649977 w 6941975"/>
              <a:gd name="connsiteY982" fmla="*/ 3157209 h 3198602"/>
              <a:gd name="connsiteX983" fmla="*/ 1613616 w 6941975"/>
              <a:gd name="connsiteY983" fmla="*/ 3123735 h 3198602"/>
              <a:gd name="connsiteX984" fmla="*/ 1590936 w 6941975"/>
              <a:gd name="connsiteY984" fmla="*/ 3111857 h 3198602"/>
              <a:gd name="connsiteX985" fmla="*/ 1580136 w 6941975"/>
              <a:gd name="connsiteY985" fmla="*/ 3091701 h 3198602"/>
              <a:gd name="connsiteX986" fmla="*/ 1562855 w 6941975"/>
              <a:gd name="connsiteY986" fmla="*/ 3074424 h 3198602"/>
              <a:gd name="connsiteX987" fmla="*/ 1537654 w 6941975"/>
              <a:gd name="connsiteY987" fmla="*/ 3028712 h 3198602"/>
              <a:gd name="connsiteX988" fmla="*/ 1544134 w 6941975"/>
              <a:gd name="connsiteY988" fmla="*/ 3000997 h 3198602"/>
              <a:gd name="connsiteX989" fmla="*/ 1517493 w 6941975"/>
              <a:gd name="connsiteY989" fmla="*/ 2981920 h 3198602"/>
              <a:gd name="connsiteX990" fmla="*/ 1522894 w 6941975"/>
              <a:gd name="connsiteY990" fmla="*/ 2953845 h 3198602"/>
              <a:gd name="connsiteX991" fmla="*/ 1516054 w 6941975"/>
              <a:gd name="connsiteY991" fmla="*/ 2932608 h 3198602"/>
              <a:gd name="connsiteX992" fmla="*/ 1537654 w 6941975"/>
              <a:gd name="connsiteY992" fmla="*/ 2928649 h 3198602"/>
              <a:gd name="connsiteX993" fmla="*/ 1518573 w 6941975"/>
              <a:gd name="connsiteY993" fmla="*/ 2872499 h 3198602"/>
              <a:gd name="connsiteX994" fmla="*/ 1512093 w 6941975"/>
              <a:gd name="connsiteY994" fmla="*/ 2904533 h 3198602"/>
              <a:gd name="connsiteX995" fmla="*/ 1495893 w 6941975"/>
              <a:gd name="connsiteY995" fmla="*/ 2860621 h 3198602"/>
              <a:gd name="connsiteX996" fmla="*/ 1487973 w 6941975"/>
              <a:gd name="connsiteY996" fmla="*/ 2829666 h 3198602"/>
              <a:gd name="connsiteX997" fmla="*/ 1489413 w 6941975"/>
              <a:gd name="connsiteY997" fmla="*/ 2810950 h 3198602"/>
              <a:gd name="connsiteX998" fmla="*/ 1465292 w 6941975"/>
              <a:gd name="connsiteY998" fmla="*/ 2760198 h 3198602"/>
              <a:gd name="connsiteX999" fmla="*/ 1472132 w 6941975"/>
              <a:gd name="connsiteY999" fmla="*/ 2734643 h 3198602"/>
              <a:gd name="connsiteX1000" fmla="*/ 1472132 w 6941975"/>
              <a:gd name="connsiteY1000" fmla="*/ 2714486 h 3198602"/>
              <a:gd name="connsiteX1001" fmla="*/ 1478612 w 6941975"/>
              <a:gd name="connsiteY1001" fmla="*/ 2690730 h 3198602"/>
              <a:gd name="connsiteX1002" fmla="*/ 1476092 w 6941975"/>
              <a:gd name="connsiteY1002" fmla="*/ 2638540 h 3198602"/>
              <a:gd name="connsiteX1003" fmla="*/ 1458452 w 6941975"/>
              <a:gd name="connsiteY1003" fmla="*/ 2593187 h 3198602"/>
              <a:gd name="connsiteX1004" fmla="*/ 1459892 w 6941975"/>
              <a:gd name="connsiteY1004" fmla="*/ 2569072 h 3198602"/>
              <a:gd name="connsiteX1005" fmla="*/ 1454492 w 6941975"/>
              <a:gd name="connsiteY1005" fmla="*/ 2546396 h 3198602"/>
              <a:gd name="connsiteX1006" fmla="*/ 1457372 w 6941975"/>
              <a:gd name="connsiteY1006" fmla="*/ 2522280 h 3198602"/>
              <a:gd name="connsiteX1007" fmla="*/ 1454492 w 6941975"/>
              <a:gd name="connsiteY1007" fmla="*/ 2470089 h 3198602"/>
              <a:gd name="connsiteX1008" fmla="*/ 1457372 w 6941975"/>
              <a:gd name="connsiteY1008" fmla="*/ 2456771 h 3198602"/>
              <a:gd name="connsiteX1009" fmla="*/ 1451972 w 6941975"/>
              <a:gd name="connsiteY1009" fmla="*/ 2415378 h 3198602"/>
              <a:gd name="connsiteX1010" fmla="*/ 1450532 w 6941975"/>
              <a:gd name="connsiteY1010" fmla="*/ 2348430 h 3198602"/>
              <a:gd name="connsiteX1011" fmla="*/ 1437211 w 6941975"/>
              <a:gd name="connsiteY1011" fmla="*/ 2292280 h 3198602"/>
              <a:gd name="connsiteX1012" fmla="*/ 1387890 w 6941975"/>
              <a:gd name="connsiteY1012" fmla="*/ 2250887 h 3198602"/>
              <a:gd name="connsiteX1013" fmla="*/ 1356929 w 6941975"/>
              <a:gd name="connsiteY1013" fmla="*/ 2238649 h 3198602"/>
              <a:gd name="connsiteX1014" fmla="*/ 1283487 w 6941975"/>
              <a:gd name="connsiteY1014" fmla="*/ 2183938 h 3198602"/>
              <a:gd name="connsiteX1015" fmla="*/ 1278087 w 6941975"/>
              <a:gd name="connsiteY1015" fmla="*/ 2162702 h 3198602"/>
              <a:gd name="connsiteX1016" fmla="*/ 1251446 w 6941975"/>
              <a:gd name="connsiteY1016" fmla="*/ 2123829 h 3198602"/>
              <a:gd name="connsiteX1017" fmla="*/ 1204645 w 6941975"/>
              <a:gd name="connsiteY1017" fmla="*/ 2041043 h 3198602"/>
              <a:gd name="connsiteX1018" fmla="*/ 1179084 w 6941975"/>
              <a:gd name="connsiteY1018" fmla="*/ 2002170 h 3198602"/>
              <a:gd name="connsiteX1019" fmla="*/ 1153883 w 6941975"/>
              <a:gd name="connsiteY1019" fmla="*/ 1980934 h 3198602"/>
              <a:gd name="connsiteX1020" fmla="*/ 1143083 w 6941975"/>
              <a:gd name="connsiteY1020" fmla="*/ 1942061 h 3198602"/>
              <a:gd name="connsiteX1021" fmla="*/ 1169724 w 6941975"/>
              <a:gd name="connsiteY1021" fmla="*/ 1907147 h 3198602"/>
              <a:gd name="connsiteX1022" fmla="*/ 1153883 w 6941975"/>
              <a:gd name="connsiteY1022" fmla="*/ 1883391 h 3198602"/>
              <a:gd name="connsiteX1023" fmla="*/ 1165764 w 6941975"/>
              <a:gd name="connsiteY1023" fmla="*/ 1833719 h 3198602"/>
              <a:gd name="connsiteX1024" fmla="*/ 1173684 w 6941975"/>
              <a:gd name="connsiteY1024" fmla="*/ 1815003 h 3198602"/>
              <a:gd name="connsiteX1025" fmla="*/ 1195285 w 6941975"/>
              <a:gd name="connsiteY1025" fmla="*/ 1797726 h 3198602"/>
              <a:gd name="connsiteX1026" fmla="*/ 1206085 w 6941975"/>
              <a:gd name="connsiteY1026" fmla="*/ 1777569 h 3198602"/>
              <a:gd name="connsiteX1027" fmla="*/ 1236686 w 6941975"/>
              <a:gd name="connsiteY1027" fmla="*/ 1746974 h 3198602"/>
              <a:gd name="connsiteX1028" fmla="*/ 1238125 w 6941975"/>
              <a:gd name="connsiteY1028" fmla="*/ 1670668 h 3198602"/>
              <a:gd name="connsiteX1029" fmla="*/ 1223365 w 6941975"/>
              <a:gd name="connsiteY1029" fmla="*/ 1643672 h 3198602"/>
              <a:gd name="connsiteX1030" fmla="*/ 1199244 w 6941975"/>
              <a:gd name="connsiteY1030" fmla="*/ 1610558 h 3198602"/>
              <a:gd name="connsiteX1031" fmla="*/ 1175124 w 6941975"/>
              <a:gd name="connsiteY1031" fmla="*/ 1629275 h 3198602"/>
              <a:gd name="connsiteX1032" fmla="*/ 1164684 w 6941975"/>
              <a:gd name="connsiteY1032" fmla="*/ 1651951 h 3198602"/>
              <a:gd name="connsiteX1033" fmla="*/ 1125802 w 6941975"/>
              <a:gd name="connsiteY1033" fmla="*/ 1630715 h 3198602"/>
              <a:gd name="connsiteX1034" fmla="*/ 1103122 w 6941975"/>
              <a:gd name="connsiteY1034" fmla="*/ 1626395 h 3198602"/>
              <a:gd name="connsiteX1035" fmla="*/ 1072161 w 6941975"/>
              <a:gd name="connsiteY1035" fmla="*/ 1594721 h 3198602"/>
              <a:gd name="connsiteX1036" fmla="*/ 1044080 w 6941975"/>
              <a:gd name="connsiteY1036" fmla="*/ 1581403 h 3198602"/>
              <a:gd name="connsiteX1037" fmla="*/ 1042640 w 6941975"/>
              <a:gd name="connsiteY1037" fmla="*/ 1554768 h 3198602"/>
              <a:gd name="connsiteX1038" fmla="*/ 998719 w 6941975"/>
              <a:gd name="connsiteY1038" fmla="*/ 1506536 h 3198602"/>
              <a:gd name="connsiteX1039" fmla="*/ 955878 w 6941975"/>
              <a:gd name="connsiteY1039" fmla="*/ 1497178 h 3198602"/>
              <a:gd name="connsiteX1040" fmla="*/ 937157 w 6941975"/>
              <a:gd name="connsiteY1040" fmla="*/ 1490699 h 3198602"/>
              <a:gd name="connsiteX1041" fmla="*/ 913036 w 6941975"/>
              <a:gd name="connsiteY1041" fmla="*/ 1485300 h 3198602"/>
              <a:gd name="connsiteX1042" fmla="*/ 839594 w 6941975"/>
              <a:gd name="connsiteY1042" fmla="*/ 1430589 h 3198602"/>
              <a:gd name="connsiteX1043" fmla="*/ 799633 w 6941975"/>
              <a:gd name="connsiteY1043" fmla="*/ 1443907 h 3198602"/>
              <a:gd name="connsiteX1044" fmla="*/ 750312 w 6941975"/>
              <a:gd name="connsiteY1044" fmla="*/ 1426630 h 3198602"/>
              <a:gd name="connsiteX1045" fmla="*/ 702070 w 6941975"/>
              <a:gd name="connsiteY1045" fmla="*/ 1407553 h 3198602"/>
              <a:gd name="connsiteX1046" fmla="*/ 673989 w 6941975"/>
              <a:gd name="connsiteY1046" fmla="*/ 1387757 h 3198602"/>
              <a:gd name="connsiteX1047" fmla="*/ 649509 w 6941975"/>
              <a:gd name="connsiteY1047" fmla="*/ 1380918 h 3198602"/>
              <a:gd name="connsiteX1048" fmla="*/ 621788 w 6941975"/>
              <a:gd name="connsiteY1048" fmla="*/ 1361122 h 3198602"/>
              <a:gd name="connsiteX1049" fmla="*/ 600187 w 6941975"/>
              <a:gd name="connsiteY1049" fmla="*/ 1334126 h 3198602"/>
              <a:gd name="connsiteX1050" fmla="*/ 610988 w 6941975"/>
              <a:gd name="connsiteY1050" fmla="*/ 1304611 h 3198602"/>
              <a:gd name="connsiteX1051" fmla="*/ 576067 w 6941975"/>
              <a:gd name="connsiteY1051" fmla="*/ 1231184 h 3198602"/>
              <a:gd name="connsiteX1052" fmla="*/ 541506 w 6941975"/>
              <a:gd name="connsiteY1052" fmla="*/ 1192311 h 3198602"/>
              <a:gd name="connsiteX1053" fmla="*/ 541506 w 6941975"/>
              <a:gd name="connsiteY1053" fmla="*/ 1173954 h 3198602"/>
              <a:gd name="connsiteX1054" fmla="*/ 517385 w 6941975"/>
              <a:gd name="connsiteY1054" fmla="*/ 1141560 h 3198602"/>
              <a:gd name="connsiteX1055" fmla="*/ 491824 w 6941975"/>
              <a:gd name="connsiteY1055" fmla="*/ 1107006 h 3198602"/>
              <a:gd name="connsiteX1056" fmla="*/ 491824 w 6941975"/>
              <a:gd name="connsiteY1056" fmla="*/ 1064173 h 3198602"/>
              <a:gd name="connsiteX1057" fmla="*/ 453303 w 6941975"/>
              <a:gd name="connsiteY1057" fmla="*/ 1082890 h 3198602"/>
              <a:gd name="connsiteX1058" fmla="*/ 470584 w 6941975"/>
              <a:gd name="connsiteY1058" fmla="*/ 1112405 h 3198602"/>
              <a:gd name="connsiteX1059" fmla="*/ 477424 w 6941975"/>
              <a:gd name="connsiteY1059" fmla="*/ 1142999 h 3198602"/>
              <a:gd name="connsiteX1060" fmla="*/ 494704 w 6941975"/>
              <a:gd name="connsiteY1060" fmla="*/ 1173954 h 3198602"/>
              <a:gd name="connsiteX1061" fmla="*/ 505145 w 6941975"/>
              <a:gd name="connsiteY1061" fmla="*/ 1223265 h 3198602"/>
              <a:gd name="connsiteX1062" fmla="*/ 517385 w 6941975"/>
              <a:gd name="connsiteY1062" fmla="*/ 1255300 h 3198602"/>
              <a:gd name="connsiteX1063" fmla="*/ 491824 w 6941975"/>
              <a:gd name="connsiteY1063" fmla="*/ 1238023 h 3198602"/>
              <a:gd name="connsiteX1064" fmla="*/ 469504 w 6941975"/>
              <a:gd name="connsiteY1064" fmla="*/ 1216427 h 3198602"/>
              <a:gd name="connsiteX1065" fmla="*/ 471664 w 6941975"/>
              <a:gd name="connsiteY1065" fmla="*/ 1188352 h 3198602"/>
              <a:gd name="connsiteX1066" fmla="*/ 429183 w 6941975"/>
              <a:gd name="connsiteY1066" fmla="*/ 1149838 h 3198602"/>
              <a:gd name="connsiteX1067" fmla="*/ 445023 w 6941975"/>
              <a:gd name="connsiteY1067" fmla="*/ 1124283 h 3198602"/>
              <a:gd name="connsiteX1068" fmla="*/ 423782 w 6941975"/>
              <a:gd name="connsiteY1068" fmla="*/ 1089369 h 3198602"/>
              <a:gd name="connsiteX1069" fmla="*/ 418382 w 6941975"/>
              <a:gd name="connsiteY1069" fmla="*/ 1049416 h 3198602"/>
              <a:gd name="connsiteX1070" fmla="*/ 415862 w 6941975"/>
              <a:gd name="connsiteY1070" fmla="*/ 1010542 h 3198602"/>
              <a:gd name="connsiteX1071" fmla="*/ 390301 w 6941975"/>
              <a:gd name="connsiteY1071" fmla="*/ 983907 h 3198602"/>
              <a:gd name="connsiteX1072" fmla="*/ 363661 w 6941975"/>
              <a:gd name="connsiteY1072" fmla="*/ 970589 h 3198602"/>
              <a:gd name="connsiteX1073" fmla="*/ 354300 w 6941975"/>
              <a:gd name="connsiteY1073" fmla="*/ 935675 h 3198602"/>
              <a:gd name="connsiteX1074" fmla="*/ 352860 w 6941975"/>
              <a:gd name="connsiteY1074" fmla="*/ 884924 h 3198602"/>
              <a:gd name="connsiteX1075" fmla="*/ 352860 w 6941975"/>
              <a:gd name="connsiteY1075" fmla="*/ 833093 h 3198602"/>
              <a:gd name="connsiteX1076" fmla="*/ 378421 w 6941975"/>
              <a:gd name="connsiteY1076" fmla="*/ 800699 h 3198602"/>
              <a:gd name="connsiteX1077" fmla="*/ 388861 w 6941975"/>
              <a:gd name="connsiteY1077" fmla="*/ 771544 h 3198602"/>
              <a:gd name="connsiteX1078" fmla="*/ 434583 w 6941975"/>
              <a:gd name="connsiteY1078" fmla="*/ 720793 h 3198602"/>
              <a:gd name="connsiteX1079" fmla="*/ 473464 w 6941975"/>
              <a:gd name="connsiteY1079" fmla="*/ 663203 h 3198602"/>
              <a:gd name="connsiteX1080" fmla="*/ 483904 w 6941975"/>
              <a:gd name="connsiteY1080" fmla="*/ 629729 h 3198602"/>
              <a:gd name="connsiteX1081" fmla="*/ 459783 w 6941975"/>
              <a:gd name="connsiteY1081" fmla="*/ 590855 h 3198602"/>
              <a:gd name="connsiteX1082" fmla="*/ 478504 w 6941975"/>
              <a:gd name="connsiteY1082" fmla="*/ 572139 h 3198602"/>
              <a:gd name="connsiteX1083" fmla="*/ 482464 w 6941975"/>
              <a:gd name="connsiteY1083" fmla="*/ 548023 h 3198602"/>
              <a:gd name="connsiteX1084" fmla="*/ 478504 w 6941975"/>
              <a:gd name="connsiteY1084" fmla="*/ 508070 h 3198602"/>
              <a:gd name="connsiteX1085" fmla="*/ 489304 w 6941975"/>
              <a:gd name="connsiteY1085" fmla="*/ 478555 h 3198602"/>
              <a:gd name="connsiteX1086" fmla="*/ 454383 w 6941975"/>
              <a:gd name="connsiteY1086" fmla="*/ 477115 h 3198602"/>
              <a:gd name="connsiteX1087" fmla="*/ 457263 w 6941975"/>
              <a:gd name="connsiteY1087" fmla="*/ 446520 h 3198602"/>
              <a:gd name="connsiteX1088" fmla="*/ 454383 w 6941975"/>
              <a:gd name="connsiteY1088" fmla="*/ 430683 h 3198602"/>
              <a:gd name="connsiteX1089" fmla="*/ 463744 w 6941975"/>
              <a:gd name="connsiteY1089" fmla="*/ 410526 h 3198602"/>
              <a:gd name="connsiteX1090" fmla="*/ 433143 w 6941975"/>
              <a:gd name="connsiteY1090" fmla="*/ 370213 h 3198602"/>
              <a:gd name="connsiteX1091" fmla="*/ 365101 w 6941975"/>
              <a:gd name="connsiteY1091" fmla="*/ 362295 h 3198602"/>
              <a:gd name="connsiteX1092" fmla="*/ 324779 w 6941975"/>
              <a:gd name="connsiteY1092" fmla="*/ 345018 h 3198602"/>
              <a:gd name="connsiteX1093" fmla="*/ 296699 w 6941975"/>
              <a:gd name="connsiteY1093" fmla="*/ 362295 h 3198602"/>
              <a:gd name="connsiteX1094" fmla="*/ 254217 w 6941975"/>
              <a:gd name="connsiteY1094" fmla="*/ 369134 h 3198602"/>
              <a:gd name="connsiteX1095" fmla="*/ 221817 w 6941975"/>
              <a:gd name="connsiteY1095" fmla="*/ 379572 h 3198602"/>
              <a:gd name="connsiteX1096" fmla="*/ 197696 w 6941975"/>
              <a:gd name="connsiteY1096" fmla="*/ 367694 h 3198602"/>
              <a:gd name="connsiteX1097" fmla="*/ 175375 w 6941975"/>
              <a:gd name="connsiteY1097" fmla="*/ 371653 h 3198602"/>
              <a:gd name="connsiteX1098" fmla="*/ 96173 w 6941975"/>
              <a:gd name="connsiteY1098" fmla="*/ 370213 h 3198602"/>
              <a:gd name="connsiteX1099" fmla="*/ 43971 w 6941975"/>
              <a:gd name="connsiteY1099" fmla="*/ 350057 h 3198602"/>
              <a:gd name="connsiteX1100" fmla="*/ 50 w 6941975"/>
              <a:gd name="connsiteY1100" fmla="*/ 321982 h 3198602"/>
              <a:gd name="connsiteX1101" fmla="*/ 38571 w 6941975"/>
              <a:gd name="connsiteY1101" fmla="*/ 303625 h 3198602"/>
              <a:gd name="connsiteX1102" fmla="*/ 80333 w 6941975"/>
              <a:gd name="connsiteY1102" fmla="*/ 288868 h 3198602"/>
              <a:gd name="connsiteX1103" fmla="*/ 98693 w 6941975"/>
              <a:gd name="connsiteY1103" fmla="*/ 291387 h 3198602"/>
              <a:gd name="connsiteX1104" fmla="*/ 123174 w 6941975"/>
              <a:gd name="connsiteY1104" fmla="*/ 283468 h 3198602"/>
              <a:gd name="connsiteX1105" fmla="*/ 165655 w 6941975"/>
              <a:gd name="connsiteY1105" fmla="*/ 266191 h 3198602"/>
              <a:gd name="connsiteX1106" fmla="*/ 92213 w 6941975"/>
              <a:gd name="connsiteY1106" fmla="*/ 249994 h 3198602"/>
              <a:gd name="connsiteX1107" fmla="*/ 131094 w 6941975"/>
              <a:gd name="connsiteY1107" fmla="*/ 227318 h 3198602"/>
              <a:gd name="connsiteX1108" fmla="*/ 182935 w 6941975"/>
              <a:gd name="connsiteY1108" fmla="*/ 219400 h 3198602"/>
              <a:gd name="connsiteX1109" fmla="*/ 227217 w 6941975"/>
              <a:gd name="connsiteY1109" fmla="*/ 217960 h 3198602"/>
              <a:gd name="connsiteX1110" fmla="*/ 219296 w 6941975"/>
              <a:gd name="connsiteY1110" fmla="*/ 181606 h 3198602"/>
              <a:gd name="connsiteX1111" fmla="*/ 267178 w 6941975"/>
              <a:gd name="connsiteY1111" fmla="*/ 166129 h 3198602"/>
              <a:gd name="connsiteX1112" fmla="*/ 317939 w 6941975"/>
              <a:gd name="connsiteY1112" fmla="*/ 152451 h 3198602"/>
              <a:gd name="connsiteX1113" fmla="*/ 368701 w 6941975"/>
              <a:gd name="connsiteY1113" fmla="*/ 139134 h 3198602"/>
              <a:gd name="connsiteX1114" fmla="*/ 421262 w 6941975"/>
              <a:gd name="connsiteY1114" fmla="*/ 128335 h 3198602"/>
              <a:gd name="connsiteX1115" fmla="*/ 459783 w 6941975"/>
              <a:gd name="connsiteY1115" fmla="*/ 125816 h 3198602"/>
              <a:gd name="connsiteX1116" fmla="*/ 495784 w 6941975"/>
              <a:gd name="connsiteY1116" fmla="*/ 117537 h 3198602"/>
              <a:gd name="connsiteX1117" fmla="*/ 520265 w 6941975"/>
              <a:gd name="connsiteY1117" fmla="*/ 125816 h 3198602"/>
              <a:gd name="connsiteX1118" fmla="*/ 545466 w 6941975"/>
              <a:gd name="connsiteY1118" fmla="*/ 126896 h 3198602"/>
              <a:gd name="connsiteX1119" fmla="*/ 564186 w 6941975"/>
              <a:gd name="connsiteY1119" fmla="*/ 133734 h 3198602"/>
              <a:gd name="connsiteX1120" fmla="*/ 594787 w 6941975"/>
              <a:gd name="connsiteY1120" fmla="*/ 133734 h 3198602"/>
              <a:gd name="connsiteX1121" fmla="*/ 620348 w 6941975"/>
              <a:gd name="connsiteY1121" fmla="*/ 141653 h 3198602"/>
              <a:gd name="connsiteX1122" fmla="*/ 684790 w 6941975"/>
              <a:gd name="connsiteY1122" fmla="*/ 144533 h 3198602"/>
              <a:gd name="connsiteX1123" fmla="*/ 707110 w 6941975"/>
              <a:gd name="connsiteY1123" fmla="*/ 151011 h 3198602"/>
              <a:gd name="connsiteX1124" fmla="*/ 731231 w 6941975"/>
              <a:gd name="connsiteY1124" fmla="*/ 152451 h 3198602"/>
              <a:gd name="connsiteX1125" fmla="*/ 761832 w 6941975"/>
              <a:gd name="connsiteY1125" fmla="*/ 166129 h 3198602"/>
              <a:gd name="connsiteX1126" fmla="*/ 827354 w 6941975"/>
              <a:gd name="connsiteY1126" fmla="*/ 155331 h 3198602"/>
              <a:gd name="connsiteX1127" fmla="*/ 875595 w 6941975"/>
              <a:gd name="connsiteY1127" fmla="*/ 152451 h 3198602"/>
              <a:gd name="connsiteX1128" fmla="*/ 918437 w 6941975"/>
              <a:gd name="connsiteY1128" fmla="*/ 143093 h 3198602"/>
              <a:gd name="connsiteX1129" fmla="*/ 938597 w 6941975"/>
              <a:gd name="connsiteY1129" fmla="*/ 144533 h 3198602"/>
              <a:gd name="connsiteX1130" fmla="*/ 961278 w 6941975"/>
              <a:gd name="connsiteY1130" fmla="*/ 136614 h 3198602"/>
              <a:gd name="connsiteX1131" fmla="*/ 979998 w 6941975"/>
              <a:gd name="connsiteY1131" fmla="*/ 153891 h 3198602"/>
              <a:gd name="connsiteX1132" fmla="*/ 1015999 w 6941975"/>
              <a:gd name="connsiteY1132" fmla="*/ 153891 h 3198602"/>
              <a:gd name="connsiteX1133" fmla="*/ 1053441 w 6941975"/>
              <a:gd name="connsiteY1133" fmla="*/ 149932 h 3198602"/>
              <a:gd name="connsiteX1134" fmla="*/ 1131203 w 6941975"/>
              <a:gd name="connsiteY1134" fmla="*/ 164329 h 3198602"/>
              <a:gd name="connsiteX1135" fmla="*/ 1139123 w 6941975"/>
              <a:gd name="connsiteY1135" fmla="*/ 147052 h 3198602"/>
              <a:gd name="connsiteX1136" fmla="*/ 1153883 w 6941975"/>
              <a:gd name="connsiteY1136" fmla="*/ 105659 h 3198602"/>
              <a:gd name="connsiteX1137" fmla="*/ 1071081 w 6941975"/>
              <a:gd name="connsiteY1137" fmla="*/ 120417 h 3198602"/>
              <a:gd name="connsiteX1138" fmla="*/ 1101682 w 6941975"/>
              <a:gd name="connsiteY1138" fmla="*/ 80104 h 3198602"/>
              <a:gd name="connsiteX1139" fmla="*/ 1157843 w 6941975"/>
              <a:gd name="connsiteY1139" fmla="*/ 53828 h 3198602"/>
              <a:gd name="connsiteX1140" fmla="*/ 4809131 w 6941975"/>
              <a:gd name="connsiteY1140" fmla="*/ 52200 h 3198602"/>
              <a:gd name="connsiteX1141" fmla="*/ 4779607 w 6941975"/>
              <a:gd name="connsiteY1141" fmla="*/ 62999 h 3198602"/>
              <a:gd name="connsiteX1142" fmla="*/ 4767726 w 6941975"/>
              <a:gd name="connsiteY1142" fmla="*/ 75239 h 3198602"/>
              <a:gd name="connsiteX1143" fmla="*/ 4809131 w 6941975"/>
              <a:gd name="connsiteY1143" fmla="*/ 52200 h 3198602"/>
              <a:gd name="connsiteX1144" fmla="*/ 4659352 w 6941975"/>
              <a:gd name="connsiteY1144" fmla="*/ 362 h 3198602"/>
              <a:gd name="connsiteX1145" fmla="*/ 4686355 w 6941975"/>
              <a:gd name="connsiteY1145" fmla="*/ 13681 h 3198602"/>
              <a:gd name="connsiteX1146" fmla="*/ 4769166 w 6941975"/>
              <a:gd name="connsiteY1146" fmla="*/ 16201 h 3198602"/>
              <a:gd name="connsiteX1147" fmla="*/ 4783928 w 6941975"/>
              <a:gd name="connsiteY1147" fmla="*/ 24121 h 3198602"/>
              <a:gd name="connsiteX1148" fmla="*/ 4815972 w 6941975"/>
              <a:gd name="connsiteY1148" fmla="*/ 49680 h 3198602"/>
              <a:gd name="connsiteX1149" fmla="*/ 4853417 w 6941975"/>
              <a:gd name="connsiteY1149" fmla="*/ 71279 h 3198602"/>
              <a:gd name="connsiteX1150" fmla="*/ 4886901 w 6941975"/>
              <a:gd name="connsiteY1150" fmla="*/ 69479 h 3198602"/>
              <a:gd name="connsiteX1151" fmla="*/ 4936228 w 6941975"/>
              <a:gd name="connsiteY1151" fmla="*/ 72359 h 3198602"/>
              <a:gd name="connsiteX1152" fmla="*/ 4957471 w 6941975"/>
              <a:gd name="connsiteY1152" fmla="*/ 80279 h 3198602"/>
              <a:gd name="connsiteX1153" fmla="*/ 4976553 w 6941975"/>
              <a:gd name="connsiteY1153" fmla="*/ 80279 h 3198602"/>
              <a:gd name="connsiteX1154" fmla="*/ 4999236 w 6941975"/>
              <a:gd name="connsiteY1154" fmla="*/ 84599 h 3198602"/>
              <a:gd name="connsiteX1155" fmla="*/ 5035241 w 6941975"/>
              <a:gd name="connsiteY1155" fmla="*/ 69479 h 3198602"/>
              <a:gd name="connsiteX1156" fmla="*/ 5055403 w 6941975"/>
              <a:gd name="connsiteY1156" fmla="*/ 72359 h 3198602"/>
              <a:gd name="connsiteX1157" fmla="*/ 5122012 w 6941975"/>
              <a:gd name="connsiteY1157" fmla="*/ 73799 h 3198602"/>
              <a:gd name="connsiteX1158" fmla="*/ 5159457 w 6941975"/>
              <a:gd name="connsiteY1158" fmla="*/ 95038 h 3198602"/>
              <a:gd name="connsiteX1159" fmla="*/ 5179620 w 6941975"/>
              <a:gd name="connsiteY1159" fmla="*/ 115197 h 3198602"/>
              <a:gd name="connsiteX1160" fmla="*/ 5211664 w 6941975"/>
              <a:gd name="connsiteY1160" fmla="*/ 125997 h 3198602"/>
              <a:gd name="connsiteX1161" fmla="*/ 5229306 w 6941975"/>
              <a:gd name="connsiteY1161" fmla="*/ 111237 h 3198602"/>
              <a:gd name="connsiteX1162" fmla="*/ 5323999 w 6941975"/>
              <a:gd name="connsiteY1162" fmla="*/ 109798 h 3198602"/>
              <a:gd name="connsiteX1163" fmla="*/ 5337320 w 6941975"/>
              <a:gd name="connsiteY1163" fmla="*/ 92518 h 3198602"/>
              <a:gd name="connsiteX1164" fmla="*/ 5455056 w 6941975"/>
              <a:gd name="connsiteY1164" fmla="*/ 95038 h 3198602"/>
              <a:gd name="connsiteX1165" fmla="*/ 5493941 w 6941975"/>
              <a:gd name="connsiteY1165" fmla="*/ 93958 h 3198602"/>
              <a:gd name="connsiteX1166" fmla="*/ 5529945 w 6941975"/>
              <a:gd name="connsiteY1166" fmla="*/ 113757 h 3198602"/>
              <a:gd name="connsiteX1167" fmla="*/ 5567390 w 6941975"/>
              <a:gd name="connsiteY1167" fmla="*/ 117717 h 3198602"/>
              <a:gd name="connsiteX1168" fmla="*/ 5590073 w 6941975"/>
              <a:gd name="connsiteY1168" fmla="*/ 125997 h 3198602"/>
              <a:gd name="connsiteX1169" fmla="*/ 5631479 w 6941975"/>
              <a:gd name="connsiteY1169" fmla="*/ 123117 h 3198602"/>
              <a:gd name="connsiteX1170" fmla="*/ 5731932 w 6941975"/>
              <a:gd name="connsiteY1170" fmla="*/ 131037 h 3198602"/>
              <a:gd name="connsiteX1171" fmla="*/ 5771897 w 6941975"/>
              <a:gd name="connsiteY1171" fmla="*/ 152636 h 3198602"/>
              <a:gd name="connsiteX1172" fmla="*/ 5860109 w 6941975"/>
              <a:gd name="connsiteY1172" fmla="*/ 152636 h 3198602"/>
              <a:gd name="connsiteX1173" fmla="*/ 5876311 w 6941975"/>
              <a:gd name="connsiteY1173" fmla="*/ 155516 h 3198602"/>
              <a:gd name="connsiteX1174" fmla="*/ 5900434 w 6941975"/>
              <a:gd name="connsiteY1174" fmla="*/ 147236 h 3198602"/>
              <a:gd name="connsiteX1175" fmla="*/ 5953721 w 6941975"/>
              <a:gd name="connsiteY1175" fmla="*/ 164515 h 3198602"/>
              <a:gd name="connsiteX1176" fmla="*/ 5955161 w 6941975"/>
              <a:gd name="connsiteY1176" fmla="*/ 145796 h 3198602"/>
              <a:gd name="connsiteX1177" fmla="*/ 5984685 w 6941975"/>
              <a:gd name="connsiteY1177" fmla="*/ 145796 h 3198602"/>
              <a:gd name="connsiteX1178" fmla="*/ 6004487 w 6941975"/>
              <a:gd name="connsiteY1178" fmla="*/ 143276 h 3198602"/>
              <a:gd name="connsiteX1179" fmla="*/ 6051654 w 6941975"/>
              <a:gd name="connsiteY1179" fmla="*/ 161996 h 3198602"/>
              <a:gd name="connsiteX1180" fmla="*/ 6103500 w 6941975"/>
              <a:gd name="connsiteY1180" fmla="*/ 164515 h 3198602"/>
              <a:gd name="connsiteX1181" fmla="*/ 6139865 w 6941975"/>
              <a:gd name="connsiteY1181" fmla="*/ 160556 h 3198602"/>
              <a:gd name="connsiteX1182" fmla="*/ 6157147 w 6941975"/>
              <a:gd name="connsiteY1182" fmla="*/ 167395 h 3198602"/>
              <a:gd name="connsiteX1183" fmla="*/ 6172989 w 6941975"/>
              <a:gd name="connsiteY1183" fmla="*/ 168475 h 3198602"/>
              <a:gd name="connsiteX1184" fmla="*/ 6186311 w 6941975"/>
              <a:gd name="connsiteY1184" fmla="*/ 175315 h 3198602"/>
              <a:gd name="connsiteX1185" fmla="*/ 6270922 w 6941975"/>
              <a:gd name="connsiteY1185" fmla="*/ 194034 h 3198602"/>
              <a:gd name="connsiteX1186" fmla="*/ 6314848 w 6941975"/>
              <a:gd name="connsiteY1186" fmla="*/ 208794 h 3198602"/>
              <a:gd name="connsiteX1187" fmla="*/ 6335011 w 6941975"/>
              <a:gd name="connsiteY1187" fmla="*/ 206274 h 3198602"/>
              <a:gd name="connsiteX1188" fmla="*/ 6419262 w 6941975"/>
              <a:gd name="connsiteY1188" fmla="*/ 260992 h 3198602"/>
              <a:gd name="connsiteX1189" fmla="*/ 6282804 w 6941975"/>
              <a:gd name="connsiteY1189" fmla="*/ 240832 h 3198602"/>
              <a:gd name="connsiteX1190" fmla="*/ 6266602 w 6941975"/>
              <a:gd name="connsiteY1190" fmla="*/ 259552 h 3198602"/>
              <a:gd name="connsiteX1191" fmla="*/ 6332130 w 6941975"/>
              <a:gd name="connsiteY1191" fmla="*/ 303830 h 3198602"/>
              <a:gd name="connsiteX1192" fmla="*/ 6304407 w 6941975"/>
              <a:gd name="connsiteY1192" fmla="*/ 304910 h 3198602"/>
              <a:gd name="connsiteX1193" fmla="*/ 6264081 w 6941975"/>
              <a:gd name="connsiteY1193" fmla="*/ 326509 h 3198602"/>
              <a:gd name="connsiteX1194" fmla="*/ 6237438 w 6941975"/>
              <a:gd name="connsiteY1194" fmla="*/ 358548 h 3198602"/>
              <a:gd name="connsiteX1195" fmla="*/ 6189192 w 6941975"/>
              <a:gd name="connsiteY1195" fmla="*/ 350268 h 3198602"/>
              <a:gd name="connsiteX1196" fmla="*/ 6170469 w 6941975"/>
              <a:gd name="connsiteY1196" fmla="*/ 361068 h 3198602"/>
              <a:gd name="connsiteX1197" fmla="*/ 6127624 w 6941975"/>
              <a:gd name="connsiteY1197" fmla="*/ 370427 h 3198602"/>
              <a:gd name="connsiteX1198" fmla="*/ 6139865 w 6941975"/>
              <a:gd name="connsiteY1198" fmla="*/ 406786 h 3198602"/>
              <a:gd name="connsiteX1199" fmla="*/ 6162548 w 6941975"/>
              <a:gd name="connsiteY1199" fmla="*/ 410746 h 3198602"/>
              <a:gd name="connsiteX1200" fmla="*/ 6185231 w 6941975"/>
              <a:gd name="connsiteY1200" fmla="*/ 431985 h 3198602"/>
              <a:gd name="connsiteX1201" fmla="*/ 6202513 w 6941975"/>
              <a:gd name="connsiteY1201" fmla="*/ 444224 h 3198602"/>
              <a:gd name="connsiteX1202" fmla="*/ 6199993 w 6941975"/>
              <a:gd name="connsiteY1202" fmla="*/ 461504 h 3198602"/>
              <a:gd name="connsiteX1203" fmla="*/ 6219796 w 6941975"/>
              <a:gd name="connsiteY1203" fmla="*/ 482743 h 3198602"/>
              <a:gd name="connsiteX1204" fmla="*/ 6206474 w 6941975"/>
              <a:gd name="connsiteY1204" fmla="*/ 500023 h 3198602"/>
              <a:gd name="connsiteX1205" fmla="*/ 6214395 w 6941975"/>
              <a:gd name="connsiteY1205" fmla="*/ 516222 h 3198602"/>
              <a:gd name="connsiteX1206" fmla="*/ 6210434 w 6941975"/>
              <a:gd name="connsiteY1206" fmla="*/ 533861 h 3198602"/>
              <a:gd name="connsiteX1207" fmla="*/ 6217275 w 6941975"/>
              <a:gd name="connsiteY1207" fmla="*/ 556540 h 3198602"/>
              <a:gd name="connsiteX1208" fmla="*/ 6205394 w 6941975"/>
              <a:gd name="connsiteY1208" fmla="*/ 571300 h 3198602"/>
              <a:gd name="connsiteX1209" fmla="*/ 6129064 w 6941975"/>
              <a:gd name="connsiteY1209" fmla="*/ 510822 h 3198602"/>
              <a:gd name="connsiteX1210" fmla="*/ 6051654 w 6941975"/>
              <a:gd name="connsiteY1210" fmla="*/ 417226 h 3198602"/>
              <a:gd name="connsiteX1211" fmla="*/ 6068936 w 6941975"/>
              <a:gd name="connsiteY1211" fmla="*/ 394546 h 3198602"/>
              <a:gd name="connsiteX1212" fmla="*/ 6067496 w 6941975"/>
              <a:gd name="connsiteY1212" fmla="*/ 378707 h 3198602"/>
              <a:gd name="connsiteX1213" fmla="*/ 6080817 w 6941975"/>
              <a:gd name="connsiteY1213" fmla="*/ 338389 h 3198602"/>
              <a:gd name="connsiteX1214" fmla="*/ 6051654 w 6941975"/>
              <a:gd name="connsiteY1214" fmla="*/ 306350 h 3198602"/>
              <a:gd name="connsiteX1215" fmla="*/ 6049853 w 6941975"/>
              <a:gd name="connsiteY1215" fmla="*/ 325069 h 3198602"/>
              <a:gd name="connsiteX1216" fmla="*/ 6030051 w 6941975"/>
              <a:gd name="connsiteY1216" fmla="*/ 343788 h 3198602"/>
              <a:gd name="connsiteX1217" fmla="*/ 5962002 w 6941975"/>
              <a:gd name="connsiteY1217" fmla="*/ 321109 h 3198602"/>
              <a:gd name="connsiteX1218" fmla="*/ 5940399 w 6941975"/>
              <a:gd name="connsiteY1218" fmla="*/ 358548 h 3198602"/>
              <a:gd name="connsiteX1219" fmla="*/ 5956601 w 6941975"/>
              <a:gd name="connsiteY1219" fmla="*/ 378707 h 3198602"/>
              <a:gd name="connsiteX1220" fmla="*/ 5912315 w 6941975"/>
              <a:gd name="connsiteY1220" fmla="*/ 388067 h 3198602"/>
              <a:gd name="connsiteX1221" fmla="*/ 5860109 w 6941975"/>
              <a:gd name="connsiteY1221" fmla="*/ 370427 h 3198602"/>
              <a:gd name="connsiteX1222" fmla="*/ 5834905 w 6941975"/>
              <a:gd name="connsiteY1222" fmla="*/ 379787 h 3198602"/>
              <a:gd name="connsiteX1223" fmla="*/ 5715730 w 6941975"/>
              <a:gd name="connsiteY1223" fmla="*/ 395986 h 3198602"/>
              <a:gd name="connsiteX1224" fmla="*/ 5713209 w 6941975"/>
              <a:gd name="connsiteY1224" fmla="*/ 413266 h 3198602"/>
              <a:gd name="connsiteX1225" fmla="*/ 5702408 w 6941975"/>
              <a:gd name="connsiteY1225" fmla="*/ 431985 h 3198602"/>
              <a:gd name="connsiteX1226" fmla="*/ 5698447 w 6941975"/>
              <a:gd name="connsiteY1226" fmla="*/ 451064 h 3198602"/>
              <a:gd name="connsiteX1227" fmla="*/ 5693047 w 6941975"/>
              <a:gd name="connsiteY1227" fmla="*/ 485623 h 3198602"/>
              <a:gd name="connsiteX1228" fmla="*/ 5707809 w 6941975"/>
              <a:gd name="connsiteY1228" fmla="*/ 484183 h 3198602"/>
              <a:gd name="connsiteX1229" fmla="*/ 5751734 w 6941975"/>
              <a:gd name="connsiteY1229" fmla="*/ 504342 h 3198602"/>
              <a:gd name="connsiteX1230" fmla="*/ 5777298 w 6941975"/>
              <a:gd name="connsiteY1230" fmla="*/ 494983 h 3198602"/>
              <a:gd name="connsiteX1231" fmla="*/ 5808262 w 6941975"/>
              <a:gd name="connsiteY1231" fmla="*/ 506862 h 3198602"/>
              <a:gd name="connsiteX1232" fmla="*/ 5837426 w 6941975"/>
              <a:gd name="connsiteY1232" fmla="*/ 520182 h 3198602"/>
              <a:gd name="connsiteX1233" fmla="*/ 5856148 w 6941975"/>
              <a:gd name="connsiteY1233" fmla="*/ 506862 h 3198602"/>
              <a:gd name="connsiteX1234" fmla="*/ 5912315 w 6941975"/>
              <a:gd name="connsiteY1234" fmla="*/ 557620 h 3198602"/>
              <a:gd name="connsiteX1235" fmla="*/ 5942919 w 6941975"/>
              <a:gd name="connsiteY1235" fmla="*/ 580659 h 3198602"/>
              <a:gd name="connsiteX1236" fmla="*/ 5968483 w 6941975"/>
              <a:gd name="connsiteY1236" fmla="*/ 607298 h 3198602"/>
              <a:gd name="connsiteX1237" fmla="*/ 5962002 w 6941975"/>
              <a:gd name="connsiteY1237" fmla="*/ 622058 h 3198602"/>
              <a:gd name="connsiteX1238" fmla="*/ 5959121 w 6941975"/>
              <a:gd name="connsiteY1238" fmla="*/ 641857 h 3198602"/>
              <a:gd name="connsiteX1239" fmla="*/ 5917716 w 6941975"/>
              <a:gd name="connsiteY1239" fmla="*/ 595059 h 3198602"/>
              <a:gd name="connsiteX1240" fmla="*/ 5897914 w 6941975"/>
              <a:gd name="connsiteY1240" fmla="*/ 571300 h 3198602"/>
              <a:gd name="connsiteX1241" fmla="*/ 5870910 w 6941975"/>
              <a:gd name="connsiteY1241" fmla="*/ 555100 h 3198602"/>
              <a:gd name="connsiteX1242" fmla="*/ 5884232 w 6941975"/>
              <a:gd name="connsiteY1242" fmla="*/ 592539 h 3198602"/>
              <a:gd name="connsiteX1243" fmla="*/ 5905835 w 6941975"/>
              <a:gd name="connsiteY1243" fmla="*/ 632857 h 3198602"/>
              <a:gd name="connsiteX1244" fmla="*/ 5900434 w 6941975"/>
              <a:gd name="connsiteY1244" fmla="*/ 668856 h 3198602"/>
              <a:gd name="connsiteX1245" fmla="*/ 5901874 w 6941975"/>
              <a:gd name="connsiteY1245" fmla="*/ 694055 h 3198602"/>
              <a:gd name="connsiteX1246" fmla="*/ 5892153 w 6941975"/>
              <a:gd name="connsiteY1246" fmla="*/ 719614 h 3198602"/>
              <a:gd name="connsiteX1247" fmla="*/ 5885672 w 6941975"/>
              <a:gd name="connsiteY1247" fmla="*/ 747333 h 3198602"/>
              <a:gd name="connsiteX1248" fmla="*/ 5850747 w 6941975"/>
              <a:gd name="connsiteY1248" fmla="*/ 774332 h 3198602"/>
              <a:gd name="connsiteX1249" fmla="*/ 5824104 w 6941975"/>
              <a:gd name="connsiteY1249" fmla="*/ 766412 h 3198602"/>
              <a:gd name="connsiteX1250" fmla="*/ 5794940 w 6941975"/>
              <a:gd name="connsiteY1250" fmla="*/ 794491 h 3198602"/>
              <a:gd name="connsiteX1251" fmla="*/ 5797460 w 6941975"/>
              <a:gd name="connsiteY1251" fmla="*/ 821130 h 3198602"/>
              <a:gd name="connsiteX1252" fmla="*/ 5774777 w 6941975"/>
              <a:gd name="connsiteY1252" fmla="*/ 852089 h 3198602"/>
              <a:gd name="connsiteX1253" fmla="*/ 5801421 w 6941975"/>
              <a:gd name="connsiteY1253" fmla="*/ 873328 h 3198602"/>
              <a:gd name="connsiteX1254" fmla="*/ 5845707 w 6941975"/>
              <a:gd name="connsiteY1254" fmla="*/ 913287 h 3198602"/>
              <a:gd name="connsiteX1255" fmla="*/ 5862989 w 6941975"/>
              <a:gd name="connsiteY1255" fmla="*/ 950725 h 3198602"/>
              <a:gd name="connsiteX1256" fmla="*/ 5808262 w 6941975"/>
              <a:gd name="connsiteY1256" fmla="*/ 977364 h 3198602"/>
              <a:gd name="connsiteX1257" fmla="*/ 5794940 w 6941975"/>
              <a:gd name="connsiteY1257" fmla="*/ 945325 h 3198602"/>
              <a:gd name="connsiteX1258" fmla="*/ 5780178 w 6941975"/>
              <a:gd name="connsiteY1258" fmla="*/ 922646 h 3198602"/>
              <a:gd name="connsiteX1259" fmla="*/ 5775858 w 6941975"/>
              <a:gd name="connsiteY1259" fmla="*/ 906807 h 3198602"/>
              <a:gd name="connsiteX1260" fmla="*/ 5737333 w 6941975"/>
              <a:gd name="connsiteY1260" fmla="*/ 892047 h 3198602"/>
              <a:gd name="connsiteX1261" fmla="*/ 5725091 w 6941975"/>
              <a:gd name="connsiteY1261" fmla="*/ 863968 h 3198602"/>
              <a:gd name="connsiteX1262" fmla="*/ 5675764 w 6941975"/>
              <a:gd name="connsiteY1262" fmla="*/ 846329 h 3198602"/>
              <a:gd name="connsiteX1263" fmla="*/ 5643720 w 6941975"/>
              <a:gd name="connsiteY1263" fmla="*/ 863968 h 3198602"/>
              <a:gd name="connsiteX1264" fmla="*/ 5623558 w 6941975"/>
              <a:gd name="connsiteY1264" fmla="*/ 821130 h 3198602"/>
              <a:gd name="connsiteX1265" fmla="*/ 5582152 w 6941975"/>
              <a:gd name="connsiteY1265" fmla="*/ 856049 h 3198602"/>
              <a:gd name="connsiteX1266" fmla="*/ 5560909 w 6941975"/>
              <a:gd name="connsiteY1266" fmla="*/ 870448 h 3198602"/>
              <a:gd name="connsiteX1267" fmla="*/ 5590073 w 6941975"/>
              <a:gd name="connsiteY1267" fmla="*/ 888088 h 3198602"/>
              <a:gd name="connsiteX1268" fmla="*/ 5615637 w 6941975"/>
              <a:gd name="connsiteY1268" fmla="*/ 907887 h 3198602"/>
              <a:gd name="connsiteX1269" fmla="*/ 5640840 w 6941975"/>
              <a:gd name="connsiteY1269" fmla="*/ 897087 h 3198602"/>
              <a:gd name="connsiteX1270" fmla="*/ 5681165 w 6941975"/>
              <a:gd name="connsiteY1270" fmla="*/ 909327 h 3198602"/>
              <a:gd name="connsiteX1271" fmla="*/ 5638320 w 6941975"/>
              <a:gd name="connsiteY1271" fmla="*/ 958645 h 3198602"/>
              <a:gd name="connsiteX1272" fmla="*/ 5663523 w 6941975"/>
              <a:gd name="connsiteY1272" fmla="*/ 981684 h 3198602"/>
              <a:gd name="connsiteX1273" fmla="*/ 5698447 w 6941975"/>
              <a:gd name="connsiteY1273" fmla="*/ 1021642 h 3198602"/>
              <a:gd name="connsiteX1274" fmla="*/ 5715730 w 6941975"/>
              <a:gd name="connsiteY1274" fmla="*/ 1034962 h 3198602"/>
              <a:gd name="connsiteX1275" fmla="*/ 5727611 w 6941975"/>
              <a:gd name="connsiteY1275" fmla="*/ 1060521 h 3198602"/>
              <a:gd name="connsiteX1276" fmla="*/ 5725091 w 6941975"/>
              <a:gd name="connsiteY1276" fmla="*/ 1076360 h 3198602"/>
              <a:gd name="connsiteX1277" fmla="*/ 5746694 w 6941975"/>
              <a:gd name="connsiteY1277" fmla="*/ 1094000 h 3198602"/>
              <a:gd name="connsiteX1278" fmla="*/ 5734452 w 6941975"/>
              <a:gd name="connsiteY1278" fmla="*/ 1147277 h 3198602"/>
              <a:gd name="connsiteX1279" fmla="*/ 5687646 w 6941975"/>
              <a:gd name="connsiteY1279" fmla="*/ 1243394 h 3198602"/>
              <a:gd name="connsiteX1280" fmla="*/ 5597994 w 6941975"/>
              <a:gd name="connsiteY1280" fmla="*/ 1279752 h 3198602"/>
              <a:gd name="connsiteX1281" fmla="*/ 5576752 w 6941975"/>
              <a:gd name="connsiteY1281" fmla="*/ 1293072 h 3198602"/>
              <a:gd name="connsiteX1282" fmla="*/ 5525985 w 6941975"/>
              <a:gd name="connsiteY1282" fmla="*/ 1317191 h 3198602"/>
              <a:gd name="connsiteX1283" fmla="*/ 5540747 w 6941975"/>
              <a:gd name="connsiteY1283" fmla="*/ 1345270 h 3198602"/>
              <a:gd name="connsiteX1284" fmla="*/ 5516624 w 6941975"/>
              <a:gd name="connsiteY1284" fmla="*/ 1379828 h 3198602"/>
              <a:gd name="connsiteX1285" fmla="*/ 5491060 w 6941975"/>
              <a:gd name="connsiteY1285" fmla="*/ 1361469 h 3198602"/>
              <a:gd name="connsiteX1286" fmla="*/ 5512663 w 6941975"/>
              <a:gd name="connsiteY1286" fmla="*/ 1329070 h 3198602"/>
              <a:gd name="connsiteX1287" fmla="*/ 5477739 w 6941975"/>
              <a:gd name="connsiteY1287" fmla="*/ 1297032 h 3198602"/>
              <a:gd name="connsiteX1288" fmla="*/ 5419051 w 6941975"/>
              <a:gd name="connsiteY1288" fmla="*/ 1353189 h 3198602"/>
              <a:gd name="connsiteX1289" fmla="*/ 5457576 w 6941975"/>
              <a:gd name="connsiteY1289" fmla="*/ 1406827 h 3198602"/>
              <a:gd name="connsiteX1290" fmla="*/ 5528505 w 6941975"/>
              <a:gd name="connsiteY1290" fmla="*/ 1540382 h 3198602"/>
              <a:gd name="connsiteX1291" fmla="*/ 5476658 w 6941975"/>
              <a:gd name="connsiteY1291" fmla="*/ 1576741 h 3198602"/>
              <a:gd name="connsiteX1292" fmla="*/ 5430932 w 6941975"/>
              <a:gd name="connsiteY1292" fmla="*/ 1613819 h 3198602"/>
              <a:gd name="connsiteX1293" fmla="*/ 5424092 w 6941975"/>
              <a:gd name="connsiteY1293" fmla="*/ 1588620 h 3198602"/>
              <a:gd name="connsiteX1294" fmla="*/ 5389527 w 6941975"/>
              <a:gd name="connsiteY1294" fmla="*/ 1564501 h 3198602"/>
              <a:gd name="connsiteX1295" fmla="*/ 5367924 w 6941975"/>
              <a:gd name="connsiteY1295" fmla="*/ 1536422 h 3198602"/>
              <a:gd name="connsiteX1296" fmla="*/ 5333360 w 6941975"/>
              <a:gd name="connsiteY1296" fmla="*/ 1519143 h 3198602"/>
              <a:gd name="connsiteX1297" fmla="*/ 5313197 w 6941975"/>
              <a:gd name="connsiteY1297" fmla="*/ 1501864 h 3198602"/>
              <a:gd name="connsiteX1298" fmla="*/ 5302756 w 6941975"/>
              <a:gd name="connsiteY1298" fmla="*/ 1532462 h 3198602"/>
              <a:gd name="connsiteX1299" fmla="*/ 5290874 w 6941975"/>
              <a:gd name="connsiteY1299" fmla="*/ 1587180 h 3198602"/>
              <a:gd name="connsiteX1300" fmla="*/ 5309237 w 6941975"/>
              <a:gd name="connsiteY1300" fmla="*/ 1612019 h 3198602"/>
              <a:gd name="connsiteX1301" fmla="*/ 5329399 w 6941975"/>
              <a:gd name="connsiteY1301" fmla="*/ 1653778 h 3198602"/>
              <a:gd name="connsiteX1302" fmla="*/ 5353522 w 6941975"/>
              <a:gd name="connsiteY1302" fmla="*/ 1665657 h 3198602"/>
              <a:gd name="connsiteX1303" fmla="*/ 5397808 w 6941975"/>
              <a:gd name="connsiteY1303" fmla="*/ 1709936 h 3198602"/>
              <a:gd name="connsiteX1304" fmla="*/ 5401769 w 6941975"/>
              <a:gd name="connsiteY1304" fmla="*/ 1755294 h 3198602"/>
              <a:gd name="connsiteX1305" fmla="*/ 5415090 w 6941975"/>
              <a:gd name="connsiteY1305" fmla="*/ 1802092 h 3198602"/>
              <a:gd name="connsiteX1306" fmla="*/ 5380166 w 6941975"/>
              <a:gd name="connsiteY1306" fmla="*/ 1784813 h 3198602"/>
              <a:gd name="connsiteX1307" fmla="*/ 5341281 w 6941975"/>
              <a:gd name="connsiteY1307" fmla="*/ 1744854 h 3198602"/>
              <a:gd name="connsiteX1308" fmla="*/ 5330479 w 6941975"/>
              <a:gd name="connsiteY1308" fmla="*/ 1728655 h 3198602"/>
              <a:gd name="connsiteX1309" fmla="*/ 5322918 w 6941975"/>
              <a:gd name="connsiteY1309" fmla="*/ 1688336 h 3198602"/>
              <a:gd name="connsiteX1310" fmla="*/ 5293034 w 6941975"/>
              <a:gd name="connsiteY1310" fmla="*/ 1645858 h 3198602"/>
              <a:gd name="connsiteX1311" fmla="*/ 5266391 w 6941975"/>
              <a:gd name="connsiteY1311" fmla="*/ 1618859 h 3198602"/>
              <a:gd name="connsiteX1312" fmla="*/ 5271792 w 6941975"/>
              <a:gd name="connsiteY1312" fmla="*/ 1559101 h 3198602"/>
              <a:gd name="connsiteX1313" fmla="*/ 5267831 w 6941975"/>
              <a:gd name="connsiteY1313" fmla="*/ 1544342 h 3198602"/>
              <a:gd name="connsiteX1314" fmla="*/ 5266391 w 6941975"/>
              <a:gd name="connsiteY1314" fmla="*/ 1512303 h 3198602"/>
              <a:gd name="connsiteX1315" fmla="*/ 5254509 w 6941975"/>
              <a:gd name="connsiteY1315" fmla="*/ 1488184 h 3198602"/>
              <a:gd name="connsiteX1316" fmla="*/ 5244068 w 6941975"/>
              <a:gd name="connsiteY1316" fmla="*/ 1462625 h 3198602"/>
              <a:gd name="connsiteX1317" fmla="*/ 5219945 w 6941975"/>
              <a:gd name="connsiteY1317" fmla="*/ 1416187 h 3198602"/>
              <a:gd name="connsiteX1318" fmla="*/ 5175659 w 6941975"/>
              <a:gd name="connsiteY1318" fmla="*/ 1441386 h 3198602"/>
              <a:gd name="connsiteX1319" fmla="*/ 5152976 w 6941975"/>
              <a:gd name="connsiteY1319" fmla="*/ 1425187 h 3198602"/>
              <a:gd name="connsiteX1320" fmla="*/ 5156937 w 6941975"/>
              <a:gd name="connsiteY1320" fmla="*/ 1399988 h 3198602"/>
              <a:gd name="connsiteX1321" fmla="*/ 5134254 w 6941975"/>
              <a:gd name="connsiteY1321" fmla="*/ 1362549 h 3198602"/>
              <a:gd name="connsiteX1322" fmla="*/ 5125973 w 6941975"/>
              <a:gd name="connsiteY1322" fmla="*/ 1346350 h 3198602"/>
              <a:gd name="connsiteX1323" fmla="*/ 5100769 w 6941975"/>
              <a:gd name="connsiteY1323" fmla="*/ 1327990 h 3198602"/>
              <a:gd name="connsiteX1324" fmla="*/ 5082047 w 6941975"/>
              <a:gd name="connsiteY1324" fmla="*/ 1303871 h 3198602"/>
              <a:gd name="connsiteX1325" fmla="*/ 5067285 w 6941975"/>
              <a:gd name="connsiteY1325" fmla="*/ 1278312 h 3198602"/>
              <a:gd name="connsiteX1326" fmla="*/ 5043162 w 6941975"/>
              <a:gd name="connsiteY1326" fmla="*/ 1290552 h 3198602"/>
              <a:gd name="connsiteX1327" fmla="*/ 5007157 w 6941975"/>
              <a:gd name="connsiteY1327" fmla="*/ 1297032 h 3198602"/>
              <a:gd name="connsiteX1328" fmla="*/ 4961431 w 6941975"/>
              <a:gd name="connsiteY1328" fmla="*/ 1323671 h 3198602"/>
              <a:gd name="connsiteX1329" fmla="*/ 4932267 w 6941975"/>
              <a:gd name="connsiteY1329" fmla="*/ 1345270 h 3198602"/>
              <a:gd name="connsiteX1330" fmla="*/ 4895903 w 6941975"/>
              <a:gd name="connsiteY1330" fmla="*/ 1385228 h 3198602"/>
              <a:gd name="connsiteX1331" fmla="*/ 4873580 w 6941975"/>
              <a:gd name="connsiteY1331" fmla="*/ 1402867 h 3198602"/>
              <a:gd name="connsiteX1332" fmla="*/ 4861338 w 6941975"/>
              <a:gd name="connsiteY1332" fmla="*/ 1421227 h 3198602"/>
              <a:gd name="connsiteX1333" fmla="*/ 4815972 w 6941975"/>
              <a:gd name="connsiteY1333" fmla="*/ 1454705 h 3198602"/>
              <a:gd name="connsiteX1334" fmla="*/ 4823893 w 6941975"/>
              <a:gd name="connsiteY1334" fmla="*/ 1515183 h 3198602"/>
              <a:gd name="connsiteX1335" fmla="*/ 4814532 w 6941975"/>
              <a:gd name="connsiteY1335" fmla="*/ 1543262 h 3198602"/>
              <a:gd name="connsiteX1336" fmla="*/ 4815972 w 6941975"/>
              <a:gd name="connsiteY1336" fmla="*/ 1569901 h 3198602"/>
              <a:gd name="connsiteX1337" fmla="*/ 4805171 w 6941975"/>
              <a:gd name="connsiteY1337" fmla="*/ 1583220 h 3198602"/>
              <a:gd name="connsiteX1338" fmla="*/ 4797250 w 6941975"/>
              <a:gd name="connsiteY1338" fmla="*/ 1599060 h 3198602"/>
              <a:gd name="connsiteX1339" fmla="*/ 4781048 w 6941975"/>
              <a:gd name="connsiteY1339" fmla="*/ 1613819 h 3198602"/>
              <a:gd name="connsiteX1340" fmla="*/ 4766646 w 6941975"/>
              <a:gd name="connsiteY1340" fmla="*/ 1628219 h 3198602"/>
              <a:gd name="connsiteX1341" fmla="*/ 4716959 w 6941975"/>
              <a:gd name="connsiteY1341" fmla="*/ 1553702 h 3198602"/>
              <a:gd name="connsiteX1342" fmla="*/ 4692836 w 6941975"/>
              <a:gd name="connsiteY1342" fmla="*/ 1520223 h 3198602"/>
              <a:gd name="connsiteX1343" fmla="*/ 4674114 w 6941975"/>
              <a:gd name="connsiteY1343" fmla="*/ 1469465 h 3198602"/>
              <a:gd name="connsiteX1344" fmla="*/ 4648550 w 6941975"/>
              <a:gd name="connsiteY1344" fmla="*/ 1425187 h 3198602"/>
              <a:gd name="connsiteX1345" fmla="*/ 4635229 w 6941975"/>
              <a:gd name="connsiteY1345" fmla="*/ 1382708 h 3198602"/>
              <a:gd name="connsiteX1346" fmla="*/ 4624787 w 6941975"/>
              <a:gd name="connsiteY1346" fmla="*/ 1337350 h 3198602"/>
              <a:gd name="connsiteX1347" fmla="*/ 4613986 w 6941975"/>
              <a:gd name="connsiteY1347" fmla="*/ 1302431 h 3198602"/>
              <a:gd name="connsiteX1348" fmla="*/ 4580501 w 6941975"/>
              <a:gd name="connsiteY1348" fmla="*/ 1318271 h 3198602"/>
              <a:gd name="connsiteX1349" fmla="*/ 4539096 w 6941975"/>
              <a:gd name="connsiteY1349" fmla="*/ 1271833 h 3198602"/>
              <a:gd name="connsiteX1350" fmla="*/ 4488329 w 6941975"/>
              <a:gd name="connsiteY1350" fmla="*/ 1235474 h 3198602"/>
              <a:gd name="connsiteX1351" fmla="*/ 4450885 w 6941975"/>
              <a:gd name="connsiteY1351" fmla="*/ 1203435 h 3198602"/>
              <a:gd name="connsiteX1352" fmla="*/ 4435042 w 6941975"/>
              <a:gd name="connsiteY1352" fmla="*/ 1205955 h 3198602"/>
              <a:gd name="connsiteX1353" fmla="*/ 4390757 w 6941975"/>
              <a:gd name="connsiteY1353" fmla="*/ 1205955 h 3198602"/>
              <a:gd name="connsiteX1354" fmla="*/ 4334229 w 6941975"/>
              <a:gd name="connsiteY1354" fmla="*/ 1208835 h 3198602"/>
              <a:gd name="connsiteX1355" fmla="*/ 4291744 w 6941975"/>
              <a:gd name="connsiteY1355" fmla="*/ 1203435 h 3198602"/>
              <a:gd name="connsiteX1356" fmla="*/ 4242417 w 6941975"/>
              <a:gd name="connsiteY1356" fmla="*/ 1188676 h 3198602"/>
              <a:gd name="connsiteX1357" fmla="*/ 4223695 w 6941975"/>
              <a:gd name="connsiteY1357" fmla="*/ 1163477 h 3198602"/>
              <a:gd name="connsiteX1358" fmla="*/ 4192731 w 6941975"/>
              <a:gd name="connsiteY1358" fmla="*/ 1172836 h 3198602"/>
              <a:gd name="connsiteX1359" fmla="*/ 4131163 w 6941975"/>
              <a:gd name="connsiteY1359" fmla="*/ 1156637 h 3198602"/>
              <a:gd name="connsiteX1360" fmla="*/ 4100559 w 6941975"/>
              <a:gd name="connsiteY1360" fmla="*/ 1139358 h 3198602"/>
              <a:gd name="connsiteX1361" fmla="*/ 4045832 w 6941975"/>
              <a:gd name="connsiteY1361" fmla="*/ 1084640 h 3198602"/>
              <a:gd name="connsiteX1362" fmla="*/ 4016308 w 6941975"/>
              <a:gd name="connsiteY1362" fmla="*/ 1103359 h 3198602"/>
              <a:gd name="connsiteX1363" fmla="*/ 4031070 w 6941975"/>
              <a:gd name="connsiteY1363" fmla="*/ 1133958 h 3198602"/>
              <a:gd name="connsiteX1364" fmla="*/ 4081836 w 6941975"/>
              <a:gd name="connsiteY1364" fmla="*/ 1191556 h 3198602"/>
              <a:gd name="connsiteX1365" fmla="*/ 4104519 w 6941975"/>
              <a:gd name="connsiteY1365" fmla="*/ 1192636 h 3198602"/>
              <a:gd name="connsiteX1366" fmla="*/ 4116761 w 6941975"/>
              <a:gd name="connsiteY1366" fmla="*/ 1232954 h 3198602"/>
              <a:gd name="connsiteX1367" fmla="*/ 4212893 w 6941975"/>
              <a:gd name="connsiteY1367" fmla="*/ 1190116 h 3198602"/>
              <a:gd name="connsiteX1368" fmla="*/ 4227655 w 6941975"/>
              <a:gd name="connsiteY1368" fmla="*/ 1218195 h 3198602"/>
              <a:gd name="connsiteX1369" fmla="*/ 4250338 w 6941975"/>
              <a:gd name="connsiteY1369" fmla="*/ 1240874 h 3198602"/>
              <a:gd name="connsiteX1370" fmla="*/ 4275542 w 6941975"/>
              <a:gd name="connsiteY1370" fmla="*/ 1245194 h 3198602"/>
              <a:gd name="connsiteX1371" fmla="*/ 4309386 w 6941975"/>
              <a:gd name="connsiteY1371" fmla="*/ 1280832 h 3198602"/>
              <a:gd name="connsiteX1372" fmla="*/ 4286343 w 6941975"/>
              <a:gd name="connsiteY1372" fmla="*/ 1322591 h 3198602"/>
              <a:gd name="connsiteX1373" fmla="*/ 4270501 w 6941975"/>
              <a:gd name="connsiteY1373" fmla="*/ 1338430 h 3198602"/>
              <a:gd name="connsiteX1374" fmla="*/ 4267621 w 6941975"/>
              <a:gd name="connsiteY1374" fmla="*/ 1355709 h 3198602"/>
              <a:gd name="connsiteX1375" fmla="*/ 4246378 w 6941975"/>
              <a:gd name="connsiteY1375" fmla="*/ 1374429 h 3198602"/>
              <a:gd name="connsiteX1376" fmla="*/ 4223695 w 6941975"/>
              <a:gd name="connsiteY1376" fmla="*/ 1392068 h 3198602"/>
              <a:gd name="connsiteX1377" fmla="*/ 4200652 w 6941975"/>
              <a:gd name="connsiteY1377" fmla="*/ 1410787 h 3198602"/>
              <a:gd name="connsiteX1378" fmla="*/ 4151325 w 6941975"/>
              <a:gd name="connsiteY1378" fmla="*/ 1424107 h 3198602"/>
              <a:gd name="connsiteX1379" fmla="*/ 4130083 w 6941975"/>
              <a:gd name="connsiteY1379" fmla="*/ 1452186 h 3198602"/>
              <a:gd name="connsiteX1380" fmla="*/ 4079316 w 6941975"/>
              <a:gd name="connsiteY1380" fmla="*/ 1468385 h 3198602"/>
              <a:gd name="connsiteX1381" fmla="*/ 4051232 w 6941975"/>
              <a:gd name="connsiteY1381" fmla="*/ 1486744 h 3198602"/>
              <a:gd name="connsiteX1382" fmla="*/ 4037911 w 6941975"/>
              <a:gd name="connsiteY1382" fmla="*/ 1488184 h 3198602"/>
              <a:gd name="connsiteX1383" fmla="*/ 4012347 w 6941975"/>
              <a:gd name="connsiteY1383" fmla="*/ 1498984 h 3198602"/>
              <a:gd name="connsiteX1384" fmla="*/ 3992185 w 6941975"/>
              <a:gd name="connsiteY1384" fmla="*/ 1501864 h 3198602"/>
              <a:gd name="connsiteX1385" fmla="*/ 3932057 w 6941975"/>
              <a:gd name="connsiteY1385" fmla="*/ 1516263 h 3198602"/>
              <a:gd name="connsiteX1386" fmla="*/ 3909374 w 6941975"/>
              <a:gd name="connsiteY1386" fmla="*/ 1445346 h 3198602"/>
              <a:gd name="connsiteX1387" fmla="*/ 3888131 w 6941975"/>
              <a:gd name="connsiteY1387" fmla="*/ 1421227 h 3198602"/>
              <a:gd name="connsiteX1388" fmla="*/ 3898572 w 6941975"/>
              <a:gd name="connsiteY1388" fmla="*/ 1407907 h 3198602"/>
              <a:gd name="connsiteX1389" fmla="*/ 3873369 w 6941975"/>
              <a:gd name="connsiteY1389" fmla="*/ 1374429 h 3198602"/>
              <a:gd name="connsiteX1390" fmla="*/ 3862568 w 6941975"/>
              <a:gd name="connsiteY1390" fmla="*/ 1353189 h 3198602"/>
              <a:gd name="connsiteX1391" fmla="*/ 3808921 w 6941975"/>
              <a:gd name="connsiteY1391" fmla="*/ 1289112 h 3198602"/>
              <a:gd name="connsiteX1392" fmla="*/ 3807841 w 6941975"/>
              <a:gd name="connsiteY1392" fmla="*/ 1268953 h 3198602"/>
              <a:gd name="connsiteX1393" fmla="*/ 3791638 w 6941975"/>
              <a:gd name="connsiteY1393" fmla="*/ 1240874 h 3198602"/>
              <a:gd name="connsiteX1394" fmla="*/ 3770396 w 6941975"/>
              <a:gd name="connsiteY1394" fmla="*/ 1222155 h 3198602"/>
              <a:gd name="connsiteX1395" fmla="*/ 3762115 w 6941975"/>
              <a:gd name="connsiteY1395" fmla="*/ 1201995 h 3198602"/>
              <a:gd name="connsiteX1396" fmla="*/ 3708828 w 6941975"/>
              <a:gd name="connsiteY1396" fmla="*/ 1137918 h 3198602"/>
              <a:gd name="connsiteX1397" fmla="*/ 3680744 w 6941975"/>
              <a:gd name="connsiteY1397" fmla="*/ 1147277 h 3198602"/>
              <a:gd name="connsiteX1398" fmla="*/ 3703427 w 6941975"/>
              <a:gd name="connsiteY1398" fmla="*/ 1194076 h 3198602"/>
              <a:gd name="connsiteX1399" fmla="*/ 3728630 w 6941975"/>
              <a:gd name="connsiteY1399" fmla="*/ 1236914 h 3198602"/>
              <a:gd name="connsiteX1400" fmla="*/ 3732951 w 6941975"/>
              <a:gd name="connsiteY1400" fmla="*/ 1255633 h 3198602"/>
              <a:gd name="connsiteX1401" fmla="*/ 3772916 w 6941975"/>
              <a:gd name="connsiteY1401" fmla="*/ 1307831 h 3198602"/>
              <a:gd name="connsiteX1402" fmla="*/ 3776876 w 6941975"/>
              <a:gd name="connsiteY1402" fmla="*/ 1351749 h 3198602"/>
              <a:gd name="connsiteX1403" fmla="*/ 3814321 w 6941975"/>
              <a:gd name="connsiteY1403" fmla="*/ 1392068 h 3198602"/>
              <a:gd name="connsiteX1404" fmla="*/ 3827643 w 6941975"/>
              <a:gd name="connsiteY1404" fmla="*/ 1433466 h 3198602"/>
              <a:gd name="connsiteX1405" fmla="*/ 3874449 w 6941975"/>
              <a:gd name="connsiteY1405" fmla="*/ 1469465 h 3198602"/>
              <a:gd name="connsiteX1406" fmla="*/ 3911894 w 6941975"/>
              <a:gd name="connsiteY1406" fmla="*/ 1506903 h 3198602"/>
              <a:gd name="connsiteX1407" fmla="*/ 3930617 w 6941975"/>
              <a:gd name="connsiteY1407" fmla="*/ 1521663 h 3198602"/>
              <a:gd name="connsiteX1408" fmla="*/ 3925216 w 6941975"/>
              <a:gd name="connsiteY1408" fmla="*/ 1541822 h 3198602"/>
              <a:gd name="connsiteX1409" fmla="*/ 3963021 w 6941975"/>
              <a:gd name="connsiteY1409" fmla="*/ 1573861 h 3198602"/>
              <a:gd name="connsiteX1410" fmla="*/ 3989664 w 6941975"/>
              <a:gd name="connsiteY1410" fmla="*/ 1565941 h 3198602"/>
              <a:gd name="connsiteX1411" fmla="*/ 4005506 w 6941975"/>
              <a:gd name="connsiteY1411" fmla="*/ 1565941 h 3198602"/>
              <a:gd name="connsiteX1412" fmla="*/ 4027109 w 6941975"/>
              <a:gd name="connsiteY1412" fmla="*/ 1556581 h 3198602"/>
              <a:gd name="connsiteX1413" fmla="*/ 4073915 w 6941975"/>
              <a:gd name="connsiteY1413" fmla="*/ 1552622 h 3198602"/>
              <a:gd name="connsiteX1414" fmla="*/ 4113881 w 6941975"/>
              <a:gd name="connsiteY1414" fmla="*/ 1540382 h 3198602"/>
              <a:gd name="connsiteX1415" fmla="*/ 4113881 w 6941975"/>
              <a:gd name="connsiteY1415" fmla="*/ 1587180 h 3198602"/>
              <a:gd name="connsiteX1416" fmla="*/ 4111360 w 6941975"/>
              <a:gd name="connsiteY1416" fmla="*/ 1601940 h 3198602"/>
              <a:gd name="connsiteX1417" fmla="*/ 4076436 w 6941975"/>
              <a:gd name="connsiteY1417" fmla="*/ 1664577 h 3198602"/>
              <a:gd name="connsiteX1418" fmla="*/ 4071035 w 6941975"/>
              <a:gd name="connsiteY1418" fmla="*/ 1685816 h 3198602"/>
              <a:gd name="connsiteX1419" fmla="*/ 4024229 w 6941975"/>
              <a:gd name="connsiteY1419" fmla="*/ 1745934 h 3198602"/>
              <a:gd name="connsiteX1420" fmla="*/ 3997585 w 6941975"/>
              <a:gd name="connsiteY1420" fmla="*/ 1772573 h 3198602"/>
              <a:gd name="connsiteX1421" fmla="*/ 3965541 w 6941975"/>
              <a:gd name="connsiteY1421" fmla="*/ 1792732 h 3198602"/>
              <a:gd name="connsiteX1422" fmla="*/ 3906853 w 6941975"/>
              <a:gd name="connsiteY1422" fmla="*/ 1851410 h 3198602"/>
              <a:gd name="connsiteX1423" fmla="*/ 3891731 w 6941975"/>
              <a:gd name="connsiteY1423" fmla="*/ 1875529 h 3198602"/>
              <a:gd name="connsiteX1424" fmla="*/ 3862568 w 6941975"/>
              <a:gd name="connsiteY1424" fmla="*/ 1899648 h 3198602"/>
              <a:gd name="connsiteX1425" fmla="*/ 3846366 w 6941975"/>
              <a:gd name="connsiteY1425" fmla="*/ 1934567 h 3198602"/>
              <a:gd name="connsiteX1426" fmla="*/ 3826563 w 6941975"/>
              <a:gd name="connsiteY1426" fmla="*/ 1981365 h 3198602"/>
              <a:gd name="connsiteX1427" fmla="*/ 3837004 w 6941975"/>
              <a:gd name="connsiteY1427" fmla="*/ 2002604 h 3198602"/>
              <a:gd name="connsiteX1428" fmla="*/ 3835924 w 6941975"/>
              <a:gd name="connsiteY1428" fmla="*/ 2044003 h 3198602"/>
              <a:gd name="connsiteX1429" fmla="*/ 3862568 w 6941975"/>
              <a:gd name="connsiteY1429" fmla="*/ 2094761 h 3198602"/>
              <a:gd name="connsiteX1430" fmla="*/ 3862568 w 6941975"/>
              <a:gd name="connsiteY1430" fmla="*/ 2171077 h 3198602"/>
              <a:gd name="connsiteX1431" fmla="*/ 3864008 w 6941975"/>
              <a:gd name="connsiteY1431" fmla="*/ 2209956 h 3198602"/>
              <a:gd name="connsiteX1432" fmla="*/ 3827643 w 6941975"/>
              <a:gd name="connsiteY1432" fmla="*/ 2249914 h 3198602"/>
              <a:gd name="connsiteX1433" fmla="*/ 3782277 w 6941975"/>
              <a:gd name="connsiteY1433" fmla="*/ 2270074 h 3198602"/>
              <a:gd name="connsiteX1434" fmla="*/ 3755274 w 6941975"/>
              <a:gd name="connsiteY1434" fmla="*/ 2296713 h 3198602"/>
              <a:gd name="connsiteX1435" fmla="*/ 3716749 w 6941975"/>
              <a:gd name="connsiteY1435" fmla="*/ 2335591 h 3198602"/>
              <a:gd name="connsiteX1436" fmla="*/ 3724670 w 6941975"/>
              <a:gd name="connsiteY1436" fmla="*/ 2362230 h 3198602"/>
              <a:gd name="connsiteX1437" fmla="*/ 3726110 w 6941975"/>
              <a:gd name="connsiteY1437" fmla="*/ 2431707 h 3198602"/>
              <a:gd name="connsiteX1438" fmla="*/ 3662021 w 6941975"/>
              <a:gd name="connsiteY1438" fmla="*/ 2474546 h 3198602"/>
              <a:gd name="connsiteX1439" fmla="*/ 3664542 w 6941975"/>
              <a:gd name="connsiteY1439" fmla="*/ 2495785 h 3198602"/>
              <a:gd name="connsiteX1440" fmla="*/ 3651220 w 6941975"/>
              <a:gd name="connsiteY1440" fmla="*/ 2534663 h 3198602"/>
              <a:gd name="connsiteX1441" fmla="*/ 3623136 w 6941975"/>
              <a:gd name="connsiteY1441" fmla="*/ 2560222 h 3198602"/>
              <a:gd name="connsiteX1442" fmla="*/ 3595053 w 6941975"/>
              <a:gd name="connsiteY1442" fmla="*/ 2601621 h 3198602"/>
              <a:gd name="connsiteX1443" fmla="*/ 3537805 w 6941975"/>
              <a:gd name="connsiteY1443" fmla="*/ 2650939 h 3198602"/>
              <a:gd name="connsiteX1444" fmla="*/ 3460395 w 6941975"/>
              <a:gd name="connsiteY1444" fmla="*/ 2679378 h 3198602"/>
              <a:gd name="connsiteX1445" fmla="*/ 3409629 w 6941975"/>
              <a:gd name="connsiteY1445" fmla="*/ 2677938 h 3198602"/>
              <a:gd name="connsiteX1446" fmla="*/ 3388386 w 6941975"/>
              <a:gd name="connsiteY1446" fmla="*/ 2685857 h 3198602"/>
              <a:gd name="connsiteX1447" fmla="*/ 3373624 w 6941975"/>
              <a:gd name="connsiteY1447" fmla="*/ 2685857 h 3198602"/>
              <a:gd name="connsiteX1448" fmla="*/ 3349501 w 6941975"/>
              <a:gd name="connsiteY1448" fmla="*/ 2693777 h 3198602"/>
              <a:gd name="connsiteX1449" fmla="*/ 3309535 w 6941975"/>
              <a:gd name="connsiteY1449" fmla="*/ 2652379 h 3198602"/>
              <a:gd name="connsiteX1450" fmla="*/ 3316016 w 6941975"/>
              <a:gd name="connsiteY1450" fmla="*/ 2629700 h 3198602"/>
              <a:gd name="connsiteX1451" fmla="*/ 3297294 w 6941975"/>
              <a:gd name="connsiteY1451" fmla="*/ 2594781 h 3198602"/>
              <a:gd name="connsiteX1452" fmla="*/ 3278571 w 6941975"/>
              <a:gd name="connsiteY1452" fmla="*/ 2550863 h 3198602"/>
              <a:gd name="connsiteX1453" fmla="*/ 3253008 w 6941975"/>
              <a:gd name="connsiteY1453" fmla="*/ 2521344 h 3198602"/>
              <a:gd name="connsiteX1454" fmla="*/ 3235726 w 6941975"/>
              <a:gd name="connsiteY1454" fmla="*/ 2451867 h 3198602"/>
              <a:gd name="connsiteX1455" fmla="*/ 3227805 w 6941975"/>
              <a:gd name="connsiteY1455" fmla="*/ 2425228 h 3198602"/>
              <a:gd name="connsiteX1456" fmla="*/ 3226365 w 6941975"/>
              <a:gd name="connsiteY1456" fmla="*/ 2388869 h 3198602"/>
              <a:gd name="connsiteX1457" fmla="*/ 3210162 w 6941975"/>
              <a:gd name="connsiteY1457" fmla="*/ 2363670 h 3198602"/>
              <a:gd name="connsiteX1458" fmla="*/ 3186399 w 6941975"/>
              <a:gd name="connsiteY1458" fmla="*/ 2310032 h 3198602"/>
              <a:gd name="connsiteX1459" fmla="*/ 3162276 w 6941975"/>
              <a:gd name="connsiteY1459" fmla="*/ 2270074 h 3198602"/>
              <a:gd name="connsiteX1460" fmla="*/ 3164797 w 6941975"/>
              <a:gd name="connsiteY1460" fmla="*/ 2232635 h 3198602"/>
              <a:gd name="connsiteX1461" fmla="*/ 3175598 w 6941975"/>
              <a:gd name="connsiteY1461" fmla="*/ 2205636 h 3198602"/>
              <a:gd name="connsiteX1462" fmla="*/ 3177038 w 6941975"/>
              <a:gd name="connsiteY1462" fmla="*/ 2184397 h 3198602"/>
              <a:gd name="connsiteX1463" fmla="*/ 3213043 w 6941975"/>
              <a:gd name="connsiteY1463" fmla="*/ 2105560 h 3198602"/>
              <a:gd name="connsiteX1464" fmla="*/ 3198281 w 6941975"/>
              <a:gd name="connsiteY1464" fmla="*/ 2064162 h 3198602"/>
              <a:gd name="connsiteX1465" fmla="*/ 3202601 w 6941975"/>
              <a:gd name="connsiteY1465" fmla="*/ 2040043 h 3198602"/>
              <a:gd name="connsiteX1466" fmla="*/ 3187480 w 6941975"/>
              <a:gd name="connsiteY1466" fmla="*/ 2001524 h 3198602"/>
              <a:gd name="connsiteX1467" fmla="*/ 3146074 w 6941975"/>
              <a:gd name="connsiteY1467" fmla="*/ 1922687 h 3198602"/>
              <a:gd name="connsiteX1468" fmla="*/ 3112950 w 6941975"/>
              <a:gd name="connsiteY1468" fmla="*/ 1890288 h 3198602"/>
              <a:gd name="connsiteX1469" fmla="*/ 3096748 w 6941975"/>
              <a:gd name="connsiteY1469" fmla="*/ 1857170 h 3198602"/>
              <a:gd name="connsiteX1470" fmla="*/ 3104669 w 6941975"/>
              <a:gd name="connsiteY1470" fmla="*/ 1837011 h 3198602"/>
              <a:gd name="connsiteX1471" fmla="*/ 3111510 w 6941975"/>
              <a:gd name="connsiteY1471" fmla="*/ 1792732 h 3198602"/>
              <a:gd name="connsiteX1472" fmla="*/ 3119431 w 6941975"/>
              <a:gd name="connsiteY1472" fmla="*/ 1756374 h 3198602"/>
              <a:gd name="connsiteX1473" fmla="*/ 3087386 w 6941975"/>
              <a:gd name="connsiteY1473" fmla="*/ 1720735 h 3198602"/>
              <a:gd name="connsiteX1474" fmla="*/ 3025818 w 6941975"/>
              <a:gd name="connsiteY1474" fmla="*/ 1724695 h 3198602"/>
              <a:gd name="connsiteX1475" fmla="*/ 2977572 w 6941975"/>
              <a:gd name="connsiteY1475" fmla="*/ 1673577 h 3198602"/>
              <a:gd name="connsiteX1476" fmla="*/ 2873519 w 6941975"/>
              <a:gd name="connsiteY1476" fmla="*/ 1694816 h 3198602"/>
              <a:gd name="connsiteX1477" fmla="*/ 2829233 w 6941975"/>
              <a:gd name="connsiteY1477" fmla="*/ 1712455 h 3198602"/>
              <a:gd name="connsiteX1478" fmla="*/ 2791788 w 6941975"/>
              <a:gd name="connsiteY1478" fmla="*/ 1704536 h 3198602"/>
              <a:gd name="connsiteX1479" fmla="*/ 2739941 w 6941975"/>
              <a:gd name="connsiteY1479" fmla="*/ 1707056 h 3198602"/>
              <a:gd name="connsiteX1480" fmla="*/ 2696736 w 6941975"/>
              <a:gd name="connsiteY1480" fmla="*/ 1721815 h 3198602"/>
              <a:gd name="connsiteX1481" fmla="*/ 2630127 w 6941975"/>
              <a:gd name="connsiteY1481" fmla="*/ 1685816 h 3198602"/>
              <a:gd name="connsiteX1482" fmla="*/ 2600604 w 6941975"/>
              <a:gd name="connsiteY1482" fmla="*/ 1664577 h 3198602"/>
              <a:gd name="connsiteX1483" fmla="*/ 2570000 w 6941975"/>
              <a:gd name="connsiteY1483" fmla="*/ 1644058 h 3198602"/>
              <a:gd name="connsiteX1484" fmla="*/ 2553797 w 6941975"/>
              <a:gd name="connsiteY1484" fmla="*/ 1603020 h 3198602"/>
              <a:gd name="connsiteX1485" fmla="*/ 2512392 w 6941975"/>
              <a:gd name="connsiteY1485" fmla="*/ 1560541 h 3198602"/>
              <a:gd name="connsiteX1486" fmla="*/ 2472067 w 6941975"/>
              <a:gd name="connsiteY1486" fmla="*/ 1517703 h 3198602"/>
              <a:gd name="connsiteX1487" fmla="*/ 2474947 w 6941975"/>
              <a:gd name="connsiteY1487" fmla="*/ 1493584 h 3198602"/>
              <a:gd name="connsiteX1488" fmla="*/ 2465586 w 6941975"/>
              <a:gd name="connsiteY1488" fmla="*/ 1466945 h 3198602"/>
              <a:gd name="connsiteX1489" fmla="*/ 2482869 w 6941975"/>
              <a:gd name="connsiteY1489" fmla="*/ 1435986 h 3198602"/>
              <a:gd name="connsiteX1490" fmla="*/ 2485749 w 6941975"/>
              <a:gd name="connsiteY1490" fmla="*/ 1417267 h 3198602"/>
              <a:gd name="connsiteX1491" fmla="*/ 2496550 w 6941975"/>
              <a:gd name="connsiteY1491" fmla="*/ 1375869 h 3198602"/>
              <a:gd name="connsiteX1492" fmla="*/ 2488269 w 6941975"/>
              <a:gd name="connsiteY1492" fmla="*/ 1350670 h 3198602"/>
              <a:gd name="connsiteX1493" fmla="*/ 2492230 w 6941975"/>
              <a:gd name="connsiteY1493" fmla="*/ 1333390 h 3198602"/>
              <a:gd name="connsiteX1494" fmla="*/ 2474947 w 6941975"/>
              <a:gd name="connsiteY1494" fmla="*/ 1306391 h 3198602"/>
              <a:gd name="connsiteX1495" fmla="*/ 2496550 w 6941975"/>
              <a:gd name="connsiteY1495" fmla="*/ 1266433 h 3198602"/>
              <a:gd name="connsiteX1496" fmla="*/ 2505551 w 6941975"/>
              <a:gd name="connsiteY1496" fmla="*/ 1243394 h 3198602"/>
              <a:gd name="connsiteX1497" fmla="*/ 2531114 w 6941975"/>
              <a:gd name="connsiteY1497" fmla="*/ 1215315 h 3198602"/>
              <a:gd name="connsiteX1498" fmla="*/ 2540476 w 6941975"/>
              <a:gd name="connsiteY1498" fmla="*/ 1188676 h 3198602"/>
              <a:gd name="connsiteX1499" fmla="*/ 2564599 w 6941975"/>
              <a:gd name="connsiteY1499" fmla="*/ 1165997 h 3198602"/>
              <a:gd name="connsiteX1500" fmla="*/ 2580441 w 6941975"/>
              <a:gd name="connsiteY1500" fmla="*/ 1143318 h 3198602"/>
              <a:gd name="connsiteX1501" fmla="*/ 2604564 w 6941975"/>
              <a:gd name="connsiteY1501" fmla="*/ 1133958 h 3198602"/>
              <a:gd name="connsiteX1502" fmla="*/ 2659291 w 6941975"/>
              <a:gd name="connsiteY1502" fmla="*/ 1084640 h 3198602"/>
              <a:gd name="connsiteX1503" fmla="*/ 2670093 w 6941975"/>
              <a:gd name="connsiteY1503" fmla="*/ 1038922 h 3198602"/>
              <a:gd name="connsiteX1504" fmla="*/ 2698176 w 6941975"/>
              <a:gd name="connsiteY1504" fmla="*/ 1004363 h 3198602"/>
              <a:gd name="connsiteX1505" fmla="*/ 2742101 w 6941975"/>
              <a:gd name="connsiteY1505" fmla="*/ 976284 h 3198602"/>
              <a:gd name="connsiteX1506" fmla="*/ 2757223 w 6941975"/>
              <a:gd name="connsiteY1506" fmla="*/ 942805 h 3198602"/>
              <a:gd name="connsiteX1507" fmla="*/ 2731660 w 6941975"/>
              <a:gd name="connsiteY1507" fmla="*/ 910767 h 3198602"/>
              <a:gd name="connsiteX1508" fmla="*/ 2694215 w 6941975"/>
              <a:gd name="connsiteY1508" fmla="*/ 906807 h 3198602"/>
              <a:gd name="connsiteX1509" fmla="*/ 2694215 w 6941975"/>
              <a:gd name="connsiteY1509" fmla="*/ 888088 h 3198602"/>
              <a:gd name="connsiteX1510" fmla="*/ 2684854 w 6941975"/>
              <a:gd name="connsiteY1510" fmla="*/ 866488 h 3198602"/>
              <a:gd name="connsiteX1511" fmla="*/ 2700697 w 6941975"/>
              <a:gd name="connsiteY1511" fmla="*/ 826530 h 3198602"/>
              <a:gd name="connsiteX1512" fmla="*/ 2699616 w 6941975"/>
              <a:gd name="connsiteY1512" fmla="*/ 768932 h 3198602"/>
              <a:gd name="connsiteX1513" fmla="*/ 2801149 w 6941975"/>
              <a:gd name="connsiteY1513" fmla="*/ 757053 h 3198602"/>
              <a:gd name="connsiteX1514" fmla="*/ 2821312 w 6941975"/>
              <a:gd name="connsiteY1514" fmla="*/ 755613 h 3198602"/>
              <a:gd name="connsiteX1515" fmla="*/ 2873519 w 6941975"/>
              <a:gd name="connsiteY1515" fmla="*/ 742293 h 3198602"/>
              <a:gd name="connsiteX1516" fmla="*/ 2877479 w 6941975"/>
              <a:gd name="connsiteY1516" fmla="*/ 696575 h 3198602"/>
              <a:gd name="connsiteX1517" fmla="*/ 2849395 w 6941975"/>
              <a:gd name="connsiteY1517" fmla="*/ 659496 h 3198602"/>
              <a:gd name="connsiteX1518" fmla="*/ 2809070 w 6941975"/>
              <a:gd name="connsiteY1518" fmla="*/ 639337 h 3198602"/>
              <a:gd name="connsiteX1519" fmla="*/ 2862717 w 6941975"/>
              <a:gd name="connsiteY1519" fmla="*/ 628898 h 3198602"/>
              <a:gd name="connsiteX1520" fmla="*/ 2878559 w 6941975"/>
              <a:gd name="connsiteY1520" fmla="*/ 607298 h 3198602"/>
              <a:gd name="connsiteX1521" fmla="*/ 2898722 w 6941975"/>
              <a:gd name="connsiteY1521" fmla="*/ 612698 h 3198602"/>
              <a:gd name="connsiteX1522" fmla="*/ 2934727 w 6941975"/>
              <a:gd name="connsiteY1522" fmla="*/ 596499 h 3198602"/>
              <a:gd name="connsiteX1523" fmla="*/ 2953449 w 6941975"/>
              <a:gd name="connsiteY1523" fmla="*/ 573820 h 3198602"/>
              <a:gd name="connsiteX1524" fmla="*/ 2971091 w 6941975"/>
              <a:gd name="connsiteY1524" fmla="*/ 568420 h 3198602"/>
              <a:gd name="connsiteX1525" fmla="*/ 3004576 w 6941975"/>
              <a:gd name="connsiteY1525" fmla="*/ 544301 h 3198602"/>
              <a:gd name="connsiteX1526" fmla="*/ 3033739 w 6941975"/>
              <a:gd name="connsiteY1526" fmla="*/ 512262 h 3198602"/>
              <a:gd name="connsiteX1527" fmla="*/ 3095307 w 6941975"/>
              <a:gd name="connsiteY1527" fmla="*/ 496063 h 3198602"/>
              <a:gd name="connsiteX1528" fmla="*/ 3086306 w 6941975"/>
              <a:gd name="connsiteY1528" fmla="*/ 442785 h 3198602"/>
              <a:gd name="connsiteX1529" fmla="*/ 3126272 w 6941975"/>
              <a:gd name="connsiteY1529" fmla="*/ 420105 h 3198602"/>
              <a:gd name="connsiteX1530" fmla="*/ 3134193 w 6941975"/>
              <a:gd name="connsiteY1530" fmla="*/ 458984 h 3198602"/>
              <a:gd name="connsiteX1531" fmla="*/ 3174158 w 6941975"/>
              <a:gd name="connsiteY1531" fmla="*/ 444224 h 3198602"/>
              <a:gd name="connsiteX1532" fmla="*/ 3151475 w 6941975"/>
              <a:gd name="connsiteY1532" fmla="*/ 407866 h 3198602"/>
              <a:gd name="connsiteX1533" fmla="*/ 3135273 w 6941975"/>
              <a:gd name="connsiteY1533" fmla="*/ 381227 h 3198602"/>
              <a:gd name="connsiteX1534" fmla="*/ 3070104 w 6941975"/>
              <a:gd name="connsiteY1534" fmla="*/ 409306 h 3198602"/>
              <a:gd name="connsiteX1535" fmla="*/ 3031219 w 6941975"/>
              <a:gd name="connsiteY1535" fmla="*/ 383747 h 3198602"/>
              <a:gd name="connsiteX1536" fmla="*/ 3029779 w 6941975"/>
              <a:gd name="connsiteY1536" fmla="*/ 362508 h 3198602"/>
              <a:gd name="connsiteX1537" fmla="*/ 3024738 w 6941975"/>
              <a:gd name="connsiteY1537" fmla="*/ 325069 h 3198602"/>
              <a:gd name="connsiteX1538" fmla="*/ 3075505 w 6941975"/>
              <a:gd name="connsiteY1538" fmla="*/ 295550 h 3198602"/>
              <a:gd name="connsiteX1539" fmla="*/ 3093867 w 6941975"/>
              <a:gd name="connsiteY1539" fmla="*/ 282591 h 3198602"/>
              <a:gd name="connsiteX1540" fmla="*/ 3135273 w 6941975"/>
              <a:gd name="connsiteY1540" fmla="*/ 275751 h 3198602"/>
              <a:gd name="connsiteX1541" fmla="*/ 3146074 w 6941975"/>
              <a:gd name="connsiteY1541" fmla="*/ 255592 h 3198602"/>
              <a:gd name="connsiteX1542" fmla="*/ 3162276 w 6941975"/>
              <a:gd name="connsiteY1542" fmla="*/ 240832 h 3198602"/>
              <a:gd name="connsiteX1543" fmla="*/ 3169117 w 6941975"/>
              <a:gd name="connsiteY1543" fmla="*/ 226073 h 3198602"/>
              <a:gd name="connsiteX1544" fmla="*/ 3210162 w 6941975"/>
              <a:gd name="connsiteY1544" fmla="*/ 191514 h 3198602"/>
              <a:gd name="connsiteX1545" fmla="*/ 3206562 w 6941975"/>
              <a:gd name="connsiteY1545" fmla="*/ 172795 h 3198602"/>
              <a:gd name="connsiteX1546" fmla="*/ 3237166 w 6941975"/>
              <a:gd name="connsiteY1546" fmla="*/ 168475 h 3198602"/>
              <a:gd name="connsiteX1547" fmla="*/ 3277131 w 6941975"/>
              <a:gd name="connsiteY1547" fmla="*/ 147236 h 3198602"/>
              <a:gd name="connsiteX1548" fmla="*/ 3322857 w 6941975"/>
              <a:gd name="connsiteY1548" fmla="*/ 140756 h 3198602"/>
              <a:gd name="connsiteX1549" fmla="*/ 3346980 w 6941975"/>
              <a:gd name="connsiteY1549" fmla="*/ 128517 h 3198602"/>
              <a:gd name="connsiteX1550" fmla="*/ 3361382 w 6941975"/>
              <a:gd name="connsiteY1550" fmla="*/ 129957 h 3198602"/>
              <a:gd name="connsiteX1551" fmla="*/ 3378664 w 6941975"/>
              <a:gd name="connsiteY1551" fmla="*/ 125997 h 3198602"/>
              <a:gd name="connsiteX1552" fmla="*/ 3413589 w 6941975"/>
              <a:gd name="connsiteY1552" fmla="*/ 128517 h 3198602"/>
              <a:gd name="connsiteX1553" fmla="*/ 3472637 w 6941975"/>
              <a:gd name="connsiteY1553" fmla="*/ 129957 h 3198602"/>
              <a:gd name="connsiteX1554" fmla="*/ 3492079 w 6941975"/>
              <a:gd name="connsiteY1554" fmla="*/ 148676 h 3198602"/>
              <a:gd name="connsiteX1555" fmla="*/ 3514762 w 6941975"/>
              <a:gd name="connsiteY1555" fmla="*/ 148676 h 3198602"/>
              <a:gd name="connsiteX1556" fmla="*/ 3559048 w 6941975"/>
              <a:gd name="connsiteY1556" fmla="*/ 160556 h 3198602"/>
              <a:gd name="connsiteX1557" fmla="*/ 3577770 w 6941975"/>
              <a:gd name="connsiteY1557" fmla="*/ 160556 h 3198602"/>
              <a:gd name="connsiteX1558" fmla="*/ 3636818 w 6941975"/>
              <a:gd name="connsiteY1558" fmla="*/ 179275 h 3198602"/>
              <a:gd name="connsiteX1559" fmla="*/ 3686145 w 6941975"/>
              <a:gd name="connsiteY1559" fmla="*/ 206274 h 3198602"/>
              <a:gd name="connsiteX1560" fmla="*/ 3644739 w 6941975"/>
              <a:gd name="connsiteY1560" fmla="*/ 228953 h 3198602"/>
              <a:gd name="connsiteX1561" fmla="*/ 3573810 w 6941975"/>
              <a:gd name="connsiteY1561" fmla="*/ 223553 h 3198602"/>
              <a:gd name="connsiteX1562" fmla="*/ 3636818 w 6941975"/>
              <a:gd name="connsiteY1562" fmla="*/ 272871 h 3198602"/>
              <a:gd name="connsiteX1563" fmla="*/ 3621696 w 6941975"/>
              <a:gd name="connsiteY1563" fmla="*/ 253072 h 3198602"/>
              <a:gd name="connsiteX1564" fmla="*/ 3669943 w 6941975"/>
              <a:gd name="connsiteY1564" fmla="*/ 257032 h 3198602"/>
              <a:gd name="connsiteX1565" fmla="*/ 3677864 w 6941975"/>
              <a:gd name="connsiteY1565" fmla="*/ 236873 h 3198602"/>
              <a:gd name="connsiteX1566" fmla="*/ 3737991 w 6941975"/>
              <a:gd name="connsiteY1566" fmla="*/ 223553 h 3198602"/>
              <a:gd name="connsiteX1567" fmla="*/ 3743752 w 6941975"/>
              <a:gd name="connsiteY1567" fmla="*/ 218153 h 3198602"/>
              <a:gd name="connsiteX1568" fmla="*/ 3736911 w 6941975"/>
              <a:gd name="connsiteY1568" fmla="*/ 181795 h 3198602"/>
              <a:gd name="connsiteX1569" fmla="*/ 3770396 w 6941975"/>
              <a:gd name="connsiteY1569" fmla="*/ 183595 h 3198602"/>
              <a:gd name="connsiteX1570" fmla="*/ 3764995 w 6941975"/>
              <a:gd name="connsiteY1570" fmla="*/ 199434 h 3198602"/>
              <a:gd name="connsiteX1571" fmla="*/ 3786238 w 6941975"/>
              <a:gd name="connsiteY1571" fmla="*/ 211674 h 3198602"/>
              <a:gd name="connsiteX1572" fmla="*/ 3814321 w 6941975"/>
              <a:gd name="connsiteY1572" fmla="*/ 192594 h 3198602"/>
              <a:gd name="connsiteX1573" fmla="*/ 3833044 w 6941975"/>
              <a:gd name="connsiteY1573" fmla="*/ 187555 h 3198602"/>
              <a:gd name="connsiteX1574" fmla="*/ 3853206 w 6941975"/>
              <a:gd name="connsiteY1574" fmla="*/ 176755 h 3198602"/>
              <a:gd name="connsiteX1575" fmla="*/ 3870489 w 6941975"/>
              <a:gd name="connsiteY1575" fmla="*/ 175315 h 3198602"/>
              <a:gd name="connsiteX1576" fmla="*/ 3893172 w 6941975"/>
              <a:gd name="connsiteY1576" fmla="*/ 167395 h 3198602"/>
              <a:gd name="connsiteX1577" fmla="*/ 3917295 w 6941975"/>
              <a:gd name="connsiteY1577" fmla="*/ 178195 h 3198602"/>
              <a:gd name="connsiteX1578" fmla="*/ 3937457 w 6941975"/>
              <a:gd name="connsiteY1578" fmla="*/ 174235 h 3198602"/>
              <a:gd name="connsiteX1579" fmla="*/ 3956180 w 6941975"/>
              <a:gd name="connsiteY1579" fmla="*/ 174235 h 3198602"/>
              <a:gd name="connsiteX1580" fmla="*/ 3988224 w 6941975"/>
              <a:gd name="connsiteY1580" fmla="*/ 166315 h 3198602"/>
              <a:gd name="connsiteX1581" fmla="*/ 4013787 w 6941975"/>
              <a:gd name="connsiteY1581" fmla="*/ 171355 h 3198602"/>
              <a:gd name="connsiteX1582" fmla="*/ 4008387 w 6941975"/>
              <a:gd name="connsiteY1582" fmla="*/ 148676 h 3198602"/>
              <a:gd name="connsiteX1583" fmla="*/ 4071035 w 6941975"/>
              <a:gd name="connsiteY1583" fmla="*/ 152636 h 3198602"/>
              <a:gd name="connsiteX1584" fmla="*/ 4158166 w 6941975"/>
              <a:gd name="connsiteY1584" fmla="*/ 172795 h 3198602"/>
              <a:gd name="connsiteX1585" fmla="*/ 4124682 w 6941975"/>
              <a:gd name="connsiteY1585" fmla="*/ 151196 h 3198602"/>
              <a:gd name="connsiteX1586" fmla="*/ 4109920 w 6941975"/>
              <a:gd name="connsiteY1586" fmla="*/ 123117 h 3198602"/>
              <a:gd name="connsiteX1587" fmla="*/ 4128642 w 6941975"/>
              <a:gd name="connsiteY1587" fmla="*/ 91078 h 3198602"/>
              <a:gd name="connsiteX1588" fmla="*/ 4190210 w 6941975"/>
              <a:gd name="connsiteY1588" fmla="*/ 95038 h 3198602"/>
              <a:gd name="connsiteX1589" fmla="*/ 4206053 w 6941975"/>
              <a:gd name="connsiteY1589" fmla="*/ 120597 h 3198602"/>
              <a:gd name="connsiteX1590" fmla="*/ 4231616 w 6941975"/>
              <a:gd name="connsiteY1590" fmla="*/ 96478 h 3198602"/>
              <a:gd name="connsiteX1591" fmla="*/ 4254299 w 6941975"/>
              <a:gd name="connsiteY1591" fmla="*/ 111237 h 3198602"/>
              <a:gd name="connsiteX1592" fmla="*/ 4287783 w 6941975"/>
              <a:gd name="connsiteY1592" fmla="*/ 89638 h 3198602"/>
              <a:gd name="connsiteX1593" fmla="*/ 4310466 w 6941975"/>
              <a:gd name="connsiteY1593" fmla="*/ 95038 h 3198602"/>
              <a:gd name="connsiteX1594" fmla="*/ 4311906 w 6941975"/>
              <a:gd name="connsiteY1594" fmla="*/ 75239 h 3198602"/>
              <a:gd name="connsiteX1595" fmla="*/ 4379955 w 6941975"/>
              <a:gd name="connsiteY1595" fmla="*/ 65519 h 3198602"/>
              <a:gd name="connsiteX1596" fmla="*/ 4378515 w 6941975"/>
              <a:gd name="connsiteY1596" fmla="*/ 48240 h 3198602"/>
              <a:gd name="connsiteX1597" fmla="*/ 4450885 w 6941975"/>
              <a:gd name="connsiteY1597" fmla="*/ 30961 h 3198602"/>
              <a:gd name="connsiteX1598" fmla="*/ 4497691 w 6941975"/>
              <a:gd name="connsiteY1598" fmla="*/ 14761 h 3198602"/>
              <a:gd name="connsiteX1599" fmla="*/ 4538016 w 6941975"/>
              <a:gd name="connsiteY1599" fmla="*/ 23041 h 3198602"/>
              <a:gd name="connsiteX1600" fmla="*/ 4561779 w 6941975"/>
              <a:gd name="connsiteY1600" fmla="*/ 17641 h 3198602"/>
              <a:gd name="connsiteX1601" fmla="*/ 4581942 w 6941975"/>
              <a:gd name="connsiteY1601" fmla="*/ 5762 h 3198602"/>
              <a:gd name="connsiteX1602" fmla="*/ 4621907 w 6941975"/>
              <a:gd name="connsiteY1602" fmla="*/ 5762 h 3198602"/>
              <a:gd name="connsiteX1603" fmla="*/ 4659352 w 6941975"/>
              <a:gd name="connsiteY1603" fmla="*/ 362 h 319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</a:cxnLst>
            <a:rect l="l" t="t" r="r" b="b"/>
            <a:pathLst>
              <a:path w="6941975" h="3198602">
                <a:moveTo>
                  <a:pt x="6147337" y="2844219"/>
                </a:moveTo>
                <a:cubicBezTo>
                  <a:pt x="6152948" y="2845256"/>
                  <a:pt x="6159282" y="2848954"/>
                  <a:pt x="6167063" y="2850217"/>
                </a:cubicBezTo>
                <a:cubicBezTo>
                  <a:pt x="6182627" y="2852743"/>
                  <a:pt x="6197467" y="2840475"/>
                  <a:pt x="6210135" y="2850217"/>
                </a:cubicBezTo>
                <a:cubicBezTo>
                  <a:pt x="6206154" y="2866814"/>
                  <a:pt x="6193124" y="2885575"/>
                  <a:pt x="6176474" y="2897121"/>
                </a:cubicBezTo>
                <a:cubicBezTo>
                  <a:pt x="6164168" y="2905419"/>
                  <a:pt x="6125801" y="2922376"/>
                  <a:pt x="6121458" y="2898564"/>
                </a:cubicBezTo>
                <a:cubicBezTo>
                  <a:pt x="6120010" y="2891709"/>
                  <a:pt x="6128697" y="2860680"/>
                  <a:pt x="6131955" y="2854186"/>
                </a:cubicBezTo>
                <a:cubicBezTo>
                  <a:pt x="6136841" y="2844805"/>
                  <a:pt x="6141727" y="2843181"/>
                  <a:pt x="6147337" y="2844219"/>
                </a:cubicBezTo>
                <a:close/>
                <a:moveTo>
                  <a:pt x="6755952" y="2842386"/>
                </a:moveTo>
                <a:cubicBezTo>
                  <a:pt x="6764231" y="2837012"/>
                  <a:pt x="6778269" y="2851341"/>
                  <a:pt x="6787987" y="2853132"/>
                </a:cubicBezTo>
                <a:cubicBezTo>
                  <a:pt x="6780428" y="2874984"/>
                  <a:pt x="6748034" y="2886447"/>
                  <a:pt x="6726437" y="2900776"/>
                </a:cubicBezTo>
                <a:cubicBezTo>
                  <a:pt x="6719958" y="2905075"/>
                  <a:pt x="6714199" y="2915105"/>
                  <a:pt x="6706280" y="2917971"/>
                </a:cubicBezTo>
                <a:cubicBezTo>
                  <a:pt x="6695842" y="2922269"/>
                  <a:pt x="6683964" y="2920836"/>
                  <a:pt x="6672805" y="2925852"/>
                </a:cubicBezTo>
                <a:cubicBezTo>
                  <a:pt x="6655168" y="2934449"/>
                  <a:pt x="6642210" y="2950211"/>
                  <a:pt x="6626013" y="2960599"/>
                </a:cubicBezTo>
                <a:cubicBezTo>
                  <a:pt x="6610535" y="2970630"/>
                  <a:pt x="6587859" y="2984600"/>
                  <a:pt x="6569861" y="2986033"/>
                </a:cubicBezTo>
                <a:cubicBezTo>
                  <a:pt x="6550065" y="2987466"/>
                  <a:pt x="6513710" y="2974570"/>
                  <a:pt x="6537826" y="2956659"/>
                </a:cubicBezTo>
                <a:cubicBezTo>
                  <a:pt x="6548265" y="2948778"/>
                  <a:pt x="6570581" y="2939464"/>
                  <a:pt x="6582100" y="2933733"/>
                </a:cubicBezTo>
                <a:cubicBezTo>
                  <a:pt x="6619894" y="2915105"/>
                  <a:pt x="6673525" y="2902209"/>
                  <a:pt x="6705200" y="2879283"/>
                </a:cubicBezTo>
                <a:cubicBezTo>
                  <a:pt x="6722837" y="2866745"/>
                  <a:pt x="6738675" y="2853132"/>
                  <a:pt x="6755952" y="2842386"/>
                </a:cubicBezTo>
                <a:close/>
                <a:moveTo>
                  <a:pt x="6880444" y="2698750"/>
                </a:moveTo>
                <a:cubicBezTo>
                  <a:pt x="6902034" y="2697312"/>
                  <a:pt x="6889799" y="2720324"/>
                  <a:pt x="6891239" y="2732190"/>
                </a:cubicBezTo>
                <a:cubicBezTo>
                  <a:pt x="6891958" y="2736864"/>
                  <a:pt x="6896996" y="2740460"/>
                  <a:pt x="6899515" y="2746932"/>
                </a:cubicBezTo>
                <a:cubicBezTo>
                  <a:pt x="6903833" y="2758438"/>
                  <a:pt x="6903473" y="2769225"/>
                  <a:pt x="6916787" y="2772101"/>
                </a:cubicBezTo>
                <a:cubicBezTo>
                  <a:pt x="6924703" y="2771382"/>
                  <a:pt x="6935498" y="2764550"/>
                  <a:pt x="6941975" y="2771022"/>
                </a:cubicBezTo>
                <a:cubicBezTo>
                  <a:pt x="6937297" y="2782528"/>
                  <a:pt x="6928661" y="2793675"/>
                  <a:pt x="6916787" y="2799068"/>
                </a:cubicBezTo>
                <a:cubicBezTo>
                  <a:pt x="6911389" y="2801226"/>
                  <a:pt x="6903833" y="2800507"/>
                  <a:pt x="6898076" y="2803023"/>
                </a:cubicBezTo>
                <a:cubicBezTo>
                  <a:pt x="6886921" y="2807338"/>
                  <a:pt x="6880804" y="2819204"/>
                  <a:pt x="6871448" y="2827114"/>
                </a:cubicBezTo>
                <a:cubicBezTo>
                  <a:pt x="6862092" y="2834665"/>
                  <a:pt x="6849858" y="2840777"/>
                  <a:pt x="6840502" y="2847250"/>
                </a:cubicBezTo>
                <a:cubicBezTo>
                  <a:pt x="6831506" y="2853003"/>
                  <a:pt x="6818192" y="2865228"/>
                  <a:pt x="6807397" y="2856598"/>
                </a:cubicBezTo>
                <a:cubicBezTo>
                  <a:pt x="6808117" y="2840777"/>
                  <a:pt x="6824669" y="2840777"/>
                  <a:pt x="6828627" y="2828193"/>
                </a:cubicBezTo>
                <a:cubicBezTo>
                  <a:pt x="6828627" y="2818844"/>
                  <a:pt x="6820351" y="2817766"/>
                  <a:pt x="6820711" y="2808417"/>
                </a:cubicBezTo>
                <a:cubicBezTo>
                  <a:pt x="6839063" y="2791877"/>
                  <a:pt x="6868209" y="2780371"/>
                  <a:pt x="6872527" y="2746932"/>
                </a:cubicBezTo>
                <a:cubicBezTo>
                  <a:pt x="6874686" y="2732190"/>
                  <a:pt x="6862452" y="2700189"/>
                  <a:pt x="6880444" y="2698750"/>
                </a:cubicBezTo>
                <a:close/>
                <a:moveTo>
                  <a:pt x="4068972" y="2142026"/>
                </a:moveTo>
                <a:cubicBezTo>
                  <a:pt x="4087366" y="2133749"/>
                  <a:pt x="4092776" y="2167936"/>
                  <a:pt x="4095661" y="2190966"/>
                </a:cubicBezTo>
                <a:cubicBezTo>
                  <a:pt x="4096743" y="2198523"/>
                  <a:pt x="4100350" y="2206440"/>
                  <a:pt x="4099628" y="2210039"/>
                </a:cubicBezTo>
                <a:cubicBezTo>
                  <a:pt x="4097825" y="2220475"/>
                  <a:pt x="4085923" y="2222994"/>
                  <a:pt x="4082317" y="2230191"/>
                </a:cubicBezTo>
                <a:cubicBezTo>
                  <a:pt x="4081595" y="2259339"/>
                  <a:pt x="4070054" y="2284889"/>
                  <a:pt x="4059595" y="2309000"/>
                </a:cubicBezTo>
                <a:cubicBezTo>
                  <a:pt x="4050579" y="2329511"/>
                  <a:pt x="4045530" y="2352542"/>
                  <a:pt x="4038317" y="2370175"/>
                </a:cubicBezTo>
                <a:cubicBezTo>
                  <a:pt x="4035431" y="2377012"/>
                  <a:pt x="4030022" y="2382050"/>
                  <a:pt x="4027497" y="2387808"/>
                </a:cubicBezTo>
                <a:cubicBezTo>
                  <a:pt x="4017759" y="2410479"/>
                  <a:pt x="4014153" y="2446105"/>
                  <a:pt x="3996481" y="2455821"/>
                </a:cubicBezTo>
                <a:cubicBezTo>
                  <a:pt x="3990349" y="2459420"/>
                  <a:pt x="3965825" y="2465177"/>
                  <a:pt x="3958972" y="2465177"/>
                </a:cubicBezTo>
                <a:cubicBezTo>
                  <a:pt x="3942743" y="2465177"/>
                  <a:pt x="3928317" y="2452942"/>
                  <a:pt x="3924349" y="2438548"/>
                </a:cubicBezTo>
                <a:cubicBezTo>
                  <a:pt x="3921825" y="2430991"/>
                  <a:pt x="3924349" y="2423074"/>
                  <a:pt x="3922907" y="2414438"/>
                </a:cubicBezTo>
                <a:cubicBezTo>
                  <a:pt x="3921103" y="2403642"/>
                  <a:pt x="3914972" y="2394645"/>
                  <a:pt x="3916054" y="2382410"/>
                </a:cubicBezTo>
                <a:cubicBezTo>
                  <a:pt x="3918939" y="2355061"/>
                  <a:pt x="3945989" y="2342106"/>
                  <a:pt x="3947071" y="2319795"/>
                </a:cubicBezTo>
                <a:cubicBezTo>
                  <a:pt x="3947792" y="2302882"/>
                  <a:pt x="3938415" y="2285969"/>
                  <a:pt x="3940218" y="2268696"/>
                </a:cubicBezTo>
                <a:cubicBezTo>
                  <a:pt x="3941661" y="2258260"/>
                  <a:pt x="3949235" y="2240267"/>
                  <a:pt x="3957530" y="2234149"/>
                </a:cubicBezTo>
                <a:cubicBezTo>
                  <a:pt x="3970153" y="2224793"/>
                  <a:pt x="3986743" y="2225873"/>
                  <a:pt x="3999005" y="2219395"/>
                </a:cubicBezTo>
                <a:cubicBezTo>
                  <a:pt x="4009464" y="2213997"/>
                  <a:pt x="4023890" y="2205001"/>
                  <a:pt x="4031464" y="2195285"/>
                </a:cubicBezTo>
                <a:cubicBezTo>
                  <a:pt x="4037956" y="2187008"/>
                  <a:pt x="4038317" y="2177292"/>
                  <a:pt x="4043366" y="2171174"/>
                </a:cubicBezTo>
                <a:cubicBezTo>
                  <a:pt x="4046972" y="2166856"/>
                  <a:pt x="4055268" y="2165777"/>
                  <a:pt x="4059595" y="2160379"/>
                </a:cubicBezTo>
                <a:cubicBezTo>
                  <a:pt x="4063563" y="2155701"/>
                  <a:pt x="4062481" y="2147064"/>
                  <a:pt x="4068972" y="2142026"/>
                </a:cubicBezTo>
                <a:close/>
                <a:moveTo>
                  <a:pt x="6050127" y="2111640"/>
                </a:moveTo>
                <a:cubicBezTo>
                  <a:pt x="6054896" y="2111034"/>
                  <a:pt x="6059897" y="2112506"/>
                  <a:pt x="6061008" y="2116662"/>
                </a:cubicBezTo>
                <a:cubicBezTo>
                  <a:pt x="6062490" y="2127053"/>
                  <a:pt x="6042858" y="2126014"/>
                  <a:pt x="6040635" y="2119087"/>
                </a:cubicBezTo>
                <a:cubicBezTo>
                  <a:pt x="6040820" y="2114930"/>
                  <a:pt x="6045358" y="2112246"/>
                  <a:pt x="6050127" y="2111640"/>
                </a:cubicBezTo>
                <a:close/>
                <a:moveTo>
                  <a:pt x="3713868" y="2108080"/>
                </a:moveTo>
                <a:cubicBezTo>
                  <a:pt x="3708108" y="2119240"/>
                  <a:pt x="3701627" y="2146238"/>
                  <a:pt x="3716749" y="2152358"/>
                </a:cubicBezTo>
                <a:cubicBezTo>
                  <a:pt x="3722869" y="2142639"/>
                  <a:pt x="3730790" y="2114920"/>
                  <a:pt x="3716749" y="2108080"/>
                </a:cubicBezTo>
                <a:close/>
                <a:moveTo>
                  <a:pt x="6338810" y="2103587"/>
                </a:moveTo>
                <a:cubicBezTo>
                  <a:pt x="6354652" y="2120520"/>
                  <a:pt x="6360052" y="2153665"/>
                  <a:pt x="6357532" y="2181406"/>
                </a:cubicBezTo>
                <a:cubicBezTo>
                  <a:pt x="6367973" y="2189692"/>
                  <a:pt x="6387056" y="2186810"/>
                  <a:pt x="6389576" y="2205184"/>
                </a:cubicBezTo>
                <a:cubicBezTo>
                  <a:pt x="6390656" y="2212029"/>
                  <a:pt x="6386336" y="2220315"/>
                  <a:pt x="6387056" y="2226800"/>
                </a:cubicBezTo>
                <a:cubicBezTo>
                  <a:pt x="6387776" y="2237969"/>
                  <a:pt x="6396057" y="2248056"/>
                  <a:pt x="6397857" y="2257784"/>
                </a:cubicBezTo>
                <a:cubicBezTo>
                  <a:pt x="6400377" y="2275437"/>
                  <a:pt x="6394617" y="2289848"/>
                  <a:pt x="6402898" y="2303178"/>
                </a:cubicBezTo>
                <a:cubicBezTo>
                  <a:pt x="6413339" y="2319390"/>
                  <a:pt x="6433862" y="2318670"/>
                  <a:pt x="6446823" y="2336683"/>
                </a:cubicBezTo>
                <a:cubicBezTo>
                  <a:pt x="6446823" y="2347491"/>
                  <a:pt x="6451144" y="2352175"/>
                  <a:pt x="6453664" y="2360821"/>
                </a:cubicBezTo>
                <a:cubicBezTo>
                  <a:pt x="6455104" y="2364784"/>
                  <a:pt x="6453664" y="2371269"/>
                  <a:pt x="6455104" y="2374152"/>
                </a:cubicBezTo>
                <a:cubicBezTo>
                  <a:pt x="6459425" y="2382798"/>
                  <a:pt x="6470946" y="2383879"/>
                  <a:pt x="6475267" y="2391445"/>
                </a:cubicBezTo>
                <a:cubicBezTo>
                  <a:pt x="6477067" y="2395047"/>
                  <a:pt x="6476707" y="2402253"/>
                  <a:pt x="6479227" y="2408738"/>
                </a:cubicBezTo>
                <a:cubicBezTo>
                  <a:pt x="6482828" y="2418825"/>
                  <a:pt x="6491469" y="2426031"/>
                  <a:pt x="6497950" y="2435758"/>
                </a:cubicBezTo>
                <a:cubicBezTo>
                  <a:pt x="6503710" y="2444765"/>
                  <a:pt x="6513792" y="2454852"/>
                  <a:pt x="6515232" y="2462418"/>
                </a:cubicBezTo>
                <a:cubicBezTo>
                  <a:pt x="6518112" y="2475388"/>
                  <a:pt x="6508391" y="2484755"/>
                  <a:pt x="6505871" y="2495563"/>
                </a:cubicBezTo>
                <a:cubicBezTo>
                  <a:pt x="6502990" y="2508893"/>
                  <a:pt x="6505871" y="2526186"/>
                  <a:pt x="6500470" y="2539877"/>
                </a:cubicBezTo>
                <a:cubicBezTo>
                  <a:pt x="6494349" y="2556089"/>
                  <a:pt x="6479227" y="2571941"/>
                  <a:pt x="6466986" y="2592116"/>
                </a:cubicBezTo>
                <a:cubicBezTo>
                  <a:pt x="6457265" y="2608689"/>
                  <a:pt x="6443943" y="2627423"/>
                  <a:pt x="6429541" y="2638951"/>
                </a:cubicBezTo>
                <a:cubicBezTo>
                  <a:pt x="6421260" y="2645797"/>
                  <a:pt x="6411179" y="2649399"/>
                  <a:pt x="6402898" y="2656244"/>
                </a:cubicBezTo>
                <a:cubicBezTo>
                  <a:pt x="6389936" y="2667053"/>
                  <a:pt x="6379495" y="2680383"/>
                  <a:pt x="6367973" y="2692632"/>
                </a:cubicBezTo>
                <a:cubicBezTo>
                  <a:pt x="6356092" y="2705241"/>
                  <a:pt x="6341330" y="2714969"/>
                  <a:pt x="6331969" y="2725777"/>
                </a:cubicBezTo>
                <a:cubicBezTo>
                  <a:pt x="6318287" y="2741629"/>
                  <a:pt x="6311446" y="2767208"/>
                  <a:pt x="6288043" y="2770090"/>
                </a:cubicBezTo>
                <a:cubicBezTo>
                  <a:pt x="6274362" y="2771532"/>
                  <a:pt x="6261760" y="2770451"/>
                  <a:pt x="6249158" y="2775495"/>
                </a:cubicBezTo>
                <a:cubicBezTo>
                  <a:pt x="6229356" y="2783421"/>
                  <a:pt x="6216394" y="2797831"/>
                  <a:pt x="6206313" y="2798192"/>
                </a:cubicBezTo>
                <a:cubicBezTo>
                  <a:pt x="6195872" y="2798552"/>
                  <a:pt x="6186510" y="2785942"/>
                  <a:pt x="6177149" y="2784862"/>
                </a:cubicBezTo>
                <a:cubicBezTo>
                  <a:pt x="6166348" y="2783421"/>
                  <a:pt x="6158067" y="2792788"/>
                  <a:pt x="6142225" y="2792788"/>
                </a:cubicBezTo>
                <a:cubicBezTo>
                  <a:pt x="6136104" y="2792788"/>
                  <a:pt x="6132504" y="2788825"/>
                  <a:pt x="6123503" y="2785942"/>
                </a:cubicBezTo>
                <a:cubicBezTo>
                  <a:pt x="6104420" y="2780178"/>
                  <a:pt x="6083538" y="2780178"/>
                  <a:pt x="6080657" y="2759282"/>
                </a:cubicBezTo>
                <a:cubicBezTo>
                  <a:pt x="6079217" y="2748114"/>
                  <a:pt x="6087858" y="2742710"/>
                  <a:pt x="6087138" y="2732622"/>
                </a:cubicBezTo>
                <a:cubicBezTo>
                  <a:pt x="6086778" y="2722174"/>
                  <a:pt x="6076697" y="2719652"/>
                  <a:pt x="6072736" y="2711006"/>
                </a:cubicBezTo>
                <a:cubicBezTo>
                  <a:pt x="6075256" y="2701999"/>
                  <a:pt x="6075617" y="2690470"/>
                  <a:pt x="6065895" y="2684346"/>
                </a:cubicBezTo>
                <a:cubicBezTo>
                  <a:pt x="6065535" y="2676059"/>
                  <a:pt x="6067696" y="2669935"/>
                  <a:pt x="6071296" y="2665612"/>
                </a:cubicBezTo>
                <a:cubicBezTo>
                  <a:pt x="6063735" y="2668854"/>
                  <a:pt x="6053294" y="2671016"/>
                  <a:pt x="6044653" y="2676420"/>
                </a:cubicBezTo>
                <a:cubicBezTo>
                  <a:pt x="6034931" y="2682184"/>
                  <a:pt x="6027731" y="2695874"/>
                  <a:pt x="6016569" y="2693713"/>
                </a:cubicBezTo>
                <a:cubicBezTo>
                  <a:pt x="6005768" y="2690110"/>
                  <a:pt x="6014049" y="2679662"/>
                  <a:pt x="6012609" y="2671016"/>
                </a:cubicBezTo>
                <a:cubicBezTo>
                  <a:pt x="6011528" y="2664531"/>
                  <a:pt x="5996407" y="2636790"/>
                  <a:pt x="5989926" y="2632106"/>
                </a:cubicBezTo>
                <a:cubicBezTo>
                  <a:pt x="5982005" y="2627062"/>
                  <a:pt x="5953561" y="2616254"/>
                  <a:pt x="5944200" y="2614813"/>
                </a:cubicBezTo>
                <a:cubicBezTo>
                  <a:pt x="5902795" y="2608328"/>
                  <a:pt x="5876511" y="2630665"/>
                  <a:pt x="5843747" y="2633547"/>
                </a:cubicBezTo>
                <a:cubicBezTo>
                  <a:pt x="5835466" y="2634268"/>
                  <a:pt x="5826465" y="2632106"/>
                  <a:pt x="5818544" y="2633547"/>
                </a:cubicBezTo>
                <a:cubicBezTo>
                  <a:pt x="5791541" y="2638231"/>
                  <a:pt x="5762017" y="2659847"/>
                  <a:pt x="5745095" y="2673538"/>
                </a:cubicBezTo>
                <a:cubicBezTo>
                  <a:pt x="5717371" y="2676420"/>
                  <a:pt x="5689288" y="2667773"/>
                  <a:pt x="5660844" y="2676420"/>
                </a:cubicBezTo>
                <a:cubicBezTo>
                  <a:pt x="5632401" y="2684706"/>
                  <a:pt x="5616199" y="2708484"/>
                  <a:pt x="5572633" y="2701639"/>
                </a:cubicBezTo>
                <a:cubicBezTo>
                  <a:pt x="5563992" y="2694433"/>
                  <a:pt x="5548870" y="2690470"/>
                  <a:pt x="5548510" y="2677861"/>
                </a:cubicBezTo>
                <a:cubicBezTo>
                  <a:pt x="5548510" y="2667413"/>
                  <a:pt x="5563632" y="2660928"/>
                  <a:pt x="5568673" y="2653723"/>
                </a:cubicBezTo>
                <a:cubicBezTo>
                  <a:pt x="5573713" y="2645797"/>
                  <a:pt x="5583075" y="2627423"/>
                  <a:pt x="5583435" y="2616254"/>
                </a:cubicBezTo>
                <a:cubicBezTo>
                  <a:pt x="5583435" y="2607248"/>
                  <a:pt x="5577314" y="2596800"/>
                  <a:pt x="5578034" y="2585271"/>
                </a:cubicBezTo>
                <a:cubicBezTo>
                  <a:pt x="5578394" y="2576624"/>
                  <a:pt x="5583435" y="2567257"/>
                  <a:pt x="5583435" y="2558611"/>
                </a:cubicBezTo>
                <a:cubicBezTo>
                  <a:pt x="5583075" y="2547082"/>
                  <a:pt x="5575874" y="2536274"/>
                  <a:pt x="5573713" y="2524025"/>
                </a:cubicBezTo>
                <a:cubicBezTo>
                  <a:pt x="5573353" y="2519341"/>
                  <a:pt x="5574434" y="2513577"/>
                  <a:pt x="5573713" y="2507812"/>
                </a:cubicBezTo>
                <a:cubicBezTo>
                  <a:pt x="5572993" y="2499526"/>
                  <a:pt x="5569033" y="2492681"/>
                  <a:pt x="5569753" y="2487637"/>
                </a:cubicBezTo>
                <a:cubicBezTo>
                  <a:pt x="5571913" y="2478630"/>
                  <a:pt x="5581994" y="2477910"/>
                  <a:pt x="5584515" y="2470344"/>
                </a:cubicBezTo>
                <a:cubicBezTo>
                  <a:pt x="5588835" y="2457735"/>
                  <a:pt x="5579474" y="2455933"/>
                  <a:pt x="5579474" y="2440802"/>
                </a:cubicBezTo>
                <a:cubicBezTo>
                  <a:pt x="5579114" y="2430354"/>
                  <a:pt x="5587035" y="2425310"/>
                  <a:pt x="5592796" y="2411620"/>
                </a:cubicBezTo>
                <a:cubicBezTo>
                  <a:pt x="5595316" y="2405135"/>
                  <a:pt x="5595316" y="2393246"/>
                  <a:pt x="5597836" y="2388562"/>
                </a:cubicBezTo>
                <a:cubicBezTo>
                  <a:pt x="5601437" y="2382798"/>
                  <a:pt x="5616199" y="2378475"/>
                  <a:pt x="5621959" y="2375232"/>
                </a:cubicBezTo>
                <a:cubicBezTo>
                  <a:pt x="5642482" y="2365505"/>
                  <a:pt x="5659044" y="2346411"/>
                  <a:pt x="5679567" y="2343168"/>
                </a:cubicBezTo>
                <a:cubicBezTo>
                  <a:pt x="5684967" y="2342448"/>
                  <a:pt x="5691808" y="2343889"/>
                  <a:pt x="5695769" y="2343168"/>
                </a:cubicBezTo>
                <a:cubicBezTo>
                  <a:pt x="5707650" y="2341007"/>
                  <a:pt x="5722772" y="2330919"/>
                  <a:pt x="5739694" y="2327316"/>
                </a:cubicBezTo>
                <a:cubicBezTo>
                  <a:pt x="5755896" y="2323353"/>
                  <a:pt x="5770298" y="2324794"/>
                  <a:pt x="5782540" y="2317589"/>
                </a:cubicBezTo>
                <a:cubicBezTo>
                  <a:pt x="5795861" y="2310023"/>
                  <a:pt x="5814944" y="2289848"/>
                  <a:pt x="5819984" y="2277599"/>
                </a:cubicBezTo>
                <a:cubicBezTo>
                  <a:pt x="5826105" y="2262827"/>
                  <a:pt x="5824305" y="2250578"/>
                  <a:pt x="5836186" y="2245534"/>
                </a:cubicBezTo>
                <a:cubicBezTo>
                  <a:pt x="5841947" y="2243013"/>
                  <a:pt x="5847348" y="2245895"/>
                  <a:pt x="5853469" y="2244454"/>
                </a:cubicBezTo>
                <a:cubicBezTo>
                  <a:pt x="5859589" y="2242652"/>
                  <a:pt x="5872911" y="2236167"/>
                  <a:pt x="5877592" y="2232204"/>
                </a:cubicBezTo>
                <a:cubicBezTo>
                  <a:pt x="5886953" y="2223918"/>
                  <a:pt x="5888393" y="2210228"/>
                  <a:pt x="5898834" y="2201221"/>
                </a:cubicBezTo>
                <a:cubicBezTo>
                  <a:pt x="5906035" y="2195457"/>
                  <a:pt x="5919717" y="2186090"/>
                  <a:pt x="5929438" y="2181406"/>
                </a:cubicBezTo>
                <a:cubicBezTo>
                  <a:pt x="5935199" y="2178524"/>
                  <a:pt x="5946000" y="2175642"/>
                  <a:pt x="5951041" y="2176002"/>
                </a:cubicBezTo>
                <a:cubicBezTo>
                  <a:pt x="5969763" y="2177803"/>
                  <a:pt x="5978764" y="2204103"/>
                  <a:pt x="5998927" y="2198699"/>
                </a:cubicBezTo>
                <a:cubicBezTo>
                  <a:pt x="6006488" y="2196898"/>
                  <a:pt x="6014049" y="2181406"/>
                  <a:pt x="6020530" y="2172039"/>
                </a:cubicBezTo>
                <a:cubicBezTo>
                  <a:pt x="6030251" y="2158349"/>
                  <a:pt x="6037092" y="2139975"/>
                  <a:pt x="6054014" y="2135651"/>
                </a:cubicBezTo>
                <a:cubicBezTo>
                  <a:pt x="6067335" y="2132409"/>
                  <a:pt x="6082817" y="2141056"/>
                  <a:pt x="6090018" y="2129167"/>
                </a:cubicBezTo>
                <a:cubicBezTo>
                  <a:pt x="6091819" y="2120880"/>
                  <a:pt x="6083538" y="2115836"/>
                  <a:pt x="6090018" y="2110432"/>
                </a:cubicBezTo>
                <a:cubicBezTo>
                  <a:pt x="6105500" y="2111513"/>
                  <a:pt x="6131784" y="2132409"/>
                  <a:pt x="6155547" y="2133130"/>
                </a:cubicBezTo>
                <a:cubicBezTo>
                  <a:pt x="6168148" y="2133490"/>
                  <a:pt x="6191911" y="2119439"/>
                  <a:pt x="6194431" y="2138534"/>
                </a:cubicBezTo>
                <a:cubicBezTo>
                  <a:pt x="6195512" y="2146820"/>
                  <a:pt x="6184710" y="2154025"/>
                  <a:pt x="6182190" y="2162672"/>
                </a:cubicBezTo>
                <a:cubicBezTo>
                  <a:pt x="6180750" y="2168796"/>
                  <a:pt x="6185070" y="2172039"/>
                  <a:pt x="6181110" y="2178884"/>
                </a:cubicBezTo>
                <a:cubicBezTo>
                  <a:pt x="6170308" y="2182847"/>
                  <a:pt x="6158427" y="2185369"/>
                  <a:pt x="6158427" y="2197258"/>
                </a:cubicBezTo>
                <a:cubicBezTo>
                  <a:pt x="6158067" y="2212389"/>
                  <a:pt x="6180030" y="2219595"/>
                  <a:pt x="6192991" y="2228241"/>
                </a:cubicBezTo>
                <a:cubicBezTo>
                  <a:pt x="6201992" y="2234006"/>
                  <a:pt x="6209553" y="2242652"/>
                  <a:pt x="6214234" y="2245534"/>
                </a:cubicBezTo>
                <a:cubicBezTo>
                  <a:pt x="6218554" y="2248056"/>
                  <a:pt x="6225035" y="2249137"/>
                  <a:pt x="6227916" y="2250938"/>
                </a:cubicBezTo>
                <a:cubicBezTo>
                  <a:pt x="6236197" y="2256703"/>
                  <a:pt x="6242678" y="2269312"/>
                  <a:pt x="6254559" y="2269673"/>
                </a:cubicBezTo>
                <a:cubicBezTo>
                  <a:pt x="6268241" y="2270033"/>
                  <a:pt x="6281562" y="2252380"/>
                  <a:pt x="6289123" y="2236167"/>
                </a:cubicBezTo>
                <a:cubicBezTo>
                  <a:pt x="6298125" y="2216713"/>
                  <a:pt x="6298845" y="2193655"/>
                  <a:pt x="6302445" y="2173120"/>
                </a:cubicBezTo>
                <a:cubicBezTo>
                  <a:pt x="6304245" y="2166635"/>
                  <a:pt x="6308566" y="2159790"/>
                  <a:pt x="6310726" y="2153305"/>
                </a:cubicBezTo>
                <a:cubicBezTo>
                  <a:pt x="6315767" y="2134931"/>
                  <a:pt x="6322968" y="2110072"/>
                  <a:pt x="6338810" y="2103587"/>
                </a:cubicBezTo>
                <a:close/>
                <a:moveTo>
                  <a:pt x="5796186" y="2064962"/>
                </a:moveTo>
                <a:cubicBezTo>
                  <a:pt x="5802592" y="2067403"/>
                  <a:pt x="5808134" y="2072819"/>
                  <a:pt x="5808497" y="2079211"/>
                </a:cubicBezTo>
                <a:cubicBezTo>
                  <a:pt x="5806680" y="2080986"/>
                  <a:pt x="5804863" y="2082762"/>
                  <a:pt x="5803046" y="2084182"/>
                </a:cubicBezTo>
                <a:cubicBezTo>
                  <a:pt x="5792870" y="2081341"/>
                  <a:pt x="5781605" y="2078855"/>
                  <a:pt x="5778697" y="2068557"/>
                </a:cubicBezTo>
                <a:cubicBezTo>
                  <a:pt x="5782513" y="2063053"/>
                  <a:pt x="5789781" y="2062521"/>
                  <a:pt x="5796186" y="2064962"/>
                </a:cubicBezTo>
                <a:close/>
                <a:moveTo>
                  <a:pt x="5945896" y="2039173"/>
                </a:moveTo>
                <a:cubicBezTo>
                  <a:pt x="5951434" y="2038633"/>
                  <a:pt x="5957454" y="2039247"/>
                  <a:pt x="5964077" y="2041613"/>
                </a:cubicBezTo>
                <a:cubicBezTo>
                  <a:pt x="5958349" y="2058358"/>
                  <a:pt x="5938299" y="2057994"/>
                  <a:pt x="5925410" y="2066002"/>
                </a:cubicBezTo>
                <a:cubicBezTo>
                  <a:pt x="5912520" y="2073647"/>
                  <a:pt x="5901779" y="2087115"/>
                  <a:pt x="5885668" y="2088935"/>
                </a:cubicBezTo>
                <a:cubicBezTo>
                  <a:pt x="5884594" y="2086387"/>
                  <a:pt x="5882803" y="2084567"/>
                  <a:pt x="5880297" y="2083475"/>
                </a:cubicBezTo>
                <a:cubicBezTo>
                  <a:pt x="5880297" y="2068550"/>
                  <a:pt x="5894977" y="2064910"/>
                  <a:pt x="5905718" y="2059086"/>
                </a:cubicBezTo>
                <a:cubicBezTo>
                  <a:pt x="5916996" y="2052807"/>
                  <a:pt x="5929281" y="2040794"/>
                  <a:pt x="5945896" y="2039173"/>
                </a:cubicBezTo>
                <a:close/>
                <a:moveTo>
                  <a:pt x="5817563" y="2038091"/>
                </a:moveTo>
                <a:cubicBezTo>
                  <a:pt x="5825349" y="2038999"/>
                  <a:pt x="5832820" y="2042627"/>
                  <a:pt x="5833900" y="2048251"/>
                </a:cubicBezTo>
                <a:cubicBezTo>
                  <a:pt x="5828859" y="2058774"/>
                  <a:pt x="5801496" y="2053694"/>
                  <a:pt x="5799335" y="2044260"/>
                </a:cubicBezTo>
                <a:cubicBezTo>
                  <a:pt x="5801676" y="2038999"/>
                  <a:pt x="5809777" y="2037184"/>
                  <a:pt x="5817563" y="2038091"/>
                </a:cubicBezTo>
                <a:close/>
                <a:moveTo>
                  <a:pt x="5755065" y="2034397"/>
                </a:moveTo>
                <a:cubicBezTo>
                  <a:pt x="5763166" y="2033800"/>
                  <a:pt x="5769827" y="2035915"/>
                  <a:pt x="5771987" y="2046030"/>
                </a:cubicBezTo>
                <a:cubicBezTo>
                  <a:pt x="5765146" y="2055594"/>
                  <a:pt x="5741743" y="2045295"/>
                  <a:pt x="5733462" y="2055594"/>
                </a:cubicBezTo>
                <a:cubicBezTo>
                  <a:pt x="5719420" y="2055226"/>
                  <a:pt x="5705378" y="2054859"/>
                  <a:pt x="5702497" y="2043088"/>
                </a:cubicBezTo>
                <a:cubicBezTo>
                  <a:pt x="5706458" y="2033156"/>
                  <a:pt x="5719060" y="2039777"/>
                  <a:pt x="5729501" y="2039041"/>
                </a:cubicBezTo>
                <a:cubicBezTo>
                  <a:pt x="5737422" y="2038306"/>
                  <a:pt x="5746964" y="2034995"/>
                  <a:pt x="5755065" y="2034397"/>
                </a:cubicBezTo>
                <a:close/>
                <a:moveTo>
                  <a:pt x="5489797" y="1980673"/>
                </a:moveTo>
                <a:cubicBezTo>
                  <a:pt x="5513625" y="1983886"/>
                  <a:pt x="5529871" y="2004592"/>
                  <a:pt x="5560918" y="2000665"/>
                </a:cubicBezTo>
                <a:cubicBezTo>
                  <a:pt x="5568139" y="1999594"/>
                  <a:pt x="5573554" y="1993882"/>
                  <a:pt x="5580775" y="1993882"/>
                </a:cubicBezTo>
                <a:cubicBezTo>
                  <a:pt x="5596659" y="1993168"/>
                  <a:pt x="5612183" y="2005306"/>
                  <a:pt x="5630595" y="2003164"/>
                </a:cubicBezTo>
                <a:cubicBezTo>
                  <a:pt x="5634567" y="2007448"/>
                  <a:pt x="5631678" y="2011018"/>
                  <a:pt x="5631678" y="2017801"/>
                </a:cubicBezTo>
                <a:cubicBezTo>
                  <a:pt x="5647563" y="2026012"/>
                  <a:pt x="5673196" y="2024584"/>
                  <a:pt x="5681499" y="2040292"/>
                </a:cubicBezTo>
                <a:cubicBezTo>
                  <a:pt x="5669586" y="2052430"/>
                  <a:pt x="5652257" y="2043862"/>
                  <a:pt x="5637094" y="2041720"/>
                </a:cubicBezTo>
                <a:cubicBezTo>
                  <a:pt x="5623375" y="2039578"/>
                  <a:pt x="5608934" y="2040649"/>
                  <a:pt x="5594132" y="2038864"/>
                </a:cubicBezTo>
                <a:cubicBezTo>
                  <a:pt x="5575720" y="2036722"/>
                  <a:pt x="5558391" y="2026369"/>
                  <a:pt x="5540701" y="2024227"/>
                </a:cubicBezTo>
                <a:cubicBezTo>
                  <a:pt x="5529871" y="2022799"/>
                  <a:pt x="5518679" y="2026012"/>
                  <a:pt x="5508210" y="2024227"/>
                </a:cubicBezTo>
                <a:cubicBezTo>
                  <a:pt x="5496296" y="2022442"/>
                  <a:pt x="5451168" y="2005663"/>
                  <a:pt x="5450807" y="1993882"/>
                </a:cubicBezTo>
                <a:cubicBezTo>
                  <a:pt x="5450085" y="1981744"/>
                  <a:pt x="5471024" y="1978174"/>
                  <a:pt x="5489797" y="1980673"/>
                </a:cubicBezTo>
                <a:close/>
                <a:moveTo>
                  <a:pt x="6557294" y="1957395"/>
                </a:moveTo>
                <a:cubicBezTo>
                  <a:pt x="6561624" y="1956311"/>
                  <a:pt x="6561624" y="1959564"/>
                  <a:pt x="6564149" y="1960287"/>
                </a:cubicBezTo>
                <a:cubicBezTo>
                  <a:pt x="6562345" y="1979448"/>
                  <a:pt x="6551161" y="1992101"/>
                  <a:pt x="6526626" y="1989932"/>
                </a:cubicBezTo>
                <a:cubicBezTo>
                  <a:pt x="6515803" y="1988847"/>
                  <a:pt x="6496680" y="1980894"/>
                  <a:pt x="6495598" y="1975109"/>
                </a:cubicBezTo>
                <a:cubicBezTo>
                  <a:pt x="6493072" y="1955949"/>
                  <a:pt x="6545027" y="1967518"/>
                  <a:pt x="6557294" y="1957395"/>
                </a:cubicBezTo>
                <a:close/>
                <a:moveTo>
                  <a:pt x="3593613" y="1950406"/>
                </a:moveTo>
                <a:cubicBezTo>
                  <a:pt x="3584251" y="1972365"/>
                  <a:pt x="3597573" y="2008724"/>
                  <a:pt x="3616656" y="2010884"/>
                </a:cubicBezTo>
                <a:cubicBezTo>
                  <a:pt x="3621696" y="2000804"/>
                  <a:pt x="3608014" y="1994324"/>
                  <a:pt x="3605854" y="1983885"/>
                </a:cubicBezTo>
                <a:cubicBezTo>
                  <a:pt x="3603334" y="1971645"/>
                  <a:pt x="3608735" y="1957246"/>
                  <a:pt x="3597573" y="1950406"/>
                </a:cubicBezTo>
                <a:close/>
                <a:moveTo>
                  <a:pt x="5509616" y="1878162"/>
                </a:moveTo>
                <a:cubicBezTo>
                  <a:pt x="5543388" y="1878162"/>
                  <a:pt x="5543388" y="1930193"/>
                  <a:pt x="5509616" y="1930193"/>
                </a:cubicBezTo>
                <a:cubicBezTo>
                  <a:pt x="5475485" y="1930193"/>
                  <a:pt x="5475485" y="1878162"/>
                  <a:pt x="5509616" y="1878162"/>
                </a:cubicBezTo>
                <a:close/>
                <a:moveTo>
                  <a:pt x="5804254" y="1843598"/>
                </a:moveTo>
                <a:cubicBezTo>
                  <a:pt x="5811436" y="1843237"/>
                  <a:pt x="5821133" y="1858735"/>
                  <a:pt x="5825802" y="1859816"/>
                </a:cubicBezTo>
                <a:cubicBezTo>
                  <a:pt x="5841604" y="1863059"/>
                  <a:pt x="5860639" y="1843237"/>
                  <a:pt x="5882905" y="1847562"/>
                </a:cubicBezTo>
                <a:cubicBezTo>
                  <a:pt x="5884701" y="1865943"/>
                  <a:pt x="5859561" y="1868105"/>
                  <a:pt x="5852378" y="1882521"/>
                </a:cubicBezTo>
                <a:cubicBezTo>
                  <a:pt x="5863512" y="1899460"/>
                  <a:pt x="5867821" y="1923247"/>
                  <a:pt x="5880391" y="1938745"/>
                </a:cubicBezTo>
                <a:cubicBezTo>
                  <a:pt x="5880032" y="1948836"/>
                  <a:pt x="5882546" y="1962171"/>
                  <a:pt x="5876441" y="1966856"/>
                </a:cubicBezTo>
                <a:cubicBezTo>
                  <a:pt x="5849505" y="1971902"/>
                  <a:pt x="5835140" y="1923247"/>
                  <a:pt x="5824365" y="1906308"/>
                </a:cubicBezTo>
                <a:cubicBezTo>
                  <a:pt x="5803894" y="1910273"/>
                  <a:pt x="5822570" y="1976227"/>
                  <a:pt x="5795275" y="1967937"/>
                </a:cubicBezTo>
                <a:cubicBezTo>
                  <a:pt x="5781628" y="1963973"/>
                  <a:pt x="5795275" y="1945232"/>
                  <a:pt x="5792402" y="1930455"/>
                </a:cubicBezTo>
                <a:cubicBezTo>
                  <a:pt x="5789888" y="1917841"/>
                  <a:pt x="5777318" y="1915318"/>
                  <a:pt x="5776241" y="1905227"/>
                </a:cubicBezTo>
                <a:cubicBezTo>
                  <a:pt x="5775522" y="1896938"/>
                  <a:pt x="5785219" y="1887927"/>
                  <a:pt x="5788451" y="1879638"/>
                </a:cubicBezTo>
                <a:cubicBezTo>
                  <a:pt x="5792402" y="1867384"/>
                  <a:pt x="5789888" y="1844318"/>
                  <a:pt x="5804254" y="1843598"/>
                </a:cubicBezTo>
                <a:close/>
                <a:moveTo>
                  <a:pt x="6106516" y="1835877"/>
                </a:moveTo>
                <a:cubicBezTo>
                  <a:pt x="6120903" y="1833712"/>
                  <a:pt x="6149676" y="1851752"/>
                  <a:pt x="6152913" y="1862576"/>
                </a:cubicBezTo>
                <a:cubicBezTo>
                  <a:pt x="6155071" y="1868348"/>
                  <a:pt x="6151834" y="1874843"/>
                  <a:pt x="6152913" y="1881337"/>
                </a:cubicBezTo>
                <a:cubicBezTo>
                  <a:pt x="6154712" y="1889275"/>
                  <a:pt x="6166581" y="1908758"/>
                  <a:pt x="6177371" y="1909479"/>
                </a:cubicBezTo>
                <a:cubicBezTo>
                  <a:pt x="6191038" y="1910562"/>
                  <a:pt x="6199310" y="1889275"/>
                  <a:pt x="6211899" y="1881337"/>
                </a:cubicBezTo>
                <a:cubicBezTo>
                  <a:pt x="6220890" y="1875925"/>
                  <a:pt x="6235277" y="1869792"/>
                  <a:pt x="6246786" y="1870513"/>
                </a:cubicBezTo>
                <a:cubicBezTo>
                  <a:pt x="6257936" y="1871235"/>
                  <a:pt x="6265489" y="1880255"/>
                  <a:pt x="6278797" y="1885306"/>
                </a:cubicBezTo>
                <a:cubicBezTo>
                  <a:pt x="6288148" y="1888914"/>
                  <a:pt x="6299658" y="1890357"/>
                  <a:pt x="6310807" y="1893604"/>
                </a:cubicBezTo>
                <a:cubicBezTo>
                  <a:pt x="6320518" y="1896130"/>
                  <a:pt x="6328791" y="1901902"/>
                  <a:pt x="6338861" y="1905510"/>
                </a:cubicBezTo>
                <a:cubicBezTo>
                  <a:pt x="6370512" y="1916695"/>
                  <a:pt x="6408277" y="1923550"/>
                  <a:pt x="6425541" y="1944476"/>
                </a:cubicBezTo>
                <a:cubicBezTo>
                  <a:pt x="6430217" y="1949888"/>
                  <a:pt x="6430217" y="1958187"/>
                  <a:pt x="6436332" y="1964320"/>
                </a:cubicBezTo>
                <a:cubicBezTo>
                  <a:pt x="6442086" y="1970093"/>
                  <a:pt x="6473018" y="1975505"/>
                  <a:pt x="6473737" y="1988493"/>
                </a:cubicBezTo>
                <a:cubicBezTo>
                  <a:pt x="6474456" y="1998235"/>
                  <a:pt x="6461149" y="1998596"/>
                  <a:pt x="6460429" y="2008698"/>
                </a:cubicBezTo>
                <a:cubicBezTo>
                  <a:pt x="6458991" y="2028181"/>
                  <a:pt x="6486325" y="2026738"/>
                  <a:pt x="6491001" y="2048746"/>
                </a:cubicBezTo>
                <a:cubicBezTo>
                  <a:pt x="6500712" y="2051633"/>
                  <a:pt x="6543513" y="2081939"/>
                  <a:pt x="6529845" y="2095650"/>
                </a:cubicBezTo>
                <a:cubicBezTo>
                  <a:pt x="6522292" y="2103226"/>
                  <a:pt x="6512581" y="2091681"/>
                  <a:pt x="6500352" y="2088795"/>
                </a:cubicBezTo>
                <a:cubicBezTo>
                  <a:pt x="6484167" y="2085187"/>
                  <a:pt x="6471579" y="2089877"/>
                  <a:pt x="6460429" y="2080857"/>
                </a:cubicBezTo>
                <a:cubicBezTo>
                  <a:pt x="6447841" y="2071116"/>
                  <a:pt x="6444604" y="2049107"/>
                  <a:pt x="6430936" y="2036479"/>
                </a:cubicBezTo>
                <a:cubicBezTo>
                  <a:pt x="6424103" y="2030346"/>
                  <a:pt x="6406119" y="2022047"/>
                  <a:pt x="6393531" y="2023130"/>
                </a:cubicBezTo>
                <a:cubicBezTo>
                  <a:pt x="6372311" y="2025655"/>
                  <a:pt x="6372670" y="2050189"/>
                  <a:pt x="6353608" y="2061013"/>
                </a:cubicBezTo>
                <a:cubicBezTo>
                  <a:pt x="6335265" y="2058848"/>
                  <a:pt x="6324475" y="2064260"/>
                  <a:pt x="6310807" y="2059570"/>
                </a:cubicBezTo>
                <a:cubicBezTo>
                  <a:pt x="6296421" y="2054519"/>
                  <a:pt x="6289227" y="2035758"/>
                  <a:pt x="6275920" y="2033954"/>
                </a:cubicBezTo>
                <a:cubicBezTo>
                  <a:pt x="6262612" y="2032150"/>
                  <a:pt x="6230242" y="2055962"/>
                  <a:pt x="6225206" y="2035397"/>
                </a:cubicBezTo>
                <a:cubicBezTo>
                  <a:pt x="6221250" y="2018439"/>
                  <a:pt x="6247506" y="2013027"/>
                  <a:pt x="6249304" y="2001843"/>
                </a:cubicBezTo>
                <a:cubicBezTo>
                  <a:pt x="6251103" y="1990297"/>
                  <a:pt x="6238874" y="1972258"/>
                  <a:pt x="6233479" y="1967206"/>
                </a:cubicBezTo>
                <a:cubicBezTo>
                  <a:pt x="6227724" y="1962155"/>
                  <a:pt x="6219811" y="1961795"/>
                  <a:pt x="6213337" y="1957465"/>
                </a:cubicBezTo>
                <a:cubicBezTo>
                  <a:pt x="6206504" y="1953496"/>
                  <a:pt x="6201109" y="1945559"/>
                  <a:pt x="6193196" y="1941590"/>
                </a:cubicBezTo>
                <a:cubicBezTo>
                  <a:pt x="6165502" y="1926797"/>
                  <a:pt x="6122341" y="1932931"/>
                  <a:pt x="6111551" y="1909479"/>
                </a:cubicBezTo>
                <a:cubicBezTo>
                  <a:pt x="6109753" y="1905150"/>
                  <a:pt x="6112630" y="1900459"/>
                  <a:pt x="6110472" y="1894687"/>
                </a:cubicBezTo>
                <a:cubicBezTo>
                  <a:pt x="6107595" y="1887110"/>
                  <a:pt x="6096805" y="1884945"/>
                  <a:pt x="6093208" y="1878451"/>
                </a:cubicBezTo>
                <a:cubicBezTo>
                  <a:pt x="6083497" y="1862215"/>
                  <a:pt x="6090331" y="1838042"/>
                  <a:pt x="6106516" y="1835877"/>
                </a:cubicBezTo>
                <a:close/>
                <a:moveTo>
                  <a:pt x="3683264" y="1828281"/>
                </a:moveTo>
                <a:cubicBezTo>
                  <a:pt x="3670123" y="1830531"/>
                  <a:pt x="3656801" y="1838271"/>
                  <a:pt x="3654100" y="1847450"/>
                </a:cubicBezTo>
                <a:cubicBezTo>
                  <a:pt x="3650500" y="1860050"/>
                  <a:pt x="3655901" y="1869769"/>
                  <a:pt x="3651220" y="1882369"/>
                </a:cubicBezTo>
                <a:cubicBezTo>
                  <a:pt x="3656621" y="1892088"/>
                  <a:pt x="3669582" y="1894248"/>
                  <a:pt x="3686145" y="1892808"/>
                </a:cubicBezTo>
                <a:cubicBezTo>
                  <a:pt x="3695146" y="1889209"/>
                  <a:pt x="3694066" y="1881289"/>
                  <a:pt x="3698026" y="1873009"/>
                </a:cubicBezTo>
                <a:cubicBezTo>
                  <a:pt x="3702707" y="1863650"/>
                  <a:pt x="3713148" y="1853930"/>
                  <a:pt x="3711348" y="1842050"/>
                </a:cubicBezTo>
                <a:cubicBezTo>
                  <a:pt x="3709368" y="1829271"/>
                  <a:pt x="3696406" y="1826031"/>
                  <a:pt x="3683264" y="1828281"/>
                </a:cubicBezTo>
                <a:close/>
                <a:moveTo>
                  <a:pt x="5831284" y="1801451"/>
                </a:moveTo>
                <a:cubicBezTo>
                  <a:pt x="5841019" y="1800374"/>
                  <a:pt x="5855802" y="1806835"/>
                  <a:pt x="5869863" y="1806835"/>
                </a:cubicBezTo>
                <a:cubicBezTo>
                  <a:pt x="5885727" y="1806835"/>
                  <a:pt x="5900510" y="1802169"/>
                  <a:pt x="5911687" y="1807911"/>
                </a:cubicBezTo>
                <a:cubicBezTo>
                  <a:pt x="5909523" y="1841290"/>
                  <a:pt x="5857604" y="1816166"/>
                  <a:pt x="5823352" y="1821550"/>
                </a:cubicBezTo>
                <a:cubicBezTo>
                  <a:pt x="5815781" y="1822627"/>
                  <a:pt x="5813617" y="1828010"/>
                  <a:pt x="5805685" y="1825498"/>
                </a:cubicBezTo>
                <a:cubicBezTo>
                  <a:pt x="5806046" y="1814372"/>
                  <a:pt x="5818304" y="1802887"/>
                  <a:pt x="5831284" y="1801451"/>
                </a:cubicBezTo>
                <a:close/>
                <a:moveTo>
                  <a:pt x="5212218" y="1694324"/>
                </a:moveTo>
                <a:cubicBezTo>
                  <a:pt x="5216460" y="1696304"/>
                  <a:pt x="5221423" y="1699545"/>
                  <a:pt x="5227921" y="1700625"/>
                </a:cubicBezTo>
                <a:cubicBezTo>
                  <a:pt x="5236223" y="1702425"/>
                  <a:pt x="5245970" y="1700265"/>
                  <a:pt x="5251746" y="1702065"/>
                </a:cubicBezTo>
                <a:cubicBezTo>
                  <a:pt x="5264019" y="1706386"/>
                  <a:pt x="5272322" y="1725470"/>
                  <a:pt x="5285317" y="1735552"/>
                </a:cubicBezTo>
                <a:cubicBezTo>
                  <a:pt x="5292898" y="1741313"/>
                  <a:pt x="5302283" y="1745274"/>
                  <a:pt x="5309503" y="1751395"/>
                </a:cubicBezTo>
                <a:cubicBezTo>
                  <a:pt x="5317444" y="1758236"/>
                  <a:pt x="5323220" y="1767598"/>
                  <a:pt x="5329718" y="1771559"/>
                </a:cubicBezTo>
                <a:cubicBezTo>
                  <a:pt x="5338381" y="1776960"/>
                  <a:pt x="5350294" y="1780561"/>
                  <a:pt x="5361845" y="1787762"/>
                </a:cubicBezTo>
                <a:cubicBezTo>
                  <a:pt x="5377367" y="1797484"/>
                  <a:pt x="5404802" y="1807566"/>
                  <a:pt x="5408773" y="1827730"/>
                </a:cubicBezTo>
                <a:cubicBezTo>
                  <a:pt x="5409495" y="1832771"/>
                  <a:pt x="5406246" y="1841053"/>
                  <a:pt x="5407329" y="1845373"/>
                </a:cubicBezTo>
                <a:cubicBezTo>
                  <a:pt x="5409495" y="1852215"/>
                  <a:pt x="5418158" y="1855455"/>
                  <a:pt x="5423573" y="1861217"/>
                </a:cubicBezTo>
                <a:cubicBezTo>
                  <a:pt x="5430071" y="1868778"/>
                  <a:pt x="5431515" y="1879940"/>
                  <a:pt x="5440900" y="1881381"/>
                </a:cubicBezTo>
                <a:cubicBezTo>
                  <a:pt x="5450286" y="1883901"/>
                  <a:pt x="5450647" y="1870578"/>
                  <a:pt x="5461115" y="1872019"/>
                </a:cubicBezTo>
                <a:cubicBezTo>
                  <a:pt x="5465086" y="1872379"/>
                  <a:pt x="5479886" y="1892903"/>
                  <a:pt x="5479886" y="1898664"/>
                </a:cubicBezTo>
                <a:cubicBezTo>
                  <a:pt x="5479164" y="1908386"/>
                  <a:pt x="5465086" y="1907666"/>
                  <a:pt x="5461115" y="1919908"/>
                </a:cubicBezTo>
                <a:cubicBezTo>
                  <a:pt x="5454618" y="1939352"/>
                  <a:pt x="5464003" y="1960956"/>
                  <a:pt x="5453174" y="1971038"/>
                </a:cubicBezTo>
                <a:cubicBezTo>
                  <a:pt x="5447037" y="1974639"/>
                  <a:pt x="5435846" y="1973559"/>
                  <a:pt x="5426100" y="1973559"/>
                </a:cubicBezTo>
                <a:cubicBezTo>
                  <a:pt x="5401914" y="1956275"/>
                  <a:pt x="5382782" y="1936111"/>
                  <a:pt x="5361845" y="1913427"/>
                </a:cubicBezTo>
                <a:cubicBezTo>
                  <a:pt x="5354265" y="1905145"/>
                  <a:pt x="5345240" y="1897944"/>
                  <a:pt x="5340547" y="1889302"/>
                </a:cubicBezTo>
                <a:cubicBezTo>
                  <a:pt x="5333328" y="1876340"/>
                  <a:pt x="5330801" y="1862657"/>
                  <a:pt x="5323220" y="1850414"/>
                </a:cubicBezTo>
                <a:cubicBezTo>
                  <a:pt x="5316000" y="1839972"/>
                  <a:pt x="5303005" y="1832411"/>
                  <a:pt x="5296146" y="1821249"/>
                </a:cubicBezTo>
                <a:cubicBezTo>
                  <a:pt x="5290732" y="1811887"/>
                  <a:pt x="5290010" y="1799644"/>
                  <a:pt x="5284234" y="1790282"/>
                </a:cubicBezTo>
                <a:cubicBezTo>
                  <a:pt x="5278458" y="1782001"/>
                  <a:pt x="5269434" y="1778400"/>
                  <a:pt x="5262575" y="1771559"/>
                </a:cubicBezTo>
                <a:cubicBezTo>
                  <a:pt x="5258604" y="1767238"/>
                  <a:pt x="5255716" y="1760397"/>
                  <a:pt x="5251746" y="1755356"/>
                </a:cubicBezTo>
                <a:cubicBezTo>
                  <a:pt x="5235141" y="1735552"/>
                  <a:pt x="5202652" y="1725110"/>
                  <a:pt x="5200847" y="1695584"/>
                </a:cubicBezTo>
                <a:cubicBezTo>
                  <a:pt x="5204457" y="1691623"/>
                  <a:pt x="5207977" y="1692343"/>
                  <a:pt x="5212218" y="1694324"/>
                </a:cubicBezTo>
                <a:close/>
                <a:moveTo>
                  <a:pt x="5727690" y="1651531"/>
                </a:moveTo>
                <a:cubicBezTo>
                  <a:pt x="5737962" y="1653828"/>
                  <a:pt x="5748941" y="1670715"/>
                  <a:pt x="5750018" y="1679091"/>
                </a:cubicBezTo>
                <a:cubicBezTo>
                  <a:pt x="5756484" y="1687737"/>
                  <a:pt x="5769416" y="1689538"/>
                  <a:pt x="5775163" y="1699265"/>
                </a:cubicBezTo>
                <a:cubicBezTo>
                  <a:pt x="5767620" y="1722682"/>
                  <a:pt x="5745348" y="1724843"/>
                  <a:pt x="5750018" y="1757987"/>
                </a:cubicBezTo>
                <a:cubicBezTo>
                  <a:pt x="5750736" y="1763391"/>
                  <a:pt x="5754329" y="1773478"/>
                  <a:pt x="5757921" y="1781043"/>
                </a:cubicBezTo>
                <a:cubicBezTo>
                  <a:pt x="5761872" y="1788608"/>
                  <a:pt x="5773008" y="1797255"/>
                  <a:pt x="5772649" y="1802298"/>
                </a:cubicBezTo>
                <a:cubicBezTo>
                  <a:pt x="5771571" y="1812385"/>
                  <a:pt x="5751455" y="1811665"/>
                  <a:pt x="5747144" y="1822472"/>
                </a:cubicBezTo>
                <a:cubicBezTo>
                  <a:pt x="5743193" y="1832199"/>
                  <a:pt x="5747504" y="1832560"/>
                  <a:pt x="5746067" y="1847690"/>
                </a:cubicBezTo>
                <a:cubicBezTo>
                  <a:pt x="5740319" y="1858498"/>
                  <a:pt x="5725232" y="1861380"/>
                  <a:pt x="5720562" y="1874349"/>
                </a:cubicBezTo>
                <a:cubicBezTo>
                  <a:pt x="5714815" y="1890201"/>
                  <a:pt x="5721640" y="1911095"/>
                  <a:pt x="5708708" y="1922624"/>
                </a:cubicBezTo>
                <a:cubicBezTo>
                  <a:pt x="5699728" y="1922263"/>
                  <a:pt x="5690029" y="1930189"/>
                  <a:pt x="5679253" y="1929108"/>
                </a:cubicBezTo>
                <a:cubicBezTo>
                  <a:pt x="5667758" y="1928027"/>
                  <a:pt x="5656622" y="1912176"/>
                  <a:pt x="5637943" y="1911816"/>
                </a:cubicBezTo>
                <a:cubicBezTo>
                  <a:pt x="5630759" y="1911816"/>
                  <a:pt x="5622497" y="1916499"/>
                  <a:pt x="5615313" y="1915779"/>
                </a:cubicBezTo>
                <a:cubicBezTo>
                  <a:pt x="5609565" y="1915418"/>
                  <a:pt x="5604895" y="1910015"/>
                  <a:pt x="5596633" y="1907853"/>
                </a:cubicBezTo>
                <a:cubicBezTo>
                  <a:pt x="5586575" y="1904971"/>
                  <a:pt x="5576877" y="1906412"/>
                  <a:pt x="5572566" y="1903890"/>
                </a:cubicBezTo>
                <a:cubicBezTo>
                  <a:pt x="5563586" y="1898126"/>
                  <a:pt x="5564663" y="1882275"/>
                  <a:pt x="5561790" y="1873268"/>
                </a:cubicBezTo>
                <a:cubicBezTo>
                  <a:pt x="5558916" y="1863902"/>
                  <a:pt x="5547780" y="1858858"/>
                  <a:pt x="5542033" y="1846249"/>
                </a:cubicBezTo>
                <a:cubicBezTo>
                  <a:pt x="5533052" y="1828237"/>
                  <a:pt x="5529460" y="1787167"/>
                  <a:pt x="5552450" y="1783565"/>
                </a:cubicBezTo>
                <a:cubicBezTo>
                  <a:pt x="5561790" y="1781764"/>
                  <a:pt x="5571488" y="1788969"/>
                  <a:pt x="5577954" y="1787528"/>
                </a:cubicBezTo>
                <a:cubicBezTo>
                  <a:pt x="5590527" y="1784285"/>
                  <a:pt x="5588371" y="1767353"/>
                  <a:pt x="5599148" y="1760869"/>
                </a:cubicBezTo>
                <a:cubicBezTo>
                  <a:pt x="5605255" y="1756906"/>
                  <a:pt x="5616031" y="1758347"/>
                  <a:pt x="5624652" y="1755105"/>
                </a:cubicBezTo>
                <a:cubicBezTo>
                  <a:pt x="5633273" y="1752223"/>
                  <a:pt x="5639739" y="1743937"/>
                  <a:pt x="5645846" y="1736732"/>
                </a:cubicBezTo>
                <a:cubicBezTo>
                  <a:pt x="5651593" y="1729887"/>
                  <a:pt x="5655904" y="1718719"/>
                  <a:pt x="5663088" y="1714036"/>
                </a:cubicBezTo>
                <a:cubicBezTo>
                  <a:pt x="5671350" y="1708632"/>
                  <a:pt x="5679253" y="1708271"/>
                  <a:pt x="5685719" y="1703228"/>
                </a:cubicBezTo>
                <a:cubicBezTo>
                  <a:pt x="5703320" y="1689898"/>
                  <a:pt x="5704039" y="1671165"/>
                  <a:pt x="5718048" y="1654954"/>
                </a:cubicBezTo>
                <a:cubicBezTo>
                  <a:pt x="5720922" y="1651621"/>
                  <a:pt x="5724267" y="1650766"/>
                  <a:pt x="5727690" y="1651531"/>
                </a:cubicBezTo>
                <a:close/>
                <a:moveTo>
                  <a:pt x="4829339" y="1592412"/>
                </a:moveTo>
                <a:cubicBezTo>
                  <a:pt x="4840958" y="1596042"/>
                  <a:pt x="4879809" y="1642873"/>
                  <a:pt x="4868190" y="1669012"/>
                </a:cubicBezTo>
                <a:cubicBezTo>
                  <a:pt x="4865285" y="1676272"/>
                  <a:pt x="4851851" y="1685711"/>
                  <a:pt x="4838779" y="1683896"/>
                </a:cubicBezTo>
                <a:cubicBezTo>
                  <a:pt x="4811910" y="1679540"/>
                  <a:pt x="4817357" y="1620002"/>
                  <a:pt x="4825345" y="1596405"/>
                </a:cubicBezTo>
                <a:cubicBezTo>
                  <a:pt x="4826071" y="1594590"/>
                  <a:pt x="4827523" y="1593138"/>
                  <a:pt x="4829339" y="1592412"/>
                </a:cubicBezTo>
                <a:close/>
                <a:moveTo>
                  <a:pt x="1383930" y="1581403"/>
                </a:moveTo>
                <a:cubicBezTo>
                  <a:pt x="1374209" y="1585723"/>
                  <a:pt x="1379249" y="1603000"/>
                  <a:pt x="1388970" y="1601560"/>
                </a:cubicBezTo>
                <a:cubicBezTo>
                  <a:pt x="1399770" y="1599760"/>
                  <a:pt x="1396530" y="1575644"/>
                  <a:pt x="1383930" y="1581403"/>
                </a:cubicBezTo>
                <a:close/>
                <a:moveTo>
                  <a:pt x="1054227" y="1540832"/>
                </a:moveTo>
                <a:lnTo>
                  <a:pt x="1050695" y="1542845"/>
                </a:lnTo>
                <a:lnTo>
                  <a:pt x="1051245" y="1543622"/>
                </a:lnTo>
                <a:close/>
                <a:moveTo>
                  <a:pt x="1054751" y="1540533"/>
                </a:moveTo>
                <a:lnTo>
                  <a:pt x="1054634" y="1540600"/>
                </a:lnTo>
                <a:lnTo>
                  <a:pt x="1058697" y="1545386"/>
                </a:lnTo>
                <a:lnTo>
                  <a:pt x="1056210" y="1550652"/>
                </a:lnTo>
                <a:lnTo>
                  <a:pt x="1056320" y="1550809"/>
                </a:lnTo>
                <a:cubicBezTo>
                  <a:pt x="1057040" y="1548649"/>
                  <a:pt x="1058121" y="1547569"/>
                  <a:pt x="1058841" y="1545410"/>
                </a:cubicBezTo>
                <a:cubicBezTo>
                  <a:pt x="1057851" y="1542080"/>
                  <a:pt x="1056298" y="1540708"/>
                  <a:pt x="1054751" y="1540533"/>
                </a:cubicBezTo>
                <a:close/>
                <a:moveTo>
                  <a:pt x="3654226" y="954222"/>
                </a:moveTo>
                <a:cubicBezTo>
                  <a:pt x="3661379" y="953001"/>
                  <a:pt x="3669132" y="954357"/>
                  <a:pt x="3671716" y="959240"/>
                </a:cubicBezTo>
                <a:cubicBezTo>
                  <a:pt x="3669870" y="970092"/>
                  <a:pt x="3645504" y="977687"/>
                  <a:pt x="3640335" y="964666"/>
                </a:cubicBezTo>
                <a:cubicBezTo>
                  <a:pt x="3640520" y="959240"/>
                  <a:pt x="3647073" y="955442"/>
                  <a:pt x="3654226" y="954222"/>
                </a:cubicBezTo>
                <a:close/>
                <a:moveTo>
                  <a:pt x="3213452" y="886352"/>
                </a:moveTo>
                <a:cubicBezTo>
                  <a:pt x="3225405" y="886795"/>
                  <a:pt x="3238041" y="888656"/>
                  <a:pt x="3247859" y="888656"/>
                </a:cubicBezTo>
                <a:cubicBezTo>
                  <a:pt x="3244222" y="898582"/>
                  <a:pt x="3243859" y="911698"/>
                  <a:pt x="3235496" y="917370"/>
                </a:cubicBezTo>
                <a:cubicBezTo>
                  <a:pt x="3213679" y="913470"/>
                  <a:pt x="3192953" y="908153"/>
                  <a:pt x="3183135" y="892556"/>
                </a:cubicBezTo>
                <a:cubicBezTo>
                  <a:pt x="3190226" y="886884"/>
                  <a:pt x="3201498" y="885909"/>
                  <a:pt x="3213452" y="886352"/>
                </a:cubicBezTo>
                <a:close/>
                <a:moveTo>
                  <a:pt x="3097914" y="813620"/>
                </a:moveTo>
                <a:cubicBezTo>
                  <a:pt x="3110954" y="810147"/>
                  <a:pt x="3120717" y="822760"/>
                  <a:pt x="3115528" y="850549"/>
                </a:cubicBezTo>
                <a:cubicBezTo>
                  <a:pt x="3111159" y="861700"/>
                  <a:pt x="3091497" y="876089"/>
                  <a:pt x="3083122" y="859902"/>
                </a:cubicBezTo>
                <a:cubicBezTo>
                  <a:pt x="3086035" y="846951"/>
                  <a:pt x="3084579" y="837239"/>
                  <a:pt x="3084215" y="822490"/>
                </a:cubicBezTo>
                <a:cubicBezTo>
                  <a:pt x="3088857" y="817723"/>
                  <a:pt x="3093568" y="814778"/>
                  <a:pt x="3097914" y="813620"/>
                </a:cubicBezTo>
                <a:close/>
                <a:moveTo>
                  <a:pt x="6040640" y="809774"/>
                </a:moveTo>
                <a:cubicBezTo>
                  <a:pt x="6064047" y="812288"/>
                  <a:pt x="6095376" y="835632"/>
                  <a:pt x="6099337" y="859334"/>
                </a:cubicBezTo>
                <a:cubicBezTo>
                  <a:pt x="6101137" y="868313"/>
                  <a:pt x="6095736" y="877650"/>
                  <a:pt x="6096816" y="887347"/>
                </a:cubicBezTo>
                <a:cubicBezTo>
                  <a:pt x="6097176" y="892734"/>
                  <a:pt x="6102218" y="898839"/>
                  <a:pt x="6104738" y="906022"/>
                </a:cubicBezTo>
                <a:cubicBezTo>
                  <a:pt x="6110140" y="921823"/>
                  <a:pt x="6113741" y="937625"/>
                  <a:pt x="6118062" y="952709"/>
                </a:cubicBezTo>
                <a:cubicBezTo>
                  <a:pt x="6103298" y="971025"/>
                  <a:pt x="6074129" y="964201"/>
                  <a:pt x="6052523" y="973898"/>
                </a:cubicBezTo>
                <a:cubicBezTo>
                  <a:pt x="6042440" y="978566"/>
                  <a:pt x="6039560" y="995446"/>
                  <a:pt x="6029837" y="997960"/>
                </a:cubicBezTo>
                <a:cubicBezTo>
                  <a:pt x="6021914" y="1000114"/>
                  <a:pt x="6016153" y="991136"/>
                  <a:pt x="6008230" y="991136"/>
                </a:cubicBezTo>
                <a:cubicBezTo>
                  <a:pt x="5989145" y="991495"/>
                  <a:pt x="5979782" y="1023099"/>
                  <a:pt x="5956376" y="1015198"/>
                </a:cubicBezTo>
                <a:cubicBezTo>
                  <a:pt x="5942692" y="1023099"/>
                  <a:pt x="5956736" y="1053984"/>
                  <a:pt x="5940171" y="1056498"/>
                </a:cubicBezTo>
                <a:cubicBezTo>
                  <a:pt x="5928287" y="1058653"/>
                  <a:pt x="5921806" y="1043210"/>
                  <a:pt x="5914964" y="1033873"/>
                </a:cubicBezTo>
                <a:cubicBezTo>
                  <a:pt x="5906321" y="1022740"/>
                  <a:pt x="5893717" y="1016275"/>
                  <a:pt x="5893357" y="1007297"/>
                </a:cubicBezTo>
                <a:cubicBezTo>
                  <a:pt x="5892997" y="997600"/>
                  <a:pt x="5912443" y="981799"/>
                  <a:pt x="5918925" y="975334"/>
                </a:cubicBezTo>
                <a:cubicBezTo>
                  <a:pt x="5926487" y="967074"/>
                  <a:pt x="5941251" y="951991"/>
                  <a:pt x="5950974" y="949836"/>
                </a:cubicBezTo>
                <a:cubicBezTo>
                  <a:pt x="5968979" y="945885"/>
                  <a:pt x="5986984" y="951631"/>
                  <a:pt x="6000308" y="945885"/>
                </a:cubicBezTo>
                <a:cubicBezTo>
                  <a:pt x="6012192" y="940858"/>
                  <a:pt x="6012912" y="922542"/>
                  <a:pt x="6019034" y="917873"/>
                </a:cubicBezTo>
                <a:cubicBezTo>
                  <a:pt x="6024435" y="913923"/>
                  <a:pt x="6030557" y="915000"/>
                  <a:pt x="6035238" y="912486"/>
                </a:cubicBezTo>
                <a:cubicBezTo>
                  <a:pt x="6047842" y="906022"/>
                  <a:pt x="6061166" y="882678"/>
                  <a:pt x="6053964" y="859334"/>
                </a:cubicBezTo>
                <a:cubicBezTo>
                  <a:pt x="6049282" y="844251"/>
                  <a:pt x="6024795" y="828090"/>
                  <a:pt x="6040640" y="809774"/>
                </a:cubicBezTo>
                <a:close/>
                <a:moveTo>
                  <a:pt x="1373129" y="778023"/>
                </a:moveTo>
                <a:cubicBezTo>
                  <a:pt x="1354049" y="771544"/>
                  <a:pt x="1336408" y="782702"/>
                  <a:pt x="1320928" y="784862"/>
                </a:cubicBezTo>
                <a:cubicBezTo>
                  <a:pt x="1311568" y="785941"/>
                  <a:pt x="1294647" y="782702"/>
                  <a:pt x="1296807" y="796740"/>
                </a:cubicBezTo>
                <a:cubicBezTo>
                  <a:pt x="1298608" y="808258"/>
                  <a:pt x="1316248" y="803938"/>
                  <a:pt x="1326328" y="800699"/>
                </a:cubicBezTo>
                <a:cubicBezTo>
                  <a:pt x="1347569" y="794220"/>
                  <a:pt x="1360529" y="788101"/>
                  <a:pt x="1373129" y="778023"/>
                </a:cubicBezTo>
                <a:close/>
                <a:moveTo>
                  <a:pt x="3101861" y="774852"/>
                </a:moveTo>
                <a:cubicBezTo>
                  <a:pt x="3104735" y="773916"/>
                  <a:pt x="3108106" y="774696"/>
                  <a:pt x="3111499" y="778349"/>
                </a:cubicBezTo>
                <a:cubicBezTo>
                  <a:pt x="3112928" y="789396"/>
                  <a:pt x="3108285" y="794742"/>
                  <a:pt x="3102212" y="798306"/>
                </a:cubicBezTo>
                <a:cubicBezTo>
                  <a:pt x="3089086" y="795900"/>
                  <a:pt x="3093238" y="777658"/>
                  <a:pt x="3101861" y="774852"/>
                </a:cubicBezTo>
                <a:close/>
                <a:moveTo>
                  <a:pt x="1445761" y="743559"/>
                </a:moveTo>
                <a:cubicBezTo>
                  <a:pt x="1439011" y="743469"/>
                  <a:pt x="1431451" y="744189"/>
                  <a:pt x="1425331" y="744909"/>
                </a:cubicBezTo>
                <a:cubicBezTo>
                  <a:pt x="1416331" y="745628"/>
                  <a:pt x="1405891" y="747428"/>
                  <a:pt x="1405170" y="753907"/>
                </a:cubicBezTo>
                <a:cubicBezTo>
                  <a:pt x="1419211" y="760386"/>
                  <a:pt x="1457012" y="765065"/>
                  <a:pt x="1461332" y="747068"/>
                </a:cubicBezTo>
                <a:cubicBezTo>
                  <a:pt x="1458452" y="744549"/>
                  <a:pt x="1452512" y="743649"/>
                  <a:pt x="1445761" y="743559"/>
                </a:cubicBezTo>
                <a:close/>
                <a:moveTo>
                  <a:pt x="6005919" y="714253"/>
                </a:moveTo>
                <a:cubicBezTo>
                  <a:pt x="6018855" y="711349"/>
                  <a:pt x="6044727" y="736399"/>
                  <a:pt x="6073833" y="741118"/>
                </a:cubicBezTo>
                <a:cubicBezTo>
                  <a:pt x="6092878" y="744022"/>
                  <a:pt x="6109048" y="742933"/>
                  <a:pt x="6110126" y="761448"/>
                </a:cubicBezTo>
                <a:cubicBezTo>
                  <a:pt x="6107251" y="768346"/>
                  <a:pt x="6101143" y="766893"/>
                  <a:pt x="6095393" y="770887"/>
                </a:cubicBezTo>
                <a:cubicBezTo>
                  <a:pt x="6090003" y="774880"/>
                  <a:pt x="6083535" y="787223"/>
                  <a:pt x="6076708" y="788313"/>
                </a:cubicBezTo>
                <a:cubicBezTo>
                  <a:pt x="6065928" y="790491"/>
                  <a:pt x="6054070" y="777785"/>
                  <a:pt x="6043290" y="780326"/>
                </a:cubicBezTo>
                <a:cubicBezTo>
                  <a:pt x="6030713" y="783230"/>
                  <a:pt x="6038259" y="793032"/>
                  <a:pt x="6034306" y="804649"/>
                </a:cubicBezTo>
                <a:cubicBezTo>
                  <a:pt x="6023167" y="802108"/>
                  <a:pt x="6004841" y="789765"/>
                  <a:pt x="6004482" y="777421"/>
                </a:cubicBezTo>
                <a:cubicBezTo>
                  <a:pt x="6004482" y="769798"/>
                  <a:pt x="6014184" y="765078"/>
                  <a:pt x="6016699" y="756002"/>
                </a:cubicBezTo>
                <a:cubicBezTo>
                  <a:pt x="6020652" y="740392"/>
                  <a:pt x="6010590" y="732768"/>
                  <a:pt x="6004482" y="718247"/>
                </a:cubicBezTo>
                <a:cubicBezTo>
                  <a:pt x="6004122" y="716069"/>
                  <a:pt x="6005919" y="715706"/>
                  <a:pt x="6005919" y="714253"/>
                </a:cubicBezTo>
                <a:close/>
                <a:moveTo>
                  <a:pt x="4200652" y="703415"/>
                </a:moveTo>
                <a:cubicBezTo>
                  <a:pt x="4179409" y="708814"/>
                  <a:pt x="4202092" y="740853"/>
                  <a:pt x="4216854" y="738333"/>
                </a:cubicBezTo>
                <a:cubicBezTo>
                  <a:pt x="4238817" y="734014"/>
                  <a:pt x="4217214" y="699455"/>
                  <a:pt x="4200652" y="703415"/>
                </a:cubicBezTo>
                <a:close/>
                <a:moveTo>
                  <a:pt x="3191800" y="703415"/>
                </a:moveTo>
                <a:cubicBezTo>
                  <a:pt x="3186399" y="701615"/>
                  <a:pt x="3178838" y="708455"/>
                  <a:pt x="3175598" y="712774"/>
                </a:cubicBezTo>
                <a:cubicBezTo>
                  <a:pt x="3172358" y="727354"/>
                  <a:pt x="3176678" y="735093"/>
                  <a:pt x="3183159" y="740853"/>
                </a:cubicBezTo>
                <a:lnTo>
                  <a:pt x="3201220" y="755109"/>
                </a:lnTo>
                <a:lnTo>
                  <a:pt x="3203682" y="757053"/>
                </a:lnTo>
                <a:cubicBezTo>
                  <a:pt x="3211243" y="766052"/>
                  <a:pt x="3214843" y="779372"/>
                  <a:pt x="3222404" y="785132"/>
                </a:cubicBezTo>
                <a:cubicBezTo>
                  <a:pt x="3230685" y="791251"/>
                  <a:pt x="3241487" y="790171"/>
                  <a:pt x="3251928" y="794491"/>
                </a:cubicBezTo>
                <a:cubicBezTo>
                  <a:pt x="3258769" y="797371"/>
                  <a:pt x="3263449" y="806371"/>
                  <a:pt x="3270650" y="810331"/>
                </a:cubicBezTo>
                <a:cubicBezTo>
                  <a:pt x="3283252" y="818250"/>
                  <a:pt x="3303775" y="819690"/>
                  <a:pt x="3305575" y="834450"/>
                </a:cubicBezTo>
                <a:cubicBezTo>
                  <a:pt x="3297294" y="839849"/>
                  <a:pt x="3279292" y="826530"/>
                  <a:pt x="3273171" y="839849"/>
                </a:cubicBezTo>
                <a:cubicBezTo>
                  <a:pt x="3271731" y="848489"/>
                  <a:pt x="3280012" y="853169"/>
                  <a:pt x="3280012" y="861089"/>
                </a:cubicBezTo>
                <a:cubicBezTo>
                  <a:pt x="3279652" y="874408"/>
                  <a:pt x="3264890" y="888807"/>
                  <a:pt x="3251928" y="886648"/>
                </a:cubicBezTo>
                <a:cubicBezTo>
                  <a:pt x="3250488" y="878728"/>
                  <a:pt x="3258769" y="872608"/>
                  <a:pt x="3258409" y="863968"/>
                </a:cubicBezTo>
                <a:cubicBezTo>
                  <a:pt x="3258049" y="847049"/>
                  <a:pt x="3223844" y="820770"/>
                  <a:pt x="3206562" y="813210"/>
                </a:cubicBezTo>
                <a:lnTo>
                  <a:pt x="3188497" y="807359"/>
                </a:lnTo>
                <a:lnTo>
                  <a:pt x="3180999" y="804931"/>
                </a:lnTo>
                <a:cubicBezTo>
                  <a:pt x="3167677" y="797731"/>
                  <a:pt x="3144994" y="779372"/>
                  <a:pt x="3137073" y="768932"/>
                </a:cubicBezTo>
                <a:cubicBezTo>
                  <a:pt x="3126992" y="756333"/>
                  <a:pt x="3119071" y="732934"/>
                  <a:pt x="3097828" y="734373"/>
                </a:cubicBezTo>
                <a:cubicBezTo>
                  <a:pt x="3089547" y="734733"/>
                  <a:pt x="3082346" y="742653"/>
                  <a:pt x="3075505" y="746253"/>
                </a:cubicBezTo>
                <a:cubicBezTo>
                  <a:pt x="3069024" y="749853"/>
                  <a:pt x="3061823" y="752733"/>
                  <a:pt x="3055342" y="757053"/>
                </a:cubicBezTo>
                <a:cubicBezTo>
                  <a:pt x="3047421" y="762092"/>
                  <a:pt x="3040940" y="767492"/>
                  <a:pt x="3033739" y="767492"/>
                </a:cubicBezTo>
                <a:cubicBezTo>
                  <a:pt x="3017177" y="768212"/>
                  <a:pt x="3002775" y="755253"/>
                  <a:pt x="2988374" y="758133"/>
                </a:cubicBezTo>
                <a:cubicBezTo>
                  <a:pt x="2983693" y="759213"/>
                  <a:pt x="2979372" y="763532"/>
                  <a:pt x="2973612" y="768932"/>
                </a:cubicBezTo>
                <a:cubicBezTo>
                  <a:pt x="2973612" y="776852"/>
                  <a:pt x="2975772" y="781892"/>
                  <a:pt x="2975052" y="790531"/>
                </a:cubicBezTo>
                <a:cubicBezTo>
                  <a:pt x="2970731" y="797731"/>
                  <a:pt x="2957770" y="797371"/>
                  <a:pt x="2948408" y="802411"/>
                </a:cubicBezTo>
                <a:cubicBezTo>
                  <a:pt x="2934366" y="809611"/>
                  <a:pt x="2922125" y="824730"/>
                  <a:pt x="2910963" y="835890"/>
                </a:cubicBezTo>
                <a:cubicBezTo>
                  <a:pt x="2903762" y="843089"/>
                  <a:pt x="2897282" y="848849"/>
                  <a:pt x="2896201" y="854609"/>
                </a:cubicBezTo>
                <a:cubicBezTo>
                  <a:pt x="2895481" y="858929"/>
                  <a:pt x="2899802" y="867568"/>
                  <a:pt x="2898722" y="873328"/>
                </a:cubicBezTo>
                <a:cubicBezTo>
                  <a:pt x="2897642" y="879808"/>
                  <a:pt x="2885400" y="893127"/>
                  <a:pt x="2877479" y="898887"/>
                </a:cubicBezTo>
                <a:cubicBezTo>
                  <a:pt x="2872798" y="901767"/>
                  <a:pt x="2866318" y="902487"/>
                  <a:pt x="2861277" y="905367"/>
                </a:cubicBezTo>
                <a:cubicBezTo>
                  <a:pt x="2850836" y="911487"/>
                  <a:pt x="2846155" y="919766"/>
                  <a:pt x="2837154" y="921206"/>
                </a:cubicBezTo>
                <a:cubicBezTo>
                  <a:pt x="2814111" y="925886"/>
                  <a:pt x="2771265" y="916526"/>
                  <a:pt x="2771985" y="941365"/>
                </a:cubicBezTo>
                <a:cubicBezTo>
                  <a:pt x="2771985" y="957925"/>
                  <a:pt x="2794308" y="958285"/>
                  <a:pt x="2807630" y="957565"/>
                </a:cubicBezTo>
                <a:cubicBezTo>
                  <a:pt x="2826712" y="956485"/>
                  <a:pt x="2842915" y="961525"/>
                  <a:pt x="2853356" y="958645"/>
                </a:cubicBezTo>
                <a:cubicBezTo>
                  <a:pt x="2860557" y="957205"/>
                  <a:pt x="2868478" y="948925"/>
                  <a:pt x="2876039" y="945325"/>
                </a:cubicBezTo>
                <a:cubicBezTo>
                  <a:pt x="2880719" y="943165"/>
                  <a:pt x="2885760" y="943165"/>
                  <a:pt x="2889361" y="941365"/>
                </a:cubicBezTo>
                <a:cubicBezTo>
                  <a:pt x="2897642" y="937406"/>
                  <a:pt x="2901962" y="930926"/>
                  <a:pt x="2908083" y="928046"/>
                </a:cubicBezTo>
                <a:cubicBezTo>
                  <a:pt x="2920325" y="922646"/>
                  <a:pt x="2943008" y="918326"/>
                  <a:pt x="2956329" y="917246"/>
                </a:cubicBezTo>
                <a:cubicBezTo>
                  <a:pt x="2974332" y="916166"/>
                  <a:pt x="2993054" y="919046"/>
                  <a:pt x="3016457" y="917246"/>
                </a:cubicBezTo>
                <a:cubicBezTo>
                  <a:pt x="3024738" y="916526"/>
                  <a:pt x="3033019" y="911487"/>
                  <a:pt x="3042021" y="910767"/>
                </a:cubicBezTo>
                <a:cubicBezTo>
                  <a:pt x="3056422" y="909687"/>
                  <a:pt x="3075505" y="916526"/>
                  <a:pt x="3087386" y="916166"/>
                </a:cubicBezTo>
                <a:cubicBezTo>
                  <a:pt x="3095307" y="915806"/>
                  <a:pt x="3104669" y="907887"/>
                  <a:pt x="3114030" y="907887"/>
                </a:cubicBezTo>
                <a:cubicBezTo>
                  <a:pt x="3124831" y="908247"/>
                  <a:pt x="3136353" y="915806"/>
                  <a:pt x="3138153" y="922646"/>
                </a:cubicBezTo>
                <a:cubicBezTo>
                  <a:pt x="3139233" y="926606"/>
                  <a:pt x="3135633" y="933086"/>
                  <a:pt x="3137073" y="938846"/>
                </a:cubicBezTo>
                <a:cubicBezTo>
                  <a:pt x="3138513" y="948565"/>
                  <a:pt x="3146434" y="952525"/>
                  <a:pt x="3146074" y="958645"/>
                </a:cubicBezTo>
                <a:cubicBezTo>
                  <a:pt x="3145714" y="967284"/>
                  <a:pt x="3124471" y="978444"/>
                  <a:pt x="3127352" y="988164"/>
                </a:cubicBezTo>
                <a:cubicBezTo>
                  <a:pt x="3128252" y="991404"/>
                  <a:pt x="3132482" y="994643"/>
                  <a:pt x="3137388" y="997658"/>
                </a:cubicBezTo>
                <a:lnTo>
                  <a:pt x="3141570" y="1000076"/>
                </a:lnTo>
                <a:lnTo>
                  <a:pt x="3151475" y="1005803"/>
                </a:lnTo>
                <a:cubicBezTo>
                  <a:pt x="3159036" y="1010123"/>
                  <a:pt x="3171997" y="1016603"/>
                  <a:pt x="3180999" y="1017682"/>
                </a:cubicBezTo>
                <a:cubicBezTo>
                  <a:pt x="3188560" y="1018762"/>
                  <a:pt x="3195401" y="1015523"/>
                  <a:pt x="3202601" y="1016243"/>
                </a:cubicBezTo>
                <a:cubicBezTo>
                  <a:pt x="3213763" y="1017322"/>
                  <a:pt x="3232485" y="1024522"/>
                  <a:pt x="3240046" y="1029922"/>
                </a:cubicBezTo>
                <a:cubicBezTo>
                  <a:pt x="3252288" y="1038562"/>
                  <a:pt x="3250848" y="1052601"/>
                  <a:pt x="3265250" y="1057641"/>
                </a:cubicBezTo>
                <a:cubicBezTo>
                  <a:pt x="3271370" y="1059801"/>
                  <a:pt x="3282532" y="1058721"/>
                  <a:pt x="3290813" y="1060521"/>
                </a:cubicBezTo>
                <a:cubicBezTo>
                  <a:pt x="3309896" y="1064481"/>
                  <a:pt x="3324297" y="1080680"/>
                  <a:pt x="3338699" y="1078880"/>
                </a:cubicBezTo>
                <a:cubicBezTo>
                  <a:pt x="3361022" y="1076360"/>
                  <a:pt x="3350941" y="1055481"/>
                  <a:pt x="3353461" y="1040362"/>
                </a:cubicBezTo>
                <a:cubicBezTo>
                  <a:pt x="3359222" y="1006163"/>
                  <a:pt x="3425831" y="1007963"/>
                  <a:pt x="3439152" y="1031002"/>
                </a:cubicBezTo>
                <a:cubicBezTo>
                  <a:pt x="3448874" y="1033522"/>
                  <a:pt x="3457155" y="1031362"/>
                  <a:pt x="3468316" y="1034962"/>
                </a:cubicBezTo>
                <a:cubicBezTo>
                  <a:pt x="3474437" y="1037122"/>
                  <a:pt x="3479478" y="1044321"/>
                  <a:pt x="3485238" y="1045761"/>
                </a:cubicBezTo>
                <a:cubicBezTo>
                  <a:pt x="3490279" y="1046841"/>
                  <a:pt x="3496760" y="1045041"/>
                  <a:pt x="3502881" y="1045761"/>
                </a:cubicBezTo>
                <a:cubicBezTo>
                  <a:pt x="3528444" y="1048641"/>
                  <a:pt x="3551487" y="1067721"/>
                  <a:pt x="3573810" y="1064481"/>
                </a:cubicBezTo>
                <a:cubicBezTo>
                  <a:pt x="3587852" y="1062321"/>
                  <a:pt x="3597933" y="1049361"/>
                  <a:pt x="3610895" y="1048281"/>
                </a:cubicBezTo>
                <a:cubicBezTo>
                  <a:pt x="3636818" y="1046841"/>
                  <a:pt x="3653020" y="1067361"/>
                  <a:pt x="3680744" y="1057641"/>
                </a:cubicBezTo>
                <a:cubicBezTo>
                  <a:pt x="3700907" y="1050801"/>
                  <a:pt x="3696586" y="1029562"/>
                  <a:pt x="3703427" y="1008323"/>
                </a:cubicBezTo>
                <a:cubicBezTo>
                  <a:pt x="3708468" y="993563"/>
                  <a:pt x="3717469" y="983484"/>
                  <a:pt x="3717829" y="972324"/>
                </a:cubicBezTo>
                <a:cubicBezTo>
                  <a:pt x="3718909" y="957925"/>
                  <a:pt x="3712428" y="947125"/>
                  <a:pt x="3711348" y="926966"/>
                </a:cubicBezTo>
                <a:cubicBezTo>
                  <a:pt x="3686865" y="911847"/>
                  <a:pt x="3668502" y="940645"/>
                  <a:pt x="3643299" y="937406"/>
                </a:cubicBezTo>
                <a:cubicBezTo>
                  <a:pt x="3627817" y="935606"/>
                  <a:pt x="3616656" y="917606"/>
                  <a:pt x="3600453" y="920126"/>
                </a:cubicBezTo>
                <a:cubicBezTo>
                  <a:pt x="3591452" y="921206"/>
                  <a:pt x="3586772" y="933086"/>
                  <a:pt x="3577770" y="934886"/>
                </a:cubicBezTo>
                <a:cubicBezTo>
                  <a:pt x="3558688" y="938126"/>
                  <a:pt x="3550047" y="919406"/>
                  <a:pt x="3529524" y="926966"/>
                </a:cubicBezTo>
                <a:cubicBezTo>
                  <a:pt x="3500720" y="905007"/>
                  <a:pt x="3488119" y="869728"/>
                  <a:pt x="3481278" y="829050"/>
                </a:cubicBezTo>
                <a:cubicBezTo>
                  <a:pt x="3466156" y="808531"/>
                  <a:pt x="3442393" y="825450"/>
                  <a:pt x="3430871" y="838409"/>
                </a:cubicBezTo>
                <a:cubicBezTo>
                  <a:pt x="3424030" y="838409"/>
                  <a:pt x="3415029" y="834450"/>
                  <a:pt x="3413589" y="842369"/>
                </a:cubicBezTo>
                <a:cubicBezTo>
                  <a:pt x="3408548" y="867208"/>
                  <a:pt x="3448514" y="870088"/>
                  <a:pt x="3448514" y="886648"/>
                </a:cubicBezTo>
                <a:cubicBezTo>
                  <a:pt x="3448154" y="897447"/>
                  <a:pt x="3432672" y="896727"/>
                  <a:pt x="3425831" y="903927"/>
                </a:cubicBezTo>
                <a:cubicBezTo>
                  <a:pt x="3418270" y="911847"/>
                  <a:pt x="3423310" y="919046"/>
                  <a:pt x="3413589" y="924086"/>
                </a:cubicBezTo>
                <a:cubicBezTo>
                  <a:pt x="3387306" y="927326"/>
                  <a:pt x="3378664" y="912927"/>
                  <a:pt x="3378664" y="889527"/>
                </a:cubicBezTo>
                <a:cubicBezTo>
                  <a:pt x="3367503" y="871888"/>
                  <a:pt x="3353101" y="859289"/>
                  <a:pt x="3342660" y="845249"/>
                </a:cubicBezTo>
                <a:cubicBezTo>
                  <a:pt x="3339059" y="839849"/>
                  <a:pt x="3333299" y="831570"/>
                  <a:pt x="3331858" y="824010"/>
                </a:cubicBezTo>
                <a:cubicBezTo>
                  <a:pt x="3331138" y="817530"/>
                  <a:pt x="3335099" y="809611"/>
                  <a:pt x="3333299" y="802411"/>
                </a:cubicBezTo>
                <a:cubicBezTo>
                  <a:pt x="3330778" y="789811"/>
                  <a:pt x="3306655" y="780092"/>
                  <a:pt x="3291893" y="773252"/>
                </a:cubicBezTo>
                <a:cubicBezTo>
                  <a:pt x="3276411" y="765332"/>
                  <a:pt x="3256249" y="758133"/>
                  <a:pt x="3245087" y="749133"/>
                </a:cubicBezTo>
                <a:cubicBezTo>
                  <a:pt x="3237166" y="742293"/>
                  <a:pt x="3233566" y="730774"/>
                  <a:pt x="3226365" y="726094"/>
                </a:cubicBezTo>
                <a:lnTo>
                  <a:pt x="3209690" y="720323"/>
                </a:lnTo>
                <a:lnTo>
                  <a:pt x="3207642" y="719614"/>
                </a:lnTo>
                <a:cubicBezTo>
                  <a:pt x="3200441" y="714214"/>
                  <a:pt x="3201521" y="705935"/>
                  <a:pt x="3191800" y="703415"/>
                </a:cubicBezTo>
                <a:close/>
                <a:moveTo>
                  <a:pt x="1274622" y="696722"/>
                </a:moveTo>
                <a:cubicBezTo>
                  <a:pt x="1265396" y="698477"/>
                  <a:pt x="1255766" y="701716"/>
                  <a:pt x="1251446" y="704596"/>
                </a:cubicBezTo>
                <a:cubicBezTo>
                  <a:pt x="1245686" y="708555"/>
                  <a:pt x="1241366" y="718633"/>
                  <a:pt x="1235246" y="725832"/>
                </a:cubicBezTo>
                <a:cubicBezTo>
                  <a:pt x="1229125" y="733391"/>
                  <a:pt x="1221925" y="739510"/>
                  <a:pt x="1216525" y="745988"/>
                </a:cubicBezTo>
                <a:cubicBezTo>
                  <a:pt x="1211845" y="751747"/>
                  <a:pt x="1184844" y="790981"/>
                  <a:pt x="1206085" y="795300"/>
                </a:cubicBezTo>
                <a:cubicBezTo>
                  <a:pt x="1215085" y="797459"/>
                  <a:pt x="1233805" y="778743"/>
                  <a:pt x="1235246" y="771544"/>
                </a:cubicBezTo>
                <a:cubicBezTo>
                  <a:pt x="1241366" y="746708"/>
                  <a:pt x="1252526" y="729431"/>
                  <a:pt x="1271606" y="717913"/>
                </a:cubicBezTo>
                <a:cubicBezTo>
                  <a:pt x="1282407" y="711434"/>
                  <a:pt x="1293567" y="712154"/>
                  <a:pt x="1295367" y="697757"/>
                </a:cubicBezTo>
                <a:cubicBezTo>
                  <a:pt x="1292667" y="694697"/>
                  <a:pt x="1283847" y="694967"/>
                  <a:pt x="1274622" y="696722"/>
                </a:cubicBezTo>
                <a:close/>
                <a:moveTo>
                  <a:pt x="1347569" y="691278"/>
                </a:moveTo>
                <a:cubicBezTo>
                  <a:pt x="1342348" y="690738"/>
                  <a:pt x="1336948" y="691818"/>
                  <a:pt x="1332403" y="693663"/>
                </a:cubicBezTo>
                <a:lnTo>
                  <a:pt x="1326461" y="697792"/>
                </a:lnTo>
                <a:lnTo>
                  <a:pt x="1322368" y="700636"/>
                </a:lnTo>
                <a:cubicBezTo>
                  <a:pt x="1322008" y="708555"/>
                  <a:pt x="1328128" y="709995"/>
                  <a:pt x="1327408" y="717913"/>
                </a:cubicBezTo>
                <a:cubicBezTo>
                  <a:pt x="1314808" y="727272"/>
                  <a:pt x="1321288" y="758226"/>
                  <a:pt x="1334248" y="759306"/>
                </a:cubicBezTo>
                <a:cubicBezTo>
                  <a:pt x="1341088" y="760026"/>
                  <a:pt x="1346219" y="751478"/>
                  <a:pt x="1351934" y="742344"/>
                </a:cubicBezTo>
                <a:lnTo>
                  <a:pt x="1352177" y="742003"/>
                </a:lnTo>
                <a:lnTo>
                  <a:pt x="1361232" y="729291"/>
                </a:lnTo>
                <a:cubicBezTo>
                  <a:pt x="1364669" y="725517"/>
                  <a:pt x="1368539" y="722683"/>
                  <a:pt x="1373129" y="721873"/>
                </a:cubicBezTo>
                <a:cubicBezTo>
                  <a:pt x="1379610" y="720793"/>
                  <a:pt x="1382850" y="725832"/>
                  <a:pt x="1391850" y="724752"/>
                </a:cubicBezTo>
                <a:cubicBezTo>
                  <a:pt x="1402290" y="716474"/>
                  <a:pt x="1397610" y="699556"/>
                  <a:pt x="1386450" y="696317"/>
                </a:cubicBezTo>
                <a:cubicBezTo>
                  <a:pt x="1382130" y="695597"/>
                  <a:pt x="1376370" y="699556"/>
                  <a:pt x="1369169" y="699197"/>
                </a:cubicBezTo>
                <a:cubicBezTo>
                  <a:pt x="1361249" y="698837"/>
                  <a:pt x="1354049" y="691638"/>
                  <a:pt x="1347569" y="691278"/>
                </a:cubicBezTo>
                <a:close/>
                <a:moveTo>
                  <a:pt x="4523378" y="679802"/>
                </a:moveTo>
                <a:cubicBezTo>
                  <a:pt x="4517538" y="679566"/>
                  <a:pt x="4510382" y="688745"/>
                  <a:pt x="4514973" y="695495"/>
                </a:cubicBezTo>
                <a:cubicBezTo>
                  <a:pt x="4523974" y="695855"/>
                  <a:pt x="4527215" y="690815"/>
                  <a:pt x="4528295" y="683615"/>
                </a:cubicBezTo>
                <a:cubicBezTo>
                  <a:pt x="4527125" y="681006"/>
                  <a:pt x="4525324" y="679881"/>
                  <a:pt x="4523378" y="679802"/>
                </a:cubicBezTo>
                <a:close/>
                <a:moveTo>
                  <a:pt x="3728630" y="673896"/>
                </a:moveTo>
                <a:cubicBezTo>
                  <a:pt x="3710268" y="669576"/>
                  <a:pt x="3667062" y="676776"/>
                  <a:pt x="3669943" y="696575"/>
                </a:cubicBezTo>
                <a:cubicBezTo>
                  <a:pt x="3671743" y="708455"/>
                  <a:pt x="3685425" y="701975"/>
                  <a:pt x="3688665" y="714214"/>
                </a:cubicBezTo>
                <a:cubicBezTo>
                  <a:pt x="3675703" y="718894"/>
                  <a:pt x="3659501" y="731134"/>
                  <a:pt x="3645819" y="728974"/>
                </a:cubicBezTo>
                <a:cubicBezTo>
                  <a:pt x="3629617" y="726454"/>
                  <a:pt x="3625297" y="706295"/>
                  <a:pt x="3616656" y="694055"/>
                </a:cubicBezTo>
                <a:cubicBezTo>
                  <a:pt x="3604054" y="694415"/>
                  <a:pt x="3595413" y="681816"/>
                  <a:pt x="3580291" y="683615"/>
                </a:cubicBezTo>
                <a:cubicBezTo>
                  <a:pt x="3564809" y="685055"/>
                  <a:pt x="3556168" y="708095"/>
                  <a:pt x="3548247" y="719614"/>
                </a:cubicBezTo>
                <a:cubicBezTo>
                  <a:pt x="3543926" y="725374"/>
                  <a:pt x="3537085" y="728614"/>
                  <a:pt x="3534925" y="734373"/>
                </a:cubicBezTo>
                <a:cubicBezTo>
                  <a:pt x="3533485" y="737613"/>
                  <a:pt x="3535285" y="743013"/>
                  <a:pt x="3533485" y="747333"/>
                </a:cubicBezTo>
                <a:cubicBezTo>
                  <a:pt x="3528804" y="762452"/>
                  <a:pt x="3516202" y="767852"/>
                  <a:pt x="3517643" y="780812"/>
                </a:cubicBezTo>
                <a:cubicBezTo>
                  <a:pt x="3518723" y="792691"/>
                  <a:pt x="3531324" y="797731"/>
                  <a:pt x="3532045" y="807811"/>
                </a:cubicBezTo>
                <a:cubicBezTo>
                  <a:pt x="3531324" y="817890"/>
                  <a:pt x="3514762" y="812490"/>
                  <a:pt x="3516202" y="825090"/>
                </a:cubicBezTo>
                <a:cubicBezTo>
                  <a:pt x="3540326" y="844889"/>
                  <a:pt x="3541406" y="815730"/>
                  <a:pt x="3553647" y="811770"/>
                </a:cubicBezTo>
                <a:cubicBezTo>
                  <a:pt x="3563369" y="808531"/>
                  <a:pt x="3582811" y="814650"/>
                  <a:pt x="3595053" y="811770"/>
                </a:cubicBezTo>
                <a:cubicBezTo>
                  <a:pt x="3605134" y="809611"/>
                  <a:pt x="3613055" y="799891"/>
                  <a:pt x="3624577" y="795571"/>
                </a:cubicBezTo>
                <a:cubicBezTo>
                  <a:pt x="3631417" y="793411"/>
                  <a:pt x="3640419" y="790531"/>
                  <a:pt x="3649780" y="790531"/>
                </a:cubicBezTo>
                <a:cubicBezTo>
                  <a:pt x="3692265" y="788371"/>
                  <a:pt x="3719989" y="816090"/>
                  <a:pt x="3757074" y="817170"/>
                </a:cubicBezTo>
                <a:cubicBezTo>
                  <a:pt x="3769315" y="817170"/>
                  <a:pt x="3790918" y="816810"/>
                  <a:pt x="3803880" y="814290"/>
                </a:cubicBezTo>
                <a:cubicBezTo>
                  <a:pt x="3839885" y="807811"/>
                  <a:pt x="3823323" y="777212"/>
                  <a:pt x="3804960" y="766412"/>
                </a:cubicBezTo>
                <a:cubicBezTo>
                  <a:pt x="3791278" y="758133"/>
                  <a:pt x="3774356" y="750573"/>
                  <a:pt x="3758154" y="740853"/>
                </a:cubicBezTo>
                <a:cubicBezTo>
                  <a:pt x="3748793" y="735453"/>
                  <a:pt x="3713148" y="724294"/>
                  <a:pt x="3712788" y="712774"/>
                </a:cubicBezTo>
                <a:cubicBezTo>
                  <a:pt x="3712428" y="700175"/>
                  <a:pt x="3739432" y="696215"/>
                  <a:pt x="3728630" y="673896"/>
                </a:cubicBezTo>
                <a:close/>
                <a:moveTo>
                  <a:pt x="4006181" y="673221"/>
                </a:moveTo>
                <a:cubicBezTo>
                  <a:pt x="3994525" y="675516"/>
                  <a:pt x="3984444" y="680736"/>
                  <a:pt x="3973462" y="688655"/>
                </a:cubicBezTo>
                <a:cubicBezTo>
                  <a:pt x="3963021" y="696215"/>
                  <a:pt x="3951139" y="701615"/>
                  <a:pt x="3945378" y="706295"/>
                </a:cubicBezTo>
                <a:cubicBezTo>
                  <a:pt x="3939978" y="710254"/>
                  <a:pt x="3932777" y="721774"/>
                  <a:pt x="3933137" y="727534"/>
                </a:cubicBezTo>
                <a:cubicBezTo>
                  <a:pt x="3934217" y="735813"/>
                  <a:pt x="3946099" y="740853"/>
                  <a:pt x="3950779" y="751653"/>
                </a:cubicBezTo>
                <a:cubicBezTo>
                  <a:pt x="3953300" y="757413"/>
                  <a:pt x="3952939" y="764252"/>
                  <a:pt x="3954740" y="768932"/>
                </a:cubicBezTo>
                <a:cubicBezTo>
                  <a:pt x="3960500" y="781892"/>
                  <a:pt x="3975622" y="790171"/>
                  <a:pt x="3986784" y="800971"/>
                </a:cubicBezTo>
                <a:cubicBezTo>
                  <a:pt x="3994705" y="808531"/>
                  <a:pt x="4017028" y="825450"/>
                  <a:pt x="4017748" y="834450"/>
                </a:cubicBezTo>
                <a:cubicBezTo>
                  <a:pt x="4018108" y="842009"/>
                  <a:pt x="4010547" y="843809"/>
                  <a:pt x="4008387" y="852089"/>
                </a:cubicBezTo>
                <a:cubicBezTo>
                  <a:pt x="4005866" y="859649"/>
                  <a:pt x="4002986" y="878368"/>
                  <a:pt x="4004426" y="885208"/>
                </a:cubicBezTo>
                <a:cubicBezTo>
                  <a:pt x="4007307" y="899967"/>
                  <a:pt x="4022429" y="900327"/>
                  <a:pt x="4036110" y="906807"/>
                </a:cubicBezTo>
                <a:cubicBezTo>
                  <a:pt x="4050152" y="912927"/>
                  <a:pt x="4063474" y="923726"/>
                  <a:pt x="4077876" y="924086"/>
                </a:cubicBezTo>
                <a:cubicBezTo>
                  <a:pt x="4092998" y="924446"/>
                  <a:pt x="4109560" y="919766"/>
                  <a:pt x="4117841" y="910767"/>
                </a:cubicBezTo>
                <a:cubicBezTo>
                  <a:pt x="4124682" y="864328"/>
                  <a:pt x="4088677" y="860729"/>
                  <a:pt x="4081836" y="827970"/>
                </a:cubicBezTo>
                <a:cubicBezTo>
                  <a:pt x="4085077" y="828330"/>
                  <a:pt x="4083277" y="824010"/>
                  <a:pt x="4085797" y="824010"/>
                </a:cubicBezTo>
                <a:cubicBezTo>
                  <a:pt x="4094798" y="819690"/>
                  <a:pt x="4108120" y="830490"/>
                  <a:pt x="4112440" y="819690"/>
                </a:cubicBezTo>
                <a:cubicBezTo>
                  <a:pt x="4112440" y="803851"/>
                  <a:pt x="4092638" y="791971"/>
                  <a:pt x="4072475" y="799891"/>
                </a:cubicBezTo>
                <a:cubicBezTo>
                  <a:pt x="4066714" y="795571"/>
                  <a:pt x="4065994" y="786571"/>
                  <a:pt x="4064554" y="778292"/>
                </a:cubicBezTo>
                <a:cubicBezTo>
                  <a:pt x="4049072" y="769292"/>
                  <a:pt x="4011627" y="749853"/>
                  <a:pt x="4012347" y="731494"/>
                </a:cubicBezTo>
                <a:cubicBezTo>
                  <a:pt x="4012707" y="716734"/>
                  <a:pt x="4031790" y="708455"/>
                  <a:pt x="4053753" y="708814"/>
                </a:cubicBezTo>
                <a:cubicBezTo>
                  <a:pt x="4063114" y="701975"/>
                  <a:pt x="4056993" y="680376"/>
                  <a:pt x="4048352" y="675336"/>
                </a:cubicBezTo>
                <a:cubicBezTo>
                  <a:pt x="4031070" y="671556"/>
                  <a:pt x="4017838" y="670926"/>
                  <a:pt x="4006181" y="673221"/>
                </a:cubicBezTo>
                <a:close/>
                <a:moveTo>
                  <a:pt x="5966269" y="647849"/>
                </a:moveTo>
                <a:cubicBezTo>
                  <a:pt x="5979505" y="654743"/>
                  <a:pt x="6011703" y="671072"/>
                  <a:pt x="5989164" y="685586"/>
                </a:cubicBezTo>
                <a:cubicBezTo>
                  <a:pt x="5975570" y="680506"/>
                  <a:pt x="5961260" y="663089"/>
                  <a:pt x="5966269" y="647849"/>
                </a:cubicBezTo>
                <a:close/>
                <a:moveTo>
                  <a:pt x="1296807" y="626849"/>
                </a:moveTo>
                <a:cubicBezTo>
                  <a:pt x="1275207" y="621450"/>
                  <a:pt x="1244606" y="642686"/>
                  <a:pt x="1219405" y="649885"/>
                </a:cubicBezTo>
                <a:cubicBezTo>
                  <a:pt x="1205005" y="653484"/>
                  <a:pt x="1191684" y="653844"/>
                  <a:pt x="1188444" y="665722"/>
                </a:cubicBezTo>
                <a:cubicBezTo>
                  <a:pt x="1201045" y="686959"/>
                  <a:pt x="1226245" y="661403"/>
                  <a:pt x="1244606" y="664283"/>
                </a:cubicBezTo>
                <a:cubicBezTo>
                  <a:pt x="1253966" y="666082"/>
                  <a:pt x="1259366" y="679040"/>
                  <a:pt x="1268727" y="680480"/>
                </a:cubicBezTo>
                <a:cubicBezTo>
                  <a:pt x="1275207" y="681560"/>
                  <a:pt x="1311568" y="677600"/>
                  <a:pt x="1314088" y="676520"/>
                </a:cubicBezTo>
                <a:cubicBezTo>
                  <a:pt x="1340729" y="665002"/>
                  <a:pt x="1309048" y="630089"/>
                  <a:pt x="1296807" y="626849"/>
                </a:cubicBezTo>
                <a:close/>
                <a:moveTo>
                  <a:pt x="515945" y="611012"/>
                </a:moveTo>
                <a:cubicBezTo>
                  <a:pt x="515225" y="615691"/>
                  <a:pt x="517745" y="627569"/>
                  <a:pt x="528185" y="625769"/>
                </a:cubicBezTo>
                <a:lnTo>
                  <a:pt x="528159" y="624771"/>
                </a:lnTo>
                <a:lnTo>
                  <a:pt x="518737" y="620245"/>
                </a:lnTo>
                <a:lnTo>
                  <a:pt x="516963" y="611250"/>
                </a:lnTo>
                <a:close/>
                <a:moveTo>
                  <a:pt x="1128322" y="509509"/>
                </a:moveTo>
                <a:cubicBezTo>
                  <a:pt x="1111762" y="513109"/>
                  <a:pt x="1107802" y="549103"/>
                  <a:pt x="1128322" y="548023"/>
                </a:cubicBezTo>
                <a:cubicBezTo>
                  <a:pt x="1143443" y="547663"/>
                  <a:pt x="1153163" y="503391"/>
                  <a:pt x="1128322" y="509509"/>
                </a:cubicBezTo>
                <a:close/>
                <a:moveTo>
                  <a:pt x="442419" y="499258"/>
                </a:moveTo>
                <a:cubicBezTo>
                  <a:pt x="445054" y="499991"/>
                  <a:pt x="447435" y="501799"/>
                  <a:pt x="449111" y="504974"/>
                </a:cubicBezTo>
                <a:cubicBezTo>
                  <a:pt x="445936" y="513441"/>
                  <a:pt x="438528" y="516969"/>
                  <a:pt x="430414" y="520496"/>
                </a:cubicBezTo>
                <a:cubicBezTo>
                  <a:pt x="427944" y="518732"/>
                  <a:pt x="426181" y="516263"/>
                  <a:pt x="424064" y="513794"/>
                </a:cubicBezTo>
                <a:cubicBezTo>
                  <a:pt x="424329" y="504533"/>
                  <a:pt x="434515" y="497059"/>
                  <a:pt x="442419" y="499258"/>
                </a:cubicBezTo>
                <a:close/>
                <a:moveTo>
                  <a:pt x="2782767" y="472294"/>
                </a:moveTo>
                <a:cubicBezTo>
                  <a:pt x="2793064" y="474629"/>
                  <a:pt x="2801374" y="480019"/>
                  <a:pt x="2802277" y="486847"/>
                </a:cubicBezTo>
                <a:cubicBezTo>
                  <a:pt x="2803361" y="496908"/>
                  <a:pt x="2792522" y="498346"/>
                  <a:pt x="2788909" y="509485"/>
                </a:cubicBezTo>
                <a:cubicBezTo>
                  <a:pt x="2785296" y="519546"/>
                  <a:pt x="2789632" y="531763"/>
                  <a:pt x="2784935" y="538591"/>
                </a:cubicBezTo>
                <a:cubicBezTo>
                  <a:pt x="2780599" y="545059"/>
                  <a:pt x="2769761" y="544340"/>
                  <a:pt x="2761812" y="546855"/>
                </a:cubicBezTo>
                <a:cubicBezTo>
                  <a:pt x="2745193" y="551886"/>
                  <a:pt x="2712316" y="571290"/>
                  <a:pt x="2698947" y="549371"/>
                </a:cubicBezTo>
                <a:cubicBezTo>
                  <a:pt x="2700754" y="537513"/>
                  <a:pt x="2712316" y="534997"/>
                  <a:pt x="2716289" y="525295"/>
                </a:cubicBezTo>
                <a:cubicBezTo>
                  <a:pt x="2716651" y="517749"/>
                  <a:pt x="2708341" y="513437"/>
                  <a:pt x="2709786" y="505532"/>
                </a:cubicBezTo>
                <a:cubicBezTo>
                  <a:pt x="2711231" y="495112"/>
                  <a:pt x="2718818" y="498705"/>
                  <a:pt x="2729657" y="494752"/>
                </a:cubicBezTo>
                <a:cubicBezTo>
                  <a:pt x="2737606" y="491518"/>
                  <a:pt x="2741219" y="482175"/>
                  <a:pt x="2751335" y="476067"/>
                </a:cubicBezTo>
                <a:cubicBezTo>
                  <a:pt x="2760187" y="470677"/>
                  <a:pt x="2772471" y="469958"/>
                  <a:pt x="2782767" y="472294"/>
                </a:cubicBezTo>
                <a:close/>
                <a:moveTo>
                  <a:pt x="5146135" y="470863"/>
                </a:moveTo>
                <a:cubicBezTo>
                  <a:pt x="5131013" y="473383"/>
                  <a:pt x="5141815" y="489583"/>
                  <a:pt x="5140735" y="498943"/>
                </a:cubicBezTo>
                <a:cubicBezTo>
                  <a:pt x="5139294" y="512262"/>
                  <a:pt x="5125253" y="521622"/>
                  <a:pt x="5125973" y="534941"/>
                </a:cubicBezTo>
                <a:cubicBezTo>
                  <a:pt x="5120932" y="541061"/>
                  <a:pt x="5112291" y="543581"/>
                  <a:pt x="5111211" y="553661"/>
                </a:cubicBezTo>
                <a:cubicBezTo>
                  <a:pt x="5120212" y="559780"/>
                  <a:pt x="5123812" y="549341"/>
                  <a:pt x="5130293" y="543221"/>
                </a:cubicBezTo>
                <a:cubicBezTo>
                  <a:pt x="5140375" y="533501"/>
                  <a:pt x="5155857" y="527742"/>
                  <a:pt x="5159457" y="516222"/>
                </a:cubicBezTo>
                <a:cubicBezTo>
                  <a:pt x="5164858" y="499303"/>
                  <a:pt x="5156577" y="482023"/>
                  <a:pt x="5146135" y="470863"/>
                </a:cubicBezTo>
                <a:close/>
                <a:moveTo>
                  <a:pt x="484305" y="426600"/>
                </a:moveTo>
                <a:lnTo>
                  <a:pt x="483589" y="426634"/>
                </a:lnTo>
                <a:cubicBezTo>
                  <a:pt x="482014" y="427084"/>
                  <a:pt x="481024" y="428163"/>
                  <a:pt x="481384" y="430683"/>
                </a:cubicBezTo>
                <a:cubicBezTo>
                  <a:pt x="483184" y="434282"/>
                  <a:pt x="488224" y="435002"/>
                  <a:pt x="490744" y="431763"/>
                </a:cubicBezTo>
                <a:lnTo>
                  <a:pt x="490664" y="431461"/>
                </a:lnTo>
                <a:lnTo>
                  <a:pt x="481977" y="430538"/>
                </a:lnTo>
                <a:close/>
                <a:moveTo>
                  <a:pt x="2858300" y="386634"/>
                </a:moveTo>
                <a:cubicBezTo>
                  <a:pt x="2861181" y="385912"/>
                  <a:pt x="2863342" y="386634"/>
                  <a:pt x="2864782" y="388080"/>
                </a:cubicBezTo>
                <a:cubicBezTo>
                  <a:pt x="2864782" y="396028"/>
                  <a:pt x="2857580" y="397835"/>
                  <a:pt x="2856859" y="405422"/>
                </a:cubicBezTo>
                <a:cubicBezTo>
                  <a:pt x="2858660" y="417344"/>
                  <a:pt x="2879908" y="409757"/>
                  <a:pt x="2882428" y="421319"/>
                </a:cubicBezTo>
                <a:cubicBezTo>
                  <a:pt x="2880268" y="433964"/>
                  <a:pt x="2868744" y="436132"/>
                  <a:pt x="2868744" y="445525"/>
                </a:cubicBezTo>
                <a:cubicBezTo>
                  <a:pt x="2868744" y="453474"/>
                  <a:pt x="2885309" y="468648"/>
                  <a:pt x="2893232" y="479125"/>
                </a:cubicBezTo>
                <a:cubicBezTo>
                  <a:pt x="2898994" y="486713"/>
                  <a:pt x="2909078" y="492494"/>
                  <a:pt x="2914480" y="500803"/>
                </a:cubicBezTo>
                <a:cubicBezTo>
                  <a:pt x="2919161" y="507668"/>
                  <a:pt x="2920242" y="515978"/>
                  <a:pt x="2923843" y="519229"/>
                </a:cubicBezTo>
                <a:cubicBezTo>
                  <a:pt x="2930685" y="526094"/>
                  <a:pt x="2946891" y="527178"/>
                  <a:pt x="2947972" y="536933"/>
                </a:cubicBezTo>
                <a:cubicBezTo>
                  <a:pt x="2949412" y="549578"/>
                  <a:pt x="2932126" y="554636"/>
                  <a:pt x="2934287" y="569088"/>
                </a:cubicBezTo>
                <a:cubicBezTo>
                  <a:pt x="2915920" y="583178"/>
                  <a:pt x="2885309" y="575952"/>
                  <a:pt x="2855779" y="579927"/>
                </a:cubicBezTo>
                <a:cubicBezTo>
                  <a:pt x="2842094" y="581372"/>
                  <a:pt x="2826969" y="595101"/>
                  <a:pt x="2812564" y="583901"/>
                </a:cubicBezTo>
                <a:cubicBezTo>
                  <a:pt x="2809683" y="574507"/>
                  <a:pt x="2824808" y="573785"/>
                  <a:pt x="2826249" y="564752"/>
                </a:cubicBezTo>
                <a:cubicBezTo>
                  <a:pt x="2825168" y="557165"/>
                  <a:pt x="2815085" y="558249"/>
                  <a:pt x="2812564" y="551746"/>
                </a:cubicBezTo>
                <a:cubicBezTo>
                  <a:pt x="2816885" y="541268"/>
                  <a:pt x="2828769" y="539100"/>
                  <a:pt x="2827329" y="523204"/>
                </a:cubicBezTo>
                <a:cubicBezTo>
                  <a:pt x="2834892" y="515255"/>
                  <a:pt x="2849297" y="518145"/>
                  <a:pt x="2851457" y="507307"/>
                </a:cubicBezTo>
                <a:cubicBezTo>
                  <a:pt x="2853258" y="499719"/>
                  <a:pt x="2847136" y="489964"/>
                  <a:pt x="2839573" y="485990"/>
                </a:cubicBezTo>
                <a:cubicBezTo>
                  <a:pt x="2835252" y="483461"/>
                  <a:pt x="2828409" y="484545"/>
                  <a:pt x="2823368" y="481655"/>
                </a:cubicBezTo>
                <a:cubicBezTo>
                  <a:pt x="2810403" y="474429"/>
                  <a:pt x="2805721" y="459616"/>
                  <a:pt x="2798159" y="456364"/>
                </a:cubicBezTo>
                <a:cubicBezTo>
                  <a:pt x="2799239" y="441551"/>
                  <a:pt x="2794197" y="431074"/>
                  <a:pt x="2798159" y="421319"/>
                </a:cubicBezTo>
                <a:cubicBezTo>
                  <a:pt x="2800319" y="415538"/>
                  <a:pt x="2817966" y="399280"/>
                  <a:pt x="2827329" y="396028"/>
                </a:cubicBezTo>
                <a:cubicBezTo>
                  <a:pt x="2839213" y="391693"/>
                  <a:pt x="2851457" y="395667"/>
                  <a:pt x="2858300" y="386634"/>
                </a:cubicBezTo>
                <a:close/>
                <a:moveTo>
                  <a:pt x="994759" y="310104"/>
                </a:moveTo>
                <a:cubicBezTo>
                  <a:pt x="985038" y="309744"/>
                  <a:pt x="980359" y="318742"/>
                  <a:pt x="970638" y="323781"/>
                </a:cubicBezTo>
                <a:cubicBezTo>
                  <a:pt x="959118" y="329540"/>
                  <a:pt x="943638" y="330980"/>
                  <a:pt x="942557" y="341058"/>
                </a:cubicBezTo>
                <a:cubicBezTo>
                  <a:pt x="963078" y="345018"/>
                  <a:pt x="981798" y="336019"/>
                  <a:pt x="994759" y="331700"/>
                </a:cubicBezTo>
                <a:cubicBezTo>
                  <a:pt x="1002319" y="328821"/>
                  <a:pt x="1012759" y="330260"/>
                  <a:pt x="1014919" y="321982"/>
                </a:cubicBezTo>
                <a:cubicBezTo>
                  <a:pt x="1008439" y="317303"/>
                  <a:pt x="1002319" y="310464"/>
                  <a:pt x="994759" y="310104"/>
                </a:cubicBezTo>
                <a:close/>
                <a:moveTo>
                  <a:pt x="1606337" y="296596"/>
                </a:moveTo>
                <a:cubicBezTo>
                  <a:pt x="1611393" y="297607"/>
                  <a:pt x="1615562" y="300090"/>
                  <a:pt x="1615562" y="303768"/>
                </a:cubicBezTo>
                <a:cubicBezTo>
                  <a:pt x="1615918" y="311125"/>
                  <a:pt x="1589304" y="323631"/>
                  <a:pt x="1586465" y="308918"/>
                </a:cubicBezTo>
                <a:cubicBezTo>
                  <a:pt x="1586111" y="306343"/>
                  <a:pt x="1586465" y="301561"/>
                  <a:pt x="1591788" y="298251"/>
                </a:cubicBezTo>
                <a:cubicBezTo>
                  <a:pt x="1595336" y="296044"/>
                  <a:pt x="1601280" y="295584"/>
                  <a:pt x="1606337" y="296596"/>
                </a:cubicBezTo>
                <a:close/>
                <a:moveTo>
                  <a:pt x="3369258" y="236288"/>
                </a:moveTo>
                <a:cubicBezTo>
                  <a:pt x="3358052" y="236873"/>
                  <a:pt x="3346981" y="240292"/>
                  <a:pt x="3341580" y="246232"/>
                </a:cubicBezTo>
                <a:cubicBezTo>
                  <a:pt x="3337619" y="250552"/>
                  <a:pt x="3337619" y="259192"/>
                  <a:pt x="3331858" y="267471"/>
                </a:cubicBezTo>
                <a:cubicBezTo>
                  <a:pt x="3319977" y="285831"/>
                  <a:pt x="3281092" y="287991"/>
                  <a:pt x="3269210" y="310310"/>
                </a:cubicBezTo>
                <a:cubicBezTo>
                  <a:pt x="3266330" y="315350"/>
                  <a:pt x="3262009" y="329029"/>
                  <a:pt x="3263809" y="337309"/>
                </a:cubicBezTo>
                <a:cubicBezTo>
                  <a:pt x="3267050" y="349908"/>
                  <a:pt x="3295134" y="353148"/>
                  <a:pt x="3295854" y="366468"/>
                </a:cubicBezTo>
                <a:cubicBezTo>
                  <a:pt x="3297654" y="389147"/>
                  <a:pt x="3261649" y="386267"/>
                  <a:pt x="3257329" y="405346"/>
                </a:cubicBezTo>
                <a:cubicBezTo>
                  <a:pt x="3255168" y="413986"/>
                  <a:pt x="3261649" y="425505"/>
                  <a:pt x="3259849" y="433425"/>
                </a:cubicBezTo>
                <a:cubicBezTo>
                  <a:pt x="3257329" y="447464"/>
                  <a:pt x="3243647" y="443505"/>
                  <a:pt x="3226365" y="451064"/>
                </a:cubicBezTo>
                <a:cubicBezTo>
                  <a:pt x="3217723" y="454664"/>
                  <a:pt x="3209082" y="468344"/>
                  <a:pt x="3199721" y="469424"/>
                </a:cubicBezTo>
                <a:cubicBezTo>
                  <a:pt x="3190720" y="470143"/>
                  <a:pt x="3185679" y="464384"/>
                  <a:pt x="3179558" y="465464"/>
                </a:cubicBezTo>
                <a:cubicBezTo>
                  <a:pt x="3170917" y="467264"/>
                  <a:pt x="3173798" y="478063"/>
                  <a:pt x="3160836" y="480223"/>
                </a:cubicBezTo>
                <a:cubicBezTo>
                  <a:pt x="3150755" y="482023"/>
                  <a:pt x="3132752" y="470863"/>
                  <a:pt x="3131312" y="484183"/>
                </a:cubicBezTo>
                <a:cubicBezTo>
                  <a:pt x="3130592" y="492823"/>
                  <a:pt x="3147514" y="497143"/>
                  <a:pt x="3158316" y="496063"/>
                </a:cubicBezTo>
                <a:cubicBezTo>
                  <a:pt x="3166597" y="495343"/>
                  <a:pt x="3172718" y="489583"/>
                  <a:pt x="3180999" y="489583"/>
                </a:cubicBezTo>
                <a:cubicBezTo>
                  <a:pt x="3196841" y="489223"/>
                  <a:pt x="3207282" y="501103"/>
                  <a:pt x="3217003" y="501823"/>
                </a:cubicBezTo>
                <a:cubicBezTo>
                  <a:pt x="3228525" y="502003"/>
                  <a:pt x="3239866" y="496693"/>
                  <a:pt x="3251343" y="491608"/>
                </a:cubicBezTo>
                <a:lnTo>
                  <a:pt x="3266849" y="485582"/>
                </a:lnTo>
                <a:lnTo>
                  <a:pt x="3268698" y="484864"/>
                </a:lnTo>
                <a:cubicBezTo>
                  <a:pt x="3274543" y="483148"/>
                  <a:pt x="3280462" y="482203"/>
                  <a:pt x="3286492" y="482743"/>
                </a:cubicBezTo>
                <a:cubicBezTo>
                  <a:pt x="3297294" y="483823"/>
                  <a:pt x="3303775" y="491743"/>
                  <a:pt x="3312056" y="491023"/>
                </a:cubicBezTo>
                <a:cubicBezTo>
                  <a:pt x="3324657" y="489583"/>
                  <a:pt x="3335819" y="474823"/>
                  <a:pt x="3345540" y="469424"/>
                </a:cubicBezTo>
                <a:cubicBezTo>
                  <a:pt x="3341580" y="446744"/>
                  <a:pt x="3345900" y="417226"/>
                  <a:pt x="3366783" y="415786"/>
                </a:cubicBezTo>
                <a:cubicBezTo>
                  <a:pt x="3381185" y="415066"/>
                  <a:pt x="3402788" y="440625"/>
                  <a:pt x="3405668" y="415786"/>
                </a:cubicBezTo>
                <a:cubicBezTo>
                  <a:pt x="3406748" y="405346"/>
                  <a:pt x="3394147" y="395626"/>
                  <a:pt x="3385505" y="395986"/>
                </a:cubicBezTo>
                <a:cubicBezTo>
                  <a:pt x="3377944" y="395986"/>
                  <a:pt x="3367863" y="411106"/>
                  <a:pt x="3361382" y="398506"/>
                </a:cubicBezTo>
                <a:cubicBezTo>
                  <a:pt x="3361382" y="386267"/>
                  <a:pt x="3375064" y="389507"/>
                  <a:pt x="3382625" y="386627"/>
                </a:cubicBezTo>
                <a:cubicBezTo>
                  <a:pt x="3388386" y="384467"/>
                  <a:pt x="3392706" y="378347"/>
                  <a:pt x="3398827" y="375827"/>
                </a:cubicBezTo>
                <a:cubicBezTo>
                  <a:pt x="3430871" y="364668"/>
                  <a:pt x="3474437" y="386627"/>
                  <a:pt x="3486679" y="359628"/>
                </a:cubicBezTo>
                <a:cubicBezTo>
                  <a:pt x="3458955" y="335869"/>
                  <a:pt x="3411069" y="368627"/>
                  <a:pt x="3378664" y="366468"/>
                </a:cubicBezTo>
                <a:cubicBezTo>
                  <a:pt x="3365343" y="365748"/>
                  <a:pt x="3346980" y="355668"/>
                  <a:pt x="3342660" y="342348"/>
                </a:cubicBezTo>
                <a:cubicBezTo>
                  <a:pt x="3341580" y="338389"/>
                  <a:pt x="3342300" y="332989"/>
                  <a:pt x="3341580" y="325069"/>
                </a:cubicBezTo>
                <a:cubicBezTo>
                  <a:pt x="3340139" y="316789"/>
                  <a:pt x="3335819" y="307430"/>
                  <a:pt x="3336179" y="302390"/>
                </a:cubicBezTo>
                <a:cubicBezTo>
                  <a:pt x="3337259" y="278271"/>
                  <a:pt x="3397747" y="273591"/>
                  <a:pt x="3397747" y="243352"/>
                </a:cubicBezTo>
                <a:cubicBezTo>
                  <a:pt x="3391806" y="237953"/>
                  <a:pt x="3380465" y="235703"/>
                  <a:pt x="3369258" y="236288"/>
                </a:cubicBezTo>
                <a:close/>
                <a:moveTo>
                  <a:pt x="1905225" y="214001"/>
                </a:moveTo>
                <a:cubicBezTo>
                  <a:pt x="1899104" y="210041"/>
                  <a:pt x="1890824" y="215440"/>
                  <a:pt x="1895865" y="221919"/>
                </a:cubicBezTo>
                <a:cubicBezTo>
                  <a:pt x="1902345" y="222639"/>
                  <a:pt x="1905945" y="220839"/>
                  <a:pt x="1905225" y="214001"/>
                </a:cubicBezTo>
                <a:close/>
                <a:moveTo>
                  <a:pt x="981933" y="213596"/>
                </a:moveTo>
                <a:cubicBezTo>
                  <a:pt x="968028" y="214720"/>
                  <a:pt x="951917" y="219760"/>
                  <a:pt x="940037" y="220839"/>
                </a:cubicBezTo>
                <a:cubicBezTo>
                  <a:pt x="934997" y="229118"/>
                  <a:pt x="928157" y="235597"/>
                  <a:pt x="926357" y="247115"/>
                </a:cubicBezTo>
                <a:cubicBezTo>
                  <a:pt x="944717" y="251794"/>
                  <a:pt x="967398" y="238836"/>
                  <a:pt x="987919" y="235237"/>
                </a:cubicBezTo>
                <a:cubicBezTo>
                  <a:pt x="996559" y="233797"/>
                  <a:pt x="1005199" y="237756"/>
                  <a:pt x="1010599" y="229838"/>
                </a:cubicBezTo>
                <a:cubicBezTo>
                  <a:pt x="1007539" y="215260"/>
                  <a:pt x="995839" y="212471"/>
                  <a:pt x="981933" y="213596"/>
                </a:cubicBezTo>
                <a:close/>
                <a:moveTo>
                  <a:pt x="1827986" y="178875"/>
                </a:moveTo>
                <a:cubicBezTo>
                  <a:pt x="1832265" y="179388"/>
                  <a:pt x="1836052" y="181263"/>
                  <a:pt x="1838471" y="185014"/>
                </a:cubicBezTo>
                <a:cubicBezTo>
                  <a:pt x="1841339" y="197158"/>
                  <a:pt x="1803341" y="212517"/>
                  <a:pt x="1799757" y="197158"/>
                </a:cubicBezTo>
                <a:cubicBezTo>
                  <a:pt x="1797875" y="188050"/>
                  <a:pt x="1815148" y="177334"/>
                  <a:pt x="1827986" y="178875"/>
                </a:cubicBezTo>
                <a:close/>
                <a:moveTo>
                  <a:pt x="1159283" y="163519"/>
                </a:moveTo>
                <a:cubicBezTo>
                  <a:pt x="1152353" y="164149"/>
                  <a:pt x="1146683" y="170448"/>
                  <a:pt x="1145603" y="184486"/>
                </a:cubicBezTo>
                <a:cubicBezTo>
                  <a:pt x="1170804" y="204642"/>
                  <a:pt x="1208245" y="175127"/>
                  <a:pt x="1234166" y="193844"/>
                </a:cubicBezTo>
                <a:cubicBezTo>
                  <a:pt x="1238485" y="190965"/>
                  <a:pt x="1245326" y="187365"/>
                  <a:pt x="1242086" y="180526"/>
                </a:cubicBezTo>
                <a:cubicBezTo>
                  <a:pt x="1227325" y="173688"/>
                  <a:pt x="1202485" y="178727"/>
                  <a:pt x="1180524" y="176567"/>
                </a:cubicBezTo>
                <a:cubicBezTo>
                  <a:pt x="1174404" y="167929"/>
                  <a:pt x="1166213" y="162890"/>
                  <a:pt x="1159283" y="163519"/>
                </a:cubicBezTo>
                <a:close/>
                <a:moveTo>
                  <a:pt x="3814639" y="155707"/>
                </a:moveTo>
                <a:cubicBezTo>
                  <a:pt x="3820546" y="156121"/>
                  <a:pt x="3826317" y="160175"/>
                  <a:pt x="3823752" y="167177"/>
                </a:cubicBezTo>
                <a:cubicBezTo>
                  <a:pt x="3819356" y="171230"/>
                  <a:pt x="3807633" y="170862"/>
                  <a:pt x="3804702" y="166071"/>
                </a:cubicBezTo>
                <a:cubicBezTo>
                  <a:pt x="3802687" y="158517"/>
                  <a:pt x="3808732" y="155292"/>
                  <a:pt x="3814639" y="155707"/>
                </a:cubicBezTo>
                <a:close/>
                <a:moveTo>
                  <a:pt x="4215774" y="124557"/>
                </a:moveTo>
                <a:cubicBezTo>
                  <a:pt x="4215414" y="125997"/>
                  <a:pt x="4215774" y="128517"/>
                  <a:pt x="4213974" y="128517"/>
                </a:cubicBezTo>
                <a:cubicBezTo>
                  <a:pt x="4212533" y="157676"/>
                  <a:pt x="4255019" y="165235"/>
                  <a:pt x="4254299" y="188634"/>
                </a:cubicBezTo>
                <a:cubicBezTo>
                  <a:pt x="4253939" y="201234"/>
                  <a:pt x="4240977" y="202674"/>
                  <a:pt x="4244938" y="216713"/>
                </a:cubicBezTo>
                <a:cubicBezTo>
                  <a:pt x="4276262" y="224273"/>
                  <a:pt x="4291024" y="188634"/>
                  <a:pt x="4270501" y="168475"/>
                </a:cubicBezTo>
                <a:cubicBezTo>
                  <a:pt x="4265460" y="163795"/>
                  <a:pt x="4248898" y="162355"/>
                  <a:pt x="4242417" y="151196"/>
                </a:cubicBezTo>
                <a:cubicBezTo>
                  <a:pt x="4234136" y="138236"/>
                  <a:pt x="4235216" y="120957"/>
                  <a:pt x="4215774" y="124557"/>
                </a:cubicBezTo>
                <a:close/>
                <a:moveTo>
                  <a:pt x="1734220" y="90902"/>
                </a:moveTo>
                <a:lnTo>
                  <a:pt x="1734220" y="90954"/>
                </a:lnTo>
                <a:lnTo>
                  <a:pt x="1741340" y="90954"/>
                </a:lnTo>
                <a:lnTo>
                  <a:pt x="1741278" y="91076"/>
                </a:lnTo>
                <a:lnTo>
                  <a:pt x="1739073" y="95459"/>
                </a:lnTo>
                <a:lnTo>
                  <a:pt x="1739665" y="95356"/>
                </a:lnTo>
                <a:cubicBezTo>
                  <a:pt x="1740790" y="94231"/>
                  <a:pt x="1741420" y="92522"/>
                  <a:pt x="1742140" y="90902"/>
                </a:cubicBezTo>
                <a:cubicBezTo>
                  <a:pt x="1740340" y="89102"/>
                  <a:pt x="1735660" y="89102"/>
                  <a:pt x="1734220" y="90902"/>
                </a:cubicBezTo>
                <a:close/>
                <a:moveTo>
                  <a:pt x="1157843" y="53828"/>
                </a:moveTo>
                <a:cubicBezTo>
                  <a:pt x="1176564" y="50949"/>
                  <a:pt x="1197084" y="57788"/>
                  <a:pt x="1219405" y="60307"/>
                </a:cubicBezTo>
                <a:cubicBezTo>
                  <a:pt x="1232365" y="61747"/>
                  <a:pt x="1245326" y="59227"/>
                  <a:pt x="1252886" y="61387"/>
                </a:cubicBezTo>
                <a:cubicBezTo>
                  <a:pt x="1265846" y="65346"/>
                  <a:pt x="1272686" y="78664"/>
                  <a:pt x="1283487" y="81544"/>
                </a:cubicBezTo>
                <a:cubicBezTo>
                  <a:pt x="1288167" y="82983"/>
                  <a:pt x="1295727" y="82983"/>
                  <a:pt x="1302207" y="84423"/>
                </a:cubicBezTo>
                <a:cubicBezTo>
                  <a:pt x="1314088" y="86943"/>
                  <a:pt x="1324888" y="93421"/>
                  <a:pt x="1337129" y="84423"/>
                </a:cubicBezTo>
                <a:cubicBezTo>
                  <a:pt x="1346489" y="85863"/>
                  <a:pt x="1347569" y="95941"/>
                  <a:pt x="1356929" y="97741"/>
                </a:cubicBezTo>
                <a:cubicBezTo>
                  <a:pt x="1365929" y="93062"/>
                  <a:pt x="1372769" y="80824"/>
                  <a:pt x="1386450" y="77584"/>
                </a:cubicBezTo>
                <a:cubicBezTo>
                  <a:pt x="1392570" y="76144"/>
                  <a:pt x="1398690" y="78664"/>
                  <a:pt x="1405170" y="77584"/>
                </a:cubicBezTo>
                <a:cubicBezTo>
                  <a:pt x="1415971" y="75785"/>
                  <a:pt x="1430371" y="61027"/>
                  <a:pt x="1437211" y="75065"/>
                </a:cubicBezTo>
                <a:cubicBezTo>
                  <a:pt x="1434691" y="84423"/>
                  <a:pt x="1419931" y="85863"/>
                  <a:pt x="1412011" y="93781"/>
                </a:cubicBezTo>
                <a:cubicBezTo>
                  <a:pt x="1404810" y="100260"/>
                  <a:pt x="1393650" y="116098"/>
                  <a:pt x="1394370" y="122936"/>
                </a:cubicBezTo>
                <a:cubicBezTo>
                  <a:pt x="1396170" y="135894"/>
                  <a:pt x="1414891" y="130855"/>
                  <a:pt x="1415971" y="147052"/>
                </a:cubicBezTo>
                <a:cubicBezTo>
                  <a:pt x="1413091" y="156411"/>
                  <a:pt x="1402290" y="152451"/>
                  <a:pt x="1392930" y="156411"/>
                </a:cubicBezTo>
                <a:lnTo>
                  <a:pt x="1383823" y="163516"/>
                </a:lnTo>
                <a:lnTo>
                  <a:pt x="1383300" y="163924"/>
                </a:lnTo>
                <a:cubicBezTo>
                  <a:pt x="1380420" y="166669"/>
                  <a:pt x="1377449" y="169188"/>
                  <a:pt x="1373129" y="170088"/>
                </a:cubicBezTo>
                <a:lnTo>
                  <a:pt x="1355330" y="169290"/>
                </a:lnTo>
                <a:lnTo>
                  <a:pt x="1339018" y="168558"/>
                </a:lnTo>
                <a:cubicBezTo>
                  <a:pt x="1328308" y="166489"/>
                  <a:pt x="1318048" y="163969"/>
                  <a:pt x="1307608" y="164329"/>
                </a:cubicBezTo>
                <a:cubicBezTo>
                  <a:pt x="1307067" y="169008"/>
                  <a:pt x="1309678" y="172698"/>
                  <a:pt x="1313098" y="175532"/>
                </a:cubicBezTo>
                <a:lnTo>
                  <a:pt x="1316031" y="177254"/>
                </a:lnTo>
                <a:lnTo>
                  <a:pt x="1323448" y="181606"/>
                </a:lnTo>
                <a:cubicBezTo>
                  <a:pt x="1342889" y="192044"/>
                  <a:pt x="1358369" y="190605"/>
                  <a:pt x="1385010" y="189885"/>
                </a:cubicBezTo>
                <a:cubicBezTo>
                  <a:pt x="1398690" y="189525"/>
                  <a:pt x="1414531" y="193844"/>
                  <a:pt x="1426411" y="185565"/>
                </a:cubicBezTo>
                <a:cubicBezTo>
                  <a:pt x="1433971" y="180886"/>
                  <a:pt x="1433612" y="169728"/>
                  <a:pt x="1439731" y="163249"/>
                </a:cubicBezTo>
                <a:cubicBezTo>
                  <a:pt x="1447292" y="155691"/>
                  <a:pt x="1464932" y="148132"/>
                  <a:pt x="1476092" y="149932"/>
                </a:cubicBezTo>
                <a:cubicBezTo>
                  <a:pt x="1482212" y="151011"/>
                  <a:pt x="1490493" y="158210"/>
                  <a:pt x="1490853" y="163249"/>
                </a:cubicBezTo>
                <a:cubicBezTo>
                  <a:pt x="1490853" y="175127"/>
                  <a:pt x="1473572" y="171528"/>
                  <a:pt x="1473572" y="184486"/>
                </a:cubicBezTo>
                <a:cubicBezTo>
                  <a:pt x="1484733" y="191324"/>
                  <a:pt x="1514613" y="177287"/>
                  <a:pt x="1516054" y="166129"/>
                </a:cubicBezTo>
                <a:cubicBezTo>
                  <a:pt x="1517134" y="157490"/>
                  <a:pt x="1506333" y="152811"/>
                  <a:pt x="1506694" y="144533"/>
                </a:cubicBezTo>
                <a:lnTo>
                  <a:pt x="1511562" y="137629"/>
                </a:lnTo>
                <a:lnTo>
                  <a:pt x="1516593" y="130495"/>
                </a:lnTo>
                <a:cubicBezTo>
                  <a:pt x="1521184" y="126986"/>
                  <a:pt x="1525414" y="123476"/>
                  <a:pt x="1524334" y="116457"/>
                </a:cubicBezTo>
                <a:cubicBezTo>
                  <a:pt x="1514973" y="108899"/>
                  <a:pt x="1505253" y="117897"/>
                  <a:pt x="1495893" y="116457"/>
                </a:cubicBezTo>
                <a:cubicBezTo>
                  <a:pt x="1482933" y="114298"/>
                  <a:pt x="1471052" y="98461"/>
                  <a:pt x="1465292" y="88382"/>
                </a:cubicBezTo>
                <a:cubicBezTo>
                  <a:pt x="1471052" y="81184"/>
                  <a:pt x="1483292" y="85863"/>
                  <a:pt x="1491933" y="86943"/>
                </a:cubicBezTo>
                <a:cubicBezTo>
                  <a:pt x="1501653" y="73265"/>
                  <a:pt x="1520014" y="68226"/>
                  <a:pt x="1545575" y="65346"/>
                </a:cubicBezTo>
                <a:cubicBezTo>
                  <a:pt x="1554575" y="64626"/>
                  <a:pt x="1566455" y="61027"/>
                  <a:pt x="1570775" y="69306"/>
                </a:cubicBezTo>
                <a:cubicBezTo>
                  <a:pt x="1572935" y="82263"/>
                  <a:pt x="1552415" y="89822"/>
                  <a:pt x="1556375" y="104580"/>
                </a:cubicBezTo>
                <a:cubicBezTo>
                  <a:pt x="1574375" y="108899"/>
                  <a:pt x="1580136" y="84423"/>
                  <a:pt x="1594896" y="75065"/>
                </a:cubicBezTo>
                <a:cubicBezTo>
                  <a:pt x="1601376" y="70745"/>
                  <a:pt x="1610736" y="67866"/>
                  <a:pt x="1620456" y="64267"/>
                </a:cubicBezTo>
                <a:cubicBezTo>
                  <a:pt x="1628737" y="61027"/>
                  <a:pt x="1637737" y="53468"/>
                  <a:pt x="1644577" y="53828"/>
                </a:cubicBezTo>
                <a:cubicBezTo>
                  <a:pt x="1651777" y="53828"/>
                  <a:pt x="1653218" y="59947"/>
                  <a:pt x="1660418" y="62827"/>
                </a:cubicBezTo>
                <a:cubicBezTo>
                  <a:pt x="1667258" y="65706"/>
                  <a:pt x="1675898" y="61027"/>
                  <a:pt x="1677698" y="69306"/>
                </a:cubicBezTo>
                <a:cubicBezTo>
                  <a:pt x="1662578" y="96301"/>
                  <a:pt x="1604616" y="80824"/>
                  <a:pt x="1589855" y="108539"/>
                </a:cubicBezTo>
                <a:lnTo>
                  <a:pt x="1588742" y="121988"/>
                </a:lnTo>
                <a:lnTo>
                  <a:pt x="1587696" y="134634"/>
                </a:lnTo>
                <a:cubicBezTo>
                  <a:pt x="1586345" y="142823"/>
                  <a:pt x="1585895" y="150292"/>
                  <a:pt x="1590936" y="156411"/>
                </a:cubicBezTo>
                <a:cubicBezTo>
                  <a:pt x="1598496" y="165409"/>
                  <a:pt x="1615056" y="159290"/>
                  <a:pt x="1619017" y="168288"/>
                </a:cubicBezTo>
                <a:cubicBezTo>
                  <a:pt x="1624056" y="180886"/>
                  <a:pt x="1602816" y="180886"/>
                  <a:pt x="1608216" y="195284"/>
                </a:cubicBezTo>
                <a:cubicBezTo>
                  <a:pt x="1622617" y="203562"/>
                  <a:pt x="1639537" y="187365"/>
                  <a:pt x="1652497" y="180526"/>
                </a:cubicBezTo>
                <a:cubicBezTo>
                  <a:pt x="1666538" y="173688"/>
                  <a:pt x="1684178" y="165049"/>
                  <a:pt x="1685978" y="148492"/>
                </a:cubicBezTo>
                <a:cubicBezTo>
                  <a:pt x="1678779" y="134814"/>
                  <a:pt x="1652497" y="145252"/>
                  <a:pt x="1648538" y="130855"/>
                </a:cubicBezTo>
                <a:cubicBezTo>
                  <a:pt x="1647457" y="127076"/>
                  <a:pt x="1649437" y="120777"/>
                  <a:pt x="1652002" y="115063"/>
                </a:cubicBezTo>
                <a:lnTo>
                  <a:pt x="1655785" y="108402"/>
                </a:lnTo>
                <a:lnTo>
                  <a:pt x="1658978" y="102780"/>
                </a:lnTo>
                <a:cubicBezTo>
                  <a:pt x="1673018" y="87303"/>
                  <a:pt x="1721980" y="64986"/>
                  <a:pt x="1756900" y="68226"/>
                </a:cubicBezTo>
                <a:cubicBezTo>
                  <a:pt x="1763380" y="68946"/>
                  <a:pt x="1770221" y="72905"/>
                  <a:pt x="1776701" y="73625"/>
                </a:cubicBezTo>
                <a:cubicBezTo>
                  <a:pt x="1800101" y="76144"/>
                  <a:pt x="1827103" y="63547"/>
                  <a:pt x="1844743" y="73625"/>
                </a:cubicBezTo>
                <a:cubicBezTo>
                  <a:pt x="1859504" y="64986"/>
                  <a:pt x="1876784" y="74705"/>
                  <a:pt x="1897304" y="72185"/>
                </a:cubicBezTo>
                <a:cubicBezTo>
                  <a:pt x="1912785" y="81184"/>
                  <a:pt x="1908465" y="100980"/>
                  <a:pt x="1931865" y="109619"/>
                </a:cubicBezTo>
                <a:cubicBezTo>
                  <a:pt x="1938346" y="112138"/>
                  <a:pt x="1946266" y="110339"/>
                  <a:pt x="1954546" y="112498"/>
                </a:cubicBezTo>
                <a:cubicBezTo>
                  <a:pt x="1960666" y="113938"/>
                  <a:pt x="1967506" y="121137"/>
                  <a:pt x="1974707" y="124376"/>
                </a:cubicBezTo>
                <a:cubicBezTo>
                  <a:pt x="1984787" y="129055"/>
                  <a:pt x="1992707" y="127975"/>
                  <a:pt x="1994867" y="135174"/>
                </a:cubicBezTo>
                <a:cubicBezTo>
                  <a:pt x="1997028" y="142013"/>
                  <a:pt x="1987307" y="146692"/>
                  <a:pt x="1988027" y="153891"/>
                </a:cubicBezTo>
                <a:cubicBezTo>
                  <a:pt x="1993787" y="158570"/>
                  <a:pt x="1989107" y="165769"/>
                  <a:pt x="1991987" y="172608"/>
                </a:cubicBezTo>
                <a:cubicBezTo>
                  <a:pt x="1997747" y="184846"/>
                  <a:pt x="2012508" y="184126"/>
                  <a:pt x="2026908" y="189885"/>
                </a:cubicBezTo>
                <a:cubicBezTo>
                  <a:pt x="2036988" y="193844"/>
                  <a:pt x="2058589" y="206802"/>
                  <a:pt x="2057509" y="216520"/>
                </a:cubicBezTo>
                <a:cubicBezTo>
                  <a:pt x="2057149" y="223359"/>
                  <a:pt x="2037348" y="234877"/>
                  <a:pt x="2030869" y="238116"/>
                </a:cubicBezTo>
                <a:cubicBezTo>
                  <a:pt x="2026548" y="240276"/>
                  <a:pt x="2003867" y="251074"/>
                  <a:pt x="1996307" y="249994"/>
                </a:cubicBezTo>
                <a:cubicBezTo>
                  <a:pt x="1983347" y="248195"/>
                  <a:pt x="1978667" y="222639"/>
                  <a:pt x="1961386" y="223359"/>
                </a:cubicBezTo>
                <a:cubicBezTo>
                  <a:pt x="1953826" y="223719"/>
                  <a:pt x="1946986" y="228038"/>
                  <a:pt x="1946626" y="238116"/>
                </a:cubicBezTo>
                <a:cubicBezTo>
                  <a:pt x="1946266" y="255393"/>
                  <a:pt x="1966426" y="256113"/>
                  <a:pt x="1966787" y="271591"/>
                </a:cubicBezTo>
                <a:cubicBezTo>
                  <a:pt x="1967147" y="289587"/>
                  <a:pt x="1956706" y="290667"/>
                  <a:pt x="1941226" y="302185"/>
                </a:cubicBezTo>
                <a:cubicBezTo>
                  <a:pt x="1930066" y="297506"/>
                  <a:pt x="1920705" y="291387"/>
                  <a:pt x="1906305" y="290307"/>
                </a:cubicBezTo>
                <a:cubicBezTo>
                  <a:pt x="1898025" y="300386"/>
                  <a:pt x="1920705" y="303985"/>
                  <a:pt x="1913145" y="316943"/>
                </a:cubicBezTo>
                <a:cubicBezTo>
                  <a:pt x="1891545" y="321622"/>
                  <a:pt x="1875344" y="310824"/>
                  <a:pt x="1855543" y="304705"/>
                </a:cubicBezTo>
                <a:cubicBezTo>
                  <a:pt x="1849423" y="302905"/>
                  <a:pt x="1840783" y="303625"/>
                  <a:pt x="1835742" y="300745"/>
                </a:cubicBezTo>
                <a:cubicBezTo>
                  <a:pt x="1828182" y="296426"/>
                  <a:pt x="1826022" y="283468"/>
                  <a:pt x="1819542" y="276630"/>
                </a:cubicBezTo>
                <a:cubicBezTo>
                  <a:pt x="1812342" y="269071"/>
                  <a:pt x="1797941" y="257913"/>
                  <a:pt x="1786062" y="257913"/>
                </a:cubicBezTo>
                <a:cubicBezTo>
                  <a:pt x="1769501" y="257913"/>
                  <a:pt x="1745740" y="278789"/>
                  <a:pt x="1732780" y="259353"/>
                </a:cubicBezTo>
                <a:cubicBezTo>
                  <a:pt x="1741780" y="228758"/>
                  <a:pt x="1784621" y="251434"/>
                  <a:pt x="1813062" y="240636"/>
                </a:cubicBezTo>
                <a:cubicBezTo>
                  <a:pt x="1823502" y="236677"/>
                  <a:pt x="1827103" y="225519"/>
                  <a:pt x="1835742" y="220839"/>
                </a:cubicBezTo>
                <a:cubicBezTo>
                  <a:pt x="1853023" y="210761"/>
                  <a:pt x="1881104" y="209681"/>
                  <a:pt x="1878224" y="189885"/>
                </a:cubicBezTo>
                <a:cubicBezTo>
                  <a:pt x="1877144" y="180166"/>
                  <a:pt x="1863463" y="180166"/>
                  <a:pt x="1855543" y="175127"/>
                </a:cubicBezTo>
                <a:cubicBezTo>
                  <a:pt x="1845463" y="168288"/>
                  <a:pt x="1837183" y="144533"/>
                  <a:pt x="1822422" y="143093"/>
                </a:cubicBezTo>
                <a:cubicBezTo>
                  <a:pt x="1814862" y="142373"/>
                  <a:pt x="1809102" y="148852"/>
                  <a:pt x="1800822" y="149932"/>
                </a:cubicBezTo>
                <a:cubicBezTo>
                  <a:pt x="1783541" y="151371"/>
                  <a:pt x="1764461" y="142733"/>
                  <a:pt x="1748620" y="149932"/>
                </a:cubicBezTo>
                <a:cubicBezTo>
                  <a:pt x="1741420" y="153891"/>
                  <a:pt x="1746460" y="160730"/>
                  <a:pt x="1740700" y="168288"/>
                </a:cubicBezTo>
                <a:cubicBezTo>
                  <a:pt x="1736020" y="175127"/>
                  <a:pt x="1724859" y="176567"/>
                  <a:pt x="1720539" y="183406"/>
                </a:cubicBezTo>
                <a:cubicBezTo>
                  <a:pt x="1715500" y="190605"/>
                  <a:pt x="1716579" y="199963"/>
                  <a:pt x="1710099" y="206082"/>
                </a:cubicBezTo>
                <a:cubicBezTo>
                  <a:pt x="1698939" y="215440"/>
                  <a:pt x="1675898" y="217240"/>
                  <a:pt x="1661858" y="221919"/>
                </a:cubicBezTo>
                <a:cubicBezTo>
                  <a:pt x="1655738" y="224079"/>
                  <a:pt x="1647817" y="231637"/>
                  <a:pt x="1641697" y="231637"/>
                </a:cubicBezTo>
                <a:cubicBezTo>
                  <a:pt x="1630897" y="231278"/>
                  <a:pt x="1626217" y="216520"/>
                  <a:pt x="1613616" y="221919"/>
                </a:cubicBezTo>
                <a:cubicBezTo>
                  <a:pt x="1612536" y="236317"/>
                  <a:pt x="1628737" y="242076"/>
                  <a:pt x="1639177" y="248914"/>
                </a:cubicBezTo>
                <a:cubicBezTo>
                  <a:pt x="1650337" y="255753"/>
                  <a:pt x="1661858" y="262952"/>
                  <a:pt x="1665818" y="275550"/>
                </a:cubicBezTo>
                <a:cubicBezTo>
                  <a:pt x="1655017" y="298586"/>
                  <a:pt x="1637737" y="274110"/>
                  <a:pt x="1620456" y="274110"/>
                </a:cubicBezTo>
                <a:cubicBezTo>
                  <a:pt x="1601376" y="273750"/>
                  <a:pt x="1573655" y="310104"/>
                  <a:pt x="1557455" y="280589"/>
                </a:cubicBezTo>
                <a:cubicBezTo>
                  <a:pt x="1561775" y="265112"/>
                  <a:pt x="1578695" y="262592"/>
                  <a:pt x="1583015" y="247115"/>
                </a:cubicBezTo>
                <a:cubicBezTo>
                  <a:pt x="1564295" y="250714"/>
                  <a:pt x="1547735" y="266551"/>
                  <a:pt x="1525414" y="271591"/>
                </a:cubicBezTo>
                <a:cubicBezTo>
                  <a:pt x="1516054" y="273390"/>
                  <a:pt x="1507054" y="273030"/>
                  <a:pt x="1498773" y="275550"/>
                </a:cubicBezTo>
                <a:cubicBezTo>
                  <a:pt x="1482933" y="280229"/>
                  <a:pt x="1471412" y="291747"/>
                  <a:pt x="1454492" y="298226"/>
                </a:cubicBezTo>
                <a:cubicBezTo>
                  <a:pt x="1448012" y="300745"/>
                  <a:pt x="1440091" y="300026"/>
                  <a:pt x="1433251" y="302185"/>
                </a:cubicBezTo>
                <a:cubicBezTo>
                  <a:pt x="1417051" y="307584"/>
                  <a:pt x="1397610" y="317303"/>
                  <a:pt x="1381050" y="326301"/>
                </a:cubicBezTo>
                <a:cubicBezTo>
                  <a:pt x="1364129" y="335299"/>
                  <a:pt x="1345049" y="345018"/>
                  <a:pt x="1334248" y="354376"/>
                </a:cubicBezTo>
                <a:cubicBezTo>
                  <a:pt x="1328489" y="359415"/>
                  <a:pt x="1313728" y="377052"/>
                  <a:pt x="1314088" y="382451"/>
                </a:cubicBezTo>
                <a:cubicBezTo>
                  <a:pt x="1314808" y="390370"/>
                  <a:pt x="1329928" y="392889"/>
                  <a:pt x="1330288" y="401168"/>
                </a:cubicBezTo>
                <a:cubicBezTo>
                  <a:pt x="1329928" y="406207"/>
                  <a:pt x="1321648" y="416645"/>
                  <a:pt x="1327408" y="423844"/>
                </a:cubicBezTo>
                <a:cubicBezTo>
                  <a:pt x="1333168" y="430323"/>
                  <a:pt x="1343969" y="425284"/>
                  <a:pt x="1355849" y="426364"/>
                </a:cubicBezTo>
                <a:cubicBezTo>
                  <a:pt x="1376370" y="429243"/>
                  <a:pt x="1389330" y="445800"/>
                  <a:pt x="1405170" y="454799"/>
                </a:cubicBezTo>
                <a:cubicBezTo>
                  <a:pt x="1417051" y="460918"/>
                  <a:pt x="1434691" y="468836"/>
                  <a:pt x="1447651" y="470636"/>
                </a:cubicBezTo>
                <a:cubicBezTo>
                  <a:pt x="1466372" y="472796"/>
                  <a:pt x="1486893" y="465237"/>
                  <a:pt x="1489413" y="479994"/>
                </a:cubicBezTo>
                <a:cubicBezTo>
                  <a:pt x="1491933" y="494032"/>
                  <a:pt x="1472132" y="499071"/>
                  <a:pt x="1470692" y="508070"/>
                </a:cubicBezTo>
                <a:cubicBezTo>
                  <a:pt x="1480772" y="521027"/>
                  <a:pt x="1463852" y="527506"/>
                  <a:pt x="1463852" y="538664"/>
                </a:cubicBezTo>
                <a:cubicBezTo>
                  <a:pt x="1463852" y="548023"/>
                  <a:pt x="1475372" y="562060"/>
                  <a:pt x="1485453" y="562780"/>
                </a:cubicBezTo>
                <a:cubicBezTo>
                  <a:pt x="1498773" y="563860"/>
                  <a:pt x="1518573" y="549463"/>
                  <a:pt x="1524334" y="536145"/>
                </a:cubicBezTo>
                <a:cubicBezTo>
                  <a:pt x="1530814" y="519948"/>
                  <a:pt x="1527934" y="498351"/>
                  <a:pt x="1540174" y="486833"/>
                </a:cubicBezTo>
                <a:cubicBezTo>
                  <a:pt x="1602456" y="488273"/>
                  <a:pt x="1655378" y="458398"/>
                  <a:pt x="1651417" y="394329"/>
                </a:cubicBezTo>
                <a:cubicBezTo>
                  <a:pt x="1650697" y="388210"/>
                  <a:pt x="1647097" y="379932"/>
                  <a:pt x="1648538" y="373093"/>
                </a:cubicBezTo>
                <a:cubicBezTo>
                  <a:pt x="1650337" y="362655"/>
                  <a:pt x="1668338" y="354016"/>
                  <a:pt x="1665818" y="341058"/>
                </a:cubicBezTo>
                <a:cubicBezTo>
                  <a:pt x="1683458" y="335659"/>
                  <a:pt x="1682738" y="307584"/>
                  <a:pt x="1700379" y="303625"/>
                </a:cubicBezTo>
                <a:cubicBezTo>
                  <a:pt x="1715859" y="300026"/>
                  <a:pt x="1732780" y="314423"/>
                  <a:pt x="1752940" y="312983"/>
                </a:cubicBezTo>
                <a:cubicBezTo>
                  <a:pt x="1759420" y="312263"/>
                  <a:pt x="1767701" y="306504"/>
                  <a:pt x="1774181" y="307584"/>
                </a:cubicBezTo>
                <a:cubicBezTo>
                  <a:pt x="1787141" y="309384"/>
                  <a:pt x="1795062" y="325581"/>
                  <a:pt x="1804782" y="332780"/>
                </a:cubicBezTo>
                <a:cubicBezTo>
                  <a:pt x="1813782" y="339619"/>
                  <a:pt x="1822783" y="337459"/>
                  <a:pt x="1824943" y="346098"/>
                </a:cubicBezTo>
                <a:cubicBezTo>
                  <a:pt x="1822422" y="361215"/>
                  <a:pt x="1811622" y="361575"/>
                  <a:pt x="1813062" y="375612"/>
                </a:cubicBezTo>
                <a:cubicBezTo>
                  <a:pt x="1813782" y="387850"/>
                  <a:pt x="1826382" y="397209"/>
                  <a:pt x="1832863" y="398289"/>
                </a:cubicBezTo>
                <a:cubicBezTo>
                  <a:pt x="1842943" y="400448"/>
                  <a:pt x="1856623" y="395049"/>
                  <a:pt x="1866344" y="390370"/>
                </a:cubicBezTo>
                <a:cubicBezTo>
                  <a:pt x="1884344" y="382091"/>
                  <a:pt x="1899824" y="356536"/>
                  <a:pt x="1914585" y="359415"/>
                </a:cubicBezTo>
                <a:cubicBezTo>
                  <a:pt x="1926465" y="362295"/>
                  <a:pt x="1935465" y="399728"/>
                  <a:pt x="1937266" y="413046"/>
                </a:cubicBezTo>
                <a:cubicBezTo>
                  <a:pt x="1939066" y="427803"/>
                  <a:pt x="1935105" y="438602"/>
                  <a:pt x="1935825" y="451919"/>
                </a:cubicBezTo>
                <a:cubicBezTo>
                  <a:pt x="1937625" y="474595"/>
                  <a:pt x="1966066" y="472436"/>
                  <a:pt x="1980107" y="483954"/>
                </a:cubicBezTo>
                <a:cubicBezTo>
                  <a:pt x="1984427" y="487553"/>
                  <a:pt x="1985867" y="496912"/>
                  <a:pt x="1989467" y="501591"/>
                </a:cubicBezTo>
                <a:cubicBezTo>
                  <a:pt x="1996307" y="510589"/>
                  <a:pt x="2004227" y="510589"/>
                  <a:pt x="2005307" y="519948"/>
                </a:cubicBezTo>
                <a:cubicBezTo>
                  <a:pt x="2007828" y="543344"/>
                  <a:pt x="1984427" y="545143"/>
                  <a:pt x="1986947" y="571059"/>
                </a:cubicBezTo>
                <a:cubicBezTo>
                  <a:pt x="1981907" y="580777"/>
                  <a:pt x="1969666" y="580417"/>
                  <a:pt x="1970746" y="593735"/>
                </a:cubicBezTo>
                <a:cubicBezTo>
                  <a:pt x="1972186" y="614611"/>
                  <a:pt x="2002427" y="598414"/>
                  <a:pt x="2010707" y="614971"/>
                </a:cubicBezTo>
                <a:cubicBezTo>
                  <a:pt x="2015388" y="623610"/>
                  <a:pt x="2009988" y="630448"/>
                  <a:pt x="2006747" y="643046"/>
                </a:cubicBezTo>
                <a:cubicBezTo>
                  <a:pt x="2017188" y="655284"/>
                  <a:pt x="2017188" y="675081"/>
                  <a:pt x="1998828" y="675081"/>
                </a:cubicBezTo>
                <a:cubicBezTo>
                  <a:pt x="1987667" y="675081"/>
                  <a:pt x="1984787" y="663203"/>
                  <a:pt x="1973267" y="660323"/>
                </a:cubicBezTo>
                <a:cubicBezTo>
                  <a:pt x="1967147" y="658884"/>
                  <a:pt x="1958506" y="659243"/>
                  <a:pt x="1950586" y="657804"/>
                </a:cubicBezTo>
                <a:cubicBezTo>
                  <a:pt x="1943746" y="656364"/>
                  <a:pt x="1935465" y="654564"/>
                  <a:pt x="1929345" y="653844"/>
                </a:cubicBezTo>
                <a:cubicBezTo>
                  <a:pt x="1912785" y="651685"/>
                  <a:pt x="1894784" y="656364"/>
                  <a:pt x="1885064" y="647006"/>
                </a:cubicBezTo>
                <a:cubicBezTo>
                  <a:pt x="1900904" y="625769"/>
                  <a:pt x="1922145" y="605253"/>
                  <a:pt x="1942666" y="586896"/>
                </a:cubicBezTo>
                <a:cubicBezTo>
                  <a:pt x="1948786" y="581497"/>
                  <a:pt x="1961746" y="577898"/>
                  <a:pt x="1958506" y="567099"/>
                </a:cubicBezTo>
                <a:cubicBezTo>
                  <a:pt x="1947346" y="556661"/>
                  <a:pt x="1933305" y="567459"/>
                  <a:pt x="1922505" y="573578"/>
                </a:cubicBezTo>
                <a:cubicBezTo>
                  <a:pt x="1911345" y="579697"/>
                  <a:pt x="1897664" y="589056"/>
                  <a:pt x="1885064" y="590855"/>
                </a:cubicBezTo>
                <a:cubicBezTo>
                  <a:pt x="1863103" y="594095"/>
                  <a:pt x="1833582" y="584376"/>
                  <a:pt x="1815582" y="596254"/>
                </a:cubicBezTo>
                <a:cubicBezTo>
                  <a:pt x="1813062" y="606333"/>
                  <a:pt x="1836463" y="602373"/>
                  <a:pt x="1832863" y="617851"/>
                </a:cubicBezTo>
                <a:cubicBezTo>
                  <a:pt x="1824222" y="619290"/>
                  <a:pt x="1815582" y="619650"/>
                  <a:pt x="1809102" y="613531"/>
                </a:cubicBezTo>
                <a:cubicBezTo>
                  <a:pt x="1802622" y="608132"/>
                  <a:pt x="1806222" y="599854"/>
                  <a:pt x="1802262" y="596254"/>
                </a:cubicBezTo>
                <a:cubicBezTo>
                  <a:pt x="1795422" y="590495"/>
                  <a:pt x="1769501" y="589056"/>
                  <a:pt x="1757980" y="590855"/>
                </a:cubicBezTo>
                <a:cubicBezTo>
                  <a:pt x="1743940" y="593015"/>
                  <a:pt x="1731700" y="601653"/>
                  <a:pt x="1730259" y="613531"/>
                </a:cubicBezTo>
                <a:cubicBezTo>
                  <a:pt x="1746820" y="621450"/>
                  <a:pt x="1774901" y="605253"/>
                  <a:pt x="1781021" y="625769"/>
                </a:cubicBezTo>
                <a:cubicBezTo>
                  <a:pt x="1771661" y="642326"/>
                  <a:pt x="1749701" y="651685"/>
                  <a:pt x="1752940" y="673641"/>
                </a:cubicBezTo>
                <a:cubicBezTo>
                  <a:pt x="1753660" y="682279"/>
                  <a:pt x="1764101" y="694157"/>
                  <a:pt x="1771661" y="695237"/>
                </a:cubicBezTo>
                <a:cubicBezTo>
                  <a:pt x="1778861" y="696317"/>
                  <a:pt x="1782821" y="689118"/>
                  <a:pt x="1790021" y="689838"/>
                </a:cubicBezTo>
                <a:cubicBezTo>
                  <a:pt x="1797582" y="690558"/>
                  <a:pt x="1796141" y="699197"/>
                  <a:pt x="1804782" y="697757"/>
                </a:cubicBezTo>
                <a:cubicBezTo>
                  <a:pt x="1818102" y="692358"/>
                  <a:pt x="1824943" y="674361"/>
                  <a:pt x="1839703" y="675081"/>
                </a:cubicBezTo>
                <a:cubicBezTo>
                  <a:pt x="1857344" y="696317"/>
                  <a:pt x="1823862" y="707115"/>
                  <a:pt x="1804782" y="713954"/>
                </a:cubicBezTo>
                <a:cubicBezTo>
                  <a:pt x="1783541" y="721513"/>
                  <a:pt x="1755820" y="725832"/>
                  <a:pt x="1739260" y="732671"/>
                </a:cubicBezTo>
                <a:cubicBezTo>
                  <a:pt x="1730620" y="736270"/>
                  <a:pt x="1698579" y="767585"/>
                  <a:pt x="1693898" y="743109"/>
                </a:cubicBezTo>
                <a:cubicBezTo>
                  <a:pt x="1690658" y="725832"/>
                  <a:pt x="1710099" y="730871"/>
                  <a:pt x="1714059" y="716474"/>
                </a:cubicBezTo>
                <a:cubicBezTo>
                  <a:pt x="1693179" y="712514"/>
                  <a:pt x="1674098" y="725472"/>
                  <a:pt x="1655378" y="732671"/>
                </a:cubicBezTo>
                <a:cubicBezTo>
                  <a:pt x="1628377" y="742749"/>
                  <a:pt x="1582655" y="749228"/>
                  <a:pt x="1576175" y="779463"/>
                </a:cubicBezTo>
                <a:cubicBezTo>
                  <a:pt x="1575095" y="785582"/>
                  <a:pt x="1579055" y="796740"/>
                  <a:pt x="1575095" y="800699"/>
                </a:cubicBezTo>
                <a:cubicBezTo>
                  <a:pt x="1571855" y="804298"/>
                  <a:pt x="1552415" y="804658"/>
                  <a:pt x="1544134" y="807538"/>
                </a:cubicBezTo>
                <a:cubicBezTo>
                  <a:pt x="1531534" y="811857"/>
                  <a:pt x="1520014" y="821215"/>
                  <a:pt x="1512093" y="823735"/>
                </a:cubicBezTo>
                <a:cubicBezTo>
                  <a:pt x="1505973" y="825175"/>
                  <a:pt x="1497333" y="824455"/>
                  <a:pt x="1493373" y="826254"/>
                </a:cubicBezTo>
                <a:cubicBezTo>
                  <a:pt x="1482933" y="830214"/>
                  <a:pt x="1478973" y="844611"/>
                  <a:pt x="1466732" y="854330"/>
                </a:cubicBezTo>
                <a:cubicBezTo>
                  <a:pt x="1461692" y="858289"/>
                  <a:pt x="1450532" y="860808"/>
                  <a:pt x="1446571" y="865128"/>
                </a:cubicBezTo>
                <a:cubicBezTo>
                  <a:pt x="1439731" y="871607"/>
                  <a:pt x="1438651" y="889243"/>
                  <a:pt x="1426411" y="891763"/>
                </a:cubicBezTo>
                <a:cubicBezTo>
                  <a:pt x="1418491" y="892123"/>
                  <a:pt x="1412731" y="886004"/>
                  <a:pt x="1405170" y="890323"/>
                </a:cubicBezTo>
                <a:cubicBezTo>
                  <a:pt x="1404090" y="907240"/>
                  <a:pt x="1410930" y="930636"/>
                  <a:pt x="1403731" y="947913"/>
                </a:cubicBezTo>
                <a:cubicBezTo>
                  <a:pt x="1387890" y="960871"/>
                  <a:pt x="1370609" y="969869"/>
                  <a:pt x="1350449" y="981387"/>
                </a:cubicBezTo>
                <a:cubicBezTo>
                  <a:pt x="1339288" y="987506"/>
                  <a:pt x="1329208" y="989306"/>
                  <a:pt x="1315528" y="995785"/>
                </a:cubicBezTo>
                <a:cubicBezTo>
                  <a:pt x="1305807" y="1000824"/>
                  <a:pt x="1297167" y="1012342"/>
                  <a:pt x="1286007" y="1018821"/>
                </a:cubicBezTo>
                <a:cubicBezTo>
                  <a:pt x="1260446" y="1033938"/>
                  <a:pt x="1229846" y="1051575"/>
                  <a:pt x="1230205" y="1089369"/>
                </a:cubicBezTo>
                <a:cubicBezTo>
                  <a:pt x="1230205" y="1097647"/>
                  <a:pt x="1234166" y="1106646"/>
                  <a:pt x="1235246" y="1116364"/>
                </a:cubicBezTo>
                <a:cubicBezTo>
                  <a:pt x="1235965" y="1121763"/>
                  <a:pt x="1234885" y="1127522"/>
                  <a:pt x="1235246" y="1133641"/>
                </a:cubicBezTo>
                <a:cubicBezTo>
                  <a:pt x="1236686" y="1147679"/>
                  <a:pt x="1247126" y="1165316"/>
                  <a:pt x="1235246" y="1175034"/>
                </a:cubicBezTo>
                <a:cubicBezTo>
                  <a:pt x="1217245" y="1167835"/>
                  <a:pt x="1194564" y="1165316"/>
                  <a:pt x="1181964" y="1152358"/>
                </a:cubicBezTo>
                <a:cubicBezTo>
                  <a:pt x="1178364" y="1139400"/>
                  <a:pt x="1188805" y="1128242"/>
                  <a:pt x="1187364" y="1116364"/>
                </a:cubicBezTo>
                <a:cubicBezTo>
                  <a:pt x="1185924" y="1106646"/>
                  <a:pt x="1172244" y="1089369"/>
                  <a:pt x="1164684" y="1088289"/>
                </a:cubicBezTo>
                <a:cubicBezTo>
                  <a:pt x="1156403" y="1086849"/>
                  <a:pt x="1148843" y="1095848"/>
                  <a:pt x="1140563" y="1094768"/>
                </a:cubicBezTo>
                <a:cubicBezTo>
                  <a:pt x="1130482" y="1094048"/>
                  <a:pt x="1121122" y="1080370"/>
                  <a:pt x="1108162" y="1078571"/>
                </a:cubicBezTo>
                <a:cubicBezTo>
                  <a:pt x="1089441" y="1076771"/>
                  <a:pt x="1075761" y="1083250"/>
                  <a:pt x="1054880" y="1080370"/>
                </a:cubicBezTo>
                <a:cubicBezTo>
                  <a:pt x="1034720" y="1091168"/>
                  <a:pt x="1028600" y="1110245"/>
                  <a:pt x="1004119" y="1108445"/>
                </a:cubicBezTo>
                <a:cubicBezTo>
                  <a:pt x="995479" y="1107726"/>
                  <a:pt x="987199" y="1100887"/>
                  <a:pt x="977478" y="1098727"/>
                </a:cubicBezTo>
                <a:cubicBezTo>
                  <a:pt x="966318" y="1096567"/>
                  <a:pt x="949757" y="1092608"/>
                  <a:pt x="938597" y="1093688"/>
                </a:cubicBezTo>
                <a:cubicBezTo>
                  <a:pt x="915916" y="1095128"/>
                  <a:pt x="899356" y="1111325"/>
                  <a:pt x="879556" y="1121763"/>
                </a:cubicBezTo>
                <a:cubicBezTo>
                  <a:pt x="862275" y="1130402"/>
                  <a:pt x="838154" y="1141560"/>
                  <a:pt x="833114" y="1160276"/>
                </a:cubicBezTo>
                <a:cubicBezTo>
                  <a:pt x="830234" y="1170355"/>
                  <a:pt x="832394" y="1184392"/>
                  <a:pt x="828794" y="1193751"/>
                </a:cubicBezTo>
                <a:cubicBezTo>
                  <a:pt x="826634" y="1199870"/>
                  <a:pt x="821234" y="1205269"/>
                  <a:pt x="818354" y="1211028"/>
                </a:cubicBezTo>
                <a:cubicBezTo>
                  <a:pt x="803233" y="1238743"/>
                  <a:pt x="790633" y="1274737"/>
                  <a:pt x="802153" y="1313970"/>
                </a:cubicBezTo>
                <a:cubicBezTo>
                  <a:pt x="803953" y="1320089"/>
                  <a:pt x="818714" y="1352843"/>
                  <a:pt x="824834" y="1359322"/>
                </a:cubicBezTo>
                <a:cubicBezTo>
                  <a:pt x="831674" y="1366881"/>
                  <a:pt x="852195" y="1378039"/>
                  <a:pt x="863715" y="1378399"/>
                </a:cubicBezTo>
                <a:cubicBezTo>
                  <a:pt x="873435" y="1378399"/>
                  <a:pt x="884956" y="1373359"/>
                  <a:pt x="894316" y="1371560"/>
                </a:cubicBezTo>
                <a:cubicBezTo>
                  <a:pt x="905116" y="1369760"/>
                  <a:pt x="919157" y="1369400"/>
                  <a:pt x="929237" y="1366161"/>
                </a:cubicBezTo>
                <a:cubicBezTo>
                  <a:pt x="958038" y="1356802"/>
                  <a:pt x="952277" y="1317929"/>
                  <a:pt x="981078" y="1304611"/>
                </a:cubicBezTo>
                <a:cubicBezTo>
                  <a:pt x="994039" y="1299212"/>
                  <a:pt x="1008439" y="1297773"/>
                  <a:pt x="1030760" y="1296693"/>
                </a:cubicBezTo>
                <a:cubicBezTo>
                  <a:pt x="1037960" y="1302812"/>
                  <a:pt x="1041200" y="1313250"/>
                  <a:pt x="1040120" y="1322248"/>
                </a:cubicBezTo>
                <a:cubicBezTo>
                  <a:pt x="1039400" y="1329087"/>
                  <a:pt x="1032920" y="1335206"/>
                  <a:pt x="1029320" y="1344924"/>
                </a:cubicBezTo>
                <a:cubicBezTo>
                  <a:pt x="1026439" y="1353203"/>
                  <a:pt x="1025719" y="1363281"/>
                  <a:pt x="1022840" y="1370120"/>
                </a:cubicBezTo>
                <a:cubicBezTo>
                  <a:pt x="1018879" y="1379478"/>
                  <a:pt x="1009879" y="1385957"/>
                  <a:pt x="1006639" y="1394596"/>
                </a:cubicBezTo>
                <a:cubicBezTo>
                  <a:pt x="1004839" y="1399995"/>
                  <a:pt x="1005919" y="1406474"/>
                  <a:pt x="1004119" y="1411873"/>
                </a:cubicBezTo>
                <a:cubicBezTo>
                  <a:pt x="1001239" y="1420511"/>
                  <a:pt x="989359" y="1426630"/>
                  <a:pt x="994759" y="1435629"/>
                </a:cubicBezTo>
                <a:cubicBezTo>
                  <a:pt x="1023199" y="1447147"/>
                  <a:pt x="1057760" y="1432389"/>
                  <a:pt x="1082961" y="1437068"/>
                </a:cubicBezTo>
                <a:cubicBezTo>
                  <a:pt x="1093401" y="1438868"/>
                  <a:pt x="1115362" y="1451826"/>
                  <a:pt x="1115002" y="1468023"/>
                </a:cubicBezTo>
                <a:cubicBezTo>
                  <a:pt x="1115002" y="1479901"/>
                  <a:pt x="1105642" y="1488179"/>
                  <a:pt x="1104202" y="1501497"/>
                </a:cubicBezTo>
                <a:cubicBezTo>
                  <a:pt x="1102762" y="1518054"/>
                  <a:pt x="1095562" y="1538571"/>
                  <a:pt x="1094842" y="1552248"/>
                </a:cubicBezTo>
                <a:cubicBezTo>
                  <a:pt x="1093761" y="1574205"/>
                  <a:pt x="1127602" y="1612358"/>
                  <a:pt x="1151003" y="1611638"/>
                </a:cubicBezTo>
                <a:cubicBezTo>
                  <a:pt x="1176564" y="1611638"/>
                  <a:pt x="1191324" y="1586802"/>
                  <a:pt x="1221925" y="1600120"/>
                </a:cubicBezTo>
                <a:cubicBezTo>
                  <a:pt x="1232365" y="1604079"/>
                  <a:pt x="1242806" y="1620636"/>
                  <a:pt x="1254326" y="1619917"/>
                </a:cubicBezTo>
                <a:cubicBezTo>
                  <a:pt x="1263326" y="1619197"/>
                  <a:pt x="1277367" y="1603000"/>
                  <a:pt x="1283487" y="1592201"/>
                </a:cubicBezTo>
                <a:cubicBezTo>
                  <a:pt x="1291047" y="1578524"/>
                  <a:pt x="1291407" y="1567006"/>
                  <a:pt x="1305088" y="1560167"/>
                </a:cubicBezTo>
                <a:cubicBezTo>
                  <a:pt x="1319488" y="1552608"/>
                  <a:pt x="1330649" y="1556208"/>
                  <a:pt x="1349009" y="1549369"/>
                </a:cubicBezTo>
                <a:cubicBezTo>
                  <a:pt x="1357289" y="1546489"/>
                  <a:pt x="1364129" y="1541090"/>
                  <a:pt x="1371690" y="1536051"/>
                </a:cubicBezTo>
                <a:cubicBezTo>
                  <a:pt x="1378170" y="1531372"/>
                  <a:pt x="1385010" y="1519854"/>
                  <a:pt x="1392930" y="1527773"/>
                </a:cubicBezTo>
                <a:cubicBezTo>
                  <a:pt x="1403731" y="1538571"/>
                  <a:pt x="1379970" y="1544690"/>
                  <a:pt x="1388970" y="1556208"/>
                </a:cubicBezTo>
                <a:cubicBezTo>
                  <a:pt x="1407690" y="1565926"/>
                  <a:pt x="1417411" y="1537851"/>
                  <a:pt x="1430371" y="1537131"/>
                </a:cubicBezTo>
                <a:cubicBezTo>
                  <a:pt x="1434691" y="1537131"/>
                  <a:pt x="1449812" y="1545769"/>
                  <a:pt x="1457372" y="1550809"/>
                </a:cubicBezTo>
                <a:cubicBezTo>
                  <a:pt x="1467813" y="1557647"/>
                  <a:pt x="1471412" y="1567366"/>
                  <a:pt x="1482933" y="1569525"/>
                </a:cubicBezTo>
                <a:cubicBezTo>
                  <a:pt x="1490133" y="1570965"/>
                  <a:pt x="1501653" y="1566646"/>
                  <a:pt x="1512093" y="1568086"/>
                </a:cubicBezTo>
                <a:cubicBezTo>
                  <a:pt x="1525774" y="1570245"/>
                  <a:pt x="1534054" y="1581763"/>
                  <a:pt x="1544134" y="1581403"/>
                </a:cubicBezTo>
                <a:cubicBezTo>
                  <a:pt x="1556735" y="1581043"/>
                  <a:pt x="1562855" y="1567366"/>
                  <a:pt x="1573655" y="1565566"/>
                </a:cubicBezTo>
                <a:cubicBezTo>
                  <a:pt x="1597056" y="1561247"/>
                  <a:pt x="1606056" y="1568086"/>
                  <a:pt x="1616497" y="1582843"/>
                </a:cubicBezTo>
                <a:cubicBezTo>
                  <a:pt x="1628017" y="1585003"/>
                  <a:pt x="1628377" y="1569525"/>
                  <a:pt x="1639177" y="1574924"/>
                </a:cubicBezTo>
                <a:cubicBezTo>
                  <a:pt x="1633417" y="1586442"/>
                  <a:pt x="1640977" y="1591841"/>
                  <a:pt x="1645657" y="1601560"/>
                </a:cubicBezTo>
                <a:cubicBezTo>
                  <a:pt x="1648898" y="1607319"/>
                  <a:pt x="1648177" y="1611638"/>
                  <a:pt x="1651417" y="1614518"/>
                </a:cubicBezTo>
                <a:cubicBezTo>
                  <a:pt x="1657538" y="1620636"/>
                  <a:pt x="1669778" y="1620636"/>
                  <a:pt x="1679138" y="1626395"/>
                </a:cubicBezTo>
                <a:cubicBezTo>
                  <a:pt x="1689218" y="1632514"/>
                  <a:pt x="1694619" y="1644392"/>
                  <a:pt x="1706139" y="1657350"/>
                </a:cubicBezTo>
                <a:cubicBezTo>
                  <a:pt x="1717660" y="1670668"/>
                  <a:pt x="1737100" y="1684345"/>
                  <a:pt x="1752940" y="1685425"/>
                </a:cubicBezTo>
                <a:cubicBezTo>
                  <a:pt x="1767341" y="1686505"/>
                  <a:pt x="1779221" y="1681466"/>
                  <a:pt x="1791461" y="1682906"/>
                </a:cubicBezTo>
                <a:cubicBezTo>
                  <a:pt x="1819182" y="1686145"/>
                  <a:pt x="1836463" y="1699823"/>
                  <a:pt x="1855543" y="1714940"/>
                </a:cubicBezTo>
                <a:cubicBezTo>
                  <a:pt x="1866344" y="1723219"/>
                  <a:pt x="1876424" y="1728978"/>
                  <a:pt x="1880024" y="1738696"/>
                </a:cubicBezTo>
                <a:cubicBezTo>
                  <a:pt x="1882184" y="1745895"/>
                  <a:pt x="1881104" y="1755253"/>
                  <a:pt x="1883984" y="1762812"/>
                </a:cubicBezTo>
                <a:cubicBezTo>
                  <a:pt x="1889744" y="1779729"/>
                  <a:pt x="1913865" y="1787647"/>
                  <a:pt x="1905225" y="1816442"/>
                </a:cubicBezTo>
                <a:cubicBezTo>
                  <a:pt x="1909185" y="1824721"/>
                  <a:pt x="1918185" y="1827960"/>
                  <a:pt x="1927906" y="1833719"/>
                </a:cubicBezTo>
                <a:cubicBezTo>
                  <a:pt x="1935465" y="1838759"/>
                  <a:pt x="1942306" y="1848477"/>
                  <a:pt x="1950586" y="1849917"/>
                </a:cubicBezTo>
                <a:cubicBezTo>
                  <a:pt x="1956346" y="1850636"/>
                  <a:pt x="1962107" y="1848117"/>
                  <a:pt x="1966787" y="1848477"/>
                </a:cubicBezTo>
                <a:cubicBezTo>
                  <a:pt x="1981907" y="1849557"/>
                  <a:pt x="1992347" y="1855316"/>
                  <a:pt x="2005307" y="1860715"/>
                </a:cubicBezTo>
                <a:cubicBezTo>
                  <a:pt x="2013588" y="1863594"/>
                  <a:pt x="2024028" y="1864674"/>
                  <a:pt x="2029428" y="1868633"/>
                </a:cubicBezTo>
                <a:cubicBezTo>
                  <a:pt x="2036268" y="1872953"/>
                  <a:pt x="2036988" y="1888430"/>
                  <a:pt x="2045629" y="1892389"/>
                </a:cubicBezTo>
                <a:cubicBezTo>
                  <a:pt x="2051029" y="1895269"/>
                  <a:pt x="2063269" y="1891669"/>
                  <a:pt x="2072270" y="1892389"/>
                </a:cubicBezTo>
                <a:cubicBezTo>
                  <a:pt x="2086670" y="1894189"/>
                  <a:pt x="2106110" y="1903187"/>
                  <a:pt x="2119071" y="1903187"/>
                </a:cubicBezTo>
                <a:cubicBezTo>
                  <a:pt x="2126991" y="1903547"/>
                  <a:pt x="2133471" y="1899948"/>
                  <a:pt x="2140311" y="1900668"/>
                </a:cubicBezTo>
                <a:cubicBezTo>
                  <a:pt x="2173432" y="1903187"/>
                  <a:pt x="2191793" y="1942421"/>
                  <a:pt x="2223473" y="1953939"/>
                </a:cubicBezTo>
                <a:cubicBezTo>
                  <a:pt x="2233194" y="1957898"/>
                  <a:pt x="2248675" y="1955378"/>
                  <a:pt x="2255514" y="1957898"/>
                </a:cubicBezTo>
                <a:cubicBezTo>
                  <a:pt x="2267395" y="1963297"/>
                  <a:pt x="2277475" y="1999651"/>
                  <a:pt x="2278196" y="2015488"/>
                </a:cubicBezTo>
                <a:cubicBezTo>
                  <a:pt x="2281075" y="2064079"/>
                  <a:pt x="2243634" y="2079917"/>
                  <a:pt x="2222034" y="2111591"/>
                </a:cubicBezTo>
                <a:cubicBezTo>
                  <a:pt x="2217353" y="2118430"/>
                  <a:pt x="2215193" y="2129228"/>
                  <a:pt x="2208713" y="2138586"/>
                </a:cubicBezTo>
                <a:cubicBezTo>
                  <a:pt x="2195753" y="2157303"/>
                  <a:pt x="2181713" y="2161262"/>
                  <a:pt x="2183153" y="2196176"/>
                </a:cubicBezTo>
                <a:cubicBezTo>
                  <a:pt x="2183513" y="2205535"/>
                  <a:pt x="2188553" y="2214893"/>
                  <a:pt x="2188553" y="2225331"/>
                </a:cubicBezTo>
                <a:cubicBezTo>
                  <a:pt x="2188553" y="2238289"/>
                  <a:pt x="2187472" y="2255206"/>
                  <a:pt x="2184592" y="2266724"/>
                </a:cubicBezTo>
                <a:cubicBezTo>
                  <a:pt x="2182432" y="2275723"/>
                  <a:pt x="2174872" y="2282921"/>
                  <a:pt x="2173792" y="2291200"/>
                </a:cubicBezTo>
                <a:cubicBezTo>
                  <a:pt x="2172712" y="2299118"/>
                  <a:pt x="2176312" y="2305597"/>
                  <a:pt x="2175233" y="2312436"/>
                </a:cubicBezTo>
                <a:cubicBezTo>
                  <a:pt x="2174152" y="2320355"/>
                  <a:pt x="2166232" y="2331153"/>
                  <a:pt x="2160832" y="2341951"/>
                </a:cubicBezTo>
                <a:cubicBezTo>
                  <a:pt x="2148231" y="2364627"/>
                  <a:pt x="2145352" y="2391262"/>
                  <a:pt x="2120511" y="2400621"/>
                </a:cubicBezTo>
                <a:cubicBezTo>
                  <a:pt x="2105750" y="2406020"/>
                  <a:pt x="2085590" y="2403140"/>
                  <a:pt x="2069750" y="2408539"/>
                </a:cubicBezTo>
                <a:cubicBezTo>
                  <a:pt x="2063269" y="2411059"/>
                  <a:pt x="2054989" y="2416818"/>
                  <a:pt x="2046709" y="2420417"/>
                </a:cubicBezTo>
                <a:cubicBezTo>
                  <a:pt x="2023668" y="2431216"/>
                  <a:pt x="1990547" y="2445973"/>
                  <a:pt x="1984067" y="2470089"/>
                </a:cubicBezTo>
                <a:cubicBezTo>
                  <a:pt x="1978307" y="2491325"/>
                  <a:pt x="1991987" y="2508602"/>
                  <a:pt x="1988027" y="2532718"/>
                </a:cubicBezTo>
                <a:cubicBezTo>
                  <a:pt x="1983707" y="2540277"/>
                  <a:pt x="1978307" y="2547475"/>
                  <a:pt x="1972186" y="2555754"/>
                </a:cubicBezTo>
                <a:cubicBezTo>
                  <a:pt x="1966426" y="2563313"/>
                  <a:pt x="1963546" y="2572311"/>
                  <a:pt x="1957426" y="2579870"/>
                </a:cubicBezTo>
                <a:cubicBezTo>
                  <a:pt x="1949506" y="2589588"/>
                  <a:pt x="1936545" y="2594267"/>
                  <a:pt x="1931865" y="2607945"/>
                </a:cubicBezTo>
                <a:cubicBezTo>
                  <a:pt x="1930426" y="2612264"/>
                  <a:pt x="1931505" y="2617663"/>
                  <a:pt x="1929345" y="2625222"/>
                </a:cubicBezTo>
                <a:cubicBezTo>
                  <a:pt x="1928625" y="2627741"/>
                  <a:pt x="1923585" y="2632061"/>
                  <a:pt x="1921425" y="2637100"/>
                </a:cubicBezTo>
                <a:cubicBezTo>
                  <a:pt x="1919265" y="2641779"/>
                  <a:pt x="1919265" y="2648258"/>
                  <a:pt x="1917105" y="2651857"/>
                </a:cubicBezTo>
                <a:cubicBezTo>
                  <a:pt x="1910985" y="2664455"/>
                  <a:pt x="1892984" y="2692170"/>
                  <a:pt x="1880024" y="2696129"/>
                </a:cubicBezTo>
                <a:cubicBezTo>
                  <a:pt x="1851943" y="2704048"/>
                  <a:pt x="1822783" y="2684252"/>
                  <a:pt x="1803702" y="2688211"/>
                </a:cubicBezTo>
                <a:cubicBezTo>
                  <a:pt x="1806222" y="2701169"/>
                  <a:pt x="1815942" y="2700089"/>
                  <a:pt x="1822422" y="2709447"/>
                </a:cubicBezTo>
                <a:cubicBezTo>
                  <a:pt x="1826022" y="2714846"/>
                  <a:pt x="1828182" y="2722405"/>
                  <a:pt x="1832863" y="2728164"/>
                </a:cubicBezTo>
                <a:cubicBezTo>
                  <a:pt x="1838983" y="2735003"/>
                  <a:pt x="1844383" y="2737522"/>
                  <a:pt x="1844743" y="2745441"/>
                </a:cubicBezTo>
                <a:cubicBezTo>
                  <a:pt x="1846543" y="2761998"/>
                  <a:pt x="1833582" y="2778555"/>
                  <a:pt x="1824943" y="2784314"/>
                </a:cubicBezTo>
                <a:cubicBezTo>
                  <a:pt x="1817022" y="2789353"/>
                  <a:pt x="1800461" y="2792233"/>
                  <a:pt x="1786062" y="2795112"/>
                </a:cubicBezTo>
                <a:cubicBezTo>
                  <a:pt x="1776341" y="2796552"/>
                  <a:pt x="1750780" y="2796552"/>
                  <a:pt x="1746100" y="2803031"/>
                </a:cubicBezTo>
                <a:cubicBezTo>
                  <a:pt x="1739260" y="2812389"/>
                  <a:pt x="1749701" y="2835065"/>
                  <a:pt x="1744660" y="2844424"/>
                </a:cubicBezTo>
                <a:cubicBezTo>
                  <a:pt x="1734940" y="2863860"/>
                  <a:pt x="1707939" y="2843704"/>
                  <a:pt x="1693898" y="2849823"/>
                </a:cubicBezTo>
                <a:cubicBezTo>
                  <a:pt x="1692818" y="2859901"/>
                  <a:pt x="1696419" y="2870339"/>
                  <a:pt x="1704699" y="2875018"/>
                </a:cubicBezTo>
                <a:cubicBezTo>
                  <a:pt x="1712980" y="2880058"/>
                  <a:pt x="1725939" y="2873579"/>
                  <a:pt x="1731340" y="2882937"/>
                </a:cubicBezTo>
                <a:cubicBezTo>
                  <a:pt x="1728460" y="2896615"/>
                  <a:pt x="1714059" y="2898054"/>
                  <a:pt x="1711179" y="2911372"/>
                </a:cubicBezTo>
                <a:cubicBezTo>
                  <a:pt x="1711899" y="2923970"/>
                  <a:pt x="1715500" y="2927209"/>
                  <a:pt x="1714059" y="2935488"/>
                </a:cubicBezTo>
                <a:cubicBezTo>
                  <a:pt x="1710459" y="2952405"/>
                  <a:pt x="1683818" y="2951685"/>
                  <a:pt x="1684538" y="2970042"/>
                </a:cubicBezTo>
                <a:cubicBezTo>
                  <a:pt x="1685619" y="2997397"/>
                  <a:pt x="1737100" y="2986239"/>
                  <a:pt x="1738180" y="3012874"/>
                </a:cubicBezTo>
                <a:cubicBezTo>
                  <a:pt x="1738540" y="3029072"/>
                  <a:pt x="1723419" y="3029072"/>
                  <a:pt x="1718019" y="3044909"/>
                </a:cubicBezTo>
                <a:cubicBezTo>
                  <a:pt x="1715140" y="3053187"/>
                  <a:pt x="1719820" y="3055347"/>
                  <a:pt x="1718019" y="3062186"/>
                </a:cubicBezTo>
                <a:cubicBezTo>
                  <a:pt x="1715859" y="3071904"/>
                  <a:pt x="1704699" y="3074424"/>
                  <a:pt x="1704699" y="3085222"/>
                </a:cubicBezTo>
                <a:cubicBezTo>
                  <a:pt x="1704699" y="3097820"/>
                  <a:pt x="1723419" y="3111857"/>
                  <a:pt x="1732780" y="3122655"/>
                </a:cubicBezTo>
                <a:cubicBezTo>
                  <a:pt x="1741780" y="3132734"/>
                  <a:pt x="1753660" y="3147491"/>
                  <a:pt x="1766261" y="3154690"/>
                </a:cubicBezTo>
                <a:cubicBezTo>
                  <a:pt x="1784981" y="3164768"/>
                  <a:pt x="1812702" y="3162608"/>
                  <a:pt x="1820982" y="3181325"/>
                </a:cubicBezTo>
                <a:cubicBezTo>
                  <a:pt x="1818463" y="3192483"/>
                  <a:pt x="1807662" y="3195723"/>
                  <a:pt x="1796861" y="3198602"/>
                </a:cubicBezTo>
                <a:lnTo>
                  <a:pt x="1793981" y="3198602"/>
                </a:lnTo>
                <a:cubicBezTo>
                  <a:pt x="1790382" y="3196443"/>
                  <a:pt x="1777781" y="3196443"/>
                  <a:pt x="1774181" y="3198602"/>
                </a:cubicBezTo>
                <a:lnTo>
                  <a:pt x="1755460" y="3198602"/>
                </a:lnTo>
                <a:cubicBezTo>
                  <a:pt x="1737460" y="3190324"/>
                  <a:pt x="1715859" y="3184925"/>
                  <a:pt x="1693898" y="3177366"/>
                </a:cubicBezTo>
                <a:cubicBezTo>
                  <a:pt x="1685978" y="3174486"/>
                  <a:pt x="1676978" y="3167648"/>
                  <a:pt x="1668698" y="3163688"/>
                </a:cubicBezTo>
                <a:cubicBezTo>
                  <a:pt x="1662218" y="3160809"/>
                  <a:pt x="1655017" y="3159729"/>
                  <a:pt x="1649977" y="3157209"/>
                </a:cubicBezTo>
                <a:cubicBezTo>
                  <a:pt x="1638457" y="3151090"/>
                  <a:pt x="1625137" y="3131654"/>
                  <a:pt x="1613616" y="3123735"/>
                </a:cubicBezTo>
                <a:cubicBezTo>
                  <a:pt x="1606776" y="3119056"/>
                  <a:pt x="1595616" y="3116536"/>
                  <a:pt x="1590936" y="3111857"/>
                </a:cubicBezTo>
                <a:cubicBezTo>
                  <a:pt x="1586616" y="3107178"/>
                  <a:pt x="1584095" y="3097460"/>
                  <a:pt x="1580136" y="3091701"/>
                </a:cubicBezTo>
                <a:cubicBezTo>
                  <a:pt x="1575816" y="3085582"/>
                  <a:pt x="1567895" y="3080903"/>
                  <a:pt x="1562855" y="3074424"/>
                </a:cubicBezTo>
                <a:cubicBezTo>
                  <a:pt x="1552054" y="3059666"/>
                  <a:pt x="1537654" y="3039870"/>
                  <a:pt x="1537654" y="3028712"/>
                </a:cubicBezTo>
                <a:cubicBezTo>
                  <a:pt x="1537654" y="3018274"/>
                  <a:pt x="1547735" y="3010715"/>
                  <a:pt x="1544134" y="3000997"/>
                </a:cubicBezTo>
                <a:cubicBezTo>
                  <a:pt x="1540894" y="2991278"/>
                  <a:pt x="1520374" y="2993438"/>
                  <a:pt x="1517493" y="2981920"/>
                </a:cubicBezTo>
                <a:cubicBezTo>
                  <a:pt x="1515694" y="2975441"/>
                  <a:pt x="1523254" y="2963563"/>
                  <a:pt x="1522894" y="2953845"/>
                </a:cubicBezTo>
                <a:cubicBezTo>
                  <a:pt x="1522534" y="2948446"/>
                  <a:pt x="1512093" y="2940527"/>
                  <a:pt x="1516054" y="2932608"/>
                </a:cubicBezTo>
                <a:cubicBezTo>
                  <a:pt x="1520734" y="2923250"/>
                  <a:pt x="1530094" y="2933328"/>
                  <a:pt x="1537654" y="2928649"/>
                </a:cubicBezTo>
                <a:cubicBezTo>
                  <a:pt x="1531894" y="2909212"/>
                  <a:pt x="1538014" y="2878258"/>
                  <a:pt x="1518573" y="2872499"/>
                </a:cubicBezTo>
                <a:cubicBezTo>
                  <a:pt x="1508854" y="2880777"/>
                  <a:pt x="1528654" y="2899494"/>
                  <a:pt x="1512093" y="2904533"/>
                </a:cubicBezTo>
                <a:cubicBezTo>
                  <a:pt x="1495893" y="2897335"/>
                  <a:pt x="1499493" y="2876098"/>
                  <a:pt x="1495893" y="2860621"/>
                </a:cubicBezTo>
                <a:cubicBezTo>
                  <a:pt x="1493733" y="2850183"/>
                  <a:pt x="1488693" y="2840824"/>
                  <a:pt x="1487973" y="2829666"/>
                </a:cubicBezTo>
                <a:cubicBezTo>
                  <a:pt x="1487973" y="2823907"/>
                  <a:pt x="1490493" y="2817068"/>
                  <a:pt x="1489413" y="2810950"/>
                </a:cubicBezTo>
                <a:cubicBezTo>
                  <a:pt x="1486533" y="2792953"/>
                  <a:pt x="1466372" y="2778195"/>
                  <a:pt x="1465292" y="2760198"/>
                </a:cubicBezTo>
                <a:cubicBezTo>
                  <a:pt x="1464932" y="2751560"/>
                  <a:pt x="1470692" y="2744001"/>
                  <a:pt x="1472132" y="2734643"/>
                </a:cubicBezTo>
                <a:cubicBezTo>
                  <a:pt x="1472852" y="2728524"/>
                  <a:pt x="1471052" y="2721325"/>
                  <a:pt x="1472132" y="2714486"/>
                </a:cubicBezTo>
                <a:cubicBezTo>
                  <a:pt x="1473212" y="2706208"/>
                  <a:pt x="1477892" y="2698289"/>
                  <a:pt x="1478612" y="2690730"/>
                </a:cubicBezTo>
                <a:cubicBezTo>
                  <a:pt x="1480052" y="2675973"/>
                  <a:pt x="1478612" y="2650777"/>
                  <a:pt x="1476092" y="2638540"/>
                </a:cubicBezTo>
                <a:cubicBezTo>
                  <a:pt x="1472493" y="2623062"/>
                  <a:pt x="1460252" y="2610104"/>
                  <a:pt x="1458452" y="2593187"/>
                </a:cubicBezTo>
                <a:cubicBezTo>
                  <a:pt x="1458092" y="2587068"/>
                  <a:pt x="1460612" y="2576630"/>
                  <a:pt x="1459892" y="2569072"/>
                </a:cubicBezTo>
                <a:cubicBezTo>
                  <a:pt x="1459172" y="2561873"/>
                  <a:pt x="1455212" y="2554674"/>
                  <a:pt x="1454492" y="2546396"/>
                </a:cubicBezTo>
                <a:cubicBezTo>
                  <a:pt x="1454132" y="2538477"/>
                  <a:pt x="1456652" y="2531278"/>
                  <a:pt x="1457372" y="2522280"/>
                </a:cubicBezTo>
                <a:cubicBezTo>
                  <a:pt x="1458452" y="2505363"/>
                  <a:pt x="1454132" y="2486646"/>
                  <a:pt x="1454492" y="2470089"/>
                </a:cubicBezTo>
                <a:cubicBezTo>
                  <a:pt x="1454852" y="2465050"/>
                  <a:pt x="1457372" y="2461450"/>
                  <a:pt x="1457372" y="2456771"/>
                </a:cubicBezTo>
                <a:cubicBezTo>
                  <a:pt x="1457372" y="2443093"/>
                  <a:pt x="1452332" y="2429056"/>
                  <a:pt x="1451972" y="2415378"/>
                </a:cubicBezTo>
                <a:cubicBezTo>
                  <a:pt x="1450892" y="2389823"/>
                  <a:pt x="1454852" y="2371826"/>
                  <a:pt x="1450532" y="2348430"/>
                </a:cubicBezTo>
                <a:cubicBezTo>
                  <a:pt x="1447292" y="2330793"/>
                  <a:pt x="1443691" y="2303438"/>
                  <a:pt x="1437211" y="2292280"/>
                </a:cubicBezTo>
                <a:cubicBezTo>
                  <a:pt x="1430011" y="2279682"/>
                  <a:pt x="1401930" y="2258805"/>
                  <a:pt x="1387890" y="2250887"/>
                </a:cubicBezTo>
                <a:cubicBezTo>
                  <a:pt x="1378530" y="2245488"/>
                  <a:pt x="1367370" y="2244048"/>
                  <a:pt x="1356929" y="2238649"/>
                </a:cubicBezTo>
                <a:cubicBezTo>
                  <a:pt x="1334969" y="2228211"/>
                  <a:pt x="1293207" y="2205535"/>
                  <a:pt x="1283487" y="2183938"/>
                </a:cubicBezTo>
                <a:cubicBezTo>
                  <a:pt x="1280967" y="2177820"/>
                  <a:pt x="1280967" y="2169541"/>
                  <a:pt x="1278087" y="2162702"/>
                </a:cubicBezTo>
                <a:cubicBezTo>
                  <a:pt x="1272327" y="2149025"/>
                  <a:pt x="1260086" y="2137147"/>
                  <a:pt x="1251446" y="2123829"/>
                </a:cubicBezTo>
                <a:cubicBezTo>
                  <a:pt x="1234885" y="2098633"/>
                  <a:pt x="1221565" y="2066959"/>
                  <a:pt x="1204645" y="2041043"/>
                </a:cubicBezTo>
                <a:cubicBezTo>
                  <a:pt x="1196004" y="2027726"/>
                  <a:pt x="1188444" y="2012608"/>
                  <a:pt x="1179084" y="2002170"/>
                </a:cubicBezTo>
                <a:cubicBezTo>
                  <a:pt x="1173684" y="1996051"/>
                  <a:pt x="1156043" y="1990292"/>
                  <a:pt x="1153883" y="1980934"/>
                </a:cubicBezTo>
                <a:cubicBezTo>
                  <a:pt x="1151003" y="1968336"/>
                  <a:pt x="1141643" y="1951419"/>
                  <a:pt x="1143083" y="1942061"/>
                </a:cubicBezTo>
                <a:cubicBezTo>
                  <a:pt x="1144883" y="1929463"/>
                  <a:pt x="1169724" y="1919025"/>
                  <a:pt x="1169724" y="1907147"/>
                </a:cubicBezTo>
                <a:cubicBezTo>
                  <a:pt x="1169724" y="1897428"/>
                  <a:pt x="1156403" y="1891669"/>
                  <a:pt x="1153883" y="1883391"/>
                </a:cubicBezTo>
                <a:cubicBezTo>
                  <a:pt x="1147043" y="1862874"/>
                  <a:pt x="1157843" y="1850996"/>
                  <a:pt x="1165764" y="1833719"/>
                </a:cubicBezTo>
                <a:cubicBezTo>
                  <a:pt x="1168644" y="1828320"/>
                  <a:pt x="1171164" y="1818962"/>
                  <a:pt x="1173684" y="1815003"/>
                </a:cubicBezTo>
                <a:cubicBezTo>
                  <a:pt x="1178724" y="1807804"/>
                  <a:pt x="1188444" y="1805644"/>
                  <a:pt x="1195285" y="1797726"/>
                </a:cubicBezTo>
                <a:cubicBezTo>
                  <a:pt x="1198884" y="1793046"/>
                  <a:pt x="1201045" y="1784048"/>
                  <a:pt x="1206085" y="1777569"/>
                </a:cubicBezTo>
                <a:cubicBezTo>
                  <a:pt x="1216165" y="1764251"/>
                  <a:pt x="1232365" y="1759212"/>
                  <a:pt x="1236686" y="1746974"/>
                </a:cubicBezTo>
                <a:cubicBezTo>
                  <a:pt x="1239926" y="1736896"/>
                  <a:pt x="1242086" y="1687225"/>
                  <a:pt x="1238125" y="1670668"/>
                </a:cubicBezTo>
                <a:cubicBezTo>
                  <a:pt x="1235606" y="1660949"/>
                  <a:pt x="1226605" y="1653031"/>
                  <a:pt x="1223365" y="1643672"/>
                </a:cubicBezTo>
                <a:cubicBezTo>
                  <a:pt x="1217245" y="1627835"/>
                  <a:pt x="1215805" y="1610198"/>
                  <a:pt x="1199244" y="1610558"/>
                </a:cubicBezTo>
                <a:cubicBezTo>
                  <a:pt x="1189164" y="1610558"/>
                  <a:pt x="1181604" y="1622076"/>
                  <a:pt x="1175124" y="1629275"/>
                </a:cubicBezTo>
                <a:cubicBezTo>
                  <a:pt x="1173684" y="1638993"/>
                  <a:pt x="1174404" y="1649071"/>
                  <a:pt x="1164684" y="1651951"/>
                </a:cubicBezTo>
                <a:cubicBezTo>
                  <a:pt x="1149203" y="1656270"/>
                  <a:pt x="1143443" y="1635754"/>
                  <a:pt x="1125802" y="1630715"/>
                </a:cubicBezTo>
                <a:cubicBezTo>
                  <a:pt x="1118602" y="1628555"/>
                  <a:pt x="1107442" y="1628555"/>
                  <a:pt x="1103122" y="1626395"/>
                </a:cubicBezTo>
                <a:cubicBezTo>
                  <a:pt x="1090162" y="1620996"/>
                  <a:pt x="1085841" y="1601920"/>
                  <a:pt x="1072161" y="1594721"/>
                </a:cubicBezTo>
                <a:cubicBezTo>
                  <a:pt x="1061000" y="1588602"/>
                  <a:pt x="1050920" y="1590762"/>
                  <a:pt x="1044080" y="1581403"/>
                </a:cubicBezTo>
                <a:cubicBezTo>
                  <a:pt x="1041200" y="1574924"/>
                  <a:pt x="1043720" y="1563406"/>
                  <a:pt x="1042640" y="1554768"/>
                </a:cubicBezTo>
                <a:cubicBezTo>
                  <a:pt x="1028240" y="1546129"/>
                  <a:pt x="1015639" y="1514095"/>
                  <a:pt x="998719" y="1506536"/>
                </a:cubicBezTo>
                <a:cubicBezTo>
                  <a:pt x="987199" y="1501497"/>
                  <a:pt x="969918" y="1501857"/>
                  <a:pt x="955878" y="1497178"/>
                </a:cubicBezTo>
                <a:cubicBezTo>
                  <a:pt x="949397" y="1495018"/>
                  <a:pt x="944357" y="1492139"/>
                  <a:pt x="937157" y="1490699"/>
                </a:cubicBezTo>
                <a:cubicBezTo>
                  <a:pt x="928517" y="1488539"/>
                  <a:pt x="919876" y="1488539"/>
                  <a:pt x="913036" y="1485300"/>
                </a:cubicBezTo>
                <a:cubicBezTo>
                  <a:pt x="886756" y="1472342"/>
                  <a:pt x="872355" y="1429510"/>
                  <a:pt x="839594" y="1430589"/>
                </a:cubicBezTo>
                <a:cubicBezTo>
                  <a:pt x="825554" y="1430949"/>
                  <a:pt x="812234" y="1443907"/>
                  <a:pt x="799633" y="1443907"/>
                </a:cubicBezTo>
                <a:cubicBezTo>
                  <a:pt x="787033" y="1443547"/>
                  <a:pt x="765792" y="1433829"/>
                  <a:pt x="750312" y="1426630"/>
                </a:cubicBezTo>
                <a:cubicBezTo>
                  <a:pt x="733751" y="1418712"/>
                  <a:pt x="715391" y="1414752"/>
                  <a:pt x="702070" y="1407553"/>
                </a:cubicBezTo>
                <a:cubicBezTo>
                  <a:pt x="690910" y="1402154"/>
                  <a:pt x="683350" y="1391716"/>
                  <a:pt x="673989" y="1387757"/>
                </a:cubicBezTo>
                <a:cubicBezTo>
                  <a:pt x="666429" y="1384517"/>
                  <a:pt x="655989" y="1383798"/>
                  <a:pt x="649509" y="1380918"/>
                </a:cubicBezTo>
                <a:cubicBezTo>
                  <a:pt x="641229" y="1376959"/>
                  <a:pt x="632228" y="1368320"/>
                  <a:pt x="621788" y="1361122"/>
                </a:cubicBezTo>
                <a:cubicBezTo>
                  <a:pt x="611708" y="1353923"/>
                  <a:pt x="600547" y="1343125"/>
                  <a:pt x="600187" y="1334126"/>
                </a:cubicBezTo>
                <a:cubicBezTo>
                  <a:pt x="599827" y="1323688"/>
                  <a:pt x="609908" y="1315050"/>
                  <a:pt x="610988" y="1304611"/>
                </a:cubicBezTo>
                <a:cubicBezTo>
                  <a:pt x="614228" y="1272937"/>
                  <a:pt x="590827" y="1249901"/>
                  <a:pt x="576067" y="1231184"/>
                </a:cubicBezTo>
                <a:cubicBezTo>
                  <a:pt x="565266" y="1217147"/>
                  <a:pt x="552306" y="1205269"/>
                  <a:pt x="541506" y="1192311"/>
                </a:cubicBezTo>
                <a:cubicBezTo>
                  <a:pt x="542226" y="1183672"/>
                  <a:pt x="542226" y="1182233"/>
                  <a:pt x="541506" y="1173954"/>
                </a:cubicBezTo>
                <a:cubicBezTo>
                  <a:pt x="533226" y="1165675"/>
                  <a:pt x="526025" y="1153798"/>
                  <a:pt x="517385" y="1141560"/>
                </a:cubicBezTo>
                <a:cubicBezTo>
                  <a:pt x="509465" y="1130762"/>
                  <a:pt x="493984" y="1119244"/>
                  <a:pt x="491824" y="1107006"/>
                </a:cubicBezTo>
                <a:cubicBezTo>
                  <a:pt x="489664" y="1091888"/>
                  <a:pt x="497585" y="1078571"/>
                  <a:pt x="491824" y="1064173"/>
                </a:cubicBezTo>
                <a:cubicBezTo>
                  <a:pt x="482464" y="1039697"/>
                  <a:pt x="448623" y="1050855"/>
                  <a:pt x="453303" y="1082890"/>
                </a:cubicBezTo>
                <a:cubicBezTo>
                  <a:pt x="454383" y="1091528"/>
                  <a:pt x="466623" y="1103406"/>
                  <a:pt x="470584" y="1112405"/>
                </a:cubicBezTo>
                <a:cubicBezTo>
                  <a:pt x="474544" y="1121403"/>
                  <a:pt x="473824" y="1132201"/>
                  <a:pt x="477424" y="1142999"/>
                </a:cubicBezTo>
                <a:cubicBezTo>
                  <a:pt x="480664" y="1153438"/>
                  <a:pt x="491104" y="1162076"/>
                  <a:pt x="494704" y="1173954"/>
                </a:cubicBezTo>
                <a:cubicBezTo>
                  <a:pt x="500465" y="1191951"/>
                  <a:pt x="500105" y="1211747"/>
                  <a:pt x="505145" y="1223265"/>
                </a:cubicBezTo>
                <a:cubicBezTo>
                  <a:pt x="509825" y="1233344"/>
                  <a:pt x="526745" y="1243062"/>
                  <a:pt x="517385" y="1255300"/>
                </a:cubicBezTo>
                <a:cubicBezTo>
                  <a:pt x="504425" y="1257819"/>
                  <a:pt x="499745" y="1245222"/>
                  <a:pt x="491824" y="1238023"/>
                </a:cubicBezTo>
                <a:cubicBezTo>
                  <a:pt x="487504" y="1234064"/>
                  <a:pt x="471664" y="1226145"/>
                  <a:pt x="469504" y="1216427"/>
                </a:cubicBezTo>
                <a:cubicBezTo>
                  <a:pt x="467344" y="1208868"/>
                  <a:pt x="474184" y="1198070"/>
                  <a:pt x="471664" y="1188352"/>
                </a:cubicBezTo>
                <a:cubicBezTo>
                  <a:pt x="467344" y="1169635"/>
                  <a:pt x="429543" y="1168915"/>
                  <a:pt x="429183" y="1149838"/>
                </a:cubicBezTo>
                <a:cubicBezTo>
                  <a:pt x="429183" y="1137600"/>
                  <a:pt x="445023" y="1136161"/>
                  <a:pt x="445023" y="1124283"/>
                </a:cubicBezTo>
                <a:cubicBezTo>
                  <a:pt x="445023" y="1111325"/>
                  <a:pt x="427742" y="1100527"/>
                  <a:pt x="423782" y="1089369"/>
                </a:cubicBezTo>
                <a:cubicBezTo>
                  <a:pt x="420182" y="1079650"/>
                  <a:pt x="419462" y="1063453"/>
                  <a:pt x="418382" y="1049416"/>
                </a:cubicBezTo>
                <a:cubicBezTo>
                  <a:pt x="417302" y="1036098"/>
                  <a:pt x="418742" y="1020621"/>
                  <a:pt x="415862" y="1010542"/>
                </a:cubicBezTo>
                <a:cubicBezTo>
                  <a:pt x="412982" y="1001544"/>
                  <a:pt x="398942" y="988946"/>
                  <a:pt x="390301" y="983907"/>
                </a:cubicBezTo>
                <a:cubicBezTo>
                  <a:pt x="378781" y="977428"/>
                  <a:pt x="369421" y="979948"/>
                  <a:pt x="363661" y="970589"/>
                </a:cubicBezTo>
                <a:cubicBezTo>
                  <a:pt x="358620" y="962311"/>
                  <a:pt x="355380" y="944674"/>
                  <a:pt x="354300" y="935675"/>
                </a:cubicBezTo>
                <a:cubicBezTo>
                  <a:pt x="352500" y="919838"/>
                  <a:pt x="353940" y="902201"/>
                  <a:pt x="352860" y="884924"/>
                </a:cubicBezTo>
                <a:cubicBezTo>
                  <a:pt x="352140" y="867647"/>
                  <a:pt x="350340" y="851450"/>
                  <a:pt x="352860" y="833093"/>
                </a:cubicBezTo>
                <a:cubicBezTo>
                  <a:pt x="359700" y="820136"/>
                  <a:pt x="371581" y="813657"/>
                  <a:pt x="378421" y="800699"/>
                </a:cubicBezTo>
                <a:cubicBezTo>
                  <a:pt x="383101" y="791700"/>
                  <a:pt x="383821" y="780902"/>
                  <a:pt x="388861" y="771544"/>
                </a:cubicBezTo>
                <a:cubicBezTo>
                  <a:pt x="398581" y="753907"/>
                  <a:pt x="420182" y="737710"/>
                  <a:pt x="434583" y="720793"/>
                </a:cubicBezTo>
                <a:cubicBezTo>
                  <a:pt x="449703" y="702076"/>
                  <a:pt x="464104" y="684439"/>
                  <a:pt x="473464" y="663203"/>
                </a:cubicBezTo>
                <a:cubicBezTo>
                  <a:pt x="476704" y="655644"/>
                  <a:pt x="485344" y="638727"/>
                  <a:pt x="483904" y="629729"/>
                </a:cubicBezTo>
                <a:cubicBezTo>
                  <a:pt x="482104" y="616771"/>
                  <a:pt x="457983" y="606333"/>
                  <a:pt x="459783" y="590855"/>
                </a:cubicBezTo>
                <a:cubicBezTo>
                  <a:pt x="461223" y="581497"/>
                  <a:pt x="474544" y="581497"/>
                  <a:pt x="478504" y="572139"/>
                </a:cubicBezTo>
                <a:cubicBezTo>
                  <a:pt x="480664" y="567459"/>
                  <a:pt x="482464" y="553782"/>
                  <a:pt x="482464" y="548023"/>
                </a:cubicBezTo>
                <a:cubicBezTo>
                  <a:pt x="482824" y="535065"/>
                  <a:pt x="475984" y="521747"/>
                  <a:pt x="478504" y="508070"/>
                </a:cubicBezTo>
                <a:cubicBezTo>
                  <a:pt x="480664" y="496192"/>
                  <a:pt x="498305" y="491512"/>
                  <a:pt x="489304" y="478555"/>
                </a:cubicBezTo>
                <a:cubicBezTo>
                  <a:pt x="480304" y="465957"/>
                  <a:pt x="464463" y="485393"/>
                  <a:pt x="454383" y="477115"/>
                </a:cubicBezTo>
                <a:cubicBezTo>
                  <a:pt x="445383" y="469556"/>
                  <a:pt x="456543" y="460558"/>
                  <a:pt x="457263" y="446520"/>
                </a:cubicBezTo>
                <a:cubicBezTo>
                  <a:pt x="457623" y="440761"/>
                  <a:pt x="454023" y="434642"/>
                  <a:pt x="454383" y="430683"/>
                </a:cubicBezTo>
                <a:cubicBezTo>
                  <a:pt x="455463" y="424564"/>
                  <a:pt x="466984" y="414486"/>
                  <a:pt x="463744" y="410526"/>
                </a:cubicBezTo>
                <a:cubicBezTo>
                  <a:pt x="456543" y="401528"/>
                  <a:pt x="448623" y="378132"/>
                  <a:pt x="433143" y="370213"/>
                </a:cubicBezTo>
                <a:cubicBezTo>
                  <a:pt x="413342" y="360495"/>
                  <a:pt x="392461" y="367334"/>
                  <a:pt x="365101" y="362295"/>
                </a:cubicBezTo>
                <a:cubicBezTo>
                  <a:pt x="348180" y="359415"/>
                  <a:pt x="340260" y="343578"/>
                  <a:pt x="324779" y="345018"/>
                </a:cubicBezTo>
                <a:cubicBezTo>
                  <a:pt x="315419" y="345738"/>
                  <a:pt x="310019" y="356536"/>
                  <a:pt x="296699" y="362295"/>
                </a:cubicBezTo>
                <a:cubicBezTo>
                  <a:pt x="284098" y="368054"/>
                  <a:pt x="266818" y="366254"/>
                  <a:pt x="254217" y="369134"/>
                </a:cubicBezTo>
                <a:cubicBezTo>
                  <a:pt x="241257" y="372013"/>
                  <a:pt x="235137" y="380652"/>
                  <a:pt x="221817" y="379572"/>
                </a:cubicBezTo>
                <a:cubicBezTo>
                  <a:pt x="211016" y="378852"/>
                  <a:pt x="210656" y="368774"/>
                  <a:pt x="197696" y="367694"/>
                </a:cubicBezTo>
                <a:cubicBezTo>
                  <a:pt x="192656" y="367334"/>
                  <a:pt x="183295" y="370933"/>
                  <a:pt x="175375" y="371653"/>
                </a:cubicBezTo>
                <a:cubicBezTo>
                  <a:pt x="154495" y="373813"/>
                  <a:pt x="117053" y="374893"/>
                  <a:pt x="96173" y="370213"/>
                </a:cubicBezTo>
                <a:cubicBezTo>
                  <a:pt x="77092" y="366254"/>
                  <a:pt x="65212" y="360135"/>
                  <a:pt x="43971" y="350057"/>
                </a:cubicBezTo>
                <a:cubicBezTo>
                  <a:pt x="28131" y="342858"/>
                  <a:pt x="-1390" y="333860"/>
                  <a:pt x="50" y="321982"/>
                </a:cubicBezTo>
                <a:cubicBezTo>
                  <a:pt x="770" y="314783"/>
                  <a:pt x="27771" y="306504"/>
                  <a:pt x="38571" y="303625"/>
                </a:cubicBezTo>
                <a:cubicBezTo>
                  <a:pt x="56212" y="298226"/>
                  <a:pt x="67012" y="289587"/>
                  <a:pt x="80333" y="288868"/>
                </a:cubicBezTo>
                <a:cubicBezTo>
                  <a:pt x="85373" y="288508"/>
                  <a:pt x="92213" y="291747"/>
                  <a:pt x="98693" y="291387"/>
                </a:cubicBezTo>
                <a:cubicBezTo>
                  <a:pt x="105533" y="291027"/>
                  <a:pt x="114173" y="284548"/>
                  <a:pt x="123174" y="283468"/>
                </a:cubicBezTo>
                <a:cubicBezTo>
                  <a:pt x="141534" y="280949"/>
                  <a:pt x="168175" y="284548"/>
                  <a:pt x="165655" y="266191"/>
                </a:cubicBezTo>
                <a:cubicBezTo>
                  <a:pt x="151615" y="255033"/>
                  <a:pt x="94013" y="274470"/>
                  <a:pt x="92213" y="249994"/>
                </a:cubicBezTo>
                <a:cubicBezTo>
                  <a:pt x="91133" y="235237"/>
                  <a:pt x="114173" y="230918"/>
                  <a:pt x="131094" y="227318"/>
                </a:cubicBezTo>
                <a:cubicBezTo>
                  <a:pt x="146214" y="224079"/>
                  <a:pt x="169615" y="218680"/>
                  <a:pt x="182935" y="219400"/>
                </a:cubicBezTo>
                <a:cubicBezTo>
                  <a:pt x="198416" y="220119"/>
                  <a:pt x="218576" y="237037"/>
                  <a:pt x="227217" y="217960"/>
                </a:cubicBezTo>
                <a:cubicBezTo>
                  <a:pt x="231537" y="204282"/>
                  <a:pt x="222177" y="192764"/>
                  <a:pt x="219296" y="181606"/>
                </a:cubicBezTo>
                <a:cubicBezTo>
                  <a:pt x="230457" y="166129"/>
                  <a:pt x="251697" y="168288"/>
                  <a:pt x="267178" y="166129"/>
                </a:cubicBezTo>
                <a:cubicBezTo>
                  <a:pt x="285538" y="163249"/>
                  <a:pt x="300299" y="160010"/>
                  <a:pt x="317939" y="152451"/>
                </a:cubicBezTo>
                <a:cubicBezTo>
                  <a:pt x="333780" y="145612"/>
                  <a:pt x="350340" y="141653"/>
                  <a:pt x="368701" y="139134"/>
                </a:cubicBezTo>
                <a:cubicBezTo>
                  <a:pt x="387061" y="136614"/>
                  <a:pt x="404702" y="130135"/>
                  <a:pt x="421262" y="128335"/>
                </a:cubicBezTo>
                <a:cubicBezTo>
                  <a:pt x="434583" y="127256"/>
                  <a:pt x="446823" y="128335"/>
                  <a:pt x="459783" y="125816"/>
                </a:cubicBezTo>
                <a:cubicBezTo>
                  <a:pt x="471304" y="123296"/>
                  <a:pt x="483544" y="117177"/>
                  <a:pt x="495784" y="117537"/>
                </a:cubicBezTo>
                <a:cubicBezTo>
                  <a:pt x="504425" y="118257"/>
                  <a:pt x="511625" y="124376"/>
                  <a:pt x="520265" y="125816"/>
                </a:cubicBezTo>
                <a:cubicBezTo>
                  <a:pt x="527825" y="126896"/>
                  <a:pt x="536826" y="125456"/>
                  <a:pt x="545466" y="126896"/>
                </a:cubicBezTo>
                <a:cubicBezTo>
                  <a:pt x="551946" y="128335"/>
                  <a:pt x="557706" y="132655"/>
                  <a:pt x="564186" y="133734"/>
                </a:cubicBezTo>
                <a:cubicBezTo>
                  <a:pt x="574267" y="135174"/>
                  <a:pt x="585067" y="132295"/>
                  <a:pt x="594787" y="133734"/>
                </a:cubicBezTo>
                <a:cubicBezTo>
                  <a:pt x="604147" y="135174"/>
                  <a:pt x="611708" y="140573"/>
                  <a:pt x="620348" y="141653"/>
                </a:cubicBezTo>
                <a:cubicBezTo>
                  <a:pt x="640868" y="144533"/>
                  <a:pt x="664269" y="140933"/>
                  <a:pt x="684790" y="144533"/>
                </a:cubicBezTo>
                <a:cubicBezTo>
                  <a:pt x="692350" y="145612"/>
                  <a:pt x="698831" y="149572"/>
                  <a:pt x="707110" y="151011"/>
                </a:cubicBezTo>
                <a:cubicBezTo>
                  <a:pt x="715031" y="152451"/>
                  <a:pt x="723671" y="151011"/>
                  <a:pt x="731231" y="152451"/>
                </a:cubicBezTo>
                <a:cubicBezTo>
                  <a:pt x="742032" y="154611"/>
                  <a:pt x="750672" y="164689"/>
                  <a:pt x="761832" y="166129"/>
                </a:cubicBezTo>
                <a:cubicBezTo>
                  <a:pt x="782712" y="167929"/>
                  <a:pt x="805753" y="156770"/>
                  <a:pt x="827354" y="155331"/>
                </a:cubicBezTo>
                <a:cubicBezTo>
                  <a:pt x="843194" y="153891"/>
                  <a:pt x="859395" y="155691"/>
                  <a:pt x="875595" y="152451"/>
                </a:cubicBezTo>
                <a:cubicBezTo>
                  <a:pt x="890716" y="149212"/>
                  <a:pt x="905116" y="143813"/>
                  <a:pt x="918437" y="143093"/>
                </a:cubicBezTo>
                <a:cubicBezTo>
                  <a:pt x="925997" y="142733"/>
                  <a:pt x="932117" y="145252"/>
                  <a:pt x="938597" y="144533"/>
                </a:cubicBezTo>
                <a:cubicBezTo>
                  <a:pt x="945437" y="143453"/>
                  <a:pt x="953718" y="135174"/>
                  <a:pt x="961278" y="136614"/>
                </a:cubicBezTo>
                <a:cubicBezTo>
                  <a:pt x="971358" y="138054"/>
                  <a:pt x="969558" y="150652"/>
                  <a:pt x="979998" y="153891"/>
                </a:cubicBezTo>
                <a:cubicBezTo>
                  <a:pt x="991519" y="147772"/>
                  <a:pt x="1003039" y="154251"/>
                  <a:pt x="1015999" y="153891"/>
                </a:cubicBezTo>
                <a:cubicBezTo>
                  <a:pt x="1028600" y="153531"/>
                  <a:pt x="1039760" y="147772"/>
                  <a:pt x="1053441" y="149932"/>
                </a:cubicBezTo>
                <a:cubicBezTo>
                  <a:pt x="1077921" y="153531"/>
                  <a:pt x="1111762" y="177647"/>
                  <a:pt x="1131203" y="164329"/>
                </a:cubicBezTo>
                <a:cubicBezTo>
                  <a:pt x="1135883" y="161090"/>
                  <a:pt x="1134803" y="155691"/>
                  <a:pt x="1139123" y="147052"/>
                </a:cubicBezTo>
                <a:cubicBezTo>
                  <a:pt x="1144883" y="135534"/>
                  <a:pt x="1156764" y="122216"/>
                  <a:pt x="1153883" y="105659"/>
                </a:cubicBezTo>
                <a:cubicBezTo>
                  <a:pt x="1126883" y="106019"/>
                  <a:pt x="1101322" y="119337"/>
                  <a:pt x="1071081" y="120417"/>
                </a:cubicBezTo>
                <a:cubicBezTo>
                  <a:pt x="1040120" y="100980"/>
                  <a:pt x="1079001" y="89102"/>
                  <a:pt x="1101682" y="80104"/>
                </a:cubicBezTo>
                <a:cubicBezTo>
                  <a:pt x="1120043" y="72905"/>
                  <a:pt x="1134803" y="56708"/>
                  <a:pt x="1157843" y="53828"/>
                </a:cubicBezTo>
                <a:close/>
                <a:moveTo>
                  <a:pt x="4809131" y="52200"/>
                </a:moveTo>
                <a:cubicBezTo>
                  <a:pt x="4794729" y="52200"/>
                  <a:pt x="4788969" y="58320"/>
                  <a:pt x="4779607" y="62999"/>
                </a:cubicBezTo>
                <a:cubicBezTo>
                  <a:pt x="4774567" y="65519"/>
                  <a:pt x="4764485" y="67319"/>
                  <a:pt x="4767726" y="75239"/>
                </a:cubicBezTo>
                <a:cubicBezTo>
                  <a:pt x="4780688" y="73439"/>
                  <a:pt x="4806251" y="67679"/>
                  <a:pt x="4809131" y="52200"/>
                </a:cubicBezTo>
                <a:close/>
                <a:moveTo>
                  <a:pt x="4659352" y="362"/>
                </a:moveTo>
                <a:cubicBezTo>
                  <a:pt x="4669073" y="1802"/>
                  <a:pt x="4676994" y="12241"/>
                  <a:pt x="4686355" y="13681"/>
                </a:cubicBezTo>
                <a:cubicBezTo>
                  <a:pt x="4714439" y="18001"/>
                  <a:pt x="4743243" y="9361"/>
                  <a:pt x="4769166" y="16201"/>
                </a:cubicBezTo>
                <a:cubicBezTo>
                  <a:pt x="4773847" y="17641"/>
                  <a:pt x="4778167" y="22321"/>
                  <a:pt x="4783928" y="24121"/>
                </a:cubicBezTo>
                <a:cubicBezTo>
                  <a:pt x="4800850" y="30601"/>
                  <a:pt x="4812732" y="28801"/>
                  <a:pt x="4815972" y="49680"/>
                </a:cubicBezTo>
                <a:cubicBezTo>
                  <a:pt x="4829294" y="54360"/>
                  <a:pt x="4837215" y="66959"/>
                  <a:pt x="4853417" y="71279"/>
                </a:cubicBezTo>
                <a:cubicBezTo>
                  <a:pt x="4863858" y="73799"/>
                  <a:pt x="4874660" y="69479"/>
                  <a:pt x="4886901" y="69479"/>
                </a:cubicBezTo>
                <a:cubicBezTo>
                  <a:pt x="4902743" y="69479"/>
                  <a:pt x="4922906" y="70199"/>
                  <a:pt x="4936228" y="72359"/>
                </a:cubicBezTo>
                <a:cubicBezTo>
                  <a:pt x="4943789" y="73799"/>
                  <a:pt x="4950270" y="79199"/>
                  <a:pt x="4957471" y="80279"/>
                </a:cubicBezTo>
                <a:cubicBezTo>
                  <a:pt x="4963231" y="81359"/>
                  <a:pt x="4970432" y="79919"/>
                  <a:pt x="4976553" y="80279"/>
                </a:cubicBezTo>
                <a:cubicBezTo>
                  <a:pt x="4984834" y="81359"/>
                  <a:pt x="4992395" y="84599"/>
                  <a:pt x="4999236" y="84599"/>
                </a:cubicBezTo>
                <a:cubicBezTo>
                  <a:pt x="5012918" y="83879"/>
                  <a:pt x="5023719" y="71639"/>
                  <a:pt x="5035241" y="69479"/>
                </a:cubicBezTo>
                <a:cubicBezTo>
                  <a:pt x="5041362" y="68759"/>
                  <a:pt x="5049643" y="71999"/>
                  <a:pt x="5055403" y="72359"/>
                </a:cubicBezTo>
                <a:cubicBezTo>
                  <a:pt x="5077726" y="74519"/>
                  <a:pt x="5103650" y="69479"/>
                  <a:pt x="5122012" y="73799"/>
                </a:cubicBezTo>
                <a:cubicBezTo>
                  <a:pt x="5131733" y="75959"/>
                  <a:pt x="5148656" y="86758"/>
                  <a:pt x="5159457" y="95038"/>
                </a:cubicBezTo>
                <a:cubicBezTo>
                  <a:pt x="5167378" y="101158"/>
                  <a:pt x="5172059" y="110877"/>
                  <a:pt x="5179620" y="115197"/>
                </a:cubicBezTo>
                <a:cubicBezTo>
                  <a:pt x="5186461" y="119517"/>
                  <a:pt x="5204463" y="127077"/>
                  <a:pt x="5211664" y="125997"/>
                </a:cubicBezTo>
                <a:cubicBezTo>
                  <a:pt x="5220305" y="124557"/>
                  <a:pt x="5220665" y="114837"/>
                  <a:pt x="5229306" y="111237"/>
                </a:cubicBezTo>
                <a:cubicBezTo>
                  <a:pt x="5255590" y="105478"/>
                  <a:pt x="5302756" y="119517"/>
                  <a:pt x="5323999" y="109798"/>
                </a:cubicBezTo>
                <a:cubicBezTo>
                  <a:pt x="5332280" y="105838"/>
                  <a:pt x="5330479" y="97558"/>
                  <a:pt x="5337320" y="92518"/>
                </a:cubicBezTo>
                <a:cubicBezTo>
                  <a:pt x="5377646" y="90718"/>
                  <a:pt x="5417611" y="94318"/>
                  <a:pt x="5455056" y="95038"/>
                </a:cubicBezTo>
                <a:cubicBezTo>
                  <a:pt x="5468377" y="95398"/>
                  <a:pt x="5481699" y="91798"/>
                  <a:pt x="5493941" y="93958"/>
                </a:cubicBezTo>
                <a:cubicBezTo>
                  <a:pt x="5507262" y="96118"/>
                  <a:pt x="5516624" y="109438"/>
                  <a:pt x="5529945" y="113757"/>
                </a:cubicBezTo>
                <a:cubicBezTo>
                  <a:pt x="5538587" y="116637"/>
                  <a:pt x="5554069" y="115557"/>
                  <a:pt x="5567390" y="117717"/>
                </a:cubicBezTo>
                <a:cubicBezTo>
                  <a:pt x="5576392" y="119517"/>
                  <a:pt x="5583592" y="124917"/>
                  <a:pt x="5590073" y="125997"/>
                </a:cubicBezTo>
                <a:cubicBezTo>
                  <a:pt x="5604475" y="127797"/>
                  <a:pt x="5618157" y="124197"/>
                  <a:pt x="5631479" y="123117"/>
                </a:cubicBezTo>
                <a:cubicBezTo>
                  <a:pt x="5662083" y="120957"/>
                  <a:pt x="5701688" y="119157"/>
                  <a:pt x="5731932" y="131037"/>
                </a:cubicBezTo>
                <a:cubicBezTo>
                  <a:pt x="5748134" y="137876"/>
                  <a:pt x="5754615" y="150836"/>
                  <a:pt x="5771897" y="152636"/>
                </a:cubicBezTo>
                <a:cubicBezTo>
                  <a:pt x="5796740" y="155516"/>
                  <a:pt x="5834905" y="150836"/>
                  <a:pt x="5860109" y="152636"/>
                </a:cubicBezTo>
                <a:cubicBezTo>
                  <a:pt x="5866229" y="152996"/>
                  <a:pt x="5871990" y="155876"/>
                  <a:pt x="5876311" y="155516"/>
                </a:cubicBezTo>
                <a:cubicBezTo>
                  <a:pt x="5884592" y="154796"/>
                  <a:pt x="5889992" y="147596"/>
                  <a:pt x="5900434" y="147236"/>
                </a:cubicBezTo>
                <a:cubicBezTo>
                  <a:pt x="5913756" y="147236"/>
                  <a:pt x="5934638" y="168115"/>
                  <a:pt x="5953721" y="164515"/>
                </a:cubicBezTo>
                <a:cubicBezTo>
                  <a:pt x="5962002" y="159116"/>
                  <a:pt x="5947240" y="151196"/>
                  <a:pt x="5955161" y="145796"/>
                </a:cubicBezTo>
                <a:cubicBezTo>
                  <a:pt x="5962722" y="139676"/>
                  <a:pt x="5973163" y="145796"/>
                  <a:pt x="5984685" y="145796"/>
                </a:cubicBezTo>
                <a:cubicBezTo>
                  <a:pt x="5990806" y="145796"/>
                  <a:pt x="5998727" y="142916"/>
                  <a:pt x="6004487" y="143276"/>
                </a:cubicBezTo>
                <a:cubicBezTo>
                  <a:pt x="6019249" y="144716"/>
                  <a:pt x="6033291" y="157676"/>
                  <a:pt x="6051654" y="161996"/>
                </a:cubicBezTo>
                <a:cubicBezTo>
                  <a:pt x="6065695" y="165595"/>
                  <a:pt x="6085858" y="166675"/>
                  <a:pt x="6103500" y="164515"/>
                </a:cubicBezTo>
                <a:cubicBezTo>
                  <a:pt x="6116462" y="163435"/>
                  <a:pt x="6127263" y="159116"/>
                  <a:pt x="6139865" y="160556"/>
                </a:cubicBezTo>
                <a:cubicBezTo>
                  <a:pt x="6145626" y="161276"/>
                  <a:pt x="6151027" y="165595"/>
                  <a:pt x="6157147" y="167395"/>
                </a:cubicBezTo>
                <a:cubicBezTo>
                  <a:pt x="6162908" y="168835"/>
                  <a:pt x="6168309" y="167395"/>
                  <a:pt x="6172989" y="168475"/>
                </a:cubicBezTo>
                <a:cubicBezTo>
                  <a:pt x="6177670" y="169915"/>
                  <a:pt x="6181991" y="174235"/>
                  <a:pt x="6186311" y="175315"/>
                </a:cubicBezTo>
                <a:cubicBezTo>
                  <a:pt x="6211154" y="182515"/>
                  <a:pt x="6244279" y="185755"/>
                  <a:pt x="6270922" y="194034"/>
                </a:cubicBezTo>
                <a:cubicBezTo>
                  <a:pt x="6286404" y="199074"/>
                  <a:pt x="6301886" y="208434"/>
                  <a:pt x="6314848" y="208794"/>
                </a:cubicBezTo>
                <a:cubicBezTo>
                  <a:pt x="6320969" y="209154"/>
                  <a:pt x="6326730" y="206274"/>
                  <a:pt x="6335011" y="206274"/>
                </a:cubicBezTo>
                <a:cubicBezTo>
                  <a:pt x="6375336" y="206634"/>
                  <a:pt x="6422862" y="223193"/>
                  <a:pt x="6419262" y="260992"/>
                </a:cubicBezTo>
                <a:cubicBezTo>
                  <a:pt x="6371735" y="271431"/>
                  <a:pt x="6332130" y="228593"/>
                  <a:pt x="6282804" y="240832"/>
                </a:cubicBezTo>
                <a:cubicBezTo>
                  <a:pt x="6274883" y="242992"/>
                  <a:pt x="6266242" y="251632"/>
                  <a:pt x="6266602" y="259552"/>
                </a:cubicBezTo>
                <a:cubicBezTo>
                  <a:pt x="6268762" y="282951"/>
                  <a:pt x="6327090" y="280791"/>
                  <a:pt x="6332130" y="303830"/>
                </a:cubicBezTo>
                <a:cubicBezTo>
                  <a:pt x="6322769" y="311030"/>
                  <a:pt x="6311968" y="304190"/>
                  <a:pt x="6304407" y="304910"/>
                </a:cubicBezTo>
                <a:cubicBezTo>
                  <a:pt x="6292165" y="306350"/>
                  <a:pt x="6272002" y="319309"/>
                  <a:pt x="6264081" y="326509"/>
                </a:cubicBezTo>
                <a:cubicBezTo>
                  <a:pt x="6254720" y="335149"/>
                  <a:pt x="6247159" y="356748"/>
                  <a:pt x="6237438" y="358548"/>
                </a:cubicBezTo>
                <a:cubicBezTo>
                  <a:pt x="6225196" y="360708"/>
                  <a:pt x="6207194" y="346668"/>
                  <a:pt x="6189192" y="350268"/>
                </a:cubicBezTo>
                <a:cubicBezTo>
                  <a:pt x="6182711" y="352068"/>
                  <a:pt x="6176230" y="360348"/>
                  <a:pt x="6170469" y="361068"/>
                </a:cubicBezTo>
                <a:cubicBezTo>
                  <a:pt x="6155707" y="363948"/>
                  <a:pt x="6136985" y="353148"/>
                  <a:pt x="6127624" y="370427"/>
                </a:cubicBezTo>
                <a:cubicBezTo>
                  <a:pt x="6132664" y="382667"/>
                  <a:pt x="6129424" y="399586"/>
                  <a:pt x="6139865" y="406786"/>
                </a:cubicBezTo>
                <a:cubicBezTo>
                  <a:pt x="6146346" y="411106"/>
                  <a:pt x="6154627" y="407866"/>
                  <a:pt x="6162548" y="410746"/>
                </a:cubicBezTo>
                <a:cubicBezTo>
                  <a:pt x="6171909" y="413986"/>
                  <a:pt x="6177310" y="425865"/>
                  <a:pt x="6185231" y="431985"/>
                </a:cubicBezTo>
                <a:cubicBezTo>
                  <a:pt x="6191712" y="437385"/>
                  <a:pt x="6198913" y="437385"/>
                  <a:pt x="6202513" y="444224"/>
                </a:cubicBezTo>
                <a:cubicBezTo>
                  <a:pt x="6203233" y="453944"/>
                  <a:pt x="6198553" y="455024"/>
                  <a:pt x="6199993" y="461504"/>
                </a:cubicBezTo>
                <a:cubicBezTo>
                  <a:pt x="6201793" y="472663"/>
                  <a:pt x="6219436" y="475183"/>
                  <a:pt x="6219796" y="482743"/>
                </a:cubicBezTo>
                <a:cubicBezTo>
                  <a:pt x="6220516" y="492463"/>
                  <a:pt x="6208994" y="490303"/>
                  <a:pt x="6206474" y="500023"/>
                </a:cubicBezTo>
                <a:cubicBezTo>
                  <a:pt x="6205754" y="506502"/>
                  <a:pt x="6213675" y="508302"/>
                  <a:pt x="6214395" y="516222"/>
                </a:cubicBezTo>
                <a:cubicBezTo>
                  <a:pt x="6215115" y="521622"/>
                  <a:pt x="6210074" y="527382"/>
                  <a:pt x="6210434" y="533861"/>
                </a:cubicBezTo>
                <a:cubicBezTo>
                  <a:pt x="6211154" y="542501"/>
                  <a:pt x="6217995" y="548621"/>
                  <a:pt x="6217275" y="556540"/>
                </a:cubicBezTo>
                <a:cubicBezTo>
                  <a:pt x="6216555" y="563020"/>
                  <a:pt x="6210434" y="568420"/>
                  <a:pt x="6205394" y="571300"/>
                </a:cubicBezTo>
                <a:cubicBezTo>
                  <a:pt x="6179830" y="554740"/>
                  <a:pt x="6156427" y="532061"/>
                  <a:pt x="6129064" y="510822"/>
                </a:cubicBezTo>
                <a:cubicBezTo>
                  <a:pt x="6100620" y="489223"/>
                  <a:pt x="6056334" y="462584"/>
                  <a:pt x="6051654" y="417226"/>
                </a:cubicBezTo>
                <a:cubicBezTo>
                  <a:pt x="6051294" y="410386"/>
                  <a:pt x="6066416" y="404986"/>
                  <a:pt x="6068936" y="394546"/>
                </a:cubicBezTo>
                <a:cubicBezTo>
                  <a:pt x="6070016" y="390227"/>
                  <a:pt x="6067136" y="384467"/>
                  <a:pt x="6067496" y="378707"/>
                </a:cubicBezTo>
                <a:cubicBezTo>
                  <a:pt x="6068576" y="362868"/>
                  <a:pt x="6081177" y="347748"/>
                  <a:pt x="6080817" y="338389"/>
                </a:cubicBezTo>
                <a:cubicBezTo>
                  <a:pt x="6080097" y="328309"/>
                  <a:pt x="6061375" y="309230"/>
                  <a:pt x="6051654" y="306350"/>
                </a:cubicBezTo>
                <a:cubicBezTo>
                  <a:pt x="6043733" y="310310"/>
                  <a:pt x="6051294" y="318589"/>
                  <a:pt x="6049853" y="325069"/>
                </a:cubicBezTo>
                <a:cubicBezTo>
                  <a:pt x="6048413" y="332989"/>
                  <a:pt x="6038692" y="343068"/>
                  <a:pt x="6030051" y="343788"/>
                </a:cubicBezTo>
                <a:cubicBezTo>
                  <a:pt x="6004847" y="345948"/>
                  <a:pt x="6001967" y="311390"/>
                  <a:pt x="5962002" y="321109"/>
                </a:cubicBezTo>
                <a:cubicBezTo>
                  <a:pt x="5951561" y="323629"/>
                  <a:pt x="5936799" y="339109"/>
                  <a:pt x="5940399" y="358548"/>
                </a:cubicBezTo>
                <a:cubicBezTo>
                  <a:pt x="5941479" y="364308"/>
                  <a:pt x="5957681" y="370787"/>
                  <a:pt x="5956601" y="378707"/>
                </a:cubicBezTo>
                <a:cubicBezTo>
                  <a:pt x="5955161" y="386267"/>
                  <a:pt x="5919876" y="388427"/>
                  <a:pt x="5912315" y="388067"/>
                </a:cubicBezTo>
                <a:cubicBezTo>
                  <a:pt x="5890713" y="386267"/>
                  <a:pt x="5879551" y="370067"/>
                  <a:pt x="5860109" y="370427"/>
                </a:cubicBezTo>
                <a:cubicBezTo>
                  <a:pt x="5850747" y="370787"/>
                  <a:pt x="5842466" y="378707"/>
                  <a:pt x="5834905" y="379787"/>
                </a:cubicBezTo>
                <a:cubicBezTo>
                  <a:pt x="5792780" y="387707"/>
                  <a:pt x="5730132" y="359268"/>
                  <a:pt x="5715730" y="395986"/>
                </a:cubicBezTo>
                <a:cubicBezTo>
                  <a:pt x="5713929" y="401026"/>
                  <a:pt x="5715010" y="407866"/>
                  <a:pt x="5713209" y="413266"/>
                </a:cubicBezTo>
                <a:cubicBezTo>
                  <a:pt x="5710689" y="421185"/>
                  <a:pt x="5704568" y="427305"/>
                  <a:pt x="5702408" y="431985"/>
                </a:cubicBezTo>
                <a:cubicBezTo>
                  <a:pt x="5700968" y="436305"/>
                  <a:pt x="5700968" y="444224"/>
                  <a:pt x="5698447" y="451064"/>
                </a:cubicBezTo>
                <a:cubicBezTo>
                  <a:pt x="5695927" y="456464"/>
                  <a:pt x="5670724" y="479503"/>
                  <a:pt x="5693047" y="485623"/>
                </a:cubicBezTo>
                <a:cubicBezTo>
                  <a:pt x="5698447" y="487063"/>
                  <a:pt x="5700968" y="483463"/>
                  <a:pt x="5707809" y="484183"/>
                </a:cubicBezTo>
                <a:cubicBezTo>
                  <a:pt x="5719330" y="485623"/>
                  <a:pt x="5738413" y="504342"/>
                  <a:pt x="5751734" y="504342"/>
                </a:cubicBezTo>
                <a:cubicBezTo>
                  <a:pt x="5760015" y="504342"/>
                  <a:pt x="5771177" y="495343"/>
                  <a:pt x="5777298" y="494983"/>
                </a:cubicBezTo>
                <a:cubicBezTo>
                  <a:pt x="5789899" y="494263"/>
                  <a:pt x="5798541" y="502183"/>
                  <a:pt x="5808262" y="506862"/>
                </a:cubicBezTo>
                <a:cubicBezTo>
                  <a:pt x="5816903" y="511182"/>
                  <a:pt x="5830945" y="520542"/>
                  <a:pt x="5837426" y="520182"/>
                </a:cubicBezTo>
                <a:cubicBezTo>
                  <a:pt x="5850027" y="519822"/>
                  <a:pt x="5843906" y="510822"/>
                  <a:pt x="5856148" y="506862"/>
                </a:cubicBezTo>
                <a:cubicBezTo>
                  <a:pt x="5879191" y="513702"/>
                  <a:pt x="5889992" y="538181"/>
                  <a:pt x="5912315" y="557620"/>
                </a:cubicBezTo>
                <a:cubicBezTo>
                  <a:pt x="5920236" y="564820"/>
                  <a:pt x="5932118" y="570940"/>
                  <a:pt x="5942919" y="580659"/>
                </a:cubicBezTo>
                <a:cubicBezTo>
                  <a:pt x="5949040" y="585699"/>
                  <a:pt x="5967763" y="600459"/>
                  <a:pt x="5968483" y="607298"/>
                </a:cubicBezTo>
                <a:cubicBezTo>
                  <a:pt x="5969203" y="613778"/>
                  <a:pt x="5963442" y="616298"/>
                  <a:pt x="5962002" y="622058"/>
                </a:cubicBezTo>
                <a:cubicBezTo>
                  <a:pt x="5959842" y="629978"/>
                  <a:pt x="5964882" y="636097"/>
                  <a:pt x="5959121" y="641857"/>
                </a:cubicBezTo>
                <a:cubicBezTo>
                  <a:pt x="5937879" y="633937"/>
                  <a:pt x="5933198" y="613058"/>
                  <a:pt x="5917716" y="595059"/>
                </a:cubicBezTo>
                <a:cubicBezTo>
                  <a:pt x="5911955" y="588579"/>
                  <a:pt x="5906195" y="580659"/>
                  <a:pt x="5897914" y="571300"/>
                </a:cubicBezTo>
                <a:cubicBezTo>
                  <a:pt x="5893593" y="566620"/>
                  <a:pt x="5879551" y="551861"/>
                  <a:pt x="5870910" y="555100"/>
                </a:cubicBezTo>
                <a:cubicBezTo>
                  <a:pt x="5853988" y="561580"/>
                  <a:pt x="5880271" y="586779"/>
                  <a:pt x="5884232" y="592539"/>
                </a:cubicBezTo>
                <a:cubicBezTo>
                  <a:pt x="5893233" y="604419"/>
                  <a:pt x="5904754" y="620258"/>
                  <a:pt x="5905835" y="632857"/>
                </a:cubicBezTo>
                <a:cubicBezTo>
                  <a:pt x="5906195" y="640417"/>
                  <a:pt x="5900434" y="655177"/>
                  <a:pt x="5900434" y="668856"/>
                </a:cubicBezTo>
                <a:cubicBezTo>
                  <a:pt x="5900434" y="677856"/>
                  <a:pt x="5902594" y="686135"/>
                  <a:pt x="5901874" y="694055"/>
                </a:cubicBezTo>
                <a:cubicBezTo>
                  <a:pt x="5900794" y="701975"/>
                  <a:pt x="5895033" y="710974"/>
                  <a:pt x="5892153" y="719614"/>
                </a:cubicBezTo>
                <a:cubicBezTo>
                  <a:pt x="5889272" y="729334"/>
                  <a:pt x="5888552" y="740853"/>
                  <a:pt x="5885672" y="747333"/>
                </a:cubicBezTo>
                <a:cubicBezTo>
                  <a:pt x="5880271" y="759573"/>
                  <a:pt x="5862989" y="773612"/>
                  <a:pt x="5850747" y="774332"/>
                </a:cubicBezTo>
                <a:cubicBezTo>
                  <a:pt x="5839946" y="774692"/>
                  <a:pt x="5834905" y="765692"/>
                  <a:pt x="5824104" y="766412"/>
                </a:cubicBezTo>
                <a:cubicBezTo>
                  <a:pt x="5807542" y="767132"/>
                  <a:pt x="5804661" y="782252"/>
                  <a:pt x="5794940" y="794491"/>
                </a:cubicBezTo>
                <a:cubicBezTo>
                  <a:pt x="5795660" y="807451"/>
                  <a:pt x="5799621" y="812130"/>
                  <a:pt x="5797460" y="821130"/>
                </a:cubicBezTo>
                <a:cubicBezTo>
                  <a:pt x="5793860" y="835170"/>
                  <a:pt x="5774057" y="837689"/>
                  <a:pt x="5774777" y="852089"/>
                </a:cubicBezTo>
                <a:cubicBezTo>
                  <a:pt x="5775137" y="864688"/>
                  <a:pt x="5792780" y="867568"/>
                  <a:pt x="5801421" y="873328"/>
                </a:cubicBezTo>
                <a:cubicBezTo>
                  <a:pt x="5813302" y="881248"/>
                  <a:pt x="5834185" y="898887"/>
                  <a:pt x="5845707" y="913287"/>
                </a:cubicBezTo>
                <a:cubicBezTo>
                  <a:pt x="5852908" y="922646"/>
                  <a:pt x="5863709" y="940645"/>
                  <a:pt x="5862989" y="950725"/>
                </a:cubicBezTo>
                <a:cubicBezTo>
                  <a:pt x="5861909" y="964045"/>
                  <a:pt x="5823744" y="982404"/>
                  <a:pt x="5808262" y="977364"/>
                </a:cubicBezTo>
                <a:cubicBezTo>
                  <a:pt x="5793140" y="973044"/>
                  <a:pt x="5798180" y="958645"/>
                  <a:pt x="5794940" y="945325"/>
                </a:cubicBezTo>
                <a:cubicBezTo>
                  <a:pt x="5792060" y="935246"/>
                  <a:pt x="5784139" y="930926"/>
                  <a:pt x="5780178" y="922646"/>
                </a:cubicBezTo>
                <a:cubicBezTo>
                  <a:pt x="5777658" y="918326"/>
                  <a:pt x="5779098" y="911487"/>
                  <a:pt x="5775858" y="906807"/>
                </a:cubicBezTo>
                <a:cubicBezTo>
                  <a:pt x="5767937" y="893127"/>
                  <a:pt x="5753895" y="900687"/>
                  <a:pt x="5737333" y="892047"/>
                </a:cubicBezTo>
                <a:cubicBezTo>
                  <a:pt x="5726171" y="886288"/>
                  <a:pt x="5729411" y="874768"/>
                  <a:pt x="5725091" y="863968"/>
                </a:cubicBezTo>
                <a:cubicBezTo>
                  <a:pt x="5719330" y="849569"/>
                  <a:pt x="5695207" y="842729"/>
                  <a:pt x="5675764" y="846329"/>
                </a:cubicBezTo>
                <a:cubicBezTo>
                  <a:pt x="5661363" y="849209"/>
                  <a:pt x="5657042" y="861089"/>
                  <a:pt x="5643720" y="863968"/>
                </a:cubicBezTo>
                <a:cubicBezTo>
                  <a:pt x="5623918" y="852089"/>
                  <a:pt x="5647681" y="823650"/>
                  <a:pt x="5623558" y="821130"/>
                </a:cubicBezTo>
                <a:cubicBezTo>
                  <a:pt x="5605195" y="819330"/>
                  <a:pt x="5592954" y="847409"/>
                  <a:pt x="5582152" y="856049"/>
                </a:cubicBezTo>
                <a:cubicBezTo>
                  <a:pt x="5574951" y="861449"/>
                  <a:pt x="5561630" y="862529"/>
                  <a:pt x="5560909" y="870448"/>
                </a:cubicBezTo>
                <a:cubicBezTo>
                  <a:pt x="5559109" y="885208"/>
                  <a:pt x="5576392" y="882328"/>
                  <a:pt x="5590073" y="888088"/>
                </a:cubicBezTo>
                <a:cubicBezTo>
                  <a:pt x="5602675" y="893127"/>
                  <a:pt x="5604115" y="907527"/>
                  <a:pt x="5615637" y="907887"/>
                </a:cubicBezTo>
                <a:cubicBezTo>
                  <a:pt x="5624998" y="908607"/>
                  <a:pt x="5631479" y="898167"/>
                  <a:pt x="5640840" y="897087"/>
                </a:cubicBezTo>
                <a:cubicBezTo>
                  <a:pt x="5657402" y="896007"/>
                  <a:pt x="5670724" y="903207"/>
                  <a:pt x="5681165" y="909327"/>
                </a:cubicBezTo>
                <a:cubicBezTo>
                  <a:pt x="5674324" y="925526"/>
                  <a:pt x="5638320" y="937406"/>
                  <a:pt x="5638320" y="958645"/>
                </a:cubicBezTo>
                <a:cubicBezTo>
                  <a:pt x="5637960" y="971244"/>
                  <a:pt x="5652721" y="973404"/>
                  <a:pt x="5663523" y="981684"/>
                </a:cubicBezTo>
                <a:cubicBezTo>
                  <a:pt x="5672884" y="988524"/>
                  <a:pt x="5685126" y="1007963"/>
                  <a:pt x="5698447" y="1021642"/>
                </a:cubicBezTo>
                <a:cubicBezTo>
                  <a:pt x="5704208" y="1027402"/>
                  <a:pt x="5713569" y="1031362"/>
                  <a:pt x="5715730" y="1034962"/>
                </a:cubicBezTo>
                <a:cubicBezTo>
                  <a:pt x="5722211" y="1043961"/>
                  <a:pt x="5721130" y="1054761"/>
                  <a:pt x="5727611" y="1060521"/>
                </a:cubicBezTo>
                <a:cubicBezTo>
                  <a:pt x="5729051" y="1067721"/>
                  <a:pt x="5724731" y="1069520"/>
                  <a:pt x="5725091" y="1076360"/>
                </a:cubicBezTo>
                <a:cubicBezTo>
                  <a:pt x="5728331" y="1086080"/>
                  <a:pt x="5743093" y="1084280"/>
                  <a:pt x="5746694" y="1094000"/>
                </a:cubicBezTo>
                <a:cubicBezTo>
                  <a:pt x="5743813" y="1117039"/>
                  <a:pt x="5753535" y="1138638"/>
                  <a:pt x="5734452" y="1147277"/>
                </a:cubicBezTo>
                <a:cubicBezTo>
                  <a:pt x="5725811" y="1188676"/>
                  <a:pt x="5715730" y="1221075"/>
                  <a:pt x="5687646" y="1243394"/>
                </a:cubicBezTo>
                <a:cubicBezTo>
                  <a:pt x="5662443" y="1263913"/>
                  <a:pt x="5628598" y="1269673"/>
                  <a:pt x="5597994" y="1279752"/>
                </a:cubicBezTo>
                <a:cubicBezTo>
                  <a:pt x="5590073" y="1282272"/>
                  <a:pt x="5583592" y="1290552"/>
                  <a:pt x="5576752" y="1293072"/>
                </a:cubicBezTo>
                <a:cubicBezTo>
                  <a:pt x="5559109" y="1299192"/>
                  <a:pt x="5527425" y="1295232"/>
                  <a:pt x="5525985" y="1317191"/>
                </a:cubicBezTo>
                <a:cubicBezTo>
                  <a:pt x="5525265" y="1327990"/>
                  <a:pt x="5539667" y="1334110"/>
                  <a:pt x="5540747" y="1345270"/>
                </a:cubicBezTo>
                <a:cubicBezTo>
                  <a:pt x="5542187" y="1361829"/>
                  <a:pt x="5527425" y="1378748"/>
                  <a:pt x="5516624" y="1379828"/>
                </a:cubicBezTo>
                <a:cubicBezTo>
                  <a:pt x="5509063" y="1380908"/>
                  <a:pt x="5492140" y="1375509"/>
                  <a:pt x="5491060" y="1361469"/>
                </a:cubicBezTo>
                <a:cubicBezTo>
                  <a:pt x="5489980" y="1345270"/>
                  <a:pt x="5510863" y="1338790"/>
                  <a:pt x="5512663" y="1329070"/>
                </a:cubicBezTo>
                <a:cubicBezTo>
                  <a:pt x="5515544" y="1312151"/>
                  <a:pt x="5497901" y="1295592"/>
                  <a:pt x="5477739" y="1297032"/>
                </a:cubicBezTo>
                <a:cubicBezTo>
                  <a:pt x="5460096" y="1298112"/>
                  <a:pt x="5420131" y="1333750"/>
                  <a:pt x="5419051" y="1353189"/>
                </a:cubicBezTo>
                <a:cubicBezTo>
                  <a:pt x="5418331" y="1367589"/>
                  <a:pt x="5447855" y="1397828"/>
                  <a:pt x="5457576" y="1406827"/>
                </a:cubicBezTo>
                <a:cubicBezTo>
                  <a:pt x="5495381" y="1439586"/>
                  <a:pt x="5534986" y="1459745"/>
                  <a:pt x="5528505" y="1540382"/>
                </a:cubicBezTo>
                <a:cubicBezTo>
                  <a:pt x="5519144" y="1560901"/>
                  <a:pt x="5495021" y="1565221"/>
                  <a:pt x="5476658" y="1576741"/>
                </a:cubicBezTo>
                <a:cubicBezTo>
                  <a:pt x="5462257" y="1585020"/>
                  <a:pt x="5455056" y="1611299"/>
                  <a:pt x="5430932" y="1613819"/>
                </a:cubicBezTo>
                <a:cubicBezTo>
                  <a:pt x="5421211" y="1610219"/>
                  <a:pt x="5426972" y="1595460"/>
                  <a:pt x="5424092" y="1588620"/>
                </a:cubicBezTo>
                <a:cubicBezTo>
                  <a:pt x="5420851" y="1578901"/>
                  <a:pt x="5401409" y="1574221"/>
                  <a:pt x="5389527" y="1564501"/>
                </a:cubicBezTo>
                <a:cubicBezTo>
                  <a:pt x="5379806" y="1556581"/>
                  <a:pt x="5375845" y="1543982"/>
                  <a:pt x="5367924" y="1536422"/>
                </a:cubicBezTo>
                <a:cubicBezTo>
                  <a:pt x="5358563" y="1527063"/>
                  <a:pt x="5344881" y="1525263"/>
                  <a:pt x="5333360" y="1519143"/>
                </a:cubicBezTo>
                <a:cubicBezTo>
                  <a:pt x="5326159" y="1515183"/>
                  <a:pt x="5320398" y="1501144"/>
                  <a:pt x="5313197" y="1501864"/>
                </a:cubicBezTo>
                <a:cubicBezTo>
                  <a:pt x="5301316" y="1502224"/>
                  <a:pt x="5305636" y="1513383"/>
                  <a:pt x="5302756" y="1532462"/>
                </a:cubicBezTo>
                <a:cubicBezTo>
                  <a:pt x="5299875" y="1550822"/>
                  <a:pt x="5285834" y="1565221"/>
                  <a:pt x="5290874" y="1587180"/>
                </a:cubicBezTo>
                <a:cubicBezTo>
                  <a:pt x="5292674" y="1596180"/>
                  <a:pt x="5303836" y="1603020"/>
                  <a:pt x="5309237" y="1612019"/>
                </a:cubicBezTo>
                <a:cubicBezTo>
                  <a:pt x="5318598" y="1627499"/>
                  <a:pt x="5320038" y="1645138"/>
                  <a:pt x="5329399" y="1653778"/>
                </a:cubicBezTo>
                <a:cubicBezTo>
                  <a:pt x="5335880" y="1659537"/>
                  <a:pt x="5346321" y="1660617"/>
                  <a:pt x="5353522" y="1665657"/>
                </a:cubicBezTo>
                <a:cubicBezTo>
                  <a:pt x="5367564" y="1675737"/>
                  <a:pt x="5392768" y="1697696"/>
                  <a:pt x="5397808" y="1709936"/>
                </a:cubicBezTo>
                <a:cubicBezTo>
                  <a:pt x="5403569" y="1723975"/>
                  <a:pt x="5397808" y="1740534"/>
                  <a:pt x="5401769" y="1755294"/>
                </a:cubicBezTo>
                <a:cubicBezTo>
                  <a:pt x="5406089" y="1772213"/>
                  <a:pt x="5428412" y="1784813"/>
                  <a:pt x="5415090" y="1802092"/>
                </a:cubicBezTo>
                <a:cubicBezTo>
                  <a:pt x="5402129" y="1799572"/>
                  <a:pt x="5390967" y="1791292"/>
                  <a:pt x="5380166" y="1784813"/>
                </a:cubicBezTo>
                <a:cubicBezTo>
                  <a:pt x="5361803" y="1773293"/>
                  <a:pt x="5353162" y="1763573"/>
                  <a:pt x="5341281" y="1744854"/>
                </a:cubicBezTo>
                <a:cubicBezTo>
                  <a:pt x="5337680" y="1739094"/>
                  <a:pt x="5332640" y="1733695"/>
                  <a:pt x="5330479" y="1728655"/>
                </a:cubicBezTo>
                <a:cubicBezTo>
                  <a:pt x="5325799" y="1716415"/>
                  <a:pt x="5327239" y="1703096"/>
                  <a:pt x="5322918" y="1688336"/>
                </a:cubicBezTo>
                <a:cubicBezTo>
                  <a:pt x="5318958" y="1676097"/>
                  <a:pt x="5304556" y="1656298"/>
                  <a:pt x="5293034" y="1645858"/>
                </a:cubicBezTo>
                <a:cubicBezTo>
                  <a:pt x="5284033" y="1636858"/>
                  <a:pt x="5267111" y="1631459"/>
                  <a:pt x="5266391" y="1618859"/>
                </a:cubicBezTo>
                <a:cubicBezTo>
                  <a:pt x="5265671" y="1601220"/>
                  <a:pt x="5272872" y="1580341"/>
                  <a:pt x="5271792" y="1559101"/>
                </a:cubicBezTo>
                <a:cubicBezTo>
                  <a:pt x="5271792" y="1554422"/>
                  <a:pt x="5268551" y="1549742"/>
                  <a:pt x="5267831" y="1544342"/>
                </a:cubicBezTo>
                <a:cubicBezTo>
                  <a:pt x="5266391" y="1534262"/>
                  <a:pt x="5268911" y="1521663"/>
                  <a:pt x="5266391" y="1512303"/>
                </a:cubicBezTo>
                <a:cubicBezTo>
                  <a:pt x="5264231" y="1504024"/>
                  <a:pt x="5258110" y="1496104"/>
                  <a:pt x="5254509" y="1488184"/>
                </a:cubicBezTo>
                <a:cubicBezTo>
                  <a:pt x="5250909" y="1480624"/>
                  <a:pt x="5247309" y="1473065"/>
                  <a:pt x="5244068" y="1462625"/>
                </a:cubicBezTo>
                <a:cubicBezTo>
                  <a:pt x="5238307" y="1447506"/>
                  <a:pt x="5232187" y="1417627"/>
                  <a:pt x="5219945" y="1416187"/>
                </a:cubicBezTo>
                <a:cubicBezTo>
                  <a:pt x="5206263" y="1414387"/>
                  <a:pt x="5193301" y="1441386"/>
                  <a:pt x="5175659" y="1441386"/>
                </a:cubicBezTo>
                <a:cubicBezTo>
                  <a:pt x="5166658" y="1441746"/>
                  <a:pt x="5154776" y="1434546"/>
                  <a:pt x="5152976" y="1425187"/>
                </a:cubicBezTo>
                <a:cubicBezTo>
                  <a:pt x="5151176" y="1417267"/>
                  <a:pt x="5156937" y="1408987"/>
                  <a:pt x="5156937" y="1399988"/>
                </a:cubicBezTo>
                <a:cubicBezTo>
                  <a:pt x="5156577" y="1381988"/>
                  <a:pt x="5143615" y="1375149"/>
                  <a:pt x="5134254" y="1362549"/>
                </a:cubicBezTo>
                <a:cubicBezTo>
                  <a:pt x="5130293" y="1357509"/>
                  <a:pt x="5129213" y="1350310"/>
                  <a:pt x="5125973" y="1346350"/>
                </a:cubicBezTo>
                <a:cubicBezTo>
                  <a:pt x="5120212" y="1339510"/>
                  <a:pt x="5108330" y="1335190"/>
                  <a:pt x="5100769" y="1327990"/>
                </a:cubicBezTo>
                <a:cubicBezTo>
                  <a:pt x="5093208" y="1320791"/>
                  <a:pt x="5085287" y="1310711"/>
                  <a:pt x="5082047" y="1303871"/>
                </a:cubicBezTo>
                <a:cubicBezTo>
                  <a:pt x="5077006" y="1293432"/>
                  <a:pt x="5075206" y="1279752"/>
                  <a:pt x="5067285" y="1278312"/>
                </a:cubicBezTo>
                <a:cubicBezTo>
                  <a:pt x="5059724" y="1276872"/>
                  <a:pt x="5051083" y="1287672"/>
                  <a:pt x="5043162" y="1290552"/>
                </a:cubicBezTo>
                <a:cubicBezTo>
                  <a:pt x="5034881" y="1293072"/>
                  <a:pt x="5015078" y="1296672"/>
                  <a:pt x="5007157" y="1297032"/>
                </a:cubicBezTo>
                <a:cubicBezTo>
                  <a:pt x="4980154" y="1298832"/>
                  <a:pt x="4958551" y="1291632"/>
                  <a:pt x="4961431" y="1323671"/>
                </a:cubicBezTo>
                <a:cubicBezTo>
                  <a:pt x="4957471" y="1338070"/>
                  <a:pt x="4942349" y="1338430"/>
                  <a:pt x="4932267" y="1345270"/>
                </a:cubicBezTo>
                <a:cubicBezTo>
                  <a:pt x="4919306" y="1353909"/>
                  <a:pt x="4909944" y="1371549"/>
                  <a:pt x="4895903" y="1385228"/>
                </a:cubicBezTo>
                <a:cubicBezTo>
                  <a:pt x="4889422" y="1392068"/>
                  <a:pt x="4879700" y="1396388"/>
                  <a:pt x="4873580" y="1402867"/>
                </a:cubicBezTo>
                <a:cubicBezTo>
                  <a:pt x="4868539" y="1407907"/>
                  <a:pt x="4866739" y="1416547"/>
                  <a:pt x="4861338" y="1421227"/>
                </a:cubicBezTo>
                <a:cubicBezTo>
                  <a:pt x="4846936" y="1434906"/>
                  <a:pt x="4825693" y="1435986"/>
                  <a:pt x="4815972" y="1454705"/>
                </a:cubicBezTo>
                <a:cubicBezTo>
                  <a:pt x="4815252" y="1477025"/>
                  <a:pt x="4826414" y="1493944"/>
                  <a:pt x="4823893" y="1515183"/>
                </a:cubicBezTo>
                <a:cubicBezTo>
                  <a:pt x="4822813" y="1524543"/>
                  <a:pt x="4815612" y="1533182"/>
                  <a:pt x="4814532" y="1543262"/>
                </a:cubicBezTo>
                <a:cubicBezTo>
                  <a:pt x="4813812" y="1551542"/>
                  <a:pt x="4818132" y="1560541"/>
                  <a:pt x="4815972" y="1569901"/>
                </a:cubicBezTo>
                <a:cubicBezTo>
                  <a:pt x="4814532" y="1574581"/>
                  <a:pt x="4809491" y="1577101"/>
                  <a:pt x="4805171" y="1583220"/>
                </a:cubicBezTo>
                <a:cubicBezTo>
                  <a:pt x="4801570" y="1588620"/>
                  <a:pt x="4800130" y="1595460"/>
                  <a:pt x="4797250" y="1599060"/>
                </a:cubicBezTo>
                <a:cubicBezTo>
                  <a:pt x="4792569" y="1604820"/>
                  <a:pt x="4785368" y="1608779"/>
                  <a:pt x="4781048" y="1613819"/>
                </a:cubicBezTo>
                <a:cubicBezTo>
                  <a:pt x="4774207" y="1621739"/>
                  <a:pt x="4773127" y="1627499"/>
                  <a:pt x="4766646" y="1628219"/>
                </a:cubicBezTo>
                <a:cubicBezTo>
                  <a:pt x="4737122" y="1632539"/>
                  <a:pt x="4729921" y="1577101"/>
                  <a:pt x="4716959" y="1553702"/>
                </a:cubicBezTo>
                <a:cubicBezTo>
                  <a:pt x="4711198" y="1543262"/>
                  <a:pt x="4698597" y="1533542"/>
                  <a:pt x="4692836" y="1520223"/>
                </a:cubicBezTo>
                <a:cubicBezTo>
                  <a:pt x="4685995" y="1505463"/>
                  <a:pt x="4683835" y="1486384"/>
                  <a:pt x="4674114" y="1469465"/>
                </a:cubicBezTo>
                <a:cubicBezTo>
                  <a:pt x="4665833" y="1455065"/>
                  <a:pt x="4654311" y="1440306"/>
                  <a:pt x="4648550" y="1425187"/>
                </a:cubicBezTo>
                <a:cubicBezTo>
                  <a:pt x="4643870" y="1412587"/>
                  <a:pt x="4639909" y="1396748"/>
                  <a:pt x="4635229" y="1382708"/>
                </a:cubicBezTo>
                <a:cubicBezTo>
                  <a:pt x="4630548" y="1367589"/>
                  <a:pt x="4625507" y="1348870"/>
                  <a:pt x="4624787" y="1337350"/>
                </a:cubicBezTo>
                <a:cubicBezTo>
                  <a:pt x="4623707" y="1319711"/>
                  <a:pt x="4628028" y="1308911"/>
                  <a:pt x="4613986" y="1302431"/>
                </a:cubicBezTo>
                <a:cubicBezTo>
                  <a:pt x="4601024" y="1305311"/>
                  <a:pt x="4595263" y="1318271"/>
                  <a:pt x="4580501" y="1318271"/>
                </a:cubicBezTo>
                <a:cubicBezTo>
                  <a:pt x="4566100" y="1318271"/>
                  <a:pt x="4527935" y="1293792"/>
                  <a:pt x="4539096" y="1271833"/>
                </a:cubicBezTo>
                <a:cubicBezTo>
                  <a:pt x="4529735" y="1258153"/>
                  <a:pt x="4506332" y="1250953"/>
                  <a:pt x="4488329" y="1235474"/>
                </a:cubicBezTo>
                <a:cubicBezTo>
                  <a:pt x="4477888" y="1226834"/>
                  <a:pt x="4468527" y="1205235"/>
                  <a:pt x="4450885" y="1203435"/>
                </a:cubicBezTo>
                <a:cubicBezTo>
                  <a:pt x="4445844" y="1203075"/>
                  <a:pt x="4439363" y="1205595"/>
                  <a:pt x="4435042" y="1205955"/>
                </a:cubicBezTo>
                <a:cubicBezTo>
                  <a:pt x="4423521" y="1207035"/>
                  <a:pt x="4403358" y="1205235"/>
                  <a:pt x="4390757" y="1205955"/>
                </a:cubicBezTo>
                <a:cubicBezTo>
                  <a:pt x="4374555" y="1207395"/>
                  <a:pt x="4354752" y="1210995"/>
                  <a:pt x="4334229" y="1208835"/>
                </a:cubicBezTo>
                <a:cubicBezTo>
                  <a:pt x="4321628" y="1207395"/>
                  <a:pt x="4305065" y="1204875"/>
                  <a:pt x="4291744" y="1203435"/>
                </a:cubicBezTo>
                <a:cubicBezTo>
                  <a:pt x="4274461" y="1201635"/>
                  <a:pt x="4252139" y="1197675"/>
                  <a:pt x="4242417" y="1188676"/>
                </a:cubicBezTo>
                <a:cubicBezTo>
                  <a:pt x="4236297" y="1183276"/>
                  <a:pt x="4234136" y="1165637"/>
                  <a:pt x="4223695" y="1163477"/>
                </a:cubicBezTo>
                <a:cubicBezTo>
                  <a:pt x="4211093" y="1160597"/>
                  <a:pt x="4204252" y="1170317"/>
                  <a:pt x="4192731" y="1172836"/>
                </a:cubicBezTo>
                <a:cubicBezTo>
                  <a:pt x="4168248" y="1178236"/>
                  <a:pt x="4148085" y="1167797"/>
                  <a:pt x="4131163" y="1156637"/>
                </a:cubicBezTo>
                <a:cubicBezTo>
                  <a:pt x="4119641" y="1148717"/>
                  <a:pt x="4108840" y="1144758"/>
                  <a:pt x="4100559" y="1139358"/>
                </a:cubicBezTo>
                <a:cubicBezTo>
                  <a:pt x="4080396" y="1125678"/>
                  <a:pt x="4076436" y="1084640"/>
                  <a:pt x="4045832" y="1084640"/>
                </a:cubicBezTo>
                <a:cubicBezTo>
                  <a:pt x="4035030" y="1084280"/>
                  <a:pt x="4017748" y="1091120"/>
                  <a:pt x="4016308" y="1103359"/>
                </a:cubicBezTo>
                <a:cubicBezTo>
                  <a:pt x="4015228" y="1111639"/>
                  <a:pt x="4026749" y="1127478"/>
                  <a:pt x="4031070" y="1133958"/>
                </a:cubicBezTo>
                <a:cubicBezTo>
                  <a:pt x="4045832" y="1155197"/>
                  <a:pt x="4073555" y="1163117"/>
                  <a:pt x="4081836" y="1191556"/>
                </a:cubicBezTo>
                <a:cubicBezTo>
                  <a:pt x="4087597" y="1193716"/>
                  <a:pt x="4098759" y="1186876"/>
                  <a:pt x="4104519" y="1192636"/>
                </a:cubicBezTo>
                <a:cubicBezTo>
                  <a:pt x="4109560" y="1205235"/>
                  <a:pt x="4104519" y="1227554"/>
                  <a:pt x="4116761" y="1232954"/>
                </a:cubicBezTo>
                <a:cubicBezTo>
                  <a:pt x="4172208" y="1241954"/>
                  <a:pt x="4188050" y="1211715"/>
                  <a:pt x="4212893" y="1190116"/>
                </a:cubicBezTo>
                <a:cubicBezTo>
                  <a:pt x="4227295" y="1199475"/>
                  <a:pt x="4222615" y="1207755"/>
                  <a:pt x="4227655" y="1218195"/>
                </a:cubicBezTo>
                <a:cubicBezTo>
                  <a:pt x="4232696" y="1228634"/>
                  <a:pt x="4240617" y="1237274"/>
                  <a:pt x="4250338" y="1240874"/>
                </a:cubicBezTo>
                <a:cubicBezTo>
                  <a:pt x="4257179" y="1243394"/>
                  <a:pt x="4265820" y="1240874"/>
                  <a:pt x="4275542" y="1245194"/>
                </a:cubicBezTo>
                <a:cubicBezTo>
                  <a:pt x="4282022" y="1247354"/>
                  <a:pt x="4308306" y="1272193"/>
                  <a:pt x="4309386" y="1280832"/>
                </a:cubicBezTo>
                <a:cubicBezTo>
                  <a:pt x="4309746" y="1289112"/>
                  <a:pt x="4292104" y="1315751"/>
                  <a:pt x="4286343" y="1322591"/>
                </a:cubicBezTo>
                <a:cubicBezTo>
                  <a:pt x="4281302" y="1329070"/>
                  <a:pt x="4273021" y="1332670"/>
                  <a:pt x="4270501" y="1338430"/>
                </a:cubicBezTo>
                <a:cubicBezTo>
                  <a:pt x="4268341" y="1343110"/>
                  <a:pt x="4269061" y="1353189"/>
                  <a:pt x="4267621" y="1355709"/>
                </a:cubicBezTo>
                <a:cubicBezTo>
                  <a:pt x="4265100" y="1361469"/>
                  <a:pt x="4253219" y="1368309"/>
                  <a:pt x="4246378" y="1374429"/>
                </a:cubicBezTo>
                <a:cubicBezTo>
                  <a:pt x="4239177" y="1381268"/>
                  <a:pt x="4230536" y="1386668"/>
                  <a:pt x="4223695" y="1392068"/>
                </a:cubicBezTo>
                <a:cubicBezTo>
                  <a:pt x="4215054" y="1398548"/>
                  <a:pt x="4210013" y="1407547"/>
                  <a:pt x="4200652" y="1410787"/>
                </a:cubicBezTo>
                <a:cubicBezTo>
                  <a:pt x="4183010" y="1417267"/>
                  <a:pt x="4166087" y="1414387"/>
                  <a:pt x="4151325" y="1424107"/>
                </a:cubicBezTo>
                <a:cubicBezTo>
                  <a:pt x="4141604" y="1430586"/>
                  <a:pt x="4141604" y="1444626"/>
                  <a:pt x="4130083" y="1452186"/>
                </a:cubicBezTo>
                <a:cubicBezTo>
                  <a:pt x="4117841" y="1460105"/>
                  <a:pt x="4096598" y="1460105"/>
                  <a:pt x="4079316" y="1468385"/>
                </a:cubicBezTo>
                <a:cubicBezTo>
                  <a:pt x="4067794" y="1473425"/>
                  <a:pt x="4060954" y="1483504"/>
                  <a:pt x="4051232" y="1486744"/>
                </a:cubicBezTo>
                <a:cubicBezTo>
                  <a:pt x="4046912" y="1488544"/>
                  <a:pt x="4041871" y="1487104"/>
                  <a:pt x="4037911" y="1488184"/>
                </a:cubicBezTo>
                <a:cubicBezTo>
                  <a:pt x="4028909" y="1490344"/>
                  <a:pt x="4020628" y="1496824"/>
                  <a:pt x="4012347" y="1498984"/>
                </a:cubicBezTo>
                <a:cubicBezTo>
                  <a:pt x="4005506" y="1500784"/>
                  <a:pt x="3998665" y="1499704"/>
                  <a:pt x="3992185" y="1501864"/>
                </a:cubicBezTo>
                <a:cubicBezTo>
                  <a:pt x="3971662" y="1507623"/>
                  <a:pt x="3952939" y="1528503"/>
                  <a:pt x="3932057" y="1516263"/>
                </a:cubicBezTo>
                <a:cubicBezTo>
                  <a:pt x="3922335" y="1493944"/>
                  <a:pt x="3920535" y="1465505"/>
                  <a:pt x="3909374" y="1445346"/>
                </a:cubicBezTo>
                <a:cubicBezTo>
                  <a:pt x="3903613" y="1435266"/>
                  <a:pt x="3892092" y="1432026"/>
                  <a:pt x="3888131" y="1421227"/>
                </a:cubicBezTo>
                <a:cubicBezTo>
                  <a:pt x="3887411" y="1412947"/>
                  <a:pt x="3897852" y="1415107"/>
                  <a:pt x="3898572" y="1407907"/>
                </a:cubicBezTo>
                <a:cubicBezTo>
                  <a:pt x="3895332" y="1393508"/>
                  <a:pt x="3881650" y="1387028"/>
                  <a:pt x="3873369" y="1374429"/>
                </a:cubicBezTo>
                <a:cubicBezTo>
                  <a:pt x="3869409" y="1368669"/>
                  <a:pt x="3867248" y="1360029"/>
                  <a:pt x="3862568" y="1353189"/>
                </a:cubicBezTo>
                <a:cubicBezTo>
                  <a:pt x="3846726" y="1330150"/>
                  <a:pt x="3815041" y="1317911"/>
                  <a:pt x="3808921" y="1289112"/>
                </a:cubicBezTo>
                <a:cubicBezTo>
                  <a:pt x="3807480" y="1281192"/>
                  <a:pt x="3809281" y="1275072"/>
                  <a:pt x="3807841" y="1268953"/>
                </a:cubicBezTo>
                <a:cubicBezTo>
                  <a:pt x="3805320" y="1259233"/>
                  <a:pt x="3798479" y="1248793"/>
                  <a:pt x="3791638" y="1240874"/>
                </a:cubicBezTo>
                <a:cubicBezTo>
                  <a:pt x="3786598" y="1235114"/>
                  <a:pt x="3776156" y="1230794"/>
                  <a:pt x="3770396" y="1222155"/>
                </a:cubicBezTo>
                <a:cubicBezTo>
                  <a:pt x="3766435" y="1216395"/>
                  <a:pt x="3765715" y="1208115"/>
                  <a:pt x="3762115" y="1201995"/>
                </a:cubicBezTo>
                <a:cubicBezTo>
                  <a:pt x="3748793" y="1177516"/>
                  <a:pt x="3729710" y="1155197"/>
                  <a:pt x="3708828" y="1137918"/>
                </a:cubicBezTo>
                <a:cubicBezTo>
                  <a:pt x="3698026" y="1139718"/>
                  <a:pt x="3686145" y="1140438"/>
                  <a:pt x="3680744" y="1147277"/>
                </a:cubicBezTo>
                <a:cubicBezTo>
                  <a:pt x="3686145" y="1164917"/>
                  <a:pt x="3694786" y="1179676"/>
                  <a:pt x="3703427" y="1194076"/>
                </a:cubicBezTo>
                <a:cubicBezTo>
                  <a:pt x="3711708" y="1207395"/>
                  <a:pt x="3723229" y="1221795"/>
                  <a:pt x="3728630" y="1236914"/>
                </a:cubicBezTo>
                <a:cubicBezTo>
                  <a:pt x="3731151" y="1242674"/>
                  <a:pt x="3730430" y="1249873"/>
                  <a:pt x="3732951" y="1255633"/>
                </a:cubicBezTo>
                <a:cubicBezTo>
                  <a:pt x="3741232" y="1276872"/>
                  <a:pt x="3767875" y="1283352"/>
                  <a:pt x="3772916" y="1307831"/>
                </a:cubicBezTo>
                <a:cubicBezTo>
                  <a:pt x="3776516" y="1324031"/>
                  <a:pt x="3772196" y="1335550"/>
                  <a:pt x="3776876" y="1351749"/>
                </a:cubicBezTo>
                <a:cubicBezTo>
                  <a:pt x="3781557" y="1367589"/>
                  <a:pt x="3804600" y="1376948"/>
                  <a:pt x="3814321" y="1392068"/>
                </a:cubicBezTo>
                <a:cubicBezTo>
                  <a:pt x="3822242" y="1404307"/>
                  <a:pt x="3822242" y="1421947"/>
                  <a:pt x="3827643" y="1433466"/>
                </a:cubicBezTo>
                <a:cubicBezTo>
                  <a:pt x="3835924" y="1450386"/>
                  <a:pt x="3858247" y="1457945"/>
                  <a:pt x="3874449" y="1469465"/>
                </a:cubicBezTo>
                <a:cubicBezTo>
                  <a:pt x="3889211" y="1479904"/>
                  <a:pt x="3900013" y="1495744"/>
                  <a:pt x="3911894" y="1506903"/>
                </a:cubicBezTo>
                <a:cubicBezTo>
                  <a:pt x="3919095" y="1513383"/>
                  <a:pt x="3929176" y="1514463"/>
                  <a:pt x="3930617" y="1521663"/>
                </a:cubicBezTo>
                <a:cubicBezTo>
                  <a:pt x="3933137" y="1530663"/>
                  <a:pt x="3927016" y="1533902"/>
                  <a:pt x="3925216" y="1541822"/>
                </a:cubicBezTo>
                <a:cubicBezTo>
                  <a:pt x="3935657" y="1552622"/>
                  <a:pt x="3945739" y="1572061"/>
                  <a:pt x="3963021" y="1573861"/>
                </a:cubicBezTo>
                <a:cubicBezTo>
                  <a:pt x="3969862" y="1574581"/>
                  <a:pt x="3978863" y="1567381"/>
                  <a:pt x="3989664" y="1565941"/>
                </a:cubicBezTo>
                <a:cubicBezTo>
                  <a:pt x="3995065" y="1564861"/>
                  <a:pt x="4001186" y="1566661"/>
                  <a:pt x="4005506" y="1565941"/>
                </a:cubicBezTo>
                <a:cubicBezTo>
                  <a:pt x="4012707" y="1564501"/>
                  <a:pt x="4018828" y="1558021"/>
                  <a:pt x="4027109" y="1556581"/>
                </a:cubicBezTo>
                <a:cubicBezTo>
                  <a:pt x="4040791" y="1553342"/>
                  <a:pt x="4056633" y="1554782"/>
                  <a:pt x="4073915" y="1552622"/>
                </a:cubicBezTo>
                <a:cubicBezTo>
                  <a:pt x="4090117" y="1550462"/>
                  <a:pt x="4101279" y="1536782"/>
                  <a:pt x="4113881" y="1540382"/>
                </a:cubicBezTo>
                <a:cubicBezTo>
                  <a:pt x="4127562" y="1555502"/>
                  <a:pt x="4117841" y="1572421"/>
                  <a:pt x="4113881" y="1587180"/>
                </a:cubicBezTo>
                <a:cubicBezTo>
                  <a:pt x="4112440" y="1592580"/>
                  <a:pt x="4112440" y="1597620"/>
                  <a:pt x="4111360" y="1601940"/>
                </a:cubicBezTo>
                <a:cubicBezTo>
                  <a:pt x="4103799" y="1625339"/>
                  <a:pt x="4085077" y="1642978"/>
                  <a:pt x="4076436" y="1664577"/>
                </a:cubicBezTo>
                <a:cubicBezTo>
                  <a:pt x="4073915" y="1671057"/>
                  <a:pt x="4074275" y="1678977"/>
                  <a:pt x="4071035" y="1685816"/>
                </a:cubicBezTo>
                <a:cubicBezTo>
                  <a:pt x="4061314" y="1707416"/>
                  <a:pt x="4040431" y="1728295"/>
                  <a:pt x="4024229" y="1745934"/>
                </a:cubicBezTo>
                <a:cubicBezTo>
                  <a:pt x="4015228" y="1756014"/>
                  <a:pt x="4007307" y="1764653"/>
                  <a:pt x="3997585" y="1772573"/>
                </a:cubicBezTo>
                <a:cubicBezTo>
                  <a:pt x="3987864" y="1780853"/>
                  <a:pt x="3976343" y="1784813"/>
                  <a:pt x="3965541" y="1792732"/>
                </a:cubicBezTo>
                <a:cubicBezTo>
                  <a:pt x="3943938" y="1808212"/>
                  <a:pt x="3921615" y="1830891"/>
                  <a:pt x="3906853" y="1851410"/>
                </a:cubicBezTo>
                <a:cubicBezTo>
                  <a:pt x="3900733" y="1859330"/>
                  <a:pt x="3897852" y="1868689"/>
                  <a:pt x="3891731" y="1875529"/>
                </a:cubicBezTo>
                <a:cubicBezTo>
                  <a:pt x="3883090" y="1885249"/>
                  <a:pt x="3869769" y="1890288"/>
                  <a:pt x="3862568" y="1899648"/>
                </a:cubicBezTo>
                <a:cubicBezTo>
                  <a:pt x="3856807" y="1907208"/>
                  <a:pt x="3852846" y="1920887"/>
                  <a:pt x="3846366" y="1934567"/>
                </a:cubicBezTo>
                <a:cubicBezTo>
                  <a:pt x="3839165" y="1949686"/>
                  <a:pt x="3823683" y="1960126"/>
                  <a:pt x="3826563" y="1981365"/>
                </a:cubicBezTo>
                <a:cubicBezTo>
                  <a:pt x="3827283" y="1989285"/>
                  <a:pt x="3834844" y="1994324"/>
                  <a:pt x="3837004" y="2002604"/>
                </a:cubicBezTo>
                <a:cubicBezTo>
                  <a:pt x="3841325" y="2016644"/>
                  <a:pt x="3838084" y="2028883"/>
                  <a:pt x="3835924" y="2044003"/>
                </a:cubicBezTo>
                <a:cubicBezTo>
                  <a:pt x="3843485" y="2062362"/>
                  <a:pt x="3848886" y="2082881"/>
                  <a:pt x="3862568" y="2094761"/>
                </a:cubicBezTo>
                <a:cubicBezTo>
                  <a:pt x="3864008" y="2121759"/>
                  <a:pt x="3860407" y="2148038"/>
                  <a:pt x="3862568" y="2171077"/>
                </a:cubicBezTo>
                <a:cubicBezTo>
                  <a:pt x="3864008" y="2185837"/>
                  <a:pt x="3869769" y="2196277"/>
                  <a:pt x="3864008" y="2209956"/>
                </a:cubicBezTo>
                <a:cubicBezTo>
                  <a:pt x="3858967" y="2221836"/>
                  <a:pt x="3839525" y="2242715"/>
                  <a:pt x="3827643" y="2249914"/>
                </a:cubicBezTo>
                <a:cubicBezTo>
                  <a:pt x="3815041" y="2258194"/>
                  <a:pt x="3795959" y="2259994"/>
                  <a:pt x="3782277" y="2270074"/>
                </a:cubicBezTo>
                <a:cubicBezTo>
                  <a:pt x="3772916" y="2276913"/>
                  <a:pt x="3764995" y="2288793"/>
                  <a:pt x="3755274" y="2296713"/>
                </a:cubicBezTo>
                <a:cubicBezTo>
                  <a:pt x="3739792" y="2310032"/>
                  <a:pt x="3718189" y="2322272"/>
                  <a:pt x="3716749" y="2335591"/>
                </a:cubicBezTo>
                <a:cubicBezTo>
                  <a:pt x="3716029" y="2343151"/>
                  <a:pt x="3722869" y="2355030"/>
                  <a:pt x="3724670" y="2362230"/>
                </a:cubicBezTo>
                <a:cubicBezTo>
                  <a:pt x="3730070" y="2382029"/>
                  <a:pt x="3735111" y="2410468"/>
                  <a:pt x="3726110" y="2431707"/>
                </a:cubicBezTo>
                <a:cubicBezTo>
                  <a:pt x="3716389" y="2455106"/>
                  <a:pt x="3667422" y="2450067"/>
                  <a:pt x="3662021" y="2474546"/>
                </a:cubicBezTo>
                <a:cubicBezTo>
                  <a:pt x="3660221" y="2482105"/>
                  <a:pt x="3665262" y="2487865"/>
                  <a:pt x="3664542" y="2495785"/>
                </a:cubicBezTo>
                <a:cubicBezTo>
                  <a:pt x="3664182" y="2502625"/>
                  <a:pt x="3655181" y="2527464"/>
                  <a:pt x="3651220" y="2534663"/>
                </a:cubicBezTo>
                <a:cubicBezTo>
                  <a:pt x="3645099" y="2545823"/>
                  <a:pt x="3632138" y="2550863"/>
                  <a:pt x="3623136" y="2560222"/>
                </a:cubicBezTo>
                <a:cubicBezTo>
                  <a:pt x="3612335" y="2572102"/>
                  <a:pt x="3606934" y="2589021"/>
                  <a:pt x="3595053" y="2601621"/>
                </a:cubicBezTo>
                <a:cubicBezTo>
                  <a:pt x="3579211" y="2618540"/>
                  <a:pt x="3557968" y="2636179"/>
                  <a:pt x="3537805" y="2650939"/>
                </a:cubicBezTo>
                <a:cubicBezTo>
                  <a:pt x="3519803" y="2663898"/>
                  <a:pt x="3488119" y="2677218"/>
                  <a:pt x="3460395" y="2679378"/>
                </a:cubicBezTo>
                <a:cubicBezTo>
                  <a:pt x="3444193" y="2680098"/>
                  <a:pt x="3426911" y="2675058"/>
                  <a:pt x="3409629" y="2677938"/>
                </a:cubicBezTo>
                <a:cubicBezTo>
                  <a:pt x="3403508" y="2678658"/>
                  <a:pt x="3396667" y="2684418"/>
                  <a:pt x="3388386" y="2685857"/>
                </a:cubicBezTo>
                <a:cubicBezTo>
                  <a:pt x="3383345" y="2686577"/>
                  <a:pt x="3378304" y="2685137"/>
                  <a:pt x="3373624" y="2685857"/>
                </a:cubicBezTo>
                <a:cubicBezTo>
                  <a:pt x="3364983" y="2687297"/>
                  <a:pt x="3357062" y="2693777"/>
                  <a:pt x="3349501" y="2693777"/>
                </a:cubicBezTo>
                <a:cubicBezTo>
                  <a:pt x="3331858" y="2693777"/>
                  <a:pt x="3309896" y="2672898"/>
                  <a:pt x="3309535" y="2652379"/>
                </a:cubicBezTo>
                <a:cubicBezTo>
                  <a:pt x="3309175" y="2644459"/>
                  <a:pt x="3316376" y="2636899"/>
                  <a:pt x="3316016" y="2629700"/>
                </a:cubicBezTo>
                <a:cubicBezTo>
                  <a:pt x="3315656" y="2621060"/>
                  <a:pt x="3305575" y="2610620"/>
                  <a:pt x="3297294" y="2594781"/>
                </a:cubicBezTo>
                <a:cubicBezTo>
                  <a:pt x="3289373" y="2580022"/>
                  <a:pt x="3286492" y="2563102"/>
                  <a:pt x="3278571" y="2550863"/>
                </a:cubicBezTo>
                <a:cubicBezTo>
                  <a:pt x="3270290" y="2537903"/>
                  <a:pt x="3259129" y="2531783"/>
                  <a:pt x="3253008" y="2521344"/>
                </a:cubicBezTo>
                <a:cubicBezTo>
                  <a:pt x="3240766" y="2500825"/>
                  <a:pt x="3240046" y="2476346"/>
                  <a:pt x="3235726" y="2451867"/>
                </a:cubicBezTo>
                <a:cubicBezTo>
                  <a:pt x="3234286" y="2443947"/>
                  <a:pt x="3228885" y="2434947"/>
                  <a:pt x="3227805" y="2425228"/>
                </a:cubicBezTo>
                <a:cubicBezTo>
                  <a:pt x="3226365" y="2412988"/>
                  <a:pt x="3229245" y="2398949"/>
                  <a:pt x="3226365" y="2388869"/>
                </a:cubicBezTo>
                <a:cubicBezTo>
                  <a:pt x="3224204" y="2380949"/>
                  <a:pt x="3215563" y="2373390"/>
                  <a:pt x="3210162" y="2363670"/>
                </a:cubicBezTo>
                <a:cubicBezTo>
                  <a:pt x="3200801" y="2346391"/>
                  <a:pt x="3194320" y="2323712"/>
                  <a:pt x="3186399" y="2310032"/>
                </a:cubicBezTo>
                <a:cubicBezTo>
                  <a:pt x="3178838" y="2297433"/>
                  <a:pt x="3163716" y="2284473"/>
                  <a:pt x="3162276" y="2270074"/>
                </a:cubicBezTo>
                <a:cubicBezTo>
                  <a:pt x="3161196" y="2260354"/>
                  <a:pt x="3163716" y="2241995"/>
                  <a:pt x="3164797" y="2232635"/>
                </a:cubicBezTo>
                <a:cubicBezTo>
                  <a:pt x="3166237" y="2223275"/>
                  <a:pt x="3173438" y="2215716"/>
                  <a:pt x="3175598" y="2205636"/>
                </a:cubicBezTo>
                <a:cubicBezTo>
                  <a:pt x="3177038" y="2199156"/>
                  <a:pt x="3175238" y="2191597"/>
                  <a:pt x="3177038" y="2184397"/>
                </a:cubicBezTo>
                <a:cubicBezTo>
                  <a:pt x="3183879" y="2153798"/>
                  <a:pt x="3217363" y="2142999"/>
                  <a:pt x="3213043" y="2105560"/>
                </a:cubicBezTo>
                <a:cubicBezTo>
                  <a:pt x="3211243" y="2089721"/>
                  <a:pt x="3200081" y="2082161"/>
                  <a:pt x="3198281" y="2064162"/>
                </a:cubicBezTo>
                <a:cubicBezTo>
                  <a:pt x="3197561" y="2055882"/>
                  <a:pt x="3202601" y="2048322"/>
                  <a:pt x="3202601" y="2040043"/>
                </a:cubicBezTo>
                <a:cubicBezTo>
                  <a:pt x="3202241" y="2028883"/>
                  <a:pt x="3192520" y="2011964"/>
                  <a:pt x="3187480" y="2001524"/>
                </a:cubicBezTo>
                <a:cubicBezTo>
                  <a:pt x="3174158" y="1971645"/>
                  <a:pt x="3165877" y="1945006"/>
                  <a:pt x="3146074" y="1922687"/>
                </a:cubicBezTo>
                <a:cubicBezTo>
                  <a:pt x="3135633" y="1910088"/>
                  <a:pt x="3121591" y="1901448"/>
                  <a:pt x="3112950" y="1890288"/>
                </a:cubicBezTo>
                <a:cubicBezTo>
                  <a:pt x="3105749" y="1880929"/>
                  <a:pt x="3097108" y="1864010"/>
                  <a:pt x="3096748" y="1857170"/>
                </a:cubicBezTo>
                <a:cubicBezTo>
                  <a:pt x="3096388" y="1849250"/>
                  <a:pt x="3102508" y="1844570"/>
                  <a:pt x="3104669" y="1837011"/>
                </a:cubicBezTo>
                <a:cubicBezTo>
                  <a:pt x="3107549" y="1826931"/>
                  <a:pt x="3107549" y="1808212"/>
                  <a:pt x="3111510" y="1792732"/>
                </a:cubicBezTo>
                <a:cubicBezTo>
                  <a:pt x="3113310" y="1785533"/>
                  <a:pt x="3120871" y="1768253"/>
                  <a:pt x="3119431" y="1756374"/>
                </a:cubicBezTo>
                <a:cubicBezTo>
                  <a:pt x="3117990" y="1745574"/>
                  <a:pt x="3101428" y="1723975"/>
                  <a:pt x="3087386" y="1720735"/>
                </a:cubicBezTo>
                <a:cubicBezTo>
                  <a:pt x="3068664" y="1716055"/>
                  <a:pt x="3049582" y="1726495"/>
                  <a:pt x="3025818" y="1724695"/>
                </a:cubicBezTo>
                <a:cubicBezTo>
                  <a:pt x="3005656" y="1711735"/>
                  <a:pt x="3007096" y="1678257"/>
                  <a:pt x="2977572" y="1673577"/>
                </a:cubicBezTo>
                <a:cubicBezTo>
                  <a:pt x="2939047" y="1668177"/>
                  <a:pt x="2899802" y="1683657"/>
                  <a:pt x="2873519" y="1694816"/>
                </a:cubicBezTo>
                <a:cubicBezTo>
                  <a:pt x="2858037" y="1701656"/>
                  <a:pt x="2842915" y="1712095"/>
                  <a:pt x="2829233" y="1712455"/>
                </a:cubicBezTo>
                <a:cubicBezTo>
                  <a:pt x="2816631" y="1713175"/>
                  <a:pt x="2804029" y="1705616"/>
                  <a:pt x="2791788" y="1704536"/>
                </a:cubicBezTo>
                <a:cubicBezTo>
                  <a:pt x="2775946" y="1702736"/>
                  <a:pt x="2755423" y="1704536"/>
                  <a:pt x="2739941" y="1707056"/>
                </a:cubicBezTo>
                <a:cubicBezTo>
                  <a:pt x="2724459" y="1709936"/>
                  <a:pt x="2710418" y="1720735"/>
                  <a:pt x="2696736" y="1721815"/>
                </a:cubicBezTo>
                <a:cubicBezTo>
                  <a:pt x="2671173" y="1723615"/>
                  <a:pt x="2646330" y="1698416"/>
                  <a:pt x="2630127" y="1685816"/>
                </a:cubicBezTo>
                <a:cubicBezTo>
                  <a:pt x="2620046" y="1678257"/>
                  <a:pt x="2609964" y="1671777"/>
                  <a:pt x="2600604" y="1664577"/>
                </a:cubicBezTo>
                <a:cubicBezTo>
                  <a:pt x="2590882" y="1656658"/>
                  <a:pt x="2577921" y="1651978"/>
                  <a:pt x="2570000" y="1644058"/>
                </a:cubicBezTo>
                <a:cubicBezTo>
                  <a:pt x="2559198" y="1633978"/>
                  <a:pt x="2559198" y="1616339"/>
                  <a:pt x="2553797" y="1603020"/>
                </a:cubicBezTo>
                <a:cubicBezTo>
                  <a:pt x="2547317" y="1587180"/>
                  <a:pt x="2527514" y="1575301"/>
                  <a:pt x="2512392" y="1560541"/>
                </a:cubicBezTo>
                <a:cubicBezTo>
                  <a:pt x="2500870" y="1549022"/>
                  <a:pt x="2474947" y="1532102"/>
                  <a:pt x="2472067" y="1517703"/>
                </a:cubicBezTo>
                <a:cubicBezTo>
                  <a:pt x="2470987" y="1510143"/>
                  <a:pt x="2475307" y="1501864"/>
                  <a:pt x="2474947" y="1493584"/>
                </a:cubicBezTo>
                <a:cubicBezTo>
                  <a:pt x="2474227" y="1481704"/>
                  <a:pt x="2465586" y="1475225"/>
                  <a:pt x="2465586" y="1466945"/>
                </a:cubicBezTo>
                <a:cubicBezTo>
                  <a:pt x="2465946" y="1455065"/>
                  <a:pt x="2479628" y="1446066"/>
                  <a:pt x="2482869" y="1435986"/>
                </a:cubicBezTo>
                <a:cubicBezTo>
                  <a:pt x="2484668" y="1431306"/>
                  <a:pt x="2483948" y="1424107"/>
                  <a:pt x="2485749" y="1417267"/>
                </a:cubicBezTo>
                <a:cubicBezTo>
                  <a:pt x="2489349" y="1403947"/>
                  <a:pt x="2498350" y="1395668"/>
                  <a:pt x="2496550" y="1375869"/>
                </a:cubicBezTo>
                <a:cubicBezTo>
                  <a:pt x="2495470" y="1367949"/>
                  <a:pt x="2488629" y="1360749"/>
                  <a:pt x="2488269" y="1350670"/>
                </a:cubicBezTo>
                <a:cubicBezTo>
                  <a:pt x="2488269" y="1343470"/>
                  <a:pt x="2492949" y="1339510"/>
                  <a:pt x="2492230" y="1333390"/>
                </a:cubicBezTo>
                <a:cubicBezTo>
                  <a:pt x="2491149" y="1321871"/>
                  <a:pt x="2476387" y="1319351"/>
                  <a:pt x="2474947" y="1306391"/>
                </a:cubicBezTo>
                <a:cubicBezTo>
                  <a:pt x="2473146" y="1292712"/>
                  <a:pt x="2487909" y="1281912"/>
                  <a:pt x="2496550" y="1266433"/>
                </a:cubicBezTo>
                <a:cubicBezTo>
                  <a:pt x="2500151" y="1259593"/>
                  <a:pt x="2502311" y="1248793"/>
                  <a:pt x="2505551" y="1243394"/>
                </a:cubicBezTo>
                <a:cubicBezTo>
                  <a:pt x="2513112" y="1232234"/>
                  <a:pt x="2525353" y="1226834"/>
                  <a:pt x="2531114" y="1215315"/>
                </a:cubicBezTo>
                <a:cubicBezTo>
                  <a:pt x="2535435" y="1207035"/>
                  <a:pt x="2536875" y="1194796"/>
                  <a:pt x="2540476" y="1188676"/>
                </a:cubicBezTo>
                <a:cubicBezTo>
                  <a:pt x="2545516" y="1180756"/>
                  <a:pt x="2555237" y="1176436"/>
                  <a:pt x="2564599" y="1165997"/>
                </a:cubicBezTo>
                <a:cubicBezTo>
                  <a:pt x="2572160" y="1157357"/>
                  <a:pt x="2575400" y="1147277"/>
                  <a:pt x="2580441" y="1143318"/>
                </a:cubicBezTo>
                <a:cubicBezTo>
                  <a:pt x="2587282" y="1138278"/>
                  <a:pt x="2597363" y="1137198"/>
                  <a:pt x="2604564" y="1133958"/>
                </a:cubicBezTo>
                <a:cubicBezTo>
                  <a:pt x="2629408" y="1122438"/>
                  <a:pt x="2647409" y="1108039"/>
                  <a:pt x="2659291" y="1084640"/>
                </a:cubicBezTo>
                <a:cubicBezTo>
                  <a:pt x="2655691" y="1063041"/>
                  <a:pt x="2661452" y="1053681"/>
                  <a:pt x="2670093" y="1038922"/>
                </a:cubicBezTo>
                <a:cubicBezTo>
                  <a:pt x="2678374" y="1025242"/>
                  <a:pt x="2684494" y="1012283"/>
                  <a:pt x="2698176" y="1004363"/>
                </a:cubicBezTo>
                <a:cubicBezTo>
                  <a:pt x="2715098" y="995003"/>
                  <a:pt x="2730580" y="993923"/>
                  <a:pt x="2742101" y="976284"/>
                </a:cubicBezTo>
                <a:cubicBezTo>
                  <a:pt x="2748222" y="967284"/>
                  <a:pt x="2756863" y="951805"/>
                  <a:pt x="2757223" y="942805"/>
                </a:cubicBezTo>
                <a:cubicBezTo>
                  <a:pt x="2757223" y="929486"/>
                  <a:pt x="2743542" y="912567"/>
                  <a:pt x="2731660" y="910767"/>
                </a:cubicBezTo>
                <a:cubicBezTo>
                  <a:pt x="2719779" y="908967"/>
                  <a:pt x="2701057" y="919766"/>
                  <a:pt x="2694215" y="906807"/>
                </a:cubicBezTo>
                <a:cubicBezTo>
                  <a:pt x="2692055" y="902487"/>
                  <a:pt x="2694936" y="892407"/>
                  <a:pt x="2694215" y="888088"/>
                </a:cubicBezTo>
                <a:cubicBezTo>
                  <a:pt x="2692776" y="879088"/>
                  <a:pt x="2685215" y="873328"/>
                  <a:pt x="2684854" y="866488"/>
                </a:cubicBezTo>
                <a:cubicBezTo>
                  <a:pt x="2684134" y="854249"/>
                  <a:pt x="2697096" y="840929"/>
                  <a:pt x="2700697" y="826530"/>
                </a:cubicBezTo>
                <a:cubicBezTo>
                  <a:pt x="2705738" y="806731"/>
                  <a:pt x="2701057" y="791611"/>
                  <a:pt x="2699616" y="768932"/>
                </a:cubicBezTo>
                <a:cubicBezTo>
                  <a:pt x="2718339" y="739413"/>
                  <a:pt x="2759744" y="754173"/>
                  <a:pt x="2801149" y="757053"/>
                </a:cubicBezTo>
                <a:cubicBezTo>
                  <a:pt x="2807270" y="757413"/>
                  <a:pt x="2814471" y="755253"/>
                  <a:pt x="2821312" y="755613"/>
                </a:cubicBezTo>
                <a:cubicBezTo>
                  <a:pt x="2845795" y="756333"/>
                  <a:pt x="2865237" y="763532"/>
                  <a:pt x="2873519" y="742293"/>
                </a:cubicBezTo>
                <a:cubicBezTo>
                  <a:pt x="2876399" y="734373"/>
                  <a:pt x="2879279" y="704495"/>
                  <a:pt x="2877479" y="696575"/>
                </a:cubicBezTo>
                <a:cubicBezTo>
                  <a:pt x="2875319" y="687935"/>
                  <a:pt x="2857676" y="664536"/>
                  <a:pt x="2849395" y="659496"/>
                </a:cubicBezTo>
                <a:cubicBezTo>
                  <a:pt x="2836074" y="650857"/>
                  <a:pt x="2816631" y="654457"/>
                  <a:pt x="2809070" y="639337"/>
                </a:cubicBezTo>
                <a:cubicBezTo>
                  <a:pt x="2815551" y="612698"/>
                  <a:pt x="2845075" y="634657"/>
                  <a:pt x="2862717" y="628898"/>
                </a:cubicBezTo>
                <a:cubicBezTo>
                  <a:pt x="2871718" y="625298"/>
                  <a:pt x="2870638" y="609818"/>
                  <a:pt x="2878559" y="607298"/>
                </a:cubicBezTo>
                <a:cubicBezTo>
                  <a:pt x="2883960" y="605499"/>
                  <a:pt x="2891161" y="612698"/>
                  <a:pt x="2898722" y="612698"/>
                </a:cubicBezTo>
                <a:cubicBezTo>
                  <a:pt x="2905203" y="612338"/>
                  <a:pt x="2928966" y="600459"/>
                  <a:pt x="2934727" y="596499"/>
                </a:cubicBezTo>
                <a:cubicBezTo>
                  <a:pt x="2943368" y="590739"/>
                  <a:pt x="2946248" y="578860"/>
                  <a:pt x="2953449" y="573820"/>
                </a:cubicBezTo>
                <a:cubicBezTo>
                  <a:pt x="2958850" y="570220"/>
                  <a:pt x="2965331" y="570940"/>
                  <a:pt x="2971091" y="568420"/>
                </a:cubicBezTo>
                <a:cubicBezTo>
                  <a:pt x="2982253" y="563740"/>
                  <a:pt x="2996655" y="553661"/>
                  <a:pt x="3004576" y="544301"/>
                </a:cubicBezTo>
                <a:cubicBezTo>
                  <a:pt x="3015377" y="531341"/>
                  <a:pt x="3020418" y="514782"/>
                  <a:pt x="3033739" y="512262"/>
                </a:cubicBezTo>
                <a:cubicBezTo>
                  <a:pt x="3051742" y="509022"/>
                  <a:pt x="3092067" y="515862"/>
                  <a:pt x="3095307" y="496063"/>
                </a:cubicBezTo>
                <a:cubicBezTo>
                  <a:pt x="3098188" y="477343"/>
                  <a:pt x="3079105" y="462944"/>
                  <a:pt x="3086306" y="442785"/>
                </a:cubicBezTo>
                <a:cubicBezTo>
                  <a:pt x="3091707" y="426585"/>
                  <a:pt x="3106109" y="429825"/>
                  <a:pt x="3126272" y="420105"/>
                </a:cubicBezTo>
                <a:cubicBezTo>
                  <a:pt x="3135633" y="426945"/>
                  <a:pt x="3133112" y="446744"/>
                  <a:pt x="3134193" y="458984"/>
                </a:cubicBezTo>
                <a:cubicBezTo>
                  <a:pt x="3146434" y="458984"/>
                  <a:pt x="3171637" y="455024"/>
                  <a:pt x="3174158" y="444224"/>
                </a:cubicBezTo>
                <a:cubicBezTo>
                  <a:pt x="3177398" y="430185"/>
                  <a:pt x="3156155" y="416146"/>
                  <a:pt x="3151475" y="407866"/>
                </a:cubicBezTo>
                <a:cubicBezTo>
                  <a:pt x="3146434" y="399226"/>
                  <a:pt x="3145714" y="383027"/>
                  <a:pt x="3135273" y="381227"/>
                </a:cubicBezTo>
                <a:cubicBezTo>
                  <a:pt x="3115110" y="377267"/>
                  <a:pt x="3095307" y="409306"/>
                  <a:pt x="3070104" y="409306"/>
                </a:cubicBezTo>
                <a:cubicBezTo>
                  <a:pt x="3053542" y="409306"/>
                  <a:pt x="3035540" y="396706"/>
                  <a:pt x="3031219" y="383747"/>
                </a:cubicBezTo>
                <a:cubicBezTo>
                  <a:pt x="3028699" y="376547"/>
                  <a:pt x="3030859" y="370067"/>
                  <a:pt x="3029779" y="362508"/>
                </a:cubicBezTo>
                <a:cubicBezTo>
                  <a:pt x="3028339" y="351708"/>
                  <a:pt x="3021498" y="340189"/>
                  <a:pt x="3024738" y="325069"/>
                </a:cubicBezTo>
                <a:cubicBezTo>
                  <a:pt x="3034820" y="307430"/>
                  <a:pt x="3058583" y="304910"/>
                  <a:pt x="3075505" y="295550"/>
                </a:cubicBezTo>
                <a:cubicBezTo>
                  <a:pt x="3081626" y="292310"/>
                  <a:pt x="3087026" y="284751"/>
                  <a:pt x="3093867" y="282591"/>
                </a:cubicBezTo>
                <a:cubicBezTo>
                  <a:pt x="3106109" y="277911"/>
                  <a:pt x="3123751" y="282591"/>
                  <a:pt x="3135273" y="275751"/>
                </a:cubicBezTo>
                <a:cubicBezTo>
                  <a:pt x="3142834" y="271431"/>
                  <a:pt x="3141033" y="264232"/>
                  <a:pt x="3146074" y="255592"/>
                </a:cubicBezTo>
                <a:cubicBezTo>
                  <a:pt x="3149675" y="250192"/>
                  <a:pt x="3157956" y="246952"/>
                  <a:pt x="3162276" y="240832"/>
                </a:cubicBezTo>
                <a:cubicBezTo>
                  <a:pt x="3165517" y="236513"/>
                  <a:pt x="3165877" y="230033"/>
                  <a:pt x="3169117" y="226073"/>
                </a:cubicBezTo>
                <a:cubicBezTo>
                  <a:pt x="3180279" y="211674"/>
                  <a:pt x="3201881" y="206634"/>
                  <a:pt x="3210162" y="191514"/>
                </a:cubicBezTo>
                <a:cubicBezTo>
                  <a:pt x="3214483" y="185035"/>
                  <a:pt x="3203682" y="182515"/>
                  <a:pt x="3206562" y="172795"/>
                </a:cubicBezTo>
                <a:cubicBezTo>
                  <a:pt x="3210883" y="163435"/>
                  <a:pt x="3227445" y="170275"/>
                  <a:pt x="3237166" y="168475"/>
                </a:cubicBezTo>
                <a:cubicBezTo>
                  <a:pt x="3250488" y="166675"/>
                  <a:pt x="3262729" y="150476"/>
                  <a:pt x="3277131" y="147236"/>
                </a:cubicBezTo>
                <a:cubicBezTo>
                  <a:pt x="3292253" y="143996"/>
                  <a:pt x="3308455" y="145796"/>
                  <a:pt x="3322857" y="140756"/>
                </a:cubicBezTo>
                <a:cubicBezTo>
                  <a:pt x="3331138" y="137516"/>
                  <a:pt x="3338699" y="129597"/>
                  <a:pt x="3346980" y="128517"/>
                </a:cubicBezTo>
                <a:cubicBezTo>
                  <a:pt x="3349501" y="128157"/>
                  <a:pt x="3357422" y="130317"/>
                  <a:pt x="3361382" y="129957"/>
                </a:cubicBezTo>
                <a:cubicBezTo>
                  <a:pt x="3366423" y="129597"/>
                  <a:pt x="3371824" y="126717"/>
                  <a:pt x="3378664" y="125997"/>
                </a:cubicBezTo>
                <a:cubicBezTo>
                  <a:pt x="3388746" y="124917"/>
                  <a:pt x="3400627" y="128157"/>
                  <a:pt x="3413589" y="128517"/>
                </a:cubicBezTo>
                <a:cubicBezTo>
                  <a:pt x="3434832" y="129237"/>
                  <a:pt x="3454994" y="122397"/>
                  <a:pt x="3472637" y="129957"/>
                </a:cubicBezTo>
                <a:cubicBezTo>
                  <a:pt x="3481278" y="133917"/>
                  <a:pt x="3480198" y="144356"/>
                  <a:pt x="3492079" y="148676"/>
                </a:cubicBezTo>
                <a:cubicBezTo>
                  <a:pt x="3498200" y="150836"/>
                  <a:pt x="3506121" y="147596"/>
                  <a:pt x="3514762" y="148676"/>
                </a:cubicBezTo>
                <a:cubicBezTo>
                  <a:pt x="3528084" y="149756"/>
                  <a:pt x="3541766" y="159116"/>
                  <a:pt x="3559048" y="160556"/>
                </a:cubicBezTo>
                <a:cubicBezTo>
                  <a:pt x="3565169" y="161276"/>
                  <a:pt x="3571650" y="159836"/>
                  <a:pt x="3577770" y="160556"/>
                </a:cubicBezTo>
                <a:cubicBezTo>
                  <a:pt x="3596853" y="163075"/>
                  <a:pt x="3617736" y="173155"/>
                  <a:pt x="3636818" y="179275"/>
                </a:cubicBezTo>
                <a:cubicBezTo>
                  <a:pt x="3652300" y="184675"/>
                  <a:pt x="3685425" y="191154"/>
                  <a:pt x="3686145" y="206274"/>
                </a:cubicBezTo>
                <a:cubicBezTo>
                  <a:pt x="3686865" y="223553"/>
                  <a:pt x="3656981" y="228953"/>
                  <a:pt x="3644739" y="228953"/>
                </a:cubicBezTo>
                <a:cubicBezTo>
                  <a:pt x="3623496" y="228953"/>
                  <a:pt x="3595773" y="216713"/>
                  <a:pt x="3573810" y="223553"/>
                </a:cubicBezTo>
                <a:cubicBezTo>
                  <a:pt x="3574170" y="253792"/>
                  <a:pt x="3606934" y="276831"/>
                  <a:pt x="3636818" y="272871"/>
                </a:cubicBezTo>
                <a:cubicBezTo>
                  <a:pt x="3639339" y="258832"/>
                  <a:pt x="3619536" y="266751"/>
                  <a:pt x="3621696" y="253072"/>
                </a:cubicBezTo>
                <a:cubicBezTo>
                  <a:pt x="3635018" y="242992"/>
                  <a:pt x="3651220" y="259912"/>
                  <a:pt x="3669943" y="257032"/>
                </a:cubicBezTo>
                <a:cubicBezTo>
                  <a:pt x="3677504" y="254872"/>
                  <a:pt x="3676063" y="244432"/>
                  <a:pt x="3677864" y="236873"/>
                </a:cubicBezTo>
                <a:cubicBezTo>
                  <a:pt x="3694066" y="227153"/>
                  <a:pt x="3713868" y="213114"/>
                  <a:pt x="3737991" y="223553"/>
                </a:cubicBezTo>
                <a:cubicBezTo>
                  <a:pt x="3739432" y="221033"/>
                  <a:pt x="3741232" y="219233"/>
                  <a:pt x="3743752" y="218153"/>
                </a:cubicBezTo>
                <a:cubicBezTo>
                  <a:pt x="3745192" y="203394"/>
                  <a:pt x="3727550" y="195834"/>
                  <a:pt x="3736911" y="181795"/>
                </a:cubicBezTo>
                <a:cubicBezTo>
                  <a:pt x="3741592" y="172795"/>
                  <a:pt x="3766435" y="175675"/>
                  <a:pt x="3770396" y="183595"/>
                </a:cubicBezTo>
                <a:cubicBezTo>
                  <a:pt x="3772196" y="192594"/>
                  <a:pt x="3764275" y="191514"/>
                  <a:pt x="3764995" y="199434"/>
                </a:cubicBezTo>
                <a:cubicBezTo>
                  <a:pt x="3769676" y="210234"/>
                  <a:pt x="3780477" y="211674"/>
                  <a:pt x="3786238" y="211674"/>
                </a:cubicBezTo>
                <a:cubicBezTo>
                  <a:pt x="3799559" y="210594"/>
                  <a:pt x="3802080" y="199074"/>
                  <a:pt x="3814321" y="192594"/>
                </a:cubicBezTo>
                <a:cubicBezTo>
                  <a:pt x="3819362" y="190074"/>
                  <a:pt x="3826563" y="190074"/>
                  <a:pt x="3833044" y="187555"/>
                </a:cubicBezTo>
                <a:cubicBezTo>
                  <a:pt x="3840605" y="184675"/>
                  <a:pt x="3847086" y="178195"/>
                  <a:pt x="3853206" y="176755"/>
                </a:cubicBezTo>
                <a:cubicBezTo>
                  <a:pt x="3857527" y="175675"/>
                  <a:pt x="3864368" y="176755"/>
                  <a:pt x="3870489" y="175315"/>
                </a:cubicBezTo>
                <a:cubicBezTo>
                  <a:pt x="3878410" y="173875"/>
                  <a:pt x="3886691" y="167395"/>
                  <a:pt x="3893172" y="167395"/>
                </a:cubicBezTo>
                <a:cubicBezTo>
                  <a:pt x="3901453" y="167395"/>
                  <a:pt x="3907214" y="176755"/>
                  <a:pt x="3917295" y="178195"/>
                </a:cubicBezTo>
                <a:cubicBezTo>
                  <a:pt x="3923056" y="178915"/>
                  <a:pt x="3929176" y="174955"/>
                  <a:pt x="3937457" y="174235"/>
                </a:cubicBezTo>
                <a:cubicBezTo>
                  <a:pt x="3943938" y="173155"/>
                  <a:pt x="3950779" y="174595"/>
                  <a:pt x="3956180" y="174235"/>
                </a:cubicBezTo>
                <a:cubicBezTo>
                  <a:pt x="3968782" y="172075"/>
                  <a:pt x="3977783" y="165595"/>
                  <a:pt x="3988224" y="166315"/>
                </a:cubicBezTo>
                <a:cubicBezTo>
                  <a:pt x="3995785" y="166675"/>
                  <a:pt x="4008747" y="176395"/>
                  <a:pt x="4013787" y="171355"/>
                </a:cubicBezTo>
                <a:cubicBezTo>
                  <a:pt x="4022429" y="162715"/>
                  <a:pt x="4001906" y="156236"/>
                  <a:pt x="4008387" y="148676"/>
                </a:cubicBezTo>
                <a:cubicBezTo>
                  <a:pt x="4028909" y="150116"/>
                  <a:pt x="4050512" y="149396"/>
                  <a:pt x="4071035" y="152636"/>
                </a:cubicBezTo>
                <a:cubicBezTo>
                  <a:pt x="4101639" y="156956"/>
                  <a:pt x="4130443" y="172075"/>
                  <a:pt x="4158166" y="172795"/>
                </a:cubicBezTo>
                <a:cubicBezTo>
                  <a:pt x="4155646" y="154076"/>
                  <a:pt x="4134043" y="159476"/>
                  <a:pt x="4124682" y="151196"/>
                </a:cubicBezTo>
                <a:cubicBezTo>
                  <a:pt x="4121802" y="148676"/>
                  <a:pt x="4109560" y="129237"/>
                  <a:pt x="4109920" y="123117"/>
                </a:cubicBezTo>
                <a:cubicBezTo>
                  <a:pt x="4110280" y="120237"/>
                  <a:pt x="4125042" y="94318"/>
                  <a:pt x="4128642" y="91078"/>
                </a:cubicBezTo>
                <a:cubicBezTo>
                  <a:pt x="4140164" y="79919"/>
                  <a:pt x="4179049" y="80279"/>
                  <a:pt x="4190210" y="95038"/>
                </a:cubicBezTo>
                <a:cubicBezTo>
                  <a:pt x="4197771" y="105478"/>
                  <a:pt x="4195251" y="120957"/>
                  <a:pt x="4206053" y="120597"/>
                </a:cubicBezTo>
                <a:cubicBezTo>
                  <a:pt x="4215774" y="120237"/>
                  <a:pt x="4220814" y="97198"/>
                  <a:pt x="4231616" y="96478"/>
                </a:cubicBezTo>
                <a:cubicBezTo>
                  <a:pt x="4240617" y="96118"/>
                  <a:pt x="4245298" y="111237"/>
                  <a:pt x="4254299" y="111237"/>
                </a:cubicBezTo>
                <a:cubicBezTo>
                  <a:pt x="4265100" y="110877"/>
                  <a:pt x="4273021" y="90358"/>
                  <a:pt x="4287783" y="89638"/>
                </a:cubicBezTo>
                <a:cubicBezTo>
                  <a:pt x="4295704" y="89638"/>
                  <a:pt x="4298225" y="93958"/>
                  <a:pt x="4310466" y="95038"/>
                </a:cubicBezTo>
                <a:cubicBezTo>
                  <a:pt x="4318747" y="89638"/>
                  <a:pt x="4307586" y="82799"/>
                  <a:pt x="4311906" y="75239"/>
                </a:cubicBezTo>
                <a:cubicBezTo>
                  <a:pt x="4326668" y="64079"/>
                  <a:pt x="4360873" y="72359"/>
                  <a:pt x="4379955" y="65519"/>
                </a:cubicBezTo>
                <a:cubicBezTo>
                  <a:pt x="4385356" y="59400"/>
                  <a:pt x="4373114" y="54720"/>
                  <a:pt x="4378515" y="48240"/>
                </a:cubicBezTo>
                <a:cubicBezTo>
                  <a:pt x="4395077" y="36720"/>
                  <a:pt x="4422801" y="36000"/>
                  <a:pt x="4450885" y="30961"/>
                </a:cubicBezTo>
                <a:cubicBezTo>
                  <a:pt x="4468167" y="28081"/>
                  <a:pt x="4484009" y="16201"/>
                  <a:pt x="4497691" y="14761"/>
                </a:cubicBezTo>
                <a:cubicBezTo>
                  <a:pt x="4511732" y="13681"/>
                  <a:pt x="4525054" y="23041"/>
                  <a:pt x="4538016" y="23041"/>
                </a:cubicBezTo>
                <a:cubicBezTo>
                  <a:pt x="4545577" y="22681"/>
                  <a:pt x="4554218" y="20521"/>
                  <a:pt x="4561779" y="17641"/>
                </a:cubicBezTo>
                <a:cubicBezTo>
                  <a:pt x="4569340" y="14761"/>
                  <a:pt x="4574381" y="7202"/>
                  <a:pt x="4581942" y="5762"/>
                </a:cubicBezTo>
                <a:cubicBezTo>
                  <a:pt x="4593823" y="2522"/>
                  <a:pt x="4608585" y="6842"/>
                  <a:pt x="4621907" y="5762"/>
                </a:cubicBezTo>
                <a:cubicBezTo>
                  <a:pt x="4636309" y="3962"/>
                  <a:pt x="4649270" y="-1438"/>
                  <a:pt x="4659352" y="3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47" name="Freeform 43">
            <a:extLst>
              <a:ext uri="{FF2B5EF4-FFF2-40B4-BE49-F238E27FC236}">
                <a16:creationId xmlns:a16="http://schemas.microsoft.com/office/drawing/2014/main" id="{4E063437-97EF-F340-8E16-CC8535FF2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1378" y="7988682"/>
            <a:ext cx="690292" cy="691904"/>
          </a:xfrm>
          <a:custGeom>
            <a:avLst/>
            <a:gdLst>
              <a:gd name="T0" fmla="*/ 651 w 652"/>
              <a:gd name="T1" fmla="*/ 325 h 652"/>
              <a:gd name="T2" fmla="*/ 651 w 652"/>
              <a:gd name="T3" fmla="*/ 325 h 652"/>
              <a:gd name="T4" fmla="*/ 326 w 652"/>
              <a:gd name="T5" fmla="*/ 651 h 652"/>
              <a:gd name="T6" fmla="*/ 326 w 652"/>
              <a:gd name="T7" fmla="*/ 651 h 652"/>
              <a:gd name="T8" fmla="*/ 0 w 652"/>
              <a:gd name="T9" fmla="*/ 325 h 652"/>
              <a:gd name="T10" fmla="*/ 0 w 652"/>
              <a:gd name="T11" fmla="*/ 325 h 652"/>
              <a:gd name="T12" fmla="*/ 326 w 652"/>
              <a:gd name="T13" fmla="*/ 0 h 652"/>
              <a:gd name="T14" fmla="*/ 326 w 652"/>
              <a:gd name="T15" fmla="*/ 0 h 652"/>
              <a:gd name="T16" fmla="*/ 651 w 652"/>
              <a:gd name="T17" fmla="*/ 325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652">
                <a:moveTo>
                  <a:pt x="651" y="325"/>
                </a:moveTo>
                <a:lnTo>
                  <a:pt x="651" y="325"/>
                </a:lnTo>
                <a:cubicBezTo>
                  <a:pt x="651" y="505"/>
                  <a:pt x="505" y="651"/>
                  <a:pt x="326" y="651"/>
                </a:cubicBezTo>
                <a:lnTo>
                  <a:pt x="326" y="651"/>
                </a:lnTo>
                <a:cubicBezTo>
                  <a:pt x="146" y="651"/>
                  <a:pt x="0" y="505"/>
                  <a:pt x="0" y="325"/>
                </a:cubicBezTo>
                <a:lnTo>
                  <a:pt x="0" y="325"/>
                </a:lnTo>
                <a:cubicBezTo>
                  <a:pt x="0" y="146"/>
                  <a:pt x="146" y="0"/>
                  <a:pt x="326" y="0"/>
                </a:cubicBezTo>
                <a:lnTo>
                  <a:pt x="326" y="0"/>
                </a:lnTo>
                <a:cubicBezTo>
                  <a:pt x="505" y="0"/>
                  <a:pt x="651" y="146"/>
                  <a:pt x="651" y="32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9" name="Freeform 45">
            <a:extLst>
              <a:ext uri="{FF2B5EF4-FFF2-40B4-BE49-F238E27FC236}">
                <a16:creationId xmlns:a16="http://schemas.microsoft.com/office/drawing/2014/main" id="{AB39A50A-E93A-DF48-ADB4-3CB356CCA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6170" y="7757709"/>
            <a:ext cx="3891060" cy="1153850"/>
          </a:xfrm>
          <a:prstGeom prst="wedgeRectCallout">
            <a:avLst>
              <a:gd name="adj1" fmla="val -56543"/>
              <a:gd name="adj2" fmla="val 849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0" name="Freeform 46">
            <a:extLst>
              <a:ext uri="{FF2B5EF4-FFF2-40B4-BE49-F238E27FC236}">
                <a16:creationId xmlns:a16="http://schemas.microsoft.com/office/drawing/2014/main" id="{75F0D468-91A3-8049-972D-D7CBE1324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1378" y="9266320"/>
            <a:ext cx="690292" cy="691904"/>
          </a:xfrm>
          <a:custGeom>
            <a:avLst/>
            <a:gdLst>
              <a:gd name="T0" fmla="*/ 651 w 652"/>
              <a:gd name="T1" fmla="*/ 325 h 652"/>
              <a:gd name="T2" fmla="*/ 651 w 652"/>
              <a:gd name="T3" fmla="*/ 325 h 652"/>
              <a:gd name="T4" fmla="*/ 326 w 652"/>
              <a:gd name="T5" fmla="*/ 651 h 652"/>
              <a:gd name="T6" fmla="*/ 326 w 652"/>
              <a:gd name="T7" fmla="*/ 651 h 652"/>
              <a:gd name="T8" fmla="*/ 0 w 652"/>
              <a:gd name="T9" fmla="*/ 325 h 652"/>
              <a:gd name="T10" fmla="*/ 0 w 652"/>
              <a:gd name="T11" fmla="*/ 325 h 652"/>
              <a:gd name="T12" fmla="*/ 326 w 652"/>
              <a:gd name="T13" fmla="*/ 0 h 652"/>
              <a:gd name="T14" fmla="*/ 326 w 652"/>
              <a:gd name="T15" fmla="*/ 0 h 652"/>
              <a:gd name="T16" fmla="*/ 651 w 652"/>
              <a:gd name="T17" fmla="*/ 325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652">
                <a:moveTo>
                  <a:pt x="651" y="325"/>
                </a:moveTo>
                <a:lnTo>
                  <a:pt x="651" y="325"/>
                </a:lnTo>
                <a:cubicBezTo>
                  <a:pt x="651" y="505"/>
                  <a:pt x="505" y="651"/>
                  <a:pt x="326" y="651"/>
                </a:cubicBezTo>
                <a:lnTo>
                  <a:pt x="326" y="651"/>
                </a:lnTo>
                <a:cubicBezTo>
                  <a:pt x="146" y="651"/>
                  <a:pt x="0" y="505"/>
                  <a:pt x="0" y="325"/>
                </a:cubicBezTo>
                <a:lnTo>
                  <a:pt x="0" y="325"/>
                </a:lnTo>
                <a:cubicBezTo>
                  <a:pt x="0" y="146"/>
                  <a:pt x="146" y="0"/>
                  <a:pt x="326" y="0"/>
                </a:cubicBezTo>
                <a:lnTo>
                  <a:pt x="326" y="0"/>
                </a:lnTo>
                <a:cubicBezTo>
                  <a:pt x="505" y="0"/>
                  <a:pt x="651" y="146"/>
                  <a:pt x="651" y="32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3" name="Freeform 49">
            <a:extLst>
              <a:ext uri="{FF2B5EF4-FFF2-40B4-BE49-F238E27FC236}">
                <a16:creationId xmlns:a16="http://schemas.microsoft.com/office/drawing/2014/main" id="{CAA08846-80E8-1C41-99C3-C23A627F8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1378" y="10543958"/>
            <a:ext cx="690292" cy="691904"/>
          </a:xfrm>
          <a:custGeom>
            <a:avLst/>
            <a:gdLst>
              <a:gd name="T0" fmla="*/ 651 w 652"/>
              <a:gd name="T1" fmla="*/ 325 h 652"/>
              <a:gd name="T2" fmla="*/ 651 w 652"/>
              <a:gd name="T3" fmla="*/ 325 h 652"/>
              <a:gd name="T4" fmla="*/ 326 w 652"/>
              <a:gd name="T5" fmla="*/ 651 h 652"/>
              <a:gd name="T6" fmla="*/ 326 w 652"/>
              <a:gd name="T7" fmla="*/ 651 h 652"/>
              <a:gd name="T8" fmla="*/ 0 w 652"/>
              <a:gd name="T9" fmla="*/ 325 h 652"/>
              <a:gd name="T10" fmla="*/ 0 w 652"/>
              <a:gd name="T11" fmla="*/ 325 h 652"/>
              <a:gd name="T12" fmla="*/ 326 w 652"/>
              <a:gd name="T13" fmla="*/ 0 h 652"/>
              <a:gd name="T14" fmla="*/ 326 w 652"/>
              <a:gd name="T15" fmla="*/ 0 h 652"/>
              <a:gd name="T16" fmla="*/ 651 w 652"/>
              <a:gd name="T17" fmla="*/ 325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652">
                <a:moveTo>
                  <a:pt x="651" y="325"/>
                </a:moveTo>
                <a:lnTo>
                  <a:pt x="651" y="325"/>
                </a:lnTo>
                <a:cubicBezTo>
                  <a:pt x="651" y="505"/>
                  <a:pt x="505" y="651"/>
                  <a:pt x="326" y="651"/>
                </a:cubicBezTo>
                <a:lnTo>
                  <a:pt x="326" y="651"/>
                </a:lnTo>
                <a:cubicBezTo>
                  <a:pt x="146" y="651"/>
                  <a:pt x="0" y="505"/>
                  <a:pt x="0" y="325"/>
                </a:cubicBezTo>
                <a:lnTo>
                  <a:pt x="0" y="325"/>
                </a:lnTo>
                <a:cubicBezTo>
                  <a:pt x="0" y="146"/>
                  <a:pt x="146" y="0"/>
                  <a:pt x="326" y="0"/>
                </a:cubicBezTo>
                <a:lnTo>
                  <a:pt x="326" y="0"/>
                </a:lnTo>
                <a:cubicBezTo>
                  <a:pt x="505" y="0"/>
                  <a:pt x="651" y="146"/>
                  <a:pt x="651" y="32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6" name="Freeform 52">
            <a:extLst>
              <a:ext uri="{FF2B5EF4-FFF2-40B4-BE49-F238E27FC236}">
                <a16:creationId xmlns:a16="http://schemas.microsoft.com/office/drawing/2014/main" id="{95283347-D6FE-5741-9DB3-5E8003775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1378" y="11821596"/>
            <a:ext cx="690292" cy="691904"/>
          </a:xfrm>
          <a:custGeom>
            <a:avLst/>
            <a:gdLst>
              <a:gd name="T0" fmla="*/ 651 w 652"/>
              <a:gd name="T1" fmla="*/ 325 h 652"/>
              <a:gd name="T2" fmla="*/ 651 w 652"/>
              <a:gd name="T3" fmla="*/ 325 h 652"/>
              <a:gd name="T4" fmla="*/ 326 w 652"/>
              <a:gd name="T5" fmla="*/ 651 h 652"/>
              <a:gd name="T6" fmla="*/ 326 w 652"/>
              <a:gd name="T7" fmla="*/ 651 h 652"/>
              <a:gd name="T8" fmla="*/ 0 w 652"/>
              <a:gd name="T9" fmla="*/ 325 h 652"/>
              <a:gd name="T10" fmla="*/ 0 w 652"/>
              <a:gd name="T11" fmla="*/ 325 h 652"/>
              <a:gd name="T12" fmla="*/ 326 w 652"/>
              <a:gd name="T13" fmla="*/ 0 h 652"/>
              <a:gd name="T14" fmla="*/ 326 w 652"/>
              <a:gd name="T15" fmla="*/ 0 h 652"/>
              <a:gd name="T16" fmla="*/ 651 w 652"/>
              <a:gd name="T17" fmla="*/ 325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652">
                <a:moveTo>
                  <a:pt x="651" y="325"/>
                </a:moveTo>
                <a:lnTo>
                  <a:pt x="651" y="325"/>
                </a:lnTo>
                <a:cubicBezTo>
                  <a:pt x="651" y="505"/>
                  <a:pt x="505" y="651"/>
                  <a:pt x="326" y="651"/>
                </a:cubicBezTo>
                <a:lnTo>
                  <a:pt x="326" y="651"/>
                </a:lnTo>
                <a:cubicBezTo>
                  <a:pt x="146" y="651"/>
                  <a:pt x="0" y="505"/>
                  <a:pt x="0" y="325"/>
                </a:cubicBezTo>
                <a:lnTo>
                  <a:pt x="0" y="325"/>
                </a:lnTo>
                <a:cubicBezTo>
                  <a:pt x="0" y="146"/>
                  <a:pt x="146" y="0"/>
                  <a:pt x="326" y="0"/>
                </a:cubicBezTo>
                <a:lnTo>
                  <a:pt x="326" y="0"/>
                </a:lnTo>
                <a:cubicBezTo>
                  <a:pt x="505" y="0"/>
                  <a:pt x="651" y="146"/>
                  <a:pt x="651" y="32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1" name="Freeform 45">
            <a:extLst>
              <a:ext uri="{FF2B5EF4-FFF2-40B4-BE49-F238E27FC236}">
                <a16:creationId xmlns:a16="http://schemas.microsoft.com/office/drawing/2014/main" id="{48F9D590-3C15-BD42-8B06-D448E8930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6170" y="9035347"/>
            <a:ext cx="3891060" cy="1153850"/>
          </a:xfrm>
          <a:prstGeom prst="wedgeRectCallout">
            <a:avLst>
              <a:gd name="adj1" fmla="val -56543"/>
              <a:gd name="adj2" fmla="val 849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2" name="Freeform 45">
            <a:extLst>
              <a:ext uri="{FF2B5EF4-FFF2-40B4-BE49-F238E27FC236}">
                <a16:creationId xmlns:a16="http://schemas.microsoft.com/office/drawing/2014/main" id="{E86E18FC-EBDB-654E-9DEF-0862C0F18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6170" y="10312985"/>
            <a:ext cx="3891060" cy="1153850"/>
          </a:xfrm>
          <a:prstGeom prst="wedgeRectCallout">
            <a:avLst>
              <a:gd name="adj1" fmla="val -56543"/>
              <a:gd name="adj2" fmla="val 849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3" name="Freeform 45">
            <a:extLst>
              <a:ext uri="{FF2B5EF4-FFF2-40B4-BE49-F238E27FC236}">
                <a16:creationId xmlns:a16="http://schemas.microsoft.com/office/drawing/2014/main" id="{4C55CACF-BC5E-9E49-9A0C-FD3FA9C29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6170" y="11590623"/>
            <a:ext cx="3891060" cy="1153850"/>
          </a:xfrm>
          <a:prstGeom prst="wedgeRectCallout">
            <a:avLst>
              <a:gd name="adj1" fmla="val -56543"/>
              <a:gd name="adj2" fmla="val 849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28178B1-7AF5-7741-942B-6FA220434D90}"/>
              </a:ext>
            </a:extLst>
          </p:cNvPr>
          <p:cNvSpPr txBox="1"/>
          <p:nvPr/>
        </p:nvSpPr>
        <p:spPr>
          <a:xfrm>
            <a:off x="6428630" y="8999957"/>
            <a:ext cx="1245854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All Files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32BD753-88B7-094F-9FA5-805712F8EEA2}"/>
              </a:ext>
            </a:extLst>
          </p:cNvPr>
          <p:cNvSpPr txBox="1"/>
          <p:nvPr/>
        </p:nvSpPr>
        <p:spPr>
          <a:xfrm>
            <a:off x="6428630" y="3865238"/>
            <a:ext cx="1782860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2A567BA-B821-0445-B566-693D5FACC5EF}"/>
              </a:ext>
            </a:extLst>
          </p:cNvPr>
          <p:cNvGrpSpPr/>
          <p:nvPr/>
        </p:nvGrpSpPr>
        <p:grpSpPr>
          <a:xfrm>
            <a:off x="6438531" y="4515281"/>
            <a:ext cx="1643179" cy="430887"/>
            <a:chOff x="6640143" y="4515281"/>
            <a:chExt cx="1643179" cy="430887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15282342-876A-054C-9EB4-6BE0F3936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0143" y="4518819"/>
              <a:ext cx="1643179" cy="41850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39A2E382-D4F1-C24D-9E67-85A28A1A7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6412" y="4680077"/>
              <a:ext cx="167028" cy="122866"/>
            </a:xfrm>
            <a:custGeom>
              <a:avLst/>
              <a:gdLst>
                <a:gd name="T0" fmla="*/ 75 w 162"/>
                <a:gd name="T1" fmla="*/ 136 h 140"/>
                <a:gd name="T2" fmla="*/ 2 w 162"/>
                <a:gd name="T3" fmla="*/ 8 h 140"/>
                <a:gd name="T4" fmla="*/ 2 w 162"/>
                <a:gd name="T5" fmla="*/ 8 h 140"/>
                <a:gd name="T6" fmla="*/ 7 w 162"/>
                <a:gd name="T7" fmla="*/ 0 h 140"/>
                <a:gd name="T8" fmla="*/ 154 w 162"/>
                <a:gd name="T9" fmla="*/ 0 h 140"/>
                <a:gd name="T10" fmla="*/ 154 w 162"/>
                <a:gd name="T11" fmla="*/ 0 h 140"/>
                <a:gd name="T12" fmla="*/ 158 w 162"/>
                <a:gd name="T13" fmla="*/ 8 h 140"/>
                <a:gd name="T14" fmla="*/ 85 w 162"/>
                <a:gd name="T15" fmla="*/ 136 h 140"/>
                <a:gd name="T16" fmla="*/ 85 w 162"/>
                <a:gd name="T17" fmla="*/ 136 h 140"/>
                <a:gd name="T18" fmla="*/ 75 w 162"/>
                <a:gd name="T19" fmla="*/ 13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140">
                  <a:moveTo>
                    <a:pt x="75" y="136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0" y="4"/>
                    <a:pt x="2" y="0"/>
                    <a:pt x="7" y="0"/>
                  </a:cubicBezTo>
                  <a:lnTo>
                    <a:pt x="154" y="0"/>
                  </a:lnTo>
                  <a:lnTo>
                    <a:pt x="154" y="0"/>
                  </a:lnTo>
                  <a:cubicBezTo>
                    <a:pt x="158" y="0"/>
                    <a:pt x="161" y="4"/>
                    <a:pt x="158" y="8"/>
                  </a:cubicBezTo>
                  <a:lnTo>
                    <a:pt x="85" y="136"/>
                  </a:lnTo>
                  <a:lnTo>
                    <a:pt x="85" y="136"/>
                  </a:lnTo>
                  <a:cubicBezTo>
                    <a:pt x="82" y="139"/>
                    <a:pt x="78" y="139"/>
                    <a:pt x="75" y="1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E756167-0BB5-844A-A480-AE9506989C3B}"/>
                </a:ext>
              </a:extLst>
            </p:cNvPr>
            <p:cNvSpPr txBox="1"/>
            <p:nvPr/>
          </p:nvSpPr>
          <p:spPr>
            <a:xfrm>
              <a:off x="6966633" y="4515281"/>
              <a:ext cx="543739" cy="43088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All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1138DD47-86A9-DF47-8A05-4F803331F9E8}"/>
              </a:ext>
            </a:extLst>
          </p:cNvPr>
          <p:cNvSpPr txBox="1"/>
          <p:nvPr/>
        </p:nvSpPr>
        <p:spPr>
          <a:xfrm>
            <a:off x="17402268" y="3801846"/>
            <a:ext cx="2565126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Latest Download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92C248B-A7F3-4A44-AE20-BB2848CE912D}"/>
              </a:ext>
            </a:extLst>
          </p:cNvPr>
          <p:cNvSpPr txBox="1"/>
          <p:nvPr/>
        </p:nvSpPr>
        <p:spPr>
          <a:xfrm>
            <a:off x="17402268" y="7117295"/>
            <a:ext cx="2856872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Recent Comments</a:t>
            </a:r>
          </a:p>
        </p:txBody>
      </p:sp>
      <p:sp>
        <p:nvSpPr>
          <p:cNvPr id="82" name="Subtitle 2">
            <a:extLst>
              <a:ext uri="{FF2B5EF4-FFF2-40B4-BE49-F238E27FC236}">
                <a16:creationId xmlns:a16="http://schemas.microsoft.com/office/drawing/2014/main" id="{6FE568D1-66CF-E04E-ADD7-EE726AA80F2E}"/>
              </a:ext>
            </a:extLst>
          </p:cNvPr>
          <p:cNvSpPr txBox="1">
            <a:spLocks/>
          </p:cNvSpPr>
          <p:nvPr/>
        </p:nvSpPr>
        <p:spPr>
          <a:xfrm>
            <a:off x="18688529" y="7898970"/>
            <a:ext cx="3586342" cy="87132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“You can customize anything you see in this text-box.”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2BF1C2AF-9B77-7B4E-B3CE-7CC6996D0D2F}"/>
              </a:ext>
            </a:extLst>
          </p:cNvPr>
          <p:cNvSpPr txBox="1">
            <a:spLocks/>
          </p:cNvSpPr>
          <p:nvPr/>
        </p:nvSpPr>
        <p:spPr>
          <a:xfrm>
            <a:off x="18688529" y="9176607"/>
            <a:ext cx="3586342" cy="87132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“You can customize anything you see in this text-box.”</a:t>
            </a:r>
          </a:p>
        </p:txBody>
      </p:sp>
      <p:sp>
        <p:nvSpPr>
          <p:cNvPr id="84" name="Subtitle 2">
            <a:extLst>
              <a:ext uri="{FF2B5EF4-FFF2-40B4-BE49-F238E27FC236}">
                <a16:creationId xmlns:a16="http://schemas.microsoft.com/office/drawing/2014/main" id="{083D808B-AFB7-674C-BA48-55FAE70A9048}"/>
              </a:ext>
            </a:extLst>
          </p:cNvPr>
          <p:cNvSpPr txBox="1">
            <a:spLocks/>
          </p:cNvSpPr>
          <p:nvPr/>
        </p:nvSpPr>
        <p:spPr>
          <a:xfrm>
            <a:off x="18688529" y="10476037"/>
            <a:ext cx="3586342" cy="87132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“You can customize anything you see in this text-box.”</a:t>
            </a: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id="{AEEB38B9-68BB-4443-AFFB-F39B339A5723}"/>
              </a:ext>
            </a:extLst>
          </p:cNvPr>
          <p:cNvSpPr txBox="1">
            <a:spLocks/>
          </p:cNvSpPr>
          <p:nvPr/>
        </p:nvSpPr>
        <p:spPr>
          <a:xfrm>
            <a:off x="18688529" y="11731883"/>
            <a:ext cx="3586342" cy="87132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“You can customize anything you see in this text-box.”</a:t>
            </a:r>
          </a:p>
        </p:txBody>
      </p:sp>
      <p:sp>
        <p:nvSpPr>
          <p:cNvPr id="86" name="Shape 2614">
            <a:extLst>
              <a:ext uri="{FF2B5EF4-FFF2-40B4-BE49-F238E27FC236}">
                <a16:creationId xmlns:a16="http://schemas.microsoft.com/office/drawing/2014/main" id="{2F789DEA-8E4B-4A49-848C-D85FA01A9468}"/>
              </a:ext>
            </a:extLst>
          </p:cNvPr>
          <p:cNvSpPr>
            <a:spLocks noChangeAspect="1"/>
          </p:cNvSpPr>
          <p:nvPr/>
        </p:nvSpPr>
        <p:spPr>
          <a:xfrm>
            <a:off x="17600307" y="8088416"/>
            <a:ext cx="492436" cy="492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87" name="Shape 2615">
            <a:extLst>
              <a:ext uri="{FF2B5EF4-FFF2-40B4-BE49-F238E27FC236}">
                <a16:creationId xmlns:a16="http://schemas.microsoft.com/office/drawing/2014/main" id="{315A4FE7-0C38-A041-ACBE-44CC8335C8B8}"/>
              </a:ext>
            </a:extLst>
          </p:cNvPr>
          <p:cNvSpPr>
            <a:spLocks noChangeAspect="1"/>
          </p:cNvSpPr>
          <p:nvPr/>
        </p:nvSpPr>
        <p:spPr>
          <a:xfrm>
            <a:off x="17600306" y="9366054"/>
            <a:ext cx="492436" cy="492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88" name="Shape 2614">
            <a:extLst>
              <a:ext uri="{FF2B5EF4-FFF2-40B4-BE49-F238E27FC236}">
                <a16:creationId xmlns:a16="http://schemas.microsoft.com/office/drawing/2014/main" id="{B19991EE-B263-2E43-84AA-D0C93C1B1A29}"/>
              </a:ext>
            </a:extLst>
          </p:cNvPr>
          <p:cNvSpPr>
            <a:spLocks noChangeAspect="1"/>
          </p:cNvSpPr>
          <p:nvPr/>
        </p:nvSpPr>
        <p:spPr>
          <a:xfrm>
            <a:off x="17600307" y="10644353"/>
            <a:ext cx="492436" cy="492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89" name="Shape 2615">
            <a:extLst>
              <a:ext uri="{FF2B5EF4-FFF2-40B4-BE49-F238E27FC236}">
                <a16:creationId xmlns:a16="http://schemas.microsoft.com/office/drawing/2014/main" id="{3CBEF812-6FFE-404C-A703-F5995D2886DE}"/>
              </a:ext>
            </a:extLst>
          </p:cNvPr>
          <p:cNvSpPr>
            <a:spLocks noChangeAspect="1"/>
          </p:cNvSpPr>
          <p:nvPr/>
        </p:nvSpPr>
        <p:spPr>
          <a:xfrm>
            <a:off x="17600306" y="11921991"/>
            <a:ext cx="492436" cy="492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0" name="Freeform 43">
            <a:extLst>
              <a:ext uri="{FF2B5EF4-FFF2-40B4-BE49-F238E27FC236}">
                <a16:creationId xmlns:a16="http://schemas.microsoft.com/office/drawing/2014/main" id="{4C4840D0-2C96-7A44-8713-69DBE2E0A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0921" y="2719311"/>
            <a:ext cx="690292" cy="691904"/>
          </a:xfrm>
          <a:custGeom>
            <a:avLst/>
            <a:gdLst>
              <a:gd name="T0" fmla="*/ 651 w 652"/>
              <a:gd name="T1" fmla="*/ 325 h 652"/>
              <a:gd name="T2" fmla="*/ 651 w 652"/>
              <a:gd name="T3" fmla="*/ 325 h 652"/>
              <a:gd name="T4" fmla="*/ 326 w 652"/>
              <a:gd name="T5" fmla="*/ 651 h 652"/>
              <a:gd name="T6" fmla="*/ 326 w 652"/>
              <a:gd name="T7" fmla="*/ 651 h 652"/>
              <a:gd name="T8" fmla="*/ 0 w 652"/>
              <a:gd name="T9" fmla="*/ 325 h 652"/>
              <a:gd name="T10" fmla="*/ 0 w 652"/>
              <a:gd name="T11" fmla="*/ 325 h 652"/>
              <a:gd name="T12" fmla="*/ 326 w 652"/>
              <a:gd name="T13" fmla="*/ 0 h 652"/>
              <a:gd name="T14" fmla="*/ 326 w 652"/>
              <a:gd name="T15" fmla="*/ 0 h 652"/>
              <a:gd name="T16" fmla="*/ 651 w 652"/>
              <a:gd name="T17" fmla="*/ 325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652">
                <a:moveTo>
                  <a:pt x="651" y="325"/>
                </a:moveTo>
                <a:lnTo>
                  <a:pt x="651" y="325"/>
                </a:lnTo>
                <a:cubicBezTo>
                  <a:pt x="651" y="505"/>
                  <a:pt x="505" y="651"/>
                  <a:pt x="326" y="651"/>
                </a:cubicBezTo>
                <a:lnTo>
                  <a:pt x="326" y="651"/>
                </a:lnTo>
                <a:cubicBezTo>
                  <a:pt x="146" y="651"/>
                  <a:pt x="0" y="505"/>
                  <a:pt x="0" y="325"/>
                </a:cubicBezTo>
                <a:lnTo>
                  <a:pt x="0" y="325"/>
                </a:lnTo>
                <a:cubicBezTo>
                  <a:pt x="0" y="146"/>
                  <a:pt x="146" y="0"/>
                  <a:pt x="326" y="0"/>
                </a:cubicBezTo>
                <a:lnTo>
                  <a:pt x="326" y="0"/>
                </a:lnTo>
                <a:cubicBezTo>
                  <a:pt x="505" y="0"/>
                  <a:pt x="651" y="146"/>
                  <a:pt x="651" y="32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79449C8-E017-1E49-A46F-63A3BB0DAE4A}"/>
              </a:ext>
            </a:extLst>
          </p:cNvPr>
          <p:cNvSpPr txBox="1"/>
          <p:nvPr/>
        </p:nvSpPr>
        <p:spPr>
          <a:xfrm>
            <a:off x="20540514" y="2849820"/>
            <a:ext cx="2066591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James Smith</a:t>
            </a:r>
          </a:p>
        </p:txBody>
      </p:sp>
      <p:sp>
        <p:nvSpPr>
          <p:cNvPr id="93" name="Shape 2571">
            <a:extLst>
              <a:ext uri="{FF2B5EF4-FFF2-40B4-BE49-F238E27FC236}">
                <a16:creationId xmlns:a16="http://schemas.microsoft.com/office/drawing/2014/main" id="{69690724-FBD7-DE4F-A4E7-68B3E2AB672B}"/>
              </a:ext>
            </a:extLst>
          </p:cNvPr>
          <p:cNvSpPr>
            <a:spLocks noChangeAspect="1"/>
          </p:cNvSpPr>
          <p:nvPr/>
        </p:nvSpPr>
        <p:spPr>
          <a:xfrm>
            <a:off x="14116261" y="2915610"/>
            <a:ext cx="299308" cy="29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4" name="Shape 2591">
            <a:extLst>
              <a:ext uri="{FF2B5EF4-FFF2-40B4-BE49-F238E27FC236}">
                <a16:creationId xmlns:a16="http://schemas.microsoft.com/office/drawing/2014/main" id="{ED097113-0909-4245-A3BB-AEBB35536C3E}"/>
              </a:ext>
            </a:extLst>
          </p:cNvPr>
          <p:cNvSpPr>
            <a:spLocks noChangeAspect="1"/>
          </p:cNvSpPr>
          <p:nvPr/>
        </p:nvSpPr>
        <p:spPr>
          <a:xfrm>
            <a:off x="15373380" y="2915610"/>
            <a:ext cx="299308" cy="29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5" name="Shape 2616">
            <a:extLst>
              <a:ext uri="{FF2B5EF4-FFF2-40B4-BE49-F238E27FC236}">
                <a16:creationId xmlns:a16="http://schemas.microsoft.com/office/drawing/2014/main" id="{370BB3D4-6890-8044-ADF6-7A2E028B734A}"/>
              </a:ext>
            </a:extLst>
          </p:cNvPr>
          <p:cNvSpPr>
            <a:spLocks noChangeAspect="1"/>
          </p:cNvSpPr>
          <p:nvPr/>
        </p:nvSpPr>
        <p:spPr>
          <a:xfrm>
            <a:off x="16630499" y="2929180"/>
            <a:ext cx="299308" cy="27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FC2230E-7A40-A54B-A022-E981AAEC84A1}"/>
              </a:ext>
            </a:extLst>
          </p:cNvPr>
          <p:cNvSpPr txBox="1"/>
          <p:nvPr/>
        </p:nvSpPr>
        <p:spPr>
          <a:xfrm>
            <a:off x="1937595" y="2772876"/>
            <a:ext cx="287450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User Panel UI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4A7C238-6BB1-5C42-A3D8-CE04B0A4F719}"/>
              </a:ext>
            </a:extLst>
          </p:cNvPr>
          <p:cNvSpPr txBox="1"/>
          <p:nvPr/>
        </p:nvSpPr>
        <p:spPr>
          <a:xfrm>
            <a:off x="7388524" y="9798253"/>
            <a:ext cx="1435008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Earnings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F9110D2-824A-6340-9D69-C9C2C80C342D}"/>
              </a:ext>
            </a:extLst>
          </p:cNvPr>
          <p:cNvSpPr txBox="1"/>
          <p:nvPr/>
        </p:nvSpPr>
        <p:spPr>
          <a:xfrm>
            <a:off x="7319595" y="10435729"/>
            <a:ext cx="157286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$2,345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71A18A3-C2AF-FB40-B25E-85A1E7B1395E}"/>
              </a:ext>
            </a:extLst>
          </p:cNvPr>
          <p:cNvSpPr txBox="1"/>
          <p:nvPr/>
        </p:nvSpPr>
        <p:spPr>
          <a:xfrm>
            <a:off x="6635637" y="11039233"/>
            <a:ext cx="2935744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*you can customize this,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8095752-D139-D149-AA75-C53793A1DF58}"/>
              </a:ext>
            </a:extLst>
          </p:cNvPr>
          <p:cNvSpPr txBox="1"/>
          <p:nvPr/>
        </p:nvSpPr>
        <p:spPr>
          <a:xfrm>
            <a:off x="10659655" y="9798253"/>
            <a:ext cx="1784464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Downloads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D4ED86F-D039-334D-9258-D325808A3CE7}"/>
              </a:ext>
            </a:extLst>
          </p:cNvPr>
          <p:cNvSpPr txBox="1"/>
          <p:nvPr/>
        </p:nvSpPr>
        <p:spPr>
          <a:xfrm>
            <a:off x="10471303" y="10435729"/>
            <a:ext cx="216116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2,345,678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EB382DD-8DB7-4741-BB27-D7452CE34162}"/>
              </a:ext>
            </a:extLst>
          </p:cNvPr>
          <p:cNvSpPr txBox="1"/>
          <p:nvPr/>
        </p:nvSpPr>
        <p:spPr>
          <a:xfrm>
            <a:off x="10081495" y="11039233"/>
            <a:ext cx="2935744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*you can customize this,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D521391-E062-FD48-A8F4-91EA947B60B2}"/>
              </a:ext>
            </a:extLst>
          </p:cNvPr>
          <p:cNvSpPr txBox="1"/>
          <p:nvPr/>
        </p:nvSpPr>
        <p:spPr>
          <a:xfrm>
            <a:off x="14246581" y="9798253"/>
            <a:ext cx="1502334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Favorites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4EB9693-14D7-9349-8F66-9EDD64206179}"/>
              </a:ext>
            </a:extLst>
          </p:cNvPr>
          <p:cNvSpPr txBox="1"/>
          <p:nvPr/>
        </p:nvSpPr>
        <p:spPr>
          <a:xfrm>
            <a:off x="14083073" y="10435729"/>
            <a:ext cx="182934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457,345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406F078-9024-BD45-BC66-760894A6EDA8}"/>
              </a:ext>
            </a:extLst>
          </p:cNvPr>
          <p:cNvSpPr txBox="1"/>
          <p:nvPr/>
        </p:nvSpPr>
        <p:spPr>
          <a:xfrm>
            <a:off x="13527355" y="11039233"/>
            <a:ext cx="2935744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*you can customize this,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5473E2F-3E62-C541-9B77-981228F83299}"/>
              </a:ext>
            </a:extLst>
          </p:cNvPr>
          <p:cNvSpPr txBox="1"/>
          <p:nvPr/>
        </p:nvSpPr>
        <p:spPr>
          <a:xfrm>
            <a:off x="6438530" y="12259695"/>
            <a:ext cx="10223577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Last update: 08/28/2020. You can customize anything you see in this text-box.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0B3D52D-639F-5E42-A136-128126054423}"/>
              </a:ext>
            </a:extLst>
          </p:cNvPr>
          <p:cNvSpPr txBox="1"/>
          <p:nvPr/>
        </p:nvSpPr>
        <p:spPr>
          <a:xfrm>
            <a:off x="2883118" y="4142191"/>
            <a:ext cx="158485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Dashboard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DAA7B3F-6DE0-F740-A727-0656CAF8AED6}"/>
              </a:ext>
            </a:extLst>
          </p:cNvPr>
          <p:cNvSpPr txBox="1"/>
          <p:nvPr/>
        </p:nvSpPr>
        <p:spPr>
          <a:xfrm>
            <a:off x="2883118" y="5021641"/>
            <a:ext cx="143020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Messages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4F7C0A9-9F79-8A4A-AFAB-66E115DC4D1B}"/>
              </a:ext>
            </a:extLst>
          </p:cNvPr>
          <p:cNvSpPr txBox="1"/>
          <p:nvPr/>
        </p:nvSpPr>
        <p:spPr>
          <a:xfrm>
            <a:off x="2883118" y="5901091"/>
            <a:ext cx="121700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Account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843426F5-4B61-D744-BC0C-0CB7FC544B23}"/>
              </a:ext>
            </a:extLst>
          </p:cNvPr>
          <p:cNvSpPr txBox="1"/>
          <p:nvPr/>
        </p:nvSpPr>
        <p:spPr>
          <a:xfrm>
            <a:off x="2883118" y="6780541"/>
            <a:ext cx="8787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Chart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01064400-BE23-B84E-A56B-74A6AE66752E}"/>
              </a:ext>
            </a:extLst>
          </p:cNvPr>
          <p:cNvSpPr txBox="1"/>
          <p:nvPr/>
        </p:nvSpPr>
        <p:spPr>
          <a:xfrm>
            <a:off x="2883118" y="7659991"/>
            <a:ext cx="132119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Calendar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C508B28-E995-2E41-8E93-51D0E7488D97}"/>
              </a:ext>
            </a:extLst>
          </p:cNvPr>
          <p:cNvSpPr txBox="1"/>
          <p:nvPr/>
        </p:nvSpPr>
        <p:spPr>
          <a:xfrm>
            <a:off x="2883118" y="8539440"/>
            <a:ext cx="117692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Reports</a:t>
            </a:r>
          </a:p>
        </p:txBody>
      </p:sp>
      <p:sp>
        <p:nvSpPr>
          <p:cNvPr id="140" name="Shape 2525">
            <a:extLst>
              <a:ext uri="{FF2B5EF4-FFF2-40B4-BE49-F238E27FC236}">
                <a16:creationId xmlns:a16="http://schemas.microsoft.com/office/drawing/2014/main" id="{576FBCA8-C29B-B140-BCF1-3D2EBF56EBC1}"/>
              </a:ext>
            </a:extLst>
          </p:cNvPr>
          <p:cNvSpPr>
            <a:spLocks noChangeAspect="1"/>
          </p:cNvSpPr>
          <p:nvPr/>
        </p:nvSpPr>
        <p:spPr>
          <a:xfrm>
            <a:off x="2038195" y="4136898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1" name="Shape 2545">
            <a:extLst>
              <a:ext uri="{FF2B5EF4-FFF2-40B4-BE49-F238E27FC236}">
                <a16:creationId xmlns:a16="http://schemas.microsoft.com/office/drawing/2014/main" id="{43C29963-9981-304C-9C97-84942E2F1413}"/>
              </a:ext>
            </a:extLst>
          </p:cNvPr>
          <p:cNvSpPr>
            <a:spLocks noChangeAspect="1"/>
          </p:cNvSpPr>
          <p:nvPr/>
        </p:nvSpPr>
        <p:spPr>
          <a:xfrm>
            <a:off x="2038195" y="6776086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2" name="Shape 2614">
            <a:extLst>
              <a:ext uri="{FF2B5EF4-FFF2-40B4-BE49-F238E27FC236}">
                <a16:creationId xmlns:a16="http://schemas.microsoft.com/office/drawing/2014/main" id="{FE67BFFA-B610-6A4C-8F0C-E0E7AE20E6F1}"/>
              </a:ext>
            </a:extLst>
          </p:cNvPr>
          <p:cNvSpPr>
            <a:spLocks noChangeAspect="1"/>
          </p:cNvSpPr>
          <p:nvPr/>
        </p:nvSpPr>
        <p:spPr>
          <a:xfrm>
            <a:off x="2038195" y="5874455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3" name="Shape 2623">
            <a:extLst>
              <a:ext uri="{FF2B5EF4-FFF2-40B4-BE49-F238E27FC236}">
                <a16:creationId xmlns:a16="http://schemas.microsoft.com/office/drawing/2014/main" id="{D5EC147C-505A-5440-A37C-7DCB577FDD8D}"/>
              </a:ext>
            </a:extLst>
          </p:cNvPr>
          <p:cNvSpPr>
            <a:spLocks noChangeAspect="1"/>
          </p:cNvSpPr>
          <p:nvPr/>
        </p:nvSpPr>
        <p:spPr>
          <a:xfrm>
            <a:off x="2038195" y="7659991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4" name="Shape 2625">
            <a:extLst>
              <a:ext uri="{FF2B5EF4-FFF2-40B4-BE49-F238E27FC236}">
                <a16:creationId xmlns:a16="http://schemas.microsoft.com/office/drawing/2014/main" id="{56C99239-EFF5-7D4D-88BD-81D2C0ADD010}"/>
              </a:ext>
            </a:extLst>
          </p:cNvPr>
          <p:cNvSpPr>
            <a:spLocks noChangeAspect="1"/>
          </p:cNvSpPr>
          <p:nvPr/>
        </p:nvSpPr>
        <p:spPr>
          <a:xfrm>
            <a:off x="2038195" y="8574281"/>
            <a:ext cx="441472" cy="36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5" name="Shape 2836">
            <a:extLst>
              <a:ext uri="{FF2B5EF4-FFF2-40B4-BE49-F238E27FC236}">
                <a16:creationId xmlns:a16="http://schemas.microsoft.com/office/drawing/2014/main" id="{753913DE-898B-2B48-9AC3-A561E9F398A3}"/>
              </a:ext>
            </a:extLst>
          </p:cNvPr>
          <p:cNvSpPr>
            <a:spLocks noChangeAspect="1"/>
          </p:cNvSpPr>
          <p:nvPr/>
        </p:nvSpPr>
        <p:spPr>
          <a:xfrm>
            <a:off x="2038195" y="5080967"/>
            <a:ext cx="441472" cy="321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graphicFrame>
        <p:nvGraphicFramePr>
          <p:cNvPr id="92" name="Chart 91">
            <a:extLst>
              <a:ext uri="{FF2B5EF4-FFF2-40B4-BE49-F238E27FC236}">
                <a16:creationId xmlns:a16="http://schemas.microsoft.com/office/drawing/2014/main" id="{20BDAACA-857E-914F-A441-77E7E47530D5}"/>
              </a:ext>
            </a:extLst>
          </p:cNvPr>
          <p:cNvGraphicFramePr/>
          <p:nvPr/>
        </p:nvGraphicFramePr>
        <p:xfrm>
          <a:off x="6434397" y="5038315"/>
          <a:ext cx="10227710" cy="354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3685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73451D65-6C3A-4843-8DA2-AD8FB9431AC5}"/>
              </a:ext>
            </a:extLst>
          </p:cNvPr>
          <p:cNvSpPr/>
          <p:nvPr/>
        </p:nvSpPr>
        <p:spPr>
          <a:xfrm>
            <a:off x="22133854" y="568411"/>
            <a:ext cx="997995" cy="1154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C8DDA776-1677-3549-8E65-1BF3A407F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164" y="762000"/>
            <a:ext cx="17103869" cy="12216644"/>
          </a:xfrm>
          <a:custGeom>
            <a:avLst/>
            <a:gdLst>
              <a:gd name="T0" fmla="*/ 0 w 18657"/>
              <a:gd name="T1" fmla="*/ 0 h 18658"/>
              <a:gd name="T2" fmla="*/ 18656 w 18657"/>
              <a:gd name="T3" fmla="*/ 0 h 18658"/>
              <a:gd name="T4" fmla="*/ 18656 w 18657"/>
              <a:gd name="T5" fmla="*/ 18657 h 18658"/>
              <a:gd name="T6" fmla="*/ 0 w 18657"/>
              <a:gd name="T7" fmla="*/ 18657 h 18658"/>
              <a:gd name="T8" fmla="*/ 0 w 18657"/>
              <a:gd name="T9" fmla="*/ 0 h 18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57" h="18658">
                <a:moveTo>
                  <a:pt x="0" y="0"/>
                </a:moveTo>
                <a:lnTo>
                  <a:pt x="18656" y="0"/>
                </a:lnTo>
                <a:lnTo>
                  <a:pt x="18656" y="18657"/>
                </a:lnTo>
                <a:lnTo>
                  <a:pt x="0" y="18657"/>
                </a:lnTo>
                <a:lnTo>
                  <a:pt x="0" y="0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C3E697F1-A473-164F-AD6D-12A6D640C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4810" y="1149102"/>
            <a:ext cx="5265684" cy="2144145"/>
          </a:xfrm>
          <a:custGeom>
            <a:avLst/>
            <a:gdLst>
              <a:gd name="T0" fmla="*/ 4606 w 4607"/>
              <a:gd name="T1" fmla="*/ 3031 h 3032"/>
              <a:gd name="T2" fmla="*/ 0 w 4607"/>
              <a:gd name="T3" fmla="*/ 3031 h 3032"/>
              <a:gd name="T4" fmla="*/ 0 w 4607"/>
              <a:gd name="T5" fmla="*/ 0 h 3032"/>
              <a:gd name="T6" fmla="*/ 4606 w 4607"/>
              <a:gd name="T7" fmla="*/ 0 h 3032"/>
              <a:gd name="T8" fmla="*/ 4606 w 4607"/>
              <a:gd name="T9" fmla="*/ 3031 h 3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7" h="3032">
                <a:moveTo>
                  <a:pt x="4606" y="3031"/>
                </a:moveTo>
                <a:lnTo>
                  <a:pt x="0" y="3031"/>
                </a:lnTo>
                <a:lnTo>
                  <a:pt x="0" y="0"/>
                </a:lnTo>
                <a:lnTo>
                  <a:pt x="4606" y="0"/>
                </a:lnTo>
                <a:lnTo>
                  <a:pt x="4606" y="3031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03F105CE-8657-4B43-8C0A-C8B6456CB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4810" y="3680349"/>
            <a:ext cx="16358577" cy="4573696"/>
          </a:xfrm>
          <a:custGeom>
            <a:avLst/>
            <a:gdLst>
              <a:gd name="T0" fmla="*/ 14888 w 14889"/>
              <a:gd name="T1" fmla="*/ 6280 h 6281"/>
              <a:gd name="T2" fmla="*/ 0 w 14889"/>
              <a:gd name="T3" fmla="*/ 6280 h 6281"/>
              <a:gd name="T4" fmla="*/ 0 w 14889"/>
              <a:gd name="T5" fmla="*/ 0 h 6281"/>
              <a:gd name="T6" fmla="*/ 14888 w 14889"/>
              <a:gd name="T7" fmla="*/ 0 h 6281"/>
              <a:gd name="T8" fmla="*/ 14888 w 14889"/>
              <a:gd name="T9" fmla="*/ 6280 h 6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89" h="6281">
                <a:moveTo>
                  <a:pt x="14888" y="6280"/>
                </a:moveTo>
                <a:lnTo>
                  <a:pt x="0" y="6280"/>
                </a:lnTo>
                <a:lnTo>
                  <a:pt x="0" y="0"/>
                </a:lnTo>
                <a:lnTo>
                  <a:pt x="14888" y="0"/>
                </a:lnTo>
                <a:lnTo>
                  <a:pt x="14888" y="628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B90C19C6-1D14-9D4D-93D2-7058CF27E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4810" y="8643607"/>
            <a:ext cx="8573434" cy="3870681"/>
          </a:xfrm>
          <a:custGeom>
            <a:avLst/>
            <a:gdLst>
              <a:gd name="T0" fmla="*/ 7921 w 7922"/>
              <a:gd name="T1" fmla="*/ 5477 h 5478"/>
              <a:gd name="T2" fmla="*/ 0 w 7922"/>
              <a:gd name="T3" fmla="*/ 5477 h 5478"/>
              <a:gd name="T4" fmla="*/ 0 w 7922"/>
              <a:gd name="T5" fmla="*/ 0 h 5478"/>
              <a:gd name="T6" fmla="*/ 7921 w 7922"/>
              <a:gd name="T7" fmla="*/ 0 h 5478"/>
              <a:gd name="T8" fmla="*/ 7921 w 7922"/>
              <a:gd name="T9" fmla="*/ 5477 h 5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22" h="5478">
                <a:moveTo>
                  <a:pt x="7921" y="5477"/>
                </a:moveTo>
                <a:lnTo>
                  <a:pt x="0" y="5477"/>
                </a:lnTo>
                <a:lnTo>
                  <a:pt x="0" y="0"/>
                </a:lnTo>
                <a:lnTo>
                  <a:pt x="7921" y="0"/>
                </a:lnTo>
                <a:lnTo>
                  <a:pt x="7921" y="5477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EC0AE4E2-DA94-4743-92C9-E6C7F7E8B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90" y="8643607"/>
            <a:ext cx="7412497" cy="3870681"/>
          </a:xfrm>
          <a:custGeom>
            <a:avLst/>
            <a:gdLst>
              <a:gd name="T0" fmla="*/ 6314 w 6315"/>
              <a:gd name="T1" fmla="*/ 5477 h 5478"/>
              <a:gd name="T2" fmla="*/ 0 w 6315"/>
              <a:gd name="T3" fmla="*/ 5477 h 5478"/>
              <a:gd name="T4" fmla="*/ 0 w 6315"/>
              <a:gd name="T5" fmla="*/ 0 h 5478"/>
              <a:gd name="T6" fmla="*/ 6314 w 6315"/>
              <a:gd name="T7" fmla="*/ 0 h 5478"/>
              <a:gd name="T8" fmla="*/ 6314 w 6315"/>
              <a:gd name="T9" fmla="*/ 5477 h 5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15" h="5478">
                <a:moveTo>
                  <a:pt x="6314" y="5477"/>
                </a:moveTo>
                <a:lnTo>
                  <a:pt x="0" y="5477"/>
                </a:lnTo>
                <a:lnTo>
                  <a:pt x="0" y="0"/>
                </a:lnTo>
                <a:lnTo>
                  <a:pt x="6314" y="0"/>
                </a:lnTo>
                <a:lnTo>
                  <a:pt x="6314" y="5477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F5914CB5-385C-A742-8F3E-CA2160DEF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1256" y="1149102"/>
            <a:ext cx="5265684" cy="2144145"/>
          </a:xfrm>
          <a:custGeom>
            <a:avLst/>
            <a:gdLst>
              <a:gd name="T0" fmla="*/ 4605 w 4606"/>
              <a:gd name="T1" fmla="*/ 3031 h 3032"/>
              <a:gd name="T2" fmla="*/ 0 w 4606"/>
              <a:gd name="T3" fmla="*/ 3031 h 3032"/>
              <a:gd name="T4" fmla="*/ 0 w 4606"/>
              <a:gd name="T5" fmla="*/ 0 h 3032"/>
              <a:gd name="T6" fmla="*/ 4605 w 4606"/>
              <a:gd name="T7" fmla="*/ 0 h 3032"/>
              <a:gd name="T8" fmla="*/ 4605 w 4606"/>
              <a:gd name="T9" fmla="*/ 3031 h 3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6" h="3032">
                <a:moveTo>
                  <a:pt x="4605" y="3031"/>
                </a:moveTo>
                <a:lnTo>
                  <a:pt x="0" y="3031"/>
                </a:lnTo>
                <a:lnTo>
                  <a:pt x="0" y="0"/>
                </a:lnTo>
                <a:lnTo>
                  <a:pt x="4605" y="0"/>
                </a:lnTo>
                <a:lnTo>
                  <a:pt x="4605" y="3031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49BF3DA5-C284-4B46-A8F6-B4642A4AF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7702" y="1149102"/>
            <a:ext cx="5265685" cy="2144145"/>
          </a:xfrm>
          <a:custGeom>
            <a:avLst/>
            <a:gdLst>
              <a:gd name="T0" fmla="*/ 4606 w 4607"/>
              <a:gd name="T1" fmla="*/ 3031 h 3032"/>
              <a:gd name="T2" fmla="*/ 0 w 4607"/>
              <a:gd name="T3" fmla="*/ 3031 h 3032"/>
              <a:gd name="T4" fmla="*/ 0 w 4607"/>
              <a:gd name="T5" fmla="*/ 0 h 3032"/>
              <a:gd name="T6" fmla="*/ 4606 w 4607"/>
              <a:gd name="T7" fmla="*/ 0 h 3032"/>
              <a:gd name="T8" fmla="*/ 4606 w 4607"/>
              <a:gd name="T9" fmla="*/ 3031 h 3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7" h="3032">
                <a:moveTo>
                  <a:pt x="4606" y="3031"/>
                </a:moveTo>
                <a:lnTo>
                  <a:pt x="0" y="3031"/>
                </a:lnTo>
                <a:lnTo>
                  <a:pt x="0" y="0"/>
                </a:lnTo>
                <a:lnTo>
                  <a:pt x="4606" y="0"/>
                </a:lnTo>
                <a:lnTo>
                  <a:pt x="4606" y="3031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3" name="Freeform 3">
            <a:extLst>
              <a:ext uri="{FF2B5EF4-FFF2-40B4-BE49-F238E27FC236}">
                <a16:creationId xmlns:a16="http://schemas.microsoft.com/office/drawing/2014/main" id="{AE720DA8-5669-2340-9769-406787D84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18" y="762000"/>
            <a:ext cx="3330546" cy="12216644"/>
          </a:xfrm>
          <a:custGeom>
            <a:avLst/>
            <a:gdLst>
              <a:gd name="T0" fmla="*/ 0 w 2379"/>
              <a:gd name="T1" fmla="*/ 0 h 18658"/>
              <a:gd name="T2" fmla="*/ 2378 w 2379"/>
              <a:gd name="T3" fmla="*/ 0 h 18658"/>
              <a:gd name="T4" fmla="*/ 2378 w 2379"/>
              <a:gd name="T5" fmla="*/ 18657 h 18658"/>
              <a:gd name="T6" fmla="*/ 0 w 2379"/>
              <a:gd name="T7" fmla="*/ 18657 h 18658"/>
              <a:gd name="T8" fmla="*/ 0 w 2379"/>
              <a:gd name="T9" fmla="*/ 0 h 18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9" h="18658">
                <a:moveTo>
                  <a:pt x="0" y="0"/>
                </a:moveTo>
                <a:lnTo>
                  <a:pt x="2378" y="0"/>
                </a:lnTo>
                <a:lnTo>
                  <a:pt x="2378" y="18657"/>
                </a:lnTo>
                <a:lnTo>
                  <a:pt x="0" y="18657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4" name="Freeform 4">
            <a:extLst>
              <a:ext uri="{FF2B5EF4-FFF2-40B4-BE49-F238E27FC236}">
                <a16:creationId xmlns:a16="http://schemas.microsoft.com/office/drawing/2014/main" id="{05BD882A-3E72-3B41-805A-76B36A787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18" y="10970197"/>
            <a:ext cx="3330546" cy="1495680"/>
          </a:xfrm>
          <a:custGeom>
            <a:avLst/>
            <a:gdLst>
              <a:gd name="T0" fmla="*/ 0 w 2379"/>
              <a:gd name="T1" fmla="*/ 0 h 2283"/>
              <a:gd name="T2" fmla="*/ 2378 w 2379"/>
              <a:gd name="T3" fmla="*/ 0 h 2283"/>
              <a:gd name="T4" fmla="*/ 2378 w 2379"/>
              <a:gd name="T5" fmla="*/ 2282 h 2283"/>
              <a:gd name="T6" fmla="*/ 0 w 2379"/>
              <a:gd name="T7" fmla="*/ 2282 h 2283"/>
              <a:gd name="T8" fmla="*/ 0 w 2379"/>
              <a:gd name="T9" fmla="*/ 0 h 2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9" h="2283">
                <a:moveTo>
                  <a:pt x="0" y="0"/>
                </a:moveTo>
                <a:lnTo>
                  <a:pt x="2378" y="0"/>
                </a:lnTo>
                <a:lnTo>
                  <a:pt x="2378" y="2282"/>
                </a:lnTo>
                <a:lnTo>
                  <a:pt x="0" y="2282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A0A9B74-9154-5948-8081-6A2BA8B6668E}"/>
              </a:ext>
            </a:extLst>
          </p:cNvPr>
          <p:cNvGrpSpPr/>
          <p:nvPr/>
        </p:nvGrpSpPr>
        <p:grpSpPr>
          <a:xfrm>
            <a:off x="2997049" y="1093227"/>
            <a:ext cx="1279684" cy="1282880"/>
            <a:chOff x="3163530" y="1241311"/>
            <a:chExt cx="941832" cy="944183"/>
          </a:xfrm>
        </p:grpSpPr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F9897BC4-8036-744A-94F6-467B0D2F7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530" y="1241311"/>
              <a:ext cx="941832" cy="944183"/>
            </a:xfrm>
            <a:custGeom>
              <a:avLst/>
              <a:gdLst>
                <a:gd name="T0" fmla="*/ 1441 w 1442"/>
                <a:gd name="T1" fmla="*/ 720 h 1441"/>
                <a:gd name="T2" fmla="*/ 1441 w 1442"/>
                <a:gd name="T3" fmla="*/ 720 h 1441"/>
                <a:gd name="T4" fmla="*/ 720 w 1442"/>
                <a:gd name="T5" fmla="*/ 1440 h 1441"/>
                <a:gd name="T6" fmla="*/ 720 w 1442"/>
                <a:gd name="T7" fmla="*/ 1440 h 1441"/>
                <a:gd name="T8" fmla="*/ 0 w 1442"/>
                <a:gd name="T9" fmla="*/ 720 h 1441"/>
                <a:gd name="T10" fmla="*/ 0 w 1442"/>
                <a:gd name="T11" fmla="*/ 720 h 1441"/>
                <a:gd name="T12" fmla="*/ 720 w 1442"/>
                <a:gd name="T13" fmla="*/ 0 h 1441"/>
                <a:gd name="T14" fmla="*/ 720 w 1442"/>
                <a:gd name="T15" fmla="*/ 0 h 1441"/>
                <a:gd name="T16" fmla="*/ 1441 w 1442"/>
                <a:gd name="T17" fmla="*/ 72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2" h="1441">
                  <a:moveTo>
                    <a:pt x="1441" y="720"/>
                  </a:moveTo>
                  <a:lnTo>
                    <a:pt x="1441" y="720"/>
                  </a:lnTo>
                  <a:cubicBezTo>
                    <a:pt x="1441" y="1118"/>
                    <a:pt x="1118" y="1440"/>
                    <a:pt x="720" y="1440"/>
                  </a:cubicBezTo>
                  <a:lnTo>
                    <a:pt x="720" y="1440"/>
                  </a:lnTo>
                  <a:cubicBezTo>
                    <a:pt x="322" y="1440"/>
                    <a:pt x="0" y="1118"/>
                    <a:pt x="0" y="720"/>
                  </a:cubicBezTo>
                  <a:lnTo>
                    <a:pt x="0" y="720"/>
                  </a:lnTo>
                  <a:cubicBezTo>
                    <a:pt x="0" y="322"/>
                    <a:pt x="322" y="0"/>
                    <a:pt x="720" y="0"/>
                  </a:cubicBezTo>
                  <a:lnTo>
                    <a:pt x="720" y="0"/>
                  </a:lnTo>
                  <a:cubicBezTo>
                    <a:pt x="1118" y="0"/>
                    <a:pt x="1441" y="322"/>
                    <a:pt x="1441" y="72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7B098BFD-43D3-FC48-B28B-26DA638DD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183" y="1911188"/>
              <a:ext cx="274320" cy="274306"/>
            </a:xfrm>
            <a:custGeom>
              <a:avLst/>
              <a:gdLst>
                <a:gd name="T0" fmla="*/ 419 w 420"/>
                <a:gd name="T1" fmla="*/ 209 h 419"/>
                <a:gd name="T2" fmla="*/ 419 w 420"/>
                <a:gd name="T3" fmla="*/ 209 h 419"/>
                <a:gd name="T4" fmla="*/ 210 w 420"/>
                <a:gd name="T5" fmla="*/ 418 h 419"/>
                <a:gd name="T6" fmla="*/ 210 w 420"/>
                <a:gd name="T7" fmla="*/ 418 h 419"/>
                <a:gd name="T8" fmla="*/ 0 w 420"/>
                <a:gd name="T9" fmla="*/ 209 h 419"/>
                <a:gd name="T10" fmla="*/ 0 w 420"/>
                <a:gd name="T11" fmla="*/ 209 h 419"/>
                <a:gd name="T12" fmla="*/ 210 w 420"/>
                <a:gd name="T13" fmla="*/ 0 h 419"/>
                <a:gd name="T14" fmla="*/ 210 w 420"/>
                <a:gd name="T15" fmla="*/ 0 h 419"/>
                <a:gd name="T16" fmla="*/ 419 w 420"/>
                <a:gd name="T17" fmla="*/ 20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19">
                  <a:moveTo>
                    <a:pt x="419" y="209"/>
                  </a:moveTo>
                  <a:lnTo>
                    <a:pt x="419" y="209"/>
                  </a:lnTo>
                  <a:cubicBezTo>
                    <a:pt x="419" y="325"/>
                    <a:pt x="325" y="418"/>
                    <a:pt x="210" y="418"/>
                  </a:cubicBezTo>
                  <a:lnTo>
                    <a:pt x="210" y="418"/>
                  </a:lnTo>
                  <a:cubicBezTo>
                    <a:pt x="94" y="418"/>
                    <a:pt x="0" y="325"/>
                    <a:pt x="0" y="209"/>
                  </a:cubicBezTo>
                  <a:lnTo>
                    <a:pt x="0" y="209"/>
                  </a:lnTo>
                  <a:cubicBezTo>
                    <a:pt x="0" y="93"/>
                    <a:pt x="94" y="0"/>
                    <a:pt x="210" y="0"/>
                  </a:cubicBezTo>
                  <a:lnTo>
                    <a:pt x="210" y="0"/>
                  </a:lnTo>
                  <a:cubicBezTo>
                    <a:pt x="325" y="0"/>
                    <a:pt x="419" y="93"/>
                    <a:pt x="419" y="209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107" name="Freeform 88">
            <a:extLst>
              <a:ext uri="{FF2B5EF4-FFF2-40B4-BE49-F238E27FC236}">
                <a16:creationId xmlns:a16="http://schemas.microsoft.com/office/drawing/2014/main" id="{94617A5F-3DA2-6841-9AF7-10AE2F2B1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18" y="3517783"/>
            <a:ext cx="3330546" cy="64008"/>
          </a:xfrm>
          <a:custGeom>
            <a:avLst/>
            <a:gdLst>
              <a:gd name="T0" fmla="*/ 0 w 2379"/>
              <a:gd name="T1" fmla="*/ 109 h 110"/>
              <a:gd name="T2" fmla="*/ 2378 w 2379"/>
              <a:gd name="T3" fmla="*/ 109 h 110"/>
              <a:gd name="T4" fmla="*/ 2378 w 2379"/>
              <a:gd name="T5" fmla="*/ 0 h 110"/>
              <a:gd name="T6" fmla="*/ 0 w 2379"/>
              <a:gd name="T7" fmla="*/ 0 h 110"/>
              <a:gd name="T8" fmla="*/ 0 w 2379"/>
              <a:gd name="T9" fmla="*/ 10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9" h="110">
                <a:moveTo>
                  <a:pt x="0" y="109"/>
                </a:moveTo>
                <a:lnTo>
                  <a:pt x="2378" y="109"/>
                </a:lnTo>
                <a:lnTo>
                  <a:pt x="2378" y="0"/>
                </a:lnTo>
                <a:lnTo>
                  <a:pt x="0" y="0"/>
                </a:lnTo>
                <a:lnTo>
                  <a:pt x="0" y="109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8" name="Freeform 89">
            <a:extLst>
              <a:ext uri="{FF2B5EF4-FFF2-40B4-BE49-F238E27FC236}">
                <a16:creationId xmlns:a16="http://schemas.microsoft.com/office/drawing/2014/main" id="{4A3D8FE7-D27A-C144-A83C-EEB4195CE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18" y="4996138"/>
            <a:ext cx="3330546" cy="64008"/>
          </a:xfrm>
          <a:custGeom>
            <a:avLst/>
            <a:gdLst>
              <a:gd name="T0" fmla="*/ 0 w 2379"/>
              <a:gd name="T1" fmla="*/ 109 h 110"/>
              <a:gd name="T2" fmla="*/ 2378 w 2379"/>
              <a:gd name="T3" fmla="*/ 109 h 110"/>
              <a:gd name="T4" fmla="*/ 2378 w 2379"/>
              <a:gd name="T5" fmla="*/ 0 h 110"/>
              <a:gd name="T6" fmla="*/ 0 w 2379"/>
              <a:gd name="T7" fmla="*/ 0 h 110"/>
              <a:gd name="T8" fmla="*/ 0 w 2379"/>
              <a:gd name="T9" fmla="*/ 10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9" h="110">
                <a:moveTo>
                  <a:pt x="0" y="109"/>
                </a:moveTo>
                <a:lnTo>
                  <a:pt x="2378" y="109"/>
                </a:lnTo>
                <a:lnTo>
                  <a:pt x="2378" y="0"/>
                </a:lnTo>
                <a:lnTo>
                  <a:pt x="0" y="0"/>
                </a:lnTo>
                <a:lnTo>
                  <a:pt x="0" y="109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9" name="Freeform 90">
            <a:extLst>
              <a:ext uri="{FF2B5EF4-FFF2-40B4-BE49-F238E27FC236}">
                <a16:creationId xmlns:a16="http://schemas.microsoft.com/office/drawing/2014/main" id="{5C466C6D-D7B1-0545-8DE4-C6F56B4CE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18" y="6477381"/>
            <a:ext cx="3330546" cy="64008"/>
          </a:xfrm>
          <a:custGeom>
            <a:avLst/>
            <a:gdLst>
              <a:gd name="T0" fmla="*/ 0 w 2379"/>
              <a:gd name="T1" fmla="*/ 109 h 110"/>
              <a:gd name="T2" fmla="*/ 2378 w 2379"/>
              <a:gd name="T3" fmla="*/ 109 h 110"/>
              <a:gd name="T4" fmla="*/ 2378 w 2379"/>
              <a:gd name="T5" fmla="*/ 0 h 110"/>
              <a:gd name="T6" fmla="*/ 0 w 2379"/>
              <a:gd name="T7" fmla="*/ 0 h 110"/>
              <a:gd name="T8" fmla="*/ 0 w 2379"/>
              <a:gd name="T9" fmla="*/ 10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9" h="110">
                <a:moveTo>
                  <a:pt x="0" y="109"/>
                </a:moveTo>
                <a:lnTo>
                  <a:pt x="2378" y="109"/>
                </a:lnTo>
                <a:lnTo>
                  <a:pt x="2378" y="0"/>
                </a:lnTo>
                <a:lnTo>
                  <a:pt x="0" y="0"/>
                </a:lnTo>
                <a:lnTo>
                  <a:pt x="0" y="109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0" name="Freeform 91">
            <a:extLst>
              <a:ext uri="{FF2B5EF4-FFF2-40B4-BE49-F238E27FC236}">
                <a16:creationId xmlns:a16="http://schemas.microsoft.com/office/drawing/2014/main" id="{4C03AF7A-185D-CE48-B09F-087A91D1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18" y="7958624"/>
            <a:ext cx="3330546" cy="64008"/>
          </a:xfrm>
          <a:custGeom>
            <a:avLst/>
            <a:gdLst>
              <a:gd name="T0" fmla="*/ 0 w 2379"/>
              <a:gd name="T1" fmla="*/ 109 h 110"/>
              <a:gd name="T2" fmla="*/ 2378 w 2379"/>
              <a:gd name="T3" fmla="*/ 109 h 110"/>
              <a:gd name="T4" fmla="*/ 2378 w 2379"/>
              <a:gd name="T5" fmla="*/ 0 h 110"/>
              <a:gd name="T6" fmla="*/ 0 w 2379"/>
              <a:gd name="T7" fmla="*/ 0 h 110"/>
              <a:gd name="T8" fmla="*/ 0 w 2379"/>
              <a:gd name="T9" fmla="*/ 10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9" h="110">
                <a:moveTo>
                  <a:pt x="0" y="109"/>
                </a:moveTo>
                <a:lnTo>
                  <a:pt x="2378" y="109"/>
                </a:lnTo>
                <a:lnTo>
                  <a:pt x="2378" y="0"/>
                </a:lnTo>
                <a:lnTo>
                  <a:pt x="0" y="0"/>
                </a:lnTo>
                <a:lnTo>
                  <a:pt x="0" y="109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1" name="Freeform 92">
            <a:extLst>
              <a:ext uri="{FF2B5EF4-FFF2-40B4-BE49-F238E27FC236}">
                <a16:creationId xmlns:a16="http://schemas.microsoft.com/office/drawing/2014/main" id="{6E0AC75B-330A-4240-BF61-74BB0C504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18" y="9436979"/>
            <a:ext cx="3330546" cy="64008"/>
          </a:xfrm>
          <a:custGeom>
            <a:avLst/>
            <a:gdLst>
              <a:gd name="T0" fmla="*/ 0 w 2379"/>
              <a:gd name="T1" fmla="*/ 109 h 110"/>
              <a:gd name="T2" fmla="*/ 2378 w 2379"/>
              <a:gd name="T3" fmla="*/ 109 h 110"/>
              <a:gd name="T4" fmla="*/ 2378 w 2379"/>
              <a:gd name="T5" fmla="*/ 0 h 110"/>
              <a:gd name="T6" fmla="*/ 0 w 2379"/>
              <a:gd name="T7" fmla="*/ 0 h 110"/>
              <a:gd name="T8" fmla="*/ 0 w 2379"/>
              <a:gd name="T9" fmla="*/ 10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9" h="110">
                <a:moveTo>
                  <a:pt x="0" y="109"/>
                </a:moveTo>
                <a:lnTo>
                  <a:pt x="2378" y="109"/>
                </a:lnTo>
                <a:lnTo>
                  <a:pt x="2378" y="0"/>
                </a:lnTo>
                <a:lnTo>
                  <a:pt x="0" y="0"/>
                </a:lnTo>
                <a:lnTo>
                  <a:pt x="0" y="109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2" name="Freeform 111">
            <a:extLst>
              <a:ext uri="{FF2B5EF4-FFF2-40B4-BE49-F238E27FC236}">
                <a16:creationId xmlns:a16="http://schemas.microsoft.com/office/drawing/2014/main" id="{5D3A7BA8-2183-594C-B5C9-298C3B89B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18" y="10918222"/>
            <a:ext cx="3330546" cy="64008"/>
          </a:xfrm>
          <a:custGeom>
            <a:avLst/>
            <a:gdLst>
              <a:gd name="T0" fmla="*/ 0 w 2379"/>
              <a:gd name="T1" fmla="*/ 109 h 110"/>
              <a:gd name="T2" fmla="*/ 2378 w 2379"/>
              <a:gd name="T3" fmla="*/ 109 h 110"/>
              <a:gd name="T4" fmla="*/ 2378 w 2379"/>
              <a:gd name="T5" fmla="*/ 0 h 110"/>
              <a:gd name="T6" fmla="*/ 0 w 2379"/>
              <a:gd name="T7" fmla="*/ 0 h 110"/>
              <a:gd name="T8" fmla="*/ 0 w 2379"/>
              <a:gd name="T9" fmla="*/ 10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9" h="110">
                <a:moveTo>
                  <a:pt x="0" y="109"/>
                </a:moveTo>
                <a:lnTo>
                  <a:pt x="2378" y="109"/>
                </a:lnTo>
                <a:lnTo>
                  <a:pt x="2378" y="0"/>
                </a:lnTo>
                <a:lnTo>
                  <a:pt x="0" y="0"/>
                </a:lnTo>
                <a:lnTo>
                  <a:pt x="0" y="109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3" name="Freeform 112">
            <a:extLst>
              <a:ext uri="{FF2B5EF4-FFF2-40B4-BE49-F238E27FC236}">
                <a16:creationId xmlns:a16="http://schemas.microsoft.com/office/drawing/2014/main" id="{3FB13060-3533-D043-B633-2D0166D67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18" y="12431228"/>
            <a:ext cx="3330546" cy="64008"/>
          </a:xfrm>
          <a:custGeom>
            <a:avLst/>
            <a:gdLst>
              <a:gd name="T0" fmla="*/ 0 w 2379"/>
              <a:gd name="T1" fmla="*/ 110 h 111"/>
              <a:gd name="T2" fmla="*/ 2378 w 2379"/>
              <a:gd name="T3" fmla="*/ 110 h 111"/>
              <a:gd name="T4" fmla="*/ 2378 w 2379"/>
              <a:gd name="T5" fmla="*/ 0 h 111"/>
              <a:gd name="T6" fmla="*/ 0 w 2379"/>
              <a:gd name="T7" fmla="*/ 0 h 111"/>
              <a:gd name="T8" fmla="*/ 0 w 2379"/>
              <a:gd name="T9" fmla="*/ 11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9" h="111">
                <a:moveTo>
                  <a:pt x="0" y="110"/>
                </a:moveTo>
                <a:lnTo>
                  <a:pt x="2378" y="110"/>
                </a:lnTo>
                <a:lnTo>
                  <a:pt x="2378" y="0"/>
                </a:lnTo>
                <a:lnTo>
                  <a:pt x="0" y="0"/>
                </a:lnTo>
                <a:lnTo>
                  <a:pt x="0" y="11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C60531D-1AD1-6748-9F32-8F5EA6AF15C4}"/>
              </a:ext>
            </a:extLst>
          </p:cNvPr>
          <p:cNvSpPr txBox="1"/>
          <p:nvPr/>
        </p:nvSpPr>
        <p:spPr>
          <a:xfrm>
            <a:off x="6005493" y="3907048"/>
            <a:ext cx="2024913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01</a:t>
            </a:r>
          </a:p>
        </p:txBody>
      </p:sp>
      <p:graphicFrame>
        <p:nvGraphicFramePr>
          <p:cNvPr id="124" name="Chart 123">
            <a:extLst>
              <a:ext uri="{FF2B5EF4-FFF2-40B4-BE49-F238E27FC236}">
                <a16:creationId xmlns:a16="http://schemas.microsoft.com/office/drawing/2014/main" id="{3F680B27-1F98-8E41-BE95-8F105EEE6C54}"/>
              </a:ext>
            </a:extLst>
          </p:cNvPr>
          <p:cNvGraphicFramePr/>
          <p:nvPr/>
        </p:nvGraphicFramePr>
        <p:xfrm>
          <a:off x="6005493" y="4531524"/>
          <a:ext cx="15697210" cy="3333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" name="TextBox 124">
            <a:extLst>
              <a:ext uri="{FF2B5EF4-FFF2-40B4-BE49-F238E27FC236}">
                <a16:creationId xmlns:a16="http://schemas.microsoft.com/office/drawing/2014/main" id="{71B454FB-A7DC-A748-8040-46550233D7CC}"/>
              </a:ext>
            </a:extLst>
          </p:cNvPr>
          <p:cNvSpPr txBox="1"/>
          <p:nvPr/>
        </p:nvSpPr>
        <p:spPr>
          <a:xfrm>
            <a:off x="6005493" y="8889776"/>
            <a:ext cx="208422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92E24FB-46ED-E749-9E33-1884A6C1A576}"/>
              </a:ext>
            </a:extLst>
          </p:cNvPr>
          <p:cNvSpPr txBox="1"/>
          <p:nvPr/>
        </p:nvSpPr>
        <p:spPr>
          <a:xfrm>
            <a:off x="14962743" y="8889776"/>
            <a:ext cx="2090637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03</a:t>
            </a:r>
          </a:p>
        </p:txBody>
      </p:sp>
      <p:graphicFrame>
        <p:nvGraphicFramePr>
          <p:cNvPr id="127" name="Chart 126">
            <a:extLst>
              <a:ext uri="{FF2B5EF4-FFF2-40B4-BE49-F238E27FC236}">
                <a16:creationId xmlns:a16="http://schemas.microsoft.com/office/drawing/2014/main" id="{90FABC92-AC99-AC43-B440-171E8F6F0BA8}"/>
              </a:ext>
            </a:extLst>
          </p:cNvPr>
          <p:cNvGraphicFramePr/>
          <p:nvPr/>
        </p:nvGraphicFramePr>
        <p:xfrm>
          <a:off x="14957158" y="9471630"/>
          <a:ext cx="6739960" cy="28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D91E1D6-45C3-A446-BBBF-590ABF4453B5}"/>
              </a:ext>
            </a:extLst>
          </p:cNvPr>
          <p:cNvGrpSpPr/>
          <p:nvPr/>
        </p:nvGrpSpPr>
        <p:grpSpPr>
          <a:xfrm>
            <a:off x="6487007" y="9548285"/>
            <a:ext cx="2656993" cy="2656993"/>
            <a:chOff x="17867904" y="6000041"/>
            <a:chExt cx="2771410" cy="2771410"/>
          </a:xfrm>
        </p:grpSpPr>
        <p:sp>
          <p:nvSpPr>
            <p:cNvPr id="129" name="Donut 128">
              <a:extLst>
                <a:ext uri="{FF2B5EF4-FFF2-40B4-BE49-F238E27FC236}">
                  <a16:creationId xmlns:a16="http://schemas.microsoft.com/office/drawing/2014/main" id="{AAE6320F-5272-FA4D-92CA-A88917A710F7}"/>
                </a:ext>
              </a:extLst>
            </p:cNvPr>
            <p:cNvSpPr/>
            <p:nvPr/>
          </p:nvSpPr>
          <p:spPr>
            <a:xfrm>
              <a:off x="17867904" y="6000041"/>
              <a:ext cx="2771410" cy="2771410"/>
            </a:xfrm>
            <a:prstGeom prst="donut">
              <a:avLst>
                <a:gd name="adj" fmla="val 10820"/>
              </a:avLst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>
                <a:solidFill>
                  <a:schemeClr val="tx1"/>
                </a:solidFill>
              </a:endParaRPr>
            </a:p>
          </p:txBody>
        </p:sp>
        <p:sp>
          <p:nvSpPr>
            <p:cNvPr id="130" name="Block Arc 129">
              <a:extLst>
                <a:ext uri="{FF2B5EF4-FFF2-40B4-BE49-F238E27FC236}">
                  <a16:creationId xmlns:a16="http://schemas.microsoft.com/office/drawing/2014/main" id="{63FB068D-43CE-7A43-8C91-1E855D6D29D9}"/>
                </a:ext>
              </a:extLst>
            </p:cNvPr>
            <p:cNvSpPr/>
            <p:nvPr/>
          </p:nvSpPr>
          <p:spPr>
            <a:xfrm>
              <a:off x="17867904" y="6000041"/>
              <a:ext cx="2771410" cy="2771410"/>
            </a:xfrm>
            <a:prstGeom prst="blockArc">
              <a:avLst>
                <a:gd name="adj1" fmla="val 10800000"/>
                <a:gd name="adj2" fmla="val 16273463"/>
                <a:gd name="adj3" fmla="val 10516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>
                <a:solidFill>
                  <a:schemeClr val="tx1"/>
                </a:solidFill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A4D3CD73-1581-1A43-BD07-FB3599442C68}"/>
              </a:ext>
            </a:extLst>
          </p:cNvPr>
          <p:cNvSpPr txBox="1"/>
          <p:nvPr/>
        </p:nvSpPr>
        <p:spPr>
          <a:xfrm>
            <a:off x="7303187" y="10581749"/>
            <a:ext cx="102463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1">
            <a:spAutoFit/>
          </a:bodyPr>
          <a:lstStyle>
            <a:defPPr>
              <a:defRPr lang="en-US"/>
            </a:defPPr>
            <a:lvl1pPr>
              <a:defRPr sz="6532"/>
            </a:lvl1pPr>
          </a:lstStyle>
          <a:p>
            <a:pPr algn="ctr"/>
            <a:r>
              <a:rPr lang="en-US" sz="3200" b="1" dirty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rPr>
              <a:t>25%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FE172F6-152F-4844-8A4B-9B39B301BB2E}"/>
              </a:ext>
            </a:extLst>
          </p:cNvPr>
          <p:cNvGrpSpPr/>
          <p:nvPr/>
        </p:nvGrpSpPr>
        <p:grpSpPr>
          <a:xfrm>
            <a:off x="9862572" y="9548285"/>
            <a:ext cx="1358684" cy="1358684"/>
            <a:chOff x="10467267" y="9548285"/>
            <a:chExt cx="2656993" cy="2656993"/>
          </a:xfrm>
        </p:grpSpPr>
        <p:sp>
          <p:nvSpPr>
            <p:cNvPr id="136" name="Donut 135">
              <a:extLst>
                <a:ext uri="{FF2B5EF4-FFF2-40B4-BE49-F238E27FC236}">
                  <a16:creationId xmlns:a16="http://schemas.microsoft.com/office/drawing/2014/main" id="{61DE6D4F-18A7-D742-82EB-FA108842714A}"/>
                </a:ext>
              </a:extLst>
            </p:cNvPr>
            <p:cNvSpPr/>
            <p:nvPr/>
          </p:nvSpPr>
          <p:spPr>
            <a:xfrm>
              <a:off x="10467267" y="9548285"/>
              <a:ext cx="2656993" cy="2656993"/>
            </a:xfrm>
            <a:prstGeom prst="donut">
              <a:avLst>
                <a:gd name="adj" fmla="val 10820"/>
              </a:avLst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>
                <a:solidFill>
                  <a:schemeClr val="tx1"/>
                </a:solidFill>
              </a:endParaRPr>
            </a:p>
          </p:txBody>
        </p:sp>
        <p:sp>
          <p:nvSpPr>
            <p:cNvPr id="137" name="Block Arc 136">
              <a:extLst>
                <a:ext uri="{FF2B5EF4-FFF2-40B4-BE49-F238E27FC236}">
                  <a16:creationId xmlns:a16="http://schemas.microsoft.com/office/drawing/2014/main" id="{94DEFEB3-E2FB-9042-9B58-B63092A1BEC8}"/>
                </a:ext>
              </a:extLst>
            </p:cNvPr>
            <p:cNvSpPr/>
            <p:nvPr/>
          </p:nvSpPr>
          <p:spPr>
            <a:xfrm>
              <a:off x="10467267" y="9548285"/>
              <a:ext cx="2656993" cy="2656993"/>
            </a:xfrm>
            <a:prstGeom prst="blockArc">
              <a:avLst>
                <a:gd name="adj1" fmla="val 2123074"/>
                <a:gd name="adj2" fmla="val 16273463"/>
                <a:gd name="adj3" fmla="val 10516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solidFill>
                  <a:schemeClr val="tx1"/>
                </a:solidFill>
              </a:endParaRPr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83B5603E-95EE-8B4A-A141-277C2BCAD40A}"/>
              </a:ext>
            </a:extLst>
          </p:cNvPr>
          <p:cNvSpPr txBox="1"/>
          <p:nvPr/>
        </p:nvSpPr>
        <p:spPr>
          <a:xfrm>
            <a:off x="10151424" y="10009538"/>
            <a:ext cx="780984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1">
            <a:spAutoFit/>
          </a:bodyPr>
          <a:lstStyle>
            <a:defPPr>
              <a:defRPr lang="en-US"/>
            </a:defPPr>
            <a:lvl1pPr>
              <a:defRPr sz="6532"/>
            </a:lvl1pPr>
          </a:lstStyle>
          <a:p>
            <a:pPr algn="ctr"/>
            <a:r>
              <a:rPr lang="en-US" sz="2200" b="1" dirty="0">
                <a:solidFill>
                  <a:schemeClr val="accent2"/>
                </a:solidFill>
                <a:latin typeface="Poppins SemiBold" pitchFamily="2" charset="77"/>
                <a:cs typeface="Poppins SemiBold" pitchFamily="2" charset="77"/>
              </a:rPr>
              <a:t>65%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1912898-3177-A146-A2D6-8B97DF862FFC}"/>
              </a:ext>
            </a:extLst>
          </p:cNvPr>
          <p:cNvGrpSpPr/>
          <p:nvPr/>
        </p:nvGrpSpPr>
        <p:grpSpPr>
          <a:xfrm>
            <a:off x="12188825" y="9548285"/>
            <a:ext cx="1358684" cy="1358684"/>
            <a:chOff x="10467267" y="9548285"/>
            <a:chExt cx="2656993" cy="2656993"/>
          </a:xfrm>
        </p:grpSpPr>
        <p:sp>
          <p:nvSpPr>
            <p:cNvPr id="143" name="Donut 142">
              <a:extLst>
                <a:ext uri="{FF2B5EF4-FFF2-40B4-BE49-F238E27FC236}">
                  <a16:creationId xmlns:a16="http://schemas.microsoft.com/office/drawing/2014/main" id="{4CFD0311-FD41-8444-A1AF-6A291B5DDC88}"/>
                </a:ext>
              </a:extLst>
            </p:cNvPr>
            <p:cNvSpPr/>
            <p:nvPr/>
          </p:nvSpPr>
          <p:spPr>
            <a:xfrm>
              <a:off x="10467267" y="9548285"/>
              <a:ext cx="2656993" cy="2656993"/>
            </a:xfrm>
            <a:prstGeom prst="donut">
              <a:avLst>
                <a:gd name="adj" fmla="val 10820"/>
              </a:avLst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>
                <a:solidFill>
                  <a:schemeClr val="tx1"/>
                </a:solidFill>
              </a:endParaRPr>
            </a:p>
          </p:txBody>
        </p:sp>
        <p:sp>
          <p:nvSpPr>
            <p:cNvPr id="144" name="Block Arc 143">
              <a:extLst>
                <a:ext uri="{FF2B5EF4-FFF2-40B4-BE49-F238E27FC236}">
                  <a16:creationId xmlns:a16="http://schemas.microsoft.com/office/drawing/2014/main" id="{CF1A3205-26A6-A24D-B0B0-5998E2ADECC9}"/>
                </a:ext>
              </a:extLst>
            </p:cNvPr>
            <p:cNvSpPr/>
            <p:nvPr/>
          </p:nvSpPr>
          <p:spPr>
            <a:xfrm>
              <a:off x="10467267" y="9548285"/>
              <a:ext cx="2656993" cy="2656993"/>
            </a:xfrm>
            <a:prstGeom prst="blockArc">
              <a:avLst>
                <a:gd name="adj1" fmla="val 18896542"/>
                <a:gd name="adj2" fmla="val 16273463"/>
                <a:gd name="adj3" fmla="val 10516"/>
              </a:avLst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>
                <a:solidFill>
                  <a:schemeClr val="tx1"/>
                </a:solidFill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0D0A3097-3583-EF4D-8744-B4FE3FFF24D6}"/>
              </a:ext>
            </a:extLst>
          </p:cNvPr>
          <p:cNvSpPr txBox="1"/>
          <p:nvPr/>
        </p:nvSpPr>
        <p:spPr>
          <a:xfrm>
            <a:off x="12477677" y="10009538"/>
            <a:ext cx="780984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1">
            <a:spAutoFit/>
          </a:bodyPr>
          <a:lstStyle>
            <a:defPPr>
              <a:defRPr lang="en-US"/>
            </a:defPPr>
            <a:lvl1pPr>
              <a:defRPr sz="6532"/>
            </a:lvl1pPr>
          </a:lstStyle>
          <a:p>
            <a:pPr algn="ctr"/>
            <a:r>
              <a:rPr lang="en-US" sz="2200" b="1" dirty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rPr>
              <a:t>85%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F527EF7-8F82-0B4F-B6CB-BCAA3C8CB2A1}"/>
              </a:ext>
            </a:extLst>
          </p:cNvPr>
          <p:cNvGrpSpPr/>
          <p:nvPr/>
        </p:nvGrpSpPr>
        <p:grpSpPr>
          <a:xfrm>
            <a:off x="11025699" y="10905343"/>
            <a:ext cx="1358684" cy="1358684"/>
            <a:chOff x="10467267" y="9548285"/>
            <a:chExt cx="2656993" cy="2656993"/>
          </a:xfrm>
        </p:grpSpPr>
        <p:sp>
          <p:nvSpPr>
            <p:cNvPr id="148" name="Donut 147">
              <a:extLst>
                <a:ext uri="{FF2B5EF4-FFF2-40B4-BE49-F238E27FC236}">
                  <a16:creationId xmlns:a16="http://schemas.microsoft.com/office/drawing/2014/main" id="{4001CBF9-E27B-084E-8C39-155F9DAC60BF}"/>
                </a:ext>
              </a:extLst>
            </p:cNvPr>
            <p:cNvSpPr/>
            <p:nvPr/>
          </p:nvSpPr>
          <p:spPr>
            <a:xfrm>
              <a:off x="10467267" y="9548285"/>
              <a:ext cx="2656993" cy="2656993"/>
            </a:xfrm>
            <a:prstGeom prst="donut">
              <a:avLst>
                <a:gd name="adj" fmla="val 10820"/>
              </a:avLst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>
                <a:solidFill>
                  <a:schemeClr val="tx1"/>
                </a:solidFill>
              </a:endParaRPr>
            </a:p>
          </p:txBody>
        </p:sp>
        <p:sp>
          <p:nvSpPr>
            <p:cNvPr id="149" name="Block Arc 148">
              <a:extLst>
                <a:ext uri="{FF2B5EF4-FFF2-40B4-BE49-F238E27FC236}">
                  <a16:creationId xmlns:a16="http://schemas.microsoft.com/office/drawing/2014/main" id="{C718D42E-84F8-8147-8645-CD832DD5646B}"/>
                </a:ext>
              </a:extLst>
            </p:cNvPr>
            <p:cNvSpPr/>
            <p:nvPr/>
          </p:nvSpPr>
          <p:spPr>
            <a:xfrm>
              <a:off x="10467267" y="9548285"/>
              <a:ext cx="2656993" cy="2656993"/>
            </a:xfrm>
            <a:prstGeom prst="blockArc">
              <a:avLst>
                <a:gd name="adj1" fmla="val 7472369"/>
                <a:gd name="adj2" fmla="val 16273463"/>
                <a:gd name="adj3" fmla="val 10516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>
                <a:solidFill>
                  <a:schemeClr val="tx1"/>
                </a:solidFill>
              </a:endParaRP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5E33E91C-FE65-C74C-B226-72E0A1480F7E}"/>
              </a:ext>
            </a:extLst>
          </p:cNvPr>
          <p:cNvSpPr txBox="1"/>
          <p:nvPr/>
        </p:nvSpPr>
        <p:spPr>
          <a:xfrm>
            <a:off x="11320963" y="11366596"/>
            <a:ext cx="76816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1">
            <a:spAutoFit/>
          </a:bodyPr>
          <a:lstStyle>
            <a:defPPr>
              <a:defRPr lang="en-US"/>
            </a:defPPr>
            <a:lvl1pPr>
              <a:defRPr sz="6532"/>
            </a:lvl1pPr>
          </a:lstStyle>
          <a:p>
            <a:pPr algn="ctr"/>
            <a:r>
              <a:rPr lang="en-US" sz="2200" b="1" dirty="0">
                <a:solidFill>
                  <a:schemeClr val="accent3"/>
                </a:solidFill>
                <a:latin typeface="Poppins SemiBold" pitchFamily="2" charset="77"/>
                <a:cs typeface="Poppins SemiBold" pitchFamily="2" charset="77"/>
              </a:rPr>
              <a:t>35%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F526C778-4345-0C4B-96E5-C07D050396CA}"/>
              </a:ext>
            </a:extLst>
          </p:cNvPr>
          <p:cNvSpPr txBox="1"/>
          <p:nvPr/>
        </p:nvSpPr>
        <p:spPr>
          <a:xfrm>
            <a:off x="7562235" y="1391610"/>
            <a:ext cx="1531188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Followers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799DC2E-F4EA-6742-B4AF-3ABACF04CECC}"/>
              </a:ext>
            </a:extLst>
          </p:cNvPr>
          <p:cNvSpPr txBox="1"/>
          <p:nvPr/>
        </p:nvSpPr>
        <p:spPr>
          <a:xfrm>
            <a:off x="7167095" y="1942742"/>
            <a:ext cx="2321469" cy="110799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525K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6452E907-90C5-B642-8D0F-9EC7FAC1DADB}"/>
              </a:ext>
            </a:extLst>
          </p:cNvPr>
          <p:cNvSpPr txBox="1"/>
          <p:nvPr/>
        </p:nvSpPr>
        <p:spPr>
          <a:xfrm>
            <a:off x="13377046" y="1391610"/>
            <a:ext cx="954107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Sales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F8615675-C69C-1040-9BB7-3C652527C0D8}"/>
              </a:ext>
            </a:extLst>
          </p:cNvPr>
          <p:cNvSpPr txBox="1"/>
          <p:nvPr/>
        </p:nvSpPr>
        <p:spPr>
          <a:xfrm>
            <a:off x="12542684" y="1942742"/>
            <a:ext cx="2622834" cy="110799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75.1% 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90EAB79-B252-D54B-9736-10F89140D908}"/>
              </a:ext>
            </a:extLst>
          </p:cNvPr>
          <p:cNvSpPr txBox="1"/>
          <p:nvPr/>
        </p:nvSpPr>
        <p:spPr>
          <a:xfrm>
            <a:off x="18685445" y="1391610"/>
            <a:ext cx="1430200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Revenue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7061C1C-7FFB-C647-9A7F-8B4A6E0EEDA1}"/>
              </a:ext>
            </a:extLst>
          </p:cNvPr>
          <p:cNvSpPr txBox="1"/>
          <p:nvPr/>
        </p:nvSpPr>
        <p:spPr>
          <a:xfrm>
            <a:off x="17607427" y="1942742"/>
            <a:ext cx="3586239" cy="110799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$23,000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50CFFF5-06E2-6345-B357-14CCEAAC2333}"/>
              </a:ext>
            </a:extLst>
          </p:cNvPr>
          <p:cNvSpPr txBox="1"/>
          <p:nvPr/>
        </p:nvSpPr>
        <p:spPr>
          <a:xfrm>
            <a:off x="2576853" y="2606712"/>
            <a:ext cx="2129108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Jane Doe</a:t>
            </a:r>
          </a:p>
        </p:txBody>
      </p:sp>
      <p:sp>
        <p:nvSpPr>
          <p:cNvPr id="162" name="Shape 2528">
            <a:extLst>
              <a:ext uri="{FF2B5EF4-FFF2-40B4-BE49-F238E27FC236}">
                <a16:creationId xmlns:a16="http://schemas.microsoft.com/office/drawing/2014/main" id="{41D74418-64C1-5745-A6EC-ADA38DD576A6}"/>
              </a:ext>
            </a:extLst>
          </p:cNvPr>
          <p:cNvSpPr>
            <a:spLocks noChangeAspect="1"/>
          </p:cNvSpPr>
          <p:nvPr/>
        </p:nvSpPr>
        <p:spPr>
          <a:xfrm>
            <a:off x="3371686" y="5371861"/>
            <a:ext cx="530412" cy="729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63" name="Shape 2591">
            <a:extLst>
              <a:ext uri="{FF2B5EF4-FFF2-40B4-BE49-F238E27FC236}">
                <a16:creationId xmlns:a16="http://schemas.microsoft.com/office/drawing/2014/main" id="{EB4FF010-D33D-844C-97AE-E857B39ECA69}"/>
              </a:ext>
            </a:extLst>
          </p:cNvPr>
          <p:cNvSpPr>
            <a:spLocks noChangeAspect="1"/>
          </p:cNvSpPr>
          <p:nvPr/>
        </p:nvSpPr>
        <p:spPr>
          <a:xfrm>
            <a:off x="3272234" y="3922863"/>
            <a:ext cx="729316" cy="729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64" name="Shape 2632">
            <a:extLst>
              <a:ext uri="{FF2B5EF4-FFF2-40B4-BE49-F238E27FC236}">
                <a16:creationId xmlns:a16="http://schemas.microsoft.com/office/drawing/2014/main" id="{18A98F25-C7FF-D645-880A-93FCEC4D91E5}"/>
              </a:ext>
            </a:extLst>
          </p:cNvPr>
          <p:cNvSpPr>
            <a:spLocks noChangeAspect="1"/>
          </p:cNvSpPr>
          <p:nvPr/>
        </p:nvSpPr>
        <p:spPr>
          <a:xfrm>
            <a:off x="3338534" y="6885348"/>
            <a:ext cx="596714" cy="729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65" name="Shape 2634">
            <a:extLst>
              <a:ext uri="{FF2B5EF4-FFF2-40B4-BE49-F238E27FC236}">
                <a16:creationId xmlns:a16="http://schemas.microsoft.com/office/drawing/2014/main" id="{ED27DAE3-FE14-0E45-9DBC-5628920EE71E}"/>
              </a:ext>
            </a:extLst>
          </p:cNvPr>
          <p:cNvSpPr>
            <a:spLocks noChangeAspect="1"/>
          </p:cNvSpPr>
          <p:nvPr/>
        </p:nvSpPr>
        <p:spPr>
          <a:xfrm>
            <a:off x="3272234" y="9844947"/>
            <a:ext cx="729316" cy="729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66" name="Shape 2907">
            <a:extLst>
              <a:ext uri="{FF2B5EF4-FFF2-40B4-BE49-F238E27FC236}">
                <a16:creationId xmlns:a16="http://schemas.microsoft.com/office/drawing/2014/main" id="{19656CBE-1977-B942-BFD5-8B93A0CAFBA2}"/>
              </a:ext>
            </a:extLst>
          </p:cNvPr>
          <p:cNvSpPr>
            <a:spLocks noChangeAspect="1"/>
          </p:cNvSpPr>
          <p:nvPr/>
        </p:nvSpPr>
        <p:spPr>
          <a:xfrm>
            <a:off x="3272234" y="11347940"/>
            <a:ext cx="729316" cy="729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73" y="235"/>
                </a:moveTo>
                <a:cubicBezTo>
                  <a:pt x="12909" y="205"/>
                  <a:pt x="12840" y="184"/>
                  <a:pt x="12764" y="184"/>
                </a:cubicBezTo>
                <a:cubicBezTo>
                  <a:pt x="12493" y="184"/>
                  <a:pt x="12273" y="404"/>
                  <a:pt x="12273" y="675"/>
                </a:cubicBezTo>
                <a:cubicBezTo>
                  <a:pt x="12273" y="946"/>
                  <a:pt x="12493" y="1166"/>
                  <a:pt x="12764" y="1166"/>
                </a:cubicBezTo>
                <a:lnTo>
                  <a:pt x="12764" y="1179"/>
                </a:lnTo>
                <a:cubicBezTo>
                  <a:pt x="17245" y="2089"/>
                  <a:pt x="20618" y="6050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6050"/>
                  <a:pt x="4355" y="2089"/>
                  <a:pt x="8836" y="1179"/>
                </a:cubicBezTo>
                <a:lnTo>
                  <a:pt x="8836" y="1166"/>
                </a:lnTo>
                <a:cubicBezTo>
                  <a:pt x="9107" y="1166"/>
                  <a:pt x="9327" y="946"/>
                  <a:pt x="9327" y="675"/>
                </a:cubicBezTo>
                <a:cubicBezTo>
                  <a:pt x="9327" y="404"/>
                  <a:pt x="9107" y="184"/>
                  <a:pt x="8836" y="184"/>
                </a:cubicBezTo>
                <a:cubicBezTo>
                  <a:pt x="8761" y="184"/>
                  <a:pt x="8691" y="205"/>
                  <a:pt x="8627" y="235"/>
                </a:cubicBezTo>
                <a:cubicBezTo>
                  <a:pt x="3706" y="1243"/>
                  <a:pt x="0" y="5582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5582"/>
                  <a:pt x="17893" y="1243"/>
                  <a:pt x="12973" y="235"/>
                </a:cubicBezTo>
                <a:moveTo>
                  <a:pt x="6873" y="9818"/>
                </a:moveTo>
                <a:cubicBezTo>
                  <a:pt x="6602" y="9818"/>
                  <a:pt x="6382" y="10038"/>
                  <a:pt x="6382" y="10309"/>
                </a:cubicBezTo>
                <a:cubicBezTo>
                  <a:pt x="6382" y="10445"/>
                  <a:pt x="6437" y="10567"/>
                  <a:pt x="6526" y="10656"/>
                </a:cubicBezTo>
                <a:lnTo>
                  <a:pt x="10453" y="14583"/>
                </a:lnTo>
                <a:cubicBezTo>
                  <a:pt x="10542" y="14673"/>
                  <a:pt x="10664" y="14727"/>
                  <a:pt x="10800" y="14727"/>
                </a:cubicBezTo>
                <a:cubicBezTo>
                  <a:pt x="10936" y="14727"/>
                  <a:pt x="11059" y="14673"/>
                  <a:pt x="11147" y="14583"/>
                </a:cubicBezTo>
                <a:lnTo>
                  <a:pt x="15074" y="10656"/>
                </a:lnTo>
                <a:cubicBezTo>
                  <a:pt x="15163" y="10567"/>
                  <a:pt x="15218" y="10445"/>
                  <a:pt x="15218" y="10309"/>
                </a:cubicBezTo>
                <a:cubicBezTo>
                  <a:pt x="15218" y="10038"/>
                  <a:pt x="14998" y="9818"/>
                  <a:pt x="14727" y="9818"/>
                </a:cubicBezTo>
                <a:cubicBezTo>
                  <a:pt x="14592" y="9818"/>
                  <a:pt x="14469" y="9873"/>
                  <a:pt x="14380" y="9962"/>
                </a:cubicBezTo>
                <a:lnTo>
                  <a:pt x="11291" y="13051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3051"/>
                </a:lnTo>
                <a:lnTo>
                  <a:pt x="7220" y="9962"/>
                </a:lnTo>
                <a:cubicBezTo>
                  <a:pt x="7131" y="9873"/>
                  <a:pt x="7009" y="9818"/>
                  <a:pt x="6873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67" name="Shape 2934">
            <a:extLst>
              <a:ext uri="{FF2B5EF4-FFF2-40B4-BE49-F238E27FC236}">
                <a16:creationId xmlns:a16="http://schemas.microsoft.com/office/drawing/2014/main" id="{38A5C947-EE2C-494D-9272-1A9F542F1B83}"/>
              </a:ext>
            </a:extLst>
          </p:cNvPr>
          <p:cNvSpPr>
            <a:spLocks noChangeAspect="1"/>
          </p:cNvSpPr>
          <p:nvPr/>
        </p:nvSpPr>
        <p:spPr>
          <a:xfrm>
            <a:off x="3371686" y="8358845"/>
            <a:ext cx="530412" cy="729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5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71976C81-10BD-D64E-B38C-E723531861E8}"/>
              </a:ext>
            </a:extLst>
          </p:cNvPr>
          <p:cNvSpPr/>
          <p:nvPr/>
        </p:nvSpPr>
        <p:spPr>
          <a:xfrm>
            <a:off x="22133854" y="568411"/>
            <a:ext cx="997995" cy="1154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9D8E813-D942-0944-A65C-672CC3A41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762000"/>
            <a:ext cx="4039715" cy="12192000"/>
          </a:xfrm>
          <a:custGeom>
            <a:avLst/>
            <a:gdLst>
              <a:gd name="T0" fmla="*/ 3047 w 3048"/>
              <a:gd name="T1" fmla="*/ 12882 h 12883"/>
              <a:gd name="T2" fmla="*/ 0 w 3048"/>
              <a:gd name="T3" fmla="*/ 12882 h 12883"/>
              <a:gd name="T4" fmla="*/ 0 w 3048"/>
              <a:gd name="T5" fmla="*/ 0 h 12883"/>
              <a:gd name="T6" fmla="*/ 3047 w 3048"/>
              <a:gd name="T7" fmla="*/ 0 h 12883"/>
              <a:gd name="T8" fmla="*/ 3047 w 3048"/>
              <a:gd name="T9" fmla="*/ 12882 h 12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8" h="12883">
                <a:moveTo>
                  <a:pt x="3047" y="12882"/>
                </a:moveTo>
                <a:lnTo>
                  <a:pt x="0" y="12882"/>
                </a:lnTo>
                <a:lnTo>
                  <a:pt x="0" y="0"/>
                </a:lnTo>
                <a:lnTo>
                  <a:pt x="3047" y="0"/>
                </a:lnTo>
                <a:lnTo>
                  <a:pt x="3047" y="12882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D61C7A58-40B1-FC4E-BB28-B77F778B1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3032412"/>
            <a:ext cx="4039715" cy="880694"/>
          </a:xfrm>
          <a:custGeom>
            <a:avLst/>
            <a:gdLst>
              <a:gd name="T0" fmla="*/ 3047 w 3048"/>
              <a:gd name="T1" fmla="*/ 929 h 930"/>
              <a:gd name="T2" fmla="*/ 0 w 3048"/>
              <a:gd name="T3" fmla="*/ 929 h 930"/>
              <a:gd name="T4" fmla="*/ 0 w 3048"/>
              <a:gd name="T5" fmla="*/ 0 h 930"/>
              <a:gd name="T6" fmla="*/ 3047 w 3048"/>
              <a:gd name="T7" fmla="*/ 0 h 930"/>
              <a:gd name="T8" fmla="*/ 3047 w 3048"/>
              <a:gd name="T9" fmla="*/ 929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8" h="930">
                <a:moveTo>
                  <a:pt x="3047" y="929"/>
                </a:moveTo>
                <a:lnTo>
                  <a:pt x="0" y="929"/>
                </a:lnTo>
                <a:lnTo>
                  <a:pt x="0" y="0"/>
                </a:lnTo>
                <a:lnTo>
                  <a:pt x="3047" y="0"/>
                </a:lnTo>
                <a:lnTo>
                  <a:pt x="3047" y="929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BD85DE18-E67F-8747-AEBD-97778B223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541" y="762000"/>
            <a:ext cx="17296284" cy="12192000"/>
          </a:xfrm>
          <a:custGeom>
            <a:avLst/>
            <a:gdLst>
              <a:gd name="T0" fmla="*/ 16296 w 16297"/>
              <a:gd name="T1" fmla="*/ 12882 h 12883"/>
              <a:gd name="T2" fmla="*/ 0 w 16297"/>
              <a:gd name="T3" fmla="*/ 12882 h 12883"/>
              <a:gd name="T4" fmla="*/ 0 w 16297"/>
              <a:gd name="T5" fmla="*/ 0 h 12883"/>
              <a:gd name="T6" fmla="*/ 16296 w 16297"/>
              <a:gd name="T7" fmla="*/ 0 h 12883"/>
              <a:gd name="T8" fmla="*/ 16296 w 16297"/>
              <a:gd name="T9" fmla="*/ 12882 h 12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97" h="12883">
                <a:moveTo>
                  <a:pt x="16296" y="12882"/>
                </a:moveTo>
                <a:lnTo>
                  <a:pt x="0" y="12882"/>
                </a:lnTo>
                <a:lnTo>
                  <a:pt x="0" y="0"/>
                </a:lnTo>
                <a:lnTo>
                  <a:pt x="16296" y="0"/>
                </a:lnTo>
                <a:lnTo>
                  <a:pt x="16296" y="12882"/>
                </a:lnTo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3A3970F3-7E56-854B-BEB0-D48C4F762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542" y="762000"/>
            <a:ext cx="17296282" cy="672002"/>
          </a:xfrm>
          <a:custGeom>
            <a:avLst/>
            <a:gdLst>
              <a:gd name="T0" fmla="*/ 16277 w 16278"/>
              <a:gd name="T1" fmla="*/ 708 h 709"/>
              <a:gd name="T2" fmla="*/ 0 w 16278"/>
              <a:gd name="T3" fmla="*/ 708 h 709"/>
              <a:gd name="T4" fmla="*/ 0 w 16278"/>
              <a:gd name="T5" fmla="*/ 0 h 709"/>
              <a:gd name="T6" fmla="*/ 16277 w 16278"/>
              <a:gd name="T7" fmla="*/ 0 h 709"/>
              <a:gd name="T8" fmla="*/ 16277 w 16278"/>
              <a:gd name="T9" fmla="*/ 708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78" h="709">
                <a:moveTo>
                  <a:pt x="16277" y="708"/>
                </a:moveTo>
                <a:lnTo>
                  <a:pt x="0" y="708"/>
                </a:lnTo>
                <a:lnTo>
                  <a:pt x="0" y="0"/>
                </a:lnTo>
                <a:lnTo>
                  <a:pt x="16277" y="0"/>
                </a:lnTo>
                <a:lnTo>
                  <a:pt x="16277" y="708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5" name="Freeform 33">
            <a:extLst>
              <a:ext uri="{FF2B5EF4-FFF2-40B4-BE49-F238E27FC236}">
                <a16:creationId xmlns:a16="http://schemas.microsoft.com/office/drawing/2014/main" id="{4848EA90-7579-CE44-A7B1-49F54E679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443" y="1930696"/>
            <a:ext cx="16303164" cy="4198956"/>
          </a:xfrm>
          <a:custGeom>
            <a:avLst/>
            <a:gdLst>
              <a:gd name="T0" fmla="*/ 14923 w 14924"/>
              <a:gd name="T1" fmla="*/ 4434 h 4435"/>
              <a:gd name="T2" fmla="*/ 0 w 14924"/>
              <a:gd name="T3" fmla="*/ 4434 h 4435"/>
              <a:gd name="T4" fmla="*/ 0 w 14924"/>
              <a:gd name="T5" fmla="*/ 0 h 4435"/>
              <a:gd name="T6" fmla="*/ 14923 w 14924"/>
              <a:gd name="T7" fmla="*/ 0 h 4435"/>
              <a:gd name="T8" fmla="*/ 14923 w 14924"/>
              <a:gd name="T9" fmla="*/ 4434 h 4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24" h="4435">
                <a:moveTo>
                  <a:pt x="14923" y="4434"/>
                </a:moveTo>
                <a:lnTo>
                  <a:pt x="0" y="4434"/>
                </a:lnTo>
                <a:lnTo>
                  <a:pt x="0" y="0"/>
                </a:lnTo>
                <a:lnTo>
                  <a:pt x="14923" y="0"/>
                </a:lnTo>
                <a:lnTo>
                  <a:pt x="14923" y="4434"/>
                </a:lnTo>
              </a:path>
            </a:pathLst>
          </a:custGeom>
          <a:solidFill>
            <a:srgbClr val="FFFFFF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6" name="Freeform 34">
            <a:extLst>
              <a:ext uri="{FF2B5EF4-FFF2-40B4-BE49-F238E27FC236}">
                <a16:creationId xmlns:a16="http://schemas.microsoft.com/office/drawing/2014/main" id="{56B0347B-DAE2-2F46-90D9-952EC14B6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443" y="6605477"/>
            <a:ext cx="7924473" cy="2738086"/>
          </a:xfrm>
          <a:custGeom>
            <a:avLst/>
            <a:gdLst>
              <a:gd name="T0" fmla="*/ 7134 w 7135"/>
              <a:gd name="T1" fmla="*/ 2890 h 2891"/>
              <a:gd name="T2" fmla="*/ 0 w 7135"/>
              <a:gd name="T3" fmla="*/ 2890 h 2891"/>
              <a:gd name="T4" fmla="*/ 0 w 7135"/>
              <a:gd name="T5" fmla="*/ 0 h 2891"/>
              <a:gd name="T6" fmla="*/ 7134 w 7135"/>
              <a:gd name="T7" fmla="*/ 0 h 2891"/>
              <a:gd name="T8" fmla="*/ 7134 w 7135"/>
              <a:gd name="T9" fmla="*/ 2890 h 2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5" h="2891">
                <a:moveTo>
                  <a:pt x="7134" y="2890"/>
                </a:moveTo>
                <a:lnTo>
                  <a:pt x="0" y="2890"/>
                </a:lnTo>
                <a:lnTo>
                  <a:pt x="0" y="0"/>
                </a:lnTo>
                <a:lnTo>
                  <a:pt x="7134" y="0"/>
                </a:lnTo>
                <a:lnTo>
                  <a:pt x="7134" y="2890"/>
                </a:lnTo>
              </a:path>
            </a:pathLst>
          </a:custGeom>
          <a:solidFill>
            <a:srgbClr val="FFFFFF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7" name="Freeform 35">
            <a:extLst>
              <a:ext uri="{FF2B5EF4-FFF2-40B4-BE49-F238E27FC236}">
                <a16:creationId xmlns:a16="http://schemas.microsoft.com/office/drawing/2014/main" id="{351BA8AE-633D-0744-B6C9-DA83B6B07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133" y="6605477"/>
            <a:ext cx="7924473" cy="2738086"/>
          </a:xfrm>
          <a:custGeom>
            <a:avLst/>
            <a:gdLst>
              <a:gd name="T0" fmla="*/ 7135 w 7136"/>
              <a:gd name="T1" fmla="*/ 2890 h 2891"/>
              <a:gd name="T2" fmla="*/ 0 w 7136"/>
              <a:gd name="T3" fmla="*/ 2890 h 2891"/>
              <a:gd name="T4" fmla="*/ 0 w 7136"/>
              <a:gd name="T5" fmla="*/ 0 h 2891"/>
              <a:gd name="T6" fmla="*/ 7135 w 7136"/>
              <a:gd name="T7" fmla="*/ 0 h 2891"/>
              <a:gd name="T8" fmla="*/ 7135 w 7136"/>
              <a:gd name="T9" fmla="*/ 2890 h 2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6" h="2891">
                <a:moveTo>
                  <a:pt x="7135" y="2890"/>
                </a:moveTo>
                <a:lnTo>
                  <a:pt x="0" y="2890"/>
                </a:lnTo>
                <a:lnTo>
                  <a:pt x="0" y="0"/>
                </a:lnTo>
                <a:lnTo>
                  <a:pt x="7135" y="0"/>
                </a:lnTo>
                <a:lnTo>
                  <a:pt x="7135" y="2890"/>
                </a:lnTo>
              </a:path>
            </a:pathLst>
          </a:custGeom>
          <a:solidFill>
            <a:srgbClr val="FFFFFF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8" name="Freeform 36">
            <a:extLst>
              <a:ext uri="{FF2B5EF4-FFF2-40B4-BE49-F238E27FC236}">
                <a16:creationId xmlns:a16="http://schemas.microsoft.com/office/drawing/2014/main" id="{D34B0FE0-5E27-4549-9C8C-6029B117F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443" y="9819390"/>
            <a:ext cx="7924472" cy="2738086"/>
          </a:xfrm>
          <a:custGeom>
            <a:avLst/>
            <a:gdLst>
              <a:gd name="T0" fmla="*/ 7134 w 7135"/>
              <a:gd name="T1" fmla="*/ 2891 h 2892"/>
              <a:gd name="T2" fmla="*/ 0 w 7135"/>
              <a:gd name="T3" fmla="*/ 2891 h 2892"/>
              <a:gd name="T4" fmla="*/ 0 w 7135"/>
              <a:gd name="T5" fmla="*/ 0 h 2892"/>
              <a:gd name="T6" fmla="*/ 7134 w 7135"/>
              <a:gd name="T7" fmla="*/ 0 h 2892"/>
              <a:gd name="T8" fmla="*/ 7134 w 7135"/>
              <a:gd name="T9" fmla="*/ 2891 h 2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5" h="2892">
                <a:moveTo>
                  <a:pt x="7134" y="2891"/>
                </a:moveTo>
                <a:lnTo>
                  <a:pt x="0" y="2891"/>
                </a:lnTo>
                <a:lnTo>
                  <a:pt x="0" y="0"/>
                </a:lnTo>
                <a:lnTo>
                  <a:pt x="7134" y="0"/>
                </a:lnTo>
                <a:lnTo>
                  <a:pt x="7134" y="2891"/>
                </a:lnTo>
              </a:path>
            </a:pathLst>
          </a:custGeom>
          <a:solidFill>
            <a:srgbClr val="FFFFFF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9" name="Freeform 37">
            <a:extLst>
              <a:ext uri="{FF2B5EF4-FFF2-40B4-BE49-F238E27FC236}">
                <a16:creationId xmlns:a16="http://schemas.microsoft.com/office/drawing/2014/main" id="{4807E041-BE0A-394A-81D0-1724F7078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133" y="9819390"/>
            <a:ext cx="7924473" cy="2738086"/>
          </a:xfrm>
          <a:custGeom>
            <a:avLst/>
            <a:gdLst>
              <a:gd name="T0" fmla="*/ 7135 w 7136"/>
              <a:gd name="T1" fmla="*/ 2891 h 2892"/>
              <a:gd name="T2" fmla="*/ 0 w 7136"/>
              <a:gd name="T3" fmla="*/ 2891 h 2892"/>
              <a:gd name="T4" fmla="*/ 0 w 7136"/>
              <a:gd name="T5" fmla="*/ 0 h 2892"/>
              <a:gd name="T6" fmla="*/ 7135 w 7136"/>
              <a:gd name="T7" fmla="*/ 0 h 2892"/>
              <a:gd name="T8" fmla="*/ 7135 w 7136"/>
              <a:gd name="T9" fmla="*/ 2891 h 2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6" h="2892">
                <a:moveTo>
                  <a:pt x="7135" y="2891"/>
                </a:moveTo>
                <a:lnTo>
                  <a:pt x="0" y="2891"/>
                </a:lnTo>
                <a:lnTo>
                  <a:pt x="0" y="0"/>
                </a:lnTo>
                <a:lnTo>
                  <a:pt x="7135" y="0"/>
                </a:lnTo>
                <a:lnTo>
                  <a:pt x="7135" y="2891"/>
                </a:lnTo>
              </a:path>
            </a:pathLst>
          </a:custGeom>
          <a:solidFill>
            <a:srgbClr val="FFFFFF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311BE5D-C439-9743-AA13-CA3168DF1812}"/>
              </a:ext>
            </a:extLst>
          </p:cNvPr>
          <p:cNvSpPr txBox="1"/>
          <p:nvPr/>
        </p:nvSpPr>
        <p:spPr>
          <a:xfrm>
            <a:off x="6460720" y="6831986"/>
            <a:ext cx="1008609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Notes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184CD48-F650-EE4B-8A9D-C4D94C392C9C}"/>
              </a:ext>
            </a:extLst>
          </p:cNvPr>
          <p:cNvSpPr txBox="1"/>
          <p:nvPr/>
        </p:nvSpPr>
        <p:spPr>
          <a:xfrm>
            <a:off x="14779967" y="6831986"/>
            <a:ext cx="3254417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General Performance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9FEFE3F-3FFE-D84E-B5E6-DF8FD0CFD638}"/>
              </a:ext>
            </a:extLst>
          </p:cNvPr>
          <p:cNvSpPr txBox="1"/>
          <p:nvPr/>
        </p:nvSpPr>
        <p:spPr>
          <a:xfrm>
            <a:off x="6460720" y="10062308"/>
            <a:ext cx="96372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Perks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786293D-DB42-B546-81BD-27FB6F0BAB99}"/>
              </a:ext>
            </a:extLst>
          </p:cNvPr>
          <p:cNvSpPr txBox="1"/>
          <p:nvPr/>
        </p:nvSpPr>
        <p:spPr>
          <a:xfrm>
            <a:off x="14779967" y="10062308"/>
            <a:ext cx="1505540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Numbers</a:t>
            </a:r>
          </a:p>
        </p:txBody>
      </p:sp>
      <p:graphicFrame>
        <p:nvGraphicFramePr>
          <p:cNvPr id="128" name="Chart 127">
            <a:extLst>
              <a:ext uri="{FF2B5EF4-FFF2-40B4-BE49-F238E27FC236}">
                <a16:creationId xmlns:a16="http://schemas.microsoft.com/office/drawing/2014/main" id="{8685099C-936B-654A-860A-2518797D7AFE}"/>
              </a:ext>
            </a:extLst>
          </p:cNvPr>
          <p:cNvGraphicFramePr/>
          <p:nvPr/>
        </p:nvGraphicFramePr>
        <p:xfrm>
          <a:off x="14763426" y="7456462"/>
          <a:ext cx="7353887" cy="168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9" name="Chart 128">
            <a:extLst>
              <a:ext uri="{FF2B5EF4-FFF2-40B4-BE49-F238E27FC236}">
                <a16:creationId xmlns:a16="http://schemas.microsoft.com/office/drawing/2014/main" id="{16468628-84B1-904B-84A9-CF3AE9CDA490}"/>
              </a:ext>
            </a:extLst>
          </p:cNvPr>
          <p:cNvGraphicFramePr/>
          <p:nvPr/>
        </p:nvGraphicFramePr>
        <p:xfrm>
          <a:off x="6434039" y="10620850"/>
          <a:ext cx="7255280" cy="168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B82D39E-6CDF-4F4C-8535-618C7B9C7142}"/>
              </a:ext>
            </a:extLst>
          </p:cNvPr>
          <p:cNvGrpSpPr/>
          <p:nvPr/>
        </p:nvGrpSpPr>
        <p:grpSpPr>
          <a:xfrm>
            <a:off x="14893575" y="10736113"/>
            <a:ext cx="1453768" cy="1453768"/>
            <a:chOff x="12490452" y="7268950"/>
            <a:chExt cx="2171868" cy="2171868"/>
          </a:xfrm>
        </p:grpSpPr>
        <p:sp>
          <p:nvSpPr>
            <p:cNvPr id="131" name="Freeform 59">
              <a:extLst>
                <a:ext uri="{FF2B5EF4-FFF2-40B4-BE49-F238E27FC236}">
                  <a16:creationId xmlns:a16="http://schemas.microsoft.com/office/drawing/2014/main" id="{93458EBD-EDE4-3649-A19F-D81217053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452" y="7268950"/>
              <a:ext cx="2171868" cy="2171868"/>
            </a:xfrm>
            <a:custGeom>
              <a:avLst/>
              <a:gdLst>
                <a:gd name="T0" fmla="*/ 0 w 2033"/>
                <a:gd name="T1" fmla="*/ 1016 h 2033"/>
                <a:gd name="T2" fmla="*/ 1015 w 2033"/>
                <a:gd name="T3" fmla="*/ 0 h 2033"/>
                <a:gd name="T4" fmla="*/ 1015 w 2033"/>
                <a:gd name="T5" fmla="*/ 0 h 2033"/>
                <a:gd name="T6" fmla="*/ 1015 w 2033"/>
                <a:gd name="T7" fmla="*/ 0 h 2033"/>
                <a:gd name="T8" fmla="*/ 2032 w 2033"/>
                <a:gd name="T9" fmla="*/ 1016 h 2033"/>
                <a:gd name="T10" fmla="*/ 2032 w 2033"/>
                <a:gd name="T11" fmla="*/ 1016 h 2033"/>
                <a:gd name="T12" fmla="*/ 2032 w 2033"/>
                <a:gd name="T13" fmla="*/ 1016 h 2033"/>
                <a:gd name="T14" fmla="*/ 1015 w 2033"/>
                <a:gd name="T15" fmla="*/ 2032 h 2033"/>
                <a:gd name="T16" fmla="*/ 1015 w 2033"/>
                <a:gd name="T17" fmla="*/ 2032 h 2033"/>
                <a:gd name="T18" fmla="*/ 1015 w 2033"/>
                <a:gd name="T19" fmla="*/ 2032 h 2033"/>
                <a:gd name="T20" fmla="*/ 0 w 2033"/>
                <a:gd name="T21" fmla="*/ 1016 h 2033"/>
                <a:gd name="T22" fmla="*/ 0 w 2033"/>
                <a:gd name="T23" fmla="*/ 1016 h 2033"/>
                <a:gd name="T24" fmla="*/ 303 w 2033"/>
                <a:gd name="T25" fmla="*/ 1016 h 2033"/>
                <a:gd name="T26" fmla="*/ 1015 w 2033"/>
                <a:gd name="T27" fmla="*/ 1729 h 2033"/>
                <a:gd name="T28" fmla="*/ 1015 w 2033"/>
                <a:gd name="T29" fmla="*/ 1729 h 2033"/>
                <a:gd name="T30" fmla="*/ 1015 w 2033"/>
                <a:gd name="T31" fmla="*/ 1729 h 2033"/>
                <a:gd name="T32" fmla="*/ 1729 w 2033"/>
                <a:gd name="T33" fmla="*/ 1016 h 2033"/>
                <a:gd name="T34" fmla="*/ 1729 w 2033"/>
                <a:gd name="T35" fmla="*/ 1016 h 2033"/>
                <a:gd name="T36" fmla="*/ 1729 w 2033"/>
                <a:gd name="T37" fmla="*/ 1016 h 2033"/>
                <a:gd name="T38" fmla="*/ 1015 w 2033"/>
                <a:gd name="T39" fmla="*/ 303 h 2033"/>
                <a:gd name="T40" fmla="*/ 1015 w 2033"/>
                <a:gd name="T41" fmla="*/ 303 h 2033"/>
                <a:gd name="T42" fmla="*/ 1015 w 2033"/>
                <a:gd name="T43" fmla="*/ 303 h 2033"/>
                <a:gd name="T44" fmla="*/ 303 w 2033"/>
                <a:gd name="T45" fmla="*/ 1016 h 2033"/>
                <a:gd name="T46" fmla="*/ 303 w 2033"/>
                <a:gd name="T47" fmla="*/ 1016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33" h="2033">
                  <a:moveTo>
                    <a:pt x="0" y="1016"/>
                  </a:moveTo>
                  <a:cubicBezTo>
                    <a:pt x="0" y="455"/>
                    <a:pt x="455" y="0"/>
                    <a:pt x="1015" y="0"/>
                  </a:cubicBezTo>
                  <a:lnTo>
                    <a:pt x="1015" y="0"/>
                  </a:lnTo>
                  <a:lnTo>
                    <a:pt x="1015" y="0"/>
                  </a:lnTo>
                  <a:cubicBezTo>
                    <a:pt x="1577" y="0"/>
                    <a:pt x="2032" y="455"/>
                    <a:pt x="2032" y="1016"/>
                  </a:cubicBezTo>
                  <a:lnTo>
                    <a:pt x="2032" y="1016"/>
                  </a:lnTo>
                  <a:lnTo>
                    <a:pt x="2032" y="1016"/>
                  </a:lnTo>
                  <a:cubicBezTo>
                    <a:pt x="2032" y="1577"/>
                    <a:pt x="1577" y="2032"/>
                    <a:pt x="1015" y="2032"/>
                  </a:cubicBezTo>
                  <a:lnTo>
                    <a:pt x="1015" y="2032"/>
                  </a:lnTo>
                  <a:lnTo>
                    <a:pt x="1015" y="2032"/>
                  </a:lnTo>
                  <a:cubicBezTo>
                    <a:pt x="455" y="2032"/>
                    <a:pt x="0" y="1577"/>
                    <a:pt x="0" y="1016"/>
                  </a:cubicBezTo>
                  <a:lnTo>
                    <a:pt x="0" y="1016"/>
                  </a:lnTo>
                  <a:close/>
                  <a:moveTo>
                    <a:pt x="303" y="1016"/>
                  </a:moveTo>
                  <a:cubicBezTo>
                    <a:pt x="303" y="1410"/>
                    <a:pt x="622" y="1729"/>
                    <a:pt x="1015" y="1729"/>
                  </a:cubicBezTo>
                  <a:lnTo>
                    <a:pt x="1015" y="1729"/>
                  </a:lnTo>
                  <a:lnTo>
                    <a:pt x="1015" y="1729"/>
                  </a:lnTo>
                  <a:cubicBezTo>
                    <a:pt x="1410" y="1729"/>
                    <a:pt x="1729" y="1410"/>
                    <a:pt x="1729" y="1016"/>
                  </a:cubicBezTo>
                  <a:lnTo>
                    <a:pt x="1729" y="1016"/>
                  </a:lnTo>
                  <a:lnTo>
                    <a:pt x="1729" y="1016"/>
                  </a:lnTo>
                  <a:cubicBezTo>
                    <a:pt x="1729" y="622"/>
                    <a:pt x="1410" y="303"/>
                    <a:pt x="1015" y="303"/>
                  </a:cubicBezTo>
                  <a:lnTo>
                    <a:pt x="1015" y="303"/>
                  </a:lnTo>
                  <a:lnTo>
                    <a:pt x="1015" y="303"/>
                  </a:lnTo>
                  <a:cubicBezTo>
                    <a:pt x="622" y="303"/>
                    <a:pt x="303" y="622"/>
                    <a:pt x="303" y="1016"/>
                  </a:cubicBezTo>
                  <a:lnTo>
                    <a:pt x="303" y="10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32" name="Freeform 59">
              <a:extLst>
                <a:ext uri="{FF2B5EF4-FFF2-40B4-BE49-F238E27FC236}">
                  <a16:creationId xmlns:a16="http://schemas.microsoft.com/office/drawing/2014/main" id="{0D9396AC-158D-EA4F-A5DE-BE4CE78F6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452" y="7268950"/>
              <a:ext cx="2171868" cy="2171868"/>
            </a:xfrm>
            <a:prstGeom prst="blockArc">
              <a:avLst>
                <a:gd name="adj1" fmla="val 2435408"/>
                <a:gd name="adj2" fmla="val 16179984"/>
                <a:gd name="adj3" fmla="val 15086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95C2B2A-2F67-034C-8785-3F717D34F808}"/>
              </a:ext>
            </a:extLst>
          </p:cNvPr>
          <p:cNvGrpSpPr/>
          <p:nvPr/>
        </p:nvGrpSpPr>
        <p:grpSpPr>
          <a:xfrm>
            <a:off x="16765064" y="10736113"/>
            <a:ext cx="1453768" cy="1453768"/>
            <a:chOff x="12490452" y="7268950"/>
            <a:chExt cx="2171868" cy="2171868"/>
          </a:xfrm>
        </p:grpSpPr>
        <p:sp>
          <p:nvSpPr>
            <p:cNvPr id="134" name="Freeform 59">
              <a:extLst>
                <a:ext uri="{FF2B5EF4-FFF2-40B4-BE49-F238E27FC236}">
                  <a16:creationId xmlns:a16="http://schemas.microsoft.com/office/drawing/2014/main" id="{B3125303-74B1-D246-AA91-2BEFA65DB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452" y="7268950"/>
              <a:ext cx="2171868" cy="2171868"/>
            </a:xfrm>
            <a:custGeom>
              <a:avLst/>
              <a:gdLst>
                <a:gd name="T0" fmla="*/ 0 w 2033"/>
                <a:gd name="T1" fmla="*/ 1016 h 2033"/>
                <a:gd name="T2" fmla="*/ 1015 w 2033"/>
                <a:gd name="T3" fmla="*/ 0 h 2033"/>
                <a:gd name="T4" fmla="*/ 1015 w 2033"/>
                <a:gd name="T5" fmla="*/ 0 h 2033"/>
                <a:gd name="T6" fmla="*/ 1015 w 2033"/>
                <a:gd name="T7" fmla="*/ 0 h 2033"/>
                <a:gd name="T8" fmla="*/ 2032 w 2033"/>
                <a:gd name="T9" fmla="*/ 1016 h 2033"/>
                <a:gd name="T10" fmla="*/ 2032 w 2033"/>
                <a:gd name="T11" fmla="*/ 1016 h 2033"/>
                <a:gd name="T12" fmla="*/ 2032 w 2033"/>
                <a:gd name="T13" fmla="*/ 1016 h 2033"/>
                <a:gd name="T14" fmla="*/ 1015 w 2033"/>
                <a:gd name="T15" fmla="*/ 2032 h 2033"/>
                <a:gd name="T16" fmla="*/ 1015 w 2033"/>
                <a:gd name="T17" fmla="*/ 2032 h 2033"/>
                <a:gd name="T18" fmla="*/ 1015 w 2033"/>
                <a:gd name="T19" fmla="*/ 2032 h 2033"/>
                <a:gd name="T20" fmla="*/ 0 w 2033"/>
                <a:gd name="T21" fmla="*/ 1016 h 2033"/>
                <a:gd name="T22" fmla="*/ 0 w 2033"/>
                <a:gd name="T23" fmla="*/ 1016 h 2033"/>
                <a:gd name="T24" fmla="*/ 303 w 2033"/>
                <a:gd name="T25" fmla="*/ 1016 h 2033"/>
                <a:gd name="T26" fmla="*/ 1015 w 2033"/>
                <a:gd name="T27" fmla="*/ 1729 h 2033"/>
                <a:gd name="T28" fmla="*/ 1015 w 2033"/>
                <a:gd name="T29" fmla="*/ 1729 h 2033"/>
                <a:gd name="T30" fmla="*/ 1015 w 2033"/>
                <a:gd name="T31" fmla="*/ 1729 h 2033"/>
                <a:gd name="T32" fmla="*/ 1729 w 2033"/>
                <a:gd name="T33" fmla="*/ 1016 h 2033"/>
                <a:gd name="T34" fmla="*/ 1729 w 2033"/>
                <a:gd name="T35" fmla="*/ 1016 h 2033"/>
                <a:gd name="T36" fmla="*/ 1729 w 2033"/>
                <a:gd name="T37" fmla="*/ 1016 h 2033"/>
                <a:gd name="T38" fmla="*/ 1015 w 2033"/>
                <a:gd name="T39" fmla="*/ 303 h 2033"/>
                <a:gd name="T40" fmla="*/ 1015 w 2033"/>
                <a:gd name="T41" fmla="*/ 303 h 2033"/>
                <a:gd name="T42" fmla="*/ 1015 w 2033"/>
                <a:gd name="T43" fmla="*/ 303 h 2033"/>
                <a:gd name="T44" fmla="*/ 303 w 2033"/>
                <a:gd name="T45" fmla="*/ 1016 h 2033"/>
                <a:gd name="T46" fmla="*/ 303 w 2033"/>
                <a:gd name="T47" fmla="*/ 1016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33" h="2033">
                  <a:moveTo>
                    <a:pt x="0" y="1016"/>
                  </a:moveTo>
                  <a:cubicBezTo>
                    <a:pt x="0" y="455"/>
                    <a:pt x="455" y="0"/>
                    <a:pt x="1015" y="0"/>
                  </a:cubicBezTo>
                  <a:lnTo>
                    <a:pt x="1015" y="0"/>
                  </a:lnTo>
                  <a:lnTo>
                    <a:pt x="1015" y="0"/>
                  </a:lnTo>
                  <a:cubicBezTo>
                    <a:pt x="1577" y="0"/>
                    <a:pt x="2032" y="455"/>
                    <a:pt x="2032" y="1016"/>
                  </a:cubicBezTo>
                  <a:lnTo>
                    <a:pt x="2032" y="1016"/>
                  </a:lnTo>
                  <a:lnTo>
                    <a:pt x="2032" y="1016"/>
                  </a:lnTo>
                  <a:cubicBezTo>
                    <a:pt x="2032" y="1577"/>
                    <a:pt x="1577" y="2032"/>
                    <a:pt x="1015" y="2032"/>
                  </a:cubicBezTo>
                  <a:lnTo>
                    <a:pt x="1015" y="2032"/>
                  </a:lnTo>
                  <a:lnTo>
                    <a:pt x="1015" y="2032"/>
                  </a:lnTo>
                  <a:cubicBezTo>
                    <a:pt x="455" y="2032"/>
                    <a:pt x="0" y="1577"/>
                    <a:pt x="0" y="1016"/>
                  </a:cubicBezTo>
                  <a:lnTo>
                    <a:pt x="0" y="1016"/>
                  </a:lnTo>
                  <a:close/>
                  <a:moveTo>
                    <a:pt x="303" y="1016"/>
                  </a:moveTo>
                  <a:cubicBezTo>
                    <a:pt x="303" y="1410"/>
                    <a:pt x="622" y="1729"/>
                    <a:pt x="1015" y="1729"/>
                  </a:cubicBezTo>
                  <a:lnTo>
                    <a:pt x="1015" y="1729"/>
                  </a:lnTo>
                  <a:lnTo>
                    <a:pt x="1015" y="1729"/>
                  </a:lnTo>
                  <a:cubicBezTo>
                    <a:pt x="1410" y="1729"/>
                    <a:pt x="1729" y="1410"/>
                    <a:pt x="1729" y="1016"/>
                  </a:cubicBezTo>
                  <a:lnTo>
                    <a:pt x="1729" y="1016"/>
                  </a:lnTo>
                  <a:lnTo>
                    <a:pt x="1729" y="1016"/>
                  </a:lnTo>
                  <a:cubicBezTo>
                    <a:pt x="1729" y="622"/>
                    <a:pt x="1410" y="303"/>
                    <a:pt x="1015" y="303"/>
                  </a:cubicBezTo>
                  <a:lnTo>
                    <a:pt x="1015" y="303"/>
                  </a:lnTo>
                  <a:lnTo>
                    <a:pt x="1015" y="303"/>
                  </a:lnTo>
                  <a:cubicBezTo>
                    <a:pt x="622" y="303"/>
                    <a:pt x="303" y="622"/>
                    <a:pt x="303" y="1016"/>
                  </a:cubicBezTo>
                  <a:lnTo>
                    <a:pt x="303" y="10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35" name="Freeform 59">
              <a:extLst>
                <a:ext uri="{FF2B5EF4-FFF2-40B4-BE49-F238E27FC236}">
                  <a16:creationId xmlns:a16="http://schemas.microsoft.com/office/drawing/2014/main" id="{85351A46-3E5E-064F-8EB6-61F3B6C44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452" y="7268950"/>
              <a:ext cx="2171868" cy="2171868"/>
            </a:xfrm>
            <a:prstGeom prst="blockArc">
              <a:avLst>
                <a:gd name="adj1" fmla="val 10776393"/>
                <a:gd name="adj2" fmla="val 16179984"/>
                <a:gd name="adj3" fmla="val 15086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5A56803-BF49-474A-9C1B-67E5BF46D6B9}"/>
              </a:ext>
            </a:extLst>
          </p:cNvPr>
          <p:cNvGrpSpPr/>
          <p:nvPr/>
        </p:nvGrpSpPr>
        <p:grpSpPr>
          <a:xfrm>
            <a:off x="18636553" y="10736113"/>
            <a:ext cx="1453768" cy="1453768"/>
            <a:chOff x="12490452" y="7268950"/>
            <a:chExt cx="2171868" cy="2171868"/>
          </a:xfrm>
        </p:grpSpPr>
        <p:sp>
          <p:nvSpPr>
            <p:cNvPr id="137" name="Freeform 59">
              <a:extLst>
                <a:ext uri="{FF2B5EF4-FFF2-40B4-BE49-F238E27FC236}">
                  <a16:creationId xmlns:a16="http://schemas.microsoft.com/office/drawing/2014/main" id="{B8FA6D63-6CC4-3642-9086-EA99640BA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452" y="7268950"/>
              <a:ext cx="2171868" cy="2171868"/>
            </a:xfrm>
            <a:custGeom>
              <a:avLst/>
              <a:gdLst>
                <a:gd name="T0" fmla="*/ 0 w 2033"/>
                <a:gd name="T1" fmla="*/ 1016 h 2033"/>
                <a:gd name="T2" fmla="*/ 1015 w 2033"/>
                <a:gd name="T3" fmla="*/ 0 h 2033"/>
                <a:gd name="T4" fmla="*/ 1015 w 2033"/>
                <a:gd name="T5" fmla="*/ 0 h 2033"/>
                <a:gd name="T6" fmla="*/ 1015 w 2033"/>
                <a:gd name="T7" fmla="*/ 0 h 2033"/>
                <a:gd name="T8" fmla="*/ 2032 w 2033"/>
                <a:gd name="T9" fmla="*/ 1016 h 2033"/>
                <a:gd name="T10" fmla="*/ 2032 w 2033"/>
                <a:gd name="T11" fmla="*/ 1016 h 2033"/>
                <a:gd name="T12" fmla="*/ 2032 w 2033"/>
                <a:gd name="T13" fmla="*/ 1016 h 2033"/>
                <a:gd name="T14" fmla="*/ 1015 w 2033"/>
                <a:gd name="T15" fmla="*/ 2032 h 2033"/>
                <a:gd name="T16" fmla="*/ 1015 w 2033"/>
                <a:gd name="T17" fmla="*/ 2032 h 2033"/>
                <a:gd name="T18" fmla="*/ 1015 w 2033"/>
                <a:gd name="T19" fmla="*/ 2032 h 2033"/>
                <a:gd name="T20" fmla="*/ 0 w 2033"/>
                <a:gd name="T21" fmla="*/ 1016 h 2033"/>
                <a:gd name="T22" fmla="*/ 0 w 2033"/>
                <a:gd name="T23" fmla="*/ 1016 h 2033"/>
                <a:gd name="T24" fmla="*/ 303 w 2033"/>
                <a:gd name="T25" fmla="*/ 1016 h 2033"/>
                <a:gd name="T26" fmla="*/ 1015 w 2033"/>
                <a:gd name="T27" fmla="*/ 1729 h 2033"/>
                <a:gd name="T28" fmla="*/ 1015 w 2033"/>
                <a:gd name="T29" fmla="*/ 1729 h 2033"/>
                <a:gd name="T30" fmla="*/ 1015 w 2033"/>
                <a:gd name="T31" fmla="*/ 1729 h 2033"/>
                <a:gd name="T32" fmla="*/ 1729 w 2033"/>
                <a:gd name="T33" fmla="*/ 1016 h 2033"/>
                <a:gd name="T34" fmla="*/ 1729 w 2033"/>
                <a:gd name="T35" fmla="*/ 1016 h 2033"/>
                <a:gd name="T36" fmla="*/ 1729 w 2033"/>
                <a:gd name="T37" fmla="*/ 1016 h 2033"/>
                <a:gd name="T38" fmla="*/ 1015 w 2033"/>
                <a:gd name="T39" fmla="*/ 303 h 2033"/>
                <a:gd name="T40" fmla="*/ 1015 w 2033"/>
                <a:gd name="T41" fmla="*/ 303 h 2033"/>
                <a:gd name="T42" fmla="*/ 1015 w 2033"/>
                <a:gd name="T43" fmla="*/ 303 h 2033"/>
                <a:gd name="T44" fmla="*/ 303 w 2033"/>
                <a:gd name="T45" fmla="*/ 1016 h 2033"/>
                <a:gd name="T46" fmla="*/ 303 w 2033"/>
                <a:gd name="T47" fmla="*/ 1016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33" h="2033">
                  <a:moveTo>
                    <a:pt x="0" y="1016"/>
                  </a:moveTo>
                  <a:cubicBezTo>
                    <a:pt x="0" y="455"/>
                    <a:pt x="455" y="0"/>
                    <a:pt x="1015" y="0"/>
                  </a:cubicBezTo>
                  <a:lnTo>
                    <a:pt x="1015" y="0"/>
                  </a:lnTo>
                  <a:lnTo>
                    <a:pt x="1015" y="0"/>
                  </a:lnTo>
                  <a:cubicBezTo>
                    <a:pt x="1577" y="0"/>
                    <a:pt x="2032" y="455"/>
                    <a:pt x="2032" y="1016"/>
                  </a:cubicBezTo>
                  <a:lnTo>
                    <a:pt x="2032" y="1016"/>
                  </a:lnTo>
                  <a:lnTo>
                    <a:pt x="2032" y="1016"/>
                  </a:lnTo>
                  <a:cubicBezTo>
                    <a:pt x="2032" y="1577"/>
                    <a:pt x="1577" y="2032"/>
                    <a:pt x="1015" y="2032"/>
                  </a:cubicBezTo>
                  <a:lnTo>
                    <a:pt x="1015" y="2032"/>
                  </a:lnTo>
                  <a:lnTo>
                    <a:pt x="1015" y="2032"/>
                  </a:lnTo>
                  <a:cubicBezTo>
                    <a:pt x="455" y="2032"/>
                    <a:pt x="0" y="1577"/>
                    <a:pt x="0" y="1016"/>
                  </a:cubicBezTo>
                  <a:lnTo>
                    <a:pt x="0" y="1016"/>
                  </a:lnTo>
                  <a:close/>
                  <a:moveTo>
                    <a:pt x="303" y="1016"/>
                  </a:moveTo>
                  <a:cubicBezTo>
                    <a:pt x="303" y="1410"/>
                    <a:pt x="622" y="1729"/>
                    <a:pt x="1015" y="1729"/>
                  </a:cubicBezTo>
                  <a:lnTo>
                    <a:pt x="1015" y="1729"/>
                  </a:lnTo>
                  <a:lnTo>
                    <a:pt x="1015" y="1729"/>
                  </a:lnTo>
                  <a:cubicBezTo>
                    <a:pt x="1410" y="1729"/>
                    <a:pt x="1729" y="1410"/>
                    <a:pt x="1729" y="1016"/>
                  </a:cubicBezTo>
                  <a:lnTo>
                    <a:pt x="1729" y="1016"/>
                  </a:lnTo>
                  <a:lnTo>
                    <a:pt x="1729" y="1016"/>
                  </a:lnTo>
                  <a:cubicBezTo>
                    <a:pt x="1729" y="622"/>
                    <a:pt x="1410" y="303"/>
                    <a:pt x="1015" y="303"/>
                  </a:cubicBezTo>
                  <a:lnTo>
                    <a:pt x="1015" y="303"/>
                  </a:lnTo>
                  <a:lnTo>
                    <a:pt x="1015" y="303"/>
                  </a:lnTo>
                  <a:cubicBezTo>
                    <a:pt x="622" y="303"/>
                    <a:pt x="303" y="622"/>
                    <a:pt x="303" y="1016"/>
                  </a:cubicBezTo>
                  <a:lnTo>
                    <a:pt x="303" y="10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38" name="Freeform 59">
              <a:extLst>
                <a:ext uri="{FF2B5EF4-FFF2-40B4-BE49-F238E27FC236}">
                  <a16:creationId xmlns:a16="http://schemas.microsoft.com/office/drawing/2014/main" id="{F4E52EF7-30AE-6D49-8678-B67C54F98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452" y="7268950"/>
              <a:ext cx="2171868" cy="2171868"/>
            </a:xfrm>
            <a:prstGeom prst="blockArc">
              <a:avLst>
                <a:gd name="adj1" fmla="val 18978734"/>
                <a:gd name="adj2" fmla="val 16179984"/>
                <a:gd name="adj3" fmla="val 15086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C56F5E3-7EBE-8145-BF91-DA4754FBC181}"/>
              </a:ext>
            </a:extLst>
          </p:cNvPr>
          <p:cNvGrpSpPr/>
          <p:nvPr/>
        </p:nvGrpSpPr>
        <p:grpSpPr>
          <a:xfrm>
            <a:off x="20508043" y="10736113"/>
            <a:ext cx="1453768" cy="1453768"/>
            <a:chOff x="12490452" y="7268950"/>
            <a:chExt cx="2171868" cy="2171868"/>
          </a:xfrm>
        </p:grpSpPr>
        <p:sp>
          <p:nvSpPr>
            <p:cNvPr id="140" name="Freeform 59">
              <a:extLst>
                <a:ext uri="{FF2B5EF4-FFF2-40B4-BE49-F238E27FC236}">
                  <a16:creationId xmlns:a16="http://schemas.microsoft.com/office/drawing/2014/main" id="{FBC886A7-17EA-9C40-AD6F-3FFAD8A8D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452" y="7268950"/>
              <a:ext cx="2171868" cy="2171868"/>
            </a:xfrm>
            <a:custGeom>
              <a:avLst/>
              <a:gdLst>
                <a:gd name="T0" fmla="*/ 0 w 2033"/>
                <a:gd name="T1" fmla="*/ 1016 h 2033"/>
                <a:gd name="T2" fmla="*/ 1015 w 2033"/>
                <a:gd name="T3" fmla="*/ 0 h 2033"/>
                <a:gd name="T4" fmla="*/ 1015 w 2033"/>
                <a:gd name="T5" fmla="*/ 0 h 2033"/>
                <a:gd name="T6" fmla="*/ 1015 w 2033"/>
                <a:gd name="T7" fmla="*/ 0 h 2033"/>
                <a:gd name="T8" fmla="*/ 2032 w 2033"/>
                <a:gd name="T9" fmla="*/ 1016 h 2033"/>
                <a:gd name="T10" fmla="*/ 2032 w 2033"/>
                <a:gd name="T11" fmla="*/ 1016 h 2033"/>
                <a:gd name="T12" fmla="*/ 2032 w 2033"/>
                <a:gd name="T13" fmla="*/ 1016 h 2033"/>
                <a:gd name="T14" fmla="*/ 1015 w 2033"/>
                <a:gd name="T15" fmla="*/ 2032 h 2033"/>
                <a:gd name="T16" fmla="*/ 1015 w 2033"/>
                <a:gd name="T17" fmla="*/ 2032 h 2033"/>
                <a:gd name="T18" fmla="*/ 1015 w 2033"/>
                <a:gd name="T19" fmla="*/ 2032 h 2033"/>
                <a:gd name="T20" fmla="*/ 0 w 2033"/>
                <a:gd name="T21" fmla="*/ 1016 h 2033"/>
                <a:gd name="T22" fmla="*/ 0 w 2033"/>
                <a:gd name="T23" fmla="*/ 1016 h 2033"/>
                <a:gd name="T24" fmla="*/ 303 w 2033"/>
                <a:gd name="T25" fmla="*/ 1016 h 2033"/>
                <a:gd name="T26" fmla="*/ 1015 w 2033"/>
                <a:gd name="T27" fmla="*/ 1729 h 2033"/>
                <a:gd name="T28" fmla="*/ 1015 w 2033"/>
                <a:gd name="T29" fmla="*/ 1729 h 2033"/>
                <a:gd name="T30" fmla="*/ 1015 w 2033"/>
                <a:gd name="T31" fmla="*/ 1729 h 2033"/>
                <a:gd name="T32" fmla="*/ 1729 w 2033"/>
                <a:gd name="T33" fmla="*/ 1016 h 2033"/>
                <a:gd name="T34" fmla="*/ 1729 w 2033"/>
                <a:gd name="T35" fmla="*/ 1016 h 2033"/>
                <a:gd name="T36" fmla="*/ 1729 w 2033"/>
                <a:gd name="T37" fmla="*/ 1016 h 2033"/>
                <a:gd name="T38" fmla="*/ 1015 w 2033"/>
                <a:gd name="T39" fmla="*/ 303 h 2033"/>
                <a:gd name="T40" fmla="*/ 1015 w 2033"/>
                <a:gd name="T41" fmla="*/ 303 h 2033"/>
                <a:gd name="T42" fmla="*/ 1015 w 2033"/>
                <a:gd name="T43" fmla="*/ 303 h 2033"/>
                <a:gd name="T44" fmla="*/ 303 w 2033"/>
                <a:gd name="T45" fmla="*/ 1016 h 2033"/>
                <a:gd name="T46" fmla="*/ 303 w 2033"/>
                <a:gd name="T47" fmla="*/ 1016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33" h="2033">
                  <a:moveTo>
                    <a:pt x="0" y="1016"/>
                  </a:moveTo>
                  <a:cubicBezTo>
                    <a:pt x="0" y="455"/>
                    <a:pt x="455" y="0"/>
                    <a:pt x="1015" y="0"/>
                  </a:cubicBezTo>
                  <a:lnTo>
                    <a:pt x="1015" y="0"/>
                  </a:lnTo>
                  <a:lnTo>
                    <a:pt x="1015" y="0"/>
                  </a:lnTo>
                  <a:cubicBezTo>
                    <a:pt x="1577" y="0"/>
                    <a:pt x="2032" y="455"/>
                    <a:pt x="2032" y="1016"/>
                  </a:cubicBezTo>
                  <a:lnTo>
                    <a:pt x="2032" y="1016"/>
                  </a:lnTo>
                  <a:lnTo>
                    <a:pt x="2032" y="1016"/>
                  </a:lnTo>
                  <a:cubicBezTo>
                    <a:pt x="2032" y="1577"/>
                    <a:pt x="1577" y="2032"/>
                    <a:pt x="1015" y="2032"/>
                  </a:cubicBezTo>
                  <a:lnTo>
                    <a:pt x="1015" y="2032"/>
                  </a:lnTo>
                  <a:lnTo>
                    <a:pt x="1015" y="2032"/>
                  </a:lnTo>
                  <a:cubicBezTo>
                    <a:pt x="455" y="2032"/>
                    <a:pt x="0" y="1577"/>
                    <a:pt x="0" y="1016"/>
                  </a:cubicBezTo>
                  <a:lnTo>
                    <a:pt x="0" y="1016"/>
                  </a:lnTo>
                  <a:close/>
                  <a:moveTo>
                    <a:pt x="303" y="1016"/>
                  </a:moveTo>
                  <a:cubicBezTo>
                    <a:pt x="303" y="1410"/>
                    <a:pt x="622" y="1729"/>
                    <a:pt x="1015" y="1729"/>
                  </a:cubicBezTo>
                  <a:lnTo>
                    <a:pt x="1015" y="1729"/>
                  </a:lnTo>
                  <a:lnTo>
                    <a:pt x="1015" y="1729"/>
                  </a:lnTo>
                  <a:cubicBezTo>
                    <a:pt x="1410" y="1729"/>
                    <a:pt x="1729" y="1410"/>
                    <a:pt x="1729" y="1016"/>
                  </a:cubicBezTo>
                  <a:lnTo>
                    <a:pt x="1729" y="1016"/>
                  </a:lnTo>
                  <a:lnTo>
                    <a:pt x="1729" y="1016"/>
                  </a:lnTo>
                  <a:cubicBezTo>
                    <a:pt x="1729" y="622"/>
                    <a:pt x="1410" y="303"/>
                    <a:pt x="1015" y="303"/>
                  </a:cubicBezTo>
                  <a:lnTo>
                    <a:pt x="1015" y="303"/>
                  </a:lnTo>
                  <a:lnTo>
                    <a:pt x="1015" y="303"/>
                  </a:lnTo>
                  <a:cubicBezTo>
                    <a:pt x="622" y="303"/>
                    <a:pt x="303" y="622"/>
                    <a:pt x="303" y="1016"/>
                  </a:cubicBezTo>
                  <a:lnTo>
                    <a:pt x="303" y="10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41" name="Freeform 59">
              <a:extLst>
                <a:ext uri="{FF2B5EF4-FFF2-40B4-BE49-F238E27FC236}">
                  <a16:creationId xmlns:a16="http://schemas.microsoft.com/office/drawing/2014/main" id="{3A0CD704-8103-404D-96D8-8CBC2548A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452" y="7268950"/>
              <a:ext cx="2171868" cy="2171868"/>
            </a:xfrm>
            <a:prstGeom prst="blockArc">
              <a:avLst>
                <a:gd name="adj1" fmla="val 5408543"/>
                <a:gd name="adj2" fmla="val 16179984"/>
                <a:gd name="adj3" fmla="val 15086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9BEBFC5F-34D6-384E-88C1-A0144D70800A}"/>
              </a:ext>
            </a:extLst>
          </p:cNvPr>
          <p:cNvSpPr txBox="1"/>
          <p:nvPr/>
        </p:nvSpPr>
        <p:spPr>
          <a:xfrm>
            <a:off x="15229967" y="11247553"/>
            <a:ext cx="780984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1">
            <a:spAutoFit/>
          </a:bodyPr>
          <a:lstStyle>
            <a:defPPr>
              <a:defRPr lang="en-US"/>
            </a:defPPr>
            <a:lvl1pPr>
              <a:defRPr sz="6532"/>
            </a:lvl1pPr>
          </a:lstStyle>
          <a:p>
            <a:pPr algn="ctr"/>
            <a:r>
              <a:rPr lang="en-US" sz="2200" b="1" dirty="0">
                <a:solidFill>
                  <a:schemeClr val="accent2"/>
                </a:solidFill>
                <a:latin typeface="Poppins SemiBold" pitchFamily="2" charset="77"/>
                <a:cs typeface="Poppins SemiBold" pitchFamily="2" charset="77"/>
              </a:rPr>
              <a:t>65%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CD37C24-A994-B04E-8295-9ACAF69AAF14}"/>
              </a:ext>
            </a:extLst>
          </p:cNvPr>
          <p:cNvSpPr txBox="1"/>
          <p:nvPr/>
        </p:nvSpPr>
        <p:spPr>
          <a:xfrm>
            <a:off x="17111074" y="11247553"/>
            <a:ext cx="761748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1">
            <a:spAutoFit/>
          </a:bodyPr>
          <a:lstStyle>
            <a:defPPr>
              <a:defRPr lang="en-US"/>
            </a:defPPr>
            <a:lvl1pPr>
              <a:defRPr sz="6532"/>
            </a:lvl1pPr>
          </a:lstStyle>
          <a:p>
            <a:pPr algn="ctr"/>
            <a:r>
              <a:rPr lang="en-US" sz="2200" b="1" dirty="0">
                <a:solidFill>
                  <a:schemeClr val="accent2"/>
                </a:solidFill>
                <a:latin typeface="Poppins SemiBold" pitchFamily="2" charset="77"/>
                <a:cs typeface="Poppins SemiBold" pitchFamily="2" charset="77"/>
              </a:rPr>
              <a:t>25%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5F5F89E-46FA-7444-9BC0-946B353BE424}"/>
              </a:ext>
            </a:extLst>
          </p:cNvPr>
          <p:cNvSpPr txBox="1"/>
          <p:nvPr/>
        </p:nvSpPr>
        <p:spPr>
          <a:xfrm>
            <a:off x="18972945" y="11247553"/>
            <a:ext cx="780984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1">
            <a:spAutoFit/>
          </a:bodyPr>
          <a:lstStyle>
            <a:defPPr>
              <a:defRPr lang="en-US"/>
            </a:defPPr>
            <a:lvl1pPr>
              <a:defRPr sz="6532"/>
            </a:lvl1pPr>
          </a:lstStyle>
          <a:p>
            <a:pPr algn="ctr"/>
            <a:r>
              <a:rPr lang="en-US" sz="2200" b="1" dirty="0">
                <a:solidFill>
                  <a:schemeClr val="accent2"/>
                </a:solidFill>
                <a:latin typeface="Poppins SemiBold" pitchFamily="2" charset="77"/>
                <a:cs typeface="Poppins SemiBold" pitchFamily="2" charset="77"/>
              </a:rPr>
              <a:t>85%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F69CD7E-26E5-B340-91B4-23346B4F8809}"/>
              </a:ext>
            </a:extLst>
          </p:cNvPr>
          <p:cNvSpPr txBox="1"/>
          <p:nvPr/>
        </p:nvSpPr>
        <p:spPr>
          <a:xfrm>
            <a:off x="20843633" y="11247553"/>
            <a:ext cx="78258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1">
            <a:spAutoFit/>
          </a:bodyPr>
          <a:lstStyle>
            <a:defPPr>
              <a:defRPr lang="en-US"/>
            </a:defPPr>
            <a:lvl1pPr>
              <a:defRPr sz="6532"/>
            </a:lvl1pPr>
          </a:lstStyle>
          <a:p>
            <a:pPr algn="ctr"/>
            <a:r>
              <a:rPr lang="en-US" sz="2200" b="1" dirty="0">
                <a:solidFill>
                  <a:schemeClr val="accent2"/>
                </a:solidFill>
                <a:latin typeface="Poppins SemiBold" pitchFamily="2" charset="77"/>
                <a:cs typeface="Poppins SemiBold" pitchFamily="2" charset="77"/>
              </a:rPr>
              <a:t>50%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1ED12EA-6059-5A4E-BD5B-AE48260C8B6C}"/>
              </a:ext>
            </a:extLst>
          </p:cNvPr>
          <p:cNvSpPr/>
          <p:nvPr/>
        </p:nvSpPr>
        <p:spPr>
          <a:xfrm>
            <a:off x="6679096" y="7456462"/>
            <a:ext cx="335816" cy="33581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DEC6B2E-5B5A-7846-B6E2-7EFBCA9D2846}"/>
              </a:ext>
            </a:extLst>
          </p:cNvPr>
          <p:cNvSpPr txBox="1"/>
          <p:nvPr/>
        </p:nvSpPr>
        <p:spPr>
          <a:xfrm>
            <a:off x="7117308" y="7439703"/>
            <a:ext cx="151836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Reminder 01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4D47935-A9EB-8443-9128-E79A4DAA39AC}"/>
              </a:ext>
            </a:extLst>
          </p:cNvPr>
          <p:cNvSpPr/>
          <p:nvPr/>
        </p:nvSpPr>
        <p:spPr>
          <a:xfrm>
            <a:off x="6679096" y="8097155"/>
            <a:ext cx="335816" cy="33581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0063A27-A8D5-D646-AFBB-A085F74F41DF}"/>
              </a:ext>
            </a:extLst>
          </p:cNvPr>
          <p:cNvSpPr txBox="1"/>
          <p:nvPr/>
        </p:nvSpPr>
        <p:spPr>
          <a:xfrm>
            <a:off x="7117308" y="8080396"/>
            <a:ext cx="151836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Reminder 03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3FBF9555-DA9B-B64C-B191-05949F51568A}"/>
              </a:ext>
            </a:extLst>
          </p:cNvPr>
          <p:cNvSpPr/>
          <p:nvPr/>
        </p:nvSpPr>
        <p:spPr>
          <a:xfrm>
            <a:off x="6679096" y="8737849"/>
            <a:ext cx="335816" cy="33581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DE5221B-A127-3141-9A56-31B3F3944ACF}"/>
              </a:ext>
            </a:extLst>
          </p:cNvPr>
          <p:cNvSpPr txBox="1"/>
          <p:nvPr/>
        </p:nvSpPr>
        <p:spPr>
          <a:xfrm>
            <a:off x="7117308" y="8721090"/>
            <a:ext cx="151836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Reminder 05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AEB7DCD2-6771-704D-A847-1544980330A8}"/>
              </a:ext>
            </a:extLst>
          </p:cNvPr>
          <p:cNvSpPr/>
          <p:nvPr/>
        </p:nvSpPr>
        <p:spPr>
          <a:xfrm>
            <a:off x="10556767" y="7456462"/>
            <a:ext cx="335816" cy="33581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C391D36A-4C3B-5640-97AA-1AD550BA6F0C}"/>
              </a:ext>
            </a:extLst>
          </p:cNvPr>
          <p:cNvSpPr txBox="1"/>
          <p:nvPr/>
        </p:nvSpPr>
        <p:spPr>
          <a:xfrm>
            <a:off x="10994979" y="7439703"/>
            <a:ext cx="151836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Reminder 02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7E6DD17-7929-F548-AE19-235111217CBD}"/>
              </a:ext>
            </a:extLst>
          </p:cNvPr>
          <p:cNvSpPr/>
          <p:nvPr/>
        </p:nvSpPr>
        <p:spPr>
          <a:xfrm>
            <a:off x="10556767" y="8097155"/>
            <a:ext cx="335816" cy="33581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6E68157-CC47-4B4C-9331-D50C3B6DF492}"/>
              </a:ext>
            </a:extLst>
          </p:cNvPr>
          <p:cNvSpPr txBox="1"/>
          <p:nvPr/>
        </p:nvSpPr>
        <p:spPr>
          <a:xfrm>
            <a:off x="10994979" y="8080396"/>
            <a:ext cx="151836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Reminder 04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F03087E3-231E-114E-9AE2-CF44703FAC21}"/>
              </a:ext>
            </a:extLst>
          </p:cNvPr>
          <p:cNvSpPr/>
          <p:nvPr/>
        </p:nvSpPr>
        <p:spPr>
          <a:xfrm>
            <a:off x="10556767" y="8737849"/>
            <a:ext cx="335816" cy="33581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3C79BF5-25C9-A849-8399-38F2A35AA777}"/>
              </a:ext>
            </a:extLst>
          </p:cNvPr>
          <p:cNvSpPr txBox="1"/>
          <p:nvPr/>
        </p:nvSpPr>
        <p:spPr>
          <a:xfrm>
            <a:off x="10994979" y="8721090"/>
            <a:ext cx="151836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Reminder 06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6B5568EF-62AC-3845-A684-8A767CADEFAE}"/>
              </a:ext>
            </a:extLst>
          </p:cNvPr>
          <p:cNvSpPr/>
          <p:nvPr/>
        </p:nvSpPr>
        <p:spPr>
          <a:xfrm>
            <a:off x="20211126" y="904037"/>
            <a:ext cx="2427201" cy="387928"/>
          </a:xfrm>
          <a:prstGeom prst="roundRect">
            <a:avLst>
              <a:gd name="adj" fmla="val 34258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B65A7080-D8B0-C948-A72D-EBDACAE1C4DC}"/>
              </a:ext>
            </a:extLst>
          </p:cNvPr>
          <p:cNvSpPr txBox="1"/>
          <p:nvPr/>
        </p:nvSpPr>
        <p:spPr>
          <a:xfrm>
            <a:off x="20363927" y="913335"/>
            <a:ext cx="1188146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Search…</a:t>
            </a:r>
          </a:p>
        </p:txBody>
      </p:sp>
      <p:sp>
        <p:nvSpPr>
          <p:cNvPr id="166" name="Shape 2571">
            <a:extLst>
              <a:ext uri="{FF2B5EF4-FFF2-40B4-BE49-F238E27FC236}">
                <a16:creationId xmlns:a16="http://schemas.microsoft.com/office/drawing/2014/main" id="{34E7C752-1E37-1D4F-92F4-26F75EE67FDB}"/>
              </a:ext>
            </a:extLst>
          </p:cNvPr>
          <p:cNvSpPr>
            <a:spLocks noChangeAspect="1"/>
          </p:cNvSpPr>
          <p:nvPr/>
        </p:nvSpPr>
        <p:spPr>
          <a:xfrm>
            <a:off x="19682824" y="910770"/>
            <a:ext cx="374462" cy="374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0BD3515-2565-7742-AABC-A63955499A52}"/>
              </a:ext>
            </a:extLst>
          </p:cNvPr>
          <p:cNvSpPr txBox="1"/>
          <p:nvPr/>
        </p:nvSpPr>
        <p:spPr>
          <a:xfrm>
            <a:off x="2427237" y="1343208"/>
            <a:ext cx="2226893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Logo</a:t>
            </a:r>
          </a:p>
        </p:txBody>
      </p:sp>
      <p:sp>
        <p:nvSpPr>
          <p:cNvPr id="168" name="Shape 2525">
            <a:extLst>
              <a:ext uri="{FF2B5EF4-FFF2-40B4-BE49-F238E27FC236}">
                <a16:creationId xmlns:a16="http://schemas.microsoft.com/office/drawing/2014/main" id="{1E1B3970-5523-8D40-9887-EF9AECE214A3}"/>
              </a:ext>
            </a:extLst>
          </p:cNvPr>
          <p:cNvSpPr>
            <a:spLocks noChangeAspect="1"/>
          </p:cNvSpPr>
          <p:nvPr/>
        </p:nvSpPr>
        <p:spPr>
          <a:xfrm>
            <a:off x="2022962" y="3247344"/>
            <a:ext cx="450830" cy="45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69" name="Shape 2536">
            <a:extLst>
              <a:ext uri="{FF2B5EF4-FFF2-40B4-BE49-F238E27FC236}">
                <a16:creationId xmlns:a16="http://schemas.microsoft.com/office/drawing/2014/main" id="{B4627402-B486-BC43-A756-159ADD1AC617}"/>
              </a:ext>
            </a:extLst>
          </p:cNvPr>
          <p:cNvSpPr>
            <a:spLocks noChangeAspect="1"/>
          </p:cNvSpPr>
          <p:nvPr/>
        </p:nvSpPr>
        <p:spPr>
          <a:xfrm>
            <a:off x="2022962" y="7014173"/>
            <a:ext cx="450830" cy="45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accent2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70" name="Shape 2546">
            <a:extLst>
              <a:ext uri="{FF2B5EF4-FFF2-40B4-BE49-F238E27FC236}">
                <a16:creationId xmlns:a16="http://schemas.microsoft.com/office/drawing/2014/main" id="{1E9F46B8-B537-0445-B07A-322C13E107ED}"/>
              </a:ext>
            </a:extLst>
          </p:cNvPr>
          <p:cNvSpPr>
            <a:spLocks noChangeAspect="1"/>
          </p:cNvSpPr>
          <p:nvPr/>
        </p:nvSpPr>
        <p:spPr>
          <a:xfrm>
            <a:off x="2022962" y="4230038"/>
            <a:ext cx="450830" cy="368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2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71" name="Shape 2567">
            <a:extLst>
              <a:ext uri="{FF2B5EF4-FFF2-40B4-BE49-F238E27FC236}">
                <a16:creationId xmlns:a16="http://schemas.microsoft.com/office/drawing/2014/main" id="{3275569A-5CCC-944B-A8E8-2DBC253486FD}"/>
              </a:ext>
            </a:extLst>
          </p:cNvPr>
          <p:cNvSpPr>
            <a:spLocks noChangeAspect="1"/>
          </p:cNvSpPr>
          <p:nvPr/>
        </p:nvSpPr>
        <p:spPr>
          <a:xfrm>
            <a:off x="2022962" y="5130755"/>
            <a:ext cx="450830" cy="450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accent2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72" name="Shape 2579">
            <a:extLst>
              <a:ext uri="{FF2B5EF4-FFF2-40B4-BE49-F238E27FC236}">
                <a16:creationId xmlns:a16="http://schemas.microsoft.com/office/drawing/2014/main" id="{12F1EA9B-91BA-F449-9A02-FDBD8570069E}"/>
              </a:ext>
            </a:extLst>
          </p:cNvPr>
          <p:cNvSpPr>
            <a:spLocks noChangeAspect="1"/>
          </p:cNvSpPr>
          <p:nvPr/>
        </p:nvSpPr>
        <p:spPr>
          <a:xfrm>
            <a:off x="2022962" y="6072471"/>
            <a:ext cx="450830" cy="45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73" name="Shape 2917">
            <a:extLst>
              <a:ext uri="{FF2B5EF4-FFF2-40B4-BE49-F238E27FC236}">
                <a16:creationId xmlns:a16="http://schemas.microsoft.com/office/drawing/2014/main" id="{A5CC6059-A6DD-5545-9042-354D524588DC}"/>
              </a:ext>
            </a:extLst>
          </p:cNvPr>
          <p:cNvSpPr>
            <a:spLocks noChangeAspect="1"/>
          </p:cNvSpPr>
          <p:nvPr/>
        </p:nvSpPr>
        <p:spPr>
          <a:xfrm>
            <a:off x="2094684" y="7955875"/>
            <a:ext cx="307384" cy="45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415"/>
                </a:moveTo>
                <a:lnTo>
                  <a:pt x="2459" y="14727"/>
                </a:lnTo>
                <a:lnTo>
                  <a:pt x="8640" y="14727"/>
                </a:lnTo>
                <a:lnTo>
                  <a:pt x="8640" y="1964"/>
                </a:lnTo>
                <a:cubicBezTo>
                  <a:pt x="8640" y="1422"/>
                  <a:pt x="9285" y="982"/>
                  <a:pt x="10080" y="982"/>
                </a:cubicBezTo>
                <a:lnTo>
                  <a:pt x="11520" y="982"/>
                </a:lnTo>
                <a:cubicBezTo>
                  <a:pt x="12315" y="982"/>
                  <a:pt x="12960" y="1422"/>
                  <a:pt x="12960" y="1964"/>
                </a:cubicBezTo>
                <a:lnTo>
                  <a:pt x="12960" y="14727"/>
                </a:lnTo>
                <a:lnTo>
                  <a:pt x="19142" y="14727"/>
                </a:lnTo>
                <a:cubicBezTo>
                  <a:pt x="19142" y="14727"/>
                  <a:pt x="10800" y="20415"/>
                  <a:pt x="10800" y="20415"/>
                </a:cubicBezTo>
                <a:close/>
                <a:moveTo>
                  <a:pt x="20880" y="13745"/>
                </a:moveTo>
                <a:lnTo>
                  <a:pt x="14400" y="13745"/>
                </a:lnTo>
                <a:lnTo>
                  <a:pt x="14400" y="1964"/>
                </a:lnTo>
                <a:cubicBezTo>
                  <a:pt x="14400" y="879"/>
                  <a:pt x="13110" y="0"/>
                  <a:pt x="11520" y="0"/>
                </a:cubicBezTo>
                <a:lnTo>
                  <a:pt x="10080" y="0"/>
                </a:lnTo>
                <a:cubicBezTo>
                  <a:pt x="8490" y="0"/>
                  <a:pt x="7200" y="879"/>
                  <a:pt x="7200" y="1964"/>
                </a:cubicBezTo>
                <a:lnTo>
                  <a:pt x="7200" y="13745"/>
                </a:lnTo>
                <a:lnTo>
                  <a:pt x="720" y="13745"/>
                </a:lnTo>
                <a:cubicBezTo>
                  <a:pt x="323" y="13745"/>
                  <a:pt x="0" y="13966"/>
                  <a:pt x="0" y="14236"/>
                </a:cubicBezTo>
                <a:cubicBezTo>
                  <a:pt x="0" y="14373"/>
                  <a:pt x="81" y="14495"/>
                  <a:pt x="212" y="14584"/>
                </a:cubicBezTo>
                <a:lnTo>
                  <a:pt x="10290" y="21456"/>
                </a:lnTo>
                <a:cubicBezTo>
                  <a:pt x="10421" y="21545"/>
                  <a:pt x="10601" y="21600"/>
                  <a:pt x="10800" y="21600"/>
                </a:cubicBezTo>
                <a:cubicBezTo>
                  <a:pt x="10999" y="21600"/>
                  <a:pt x="11179" y="21545"/>
                  <a:pt x="11310" y="21456"/>
                </a:cubicBezTo>
                <a:lnTo>
                  <a:pt x="21388" y="14584"/>
                </a:lnTo>
                <a:cubicBezTo>
                  <a:pt x="21519" y="14495"/>
                  <a:pt x="21600" y="14373"/>
                  <a:pt x="21600" y="14236"/>
                </a:cubicBezTo>
                <a:cubicBezTo>
                  <a:pt x="21600" y="13966"/>
                  <a:pt x="21277" y="13745"/>
                  <a:pt x="20880" y="13745"/>
                </a:cubicBezTo>
              </a:path>
            </a:pathLst>
          </a:custGeom>
          <a:solidFill>
            <a:schemeClr val="accent2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195C5AE-9485-5A4F-A662-F13BE2A15D49}"/>
              </a:ext>
            </a:extLst>
          </p:cNvPr>
          <p:cNvSpPr txBox="1"/>
          <p:nvPr/>
        </p:nvSpPr>
        <p:spPr>
          <a:xfrm>
            <a:off x="2902461" y="3257316"/>
            <a:ext cx="135966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Desktop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14AD38EF-2F78-DA47-B305-C3EA2CCECE82}"/>
              </a:ext>
            </a:extLst>
          </p:cNvPr>
          <p:cNvSpPr txBox="1"/>
          <p:nvPr/>
        </p:nvSpPr>
        <p:spPr>
          <a:xfrm>
            <a:off x="2902461" y="4199025"/>
            <a:ext cx="152317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Analytics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0607AFD-B2C4-CD46-B036-943BA509537C}"/>
              </a:ext>
            </a:extLst>
          </p:cNvPr>
          <p:cNvSpPr txBox="1"/>
          <p:nvPr/>
        </p:nvSpPr>
        <p:spPr>
          <a:xfrm>
            <a:off x="2902461" y="5140734"/>
            <a:ext cx="139493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Plug-ins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5081D5D-9FF7-1A43-B936-EC5CADA65593}"/>
              </a:ext>
            </a:extLst>
          </p:cNvPr>
          <p:cNvSpPr txBox="1"/>
          <p:nvPr/>
        </p:nvSpPr>
        <p:spPr>
          <a:xfrm>
            <a:off x="2902461" y="6082443"/>
            <a:ext cx="150233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Favorites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DF51036-3116-4043-A749-33B369BF4C06}"/>
              </a:ext>
            </a:extLst>
          </p:cNvPr>
          <p:cNvSpPr txBox="1"/>
          <p:nvPr/>
        </p:nvSpPr>
        <p:spPr>
          <a:xfrm>
            <a:off x="2902461" y="7024152"/>
            <a:ext cx="100860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Notes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6DE5E0D-5105-904E-8D27-CA47D30A1A13}"/>
              </a:ext>
            </a:extLst>
          </p:cNvPr>
          <p:cNvSpPr txBox="1"/>
          <p:nvPr/>
        </p:nvSpPr>
        <p:spPr>
          <a:xfrm>
            <a:off x="2902461" y="7965859"/>
            <a:ext cx="127791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Archive</a:t>
            </a:r>
          </a:p>
        </p:txBody>
      </p:sp>
      <p:sp>
        <p:nvSpPr>
          <p:cNvPr id="182" name="Shape 2591">
            <a:extLst>
              <a:ext uri="{FF2B5EF4-FFF2-40B4-BE49-F238E27FC236}">
                <a16:creationId xmlns:a16="http://schemas.microsoft.com/office/drawing/2014/main" id="{C26EF071-57CF-2D43-A837-802008557086}"/>
              </a:ext>
            </a:extLst>
          </p:cNvPr>
          <p:cNvSpPr>
            <a:spLocks noChangeAspect="1"/>
          </p:cNvSpPr>
          <p:nvPr/>
        </p:nvSpPr>
        <p:spPr>
          <a:xfrm>
            <a:off x="2022963" y="12106646"/>
            <a:ext cx="450830" cy="45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2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2932128B-9EC6-834D-991E-F860FF5665A9}"/>
              </a:ext>
            </a:extLst>
          </p:cNvPr>
          <p:cNvSpPr txBox="1"/>
          <p:nvPr/>
        </p:nvSpPr>
        <p:spPr>
          <a:xfrm>
            <a:off x="2902461" y="12116617"/>
            <a:ext cx="135806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Settings</a:t>
            </a:r>
          </a:p>
        </p:txBody>
      </p:sp>
      <p:graphicFrame>
        <p:nvGraphicFramePr>
          <p:cNvPr id="77" name="Chart 76">
            <a:extLst>
              <a:ext uri="{FF2B5EF4-FFF2-40B4-BE49-F238E27FC236}">
                <a16:creationId xmlns:a16="http://schemas.microsoft.com/office/drawing/2014/main" id="{69F70C18-4C2C-684C-BB98-CBC8D833CE6A}"/>
              </a:ext>
            </a:extLst>
          </p:cNvPr>
          <p:cNvGraphicFramePr/>
          <p:nvPr/>
        </p:nvGraphicFramePr>
        <p:xfrm>
          <a:off x="6460719" y="2350257"/>
          <a:ext cx="15165501" cy="354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05528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B90207D-A95D-1F4A-82F3-94F62CFD3C14}"/>
              </a:ext>
            </a:extLst>
          </p:cNvPr>
          <p:cNvSpPr/>
          <p:nvPr/>
        </p:nvSpPr>
        <p:spPr>
          <a:xfrm>
            <a:off x="22133854" y="568411"/>
            <a:ext cx="997995" cy="1154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C5A65377-0D70-464D-A6E7-9038192DA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5971" y="762001"/>
            <a:ext cx="12250853" cy="12192000"/>
          </a:xfrm>
          <a:custGeom>
            <a:avLst/>
            <a:gdLst>
              <a:gd name="T0" fmla="*/ 49 w 3443"/>
              <a:gd name="T1" fmla="*/ 0 h 15228"/>
              <a:gd name="T2" fmla="*/ 3442 w 3443"/>
              <a:gd name="T3" fmla="*/ 0 h 15228"/>
              <a:gd name="T4" fmla="*/ 3442 w 3443"/>
              <a:gd name="T5" fmla="*/ 15227 h 15228"/>
              <a:gd name="T6" fmla="*/ 49 w 3443"/>
              <a:gd name="T7" fmla="*/ 15227 h 15228"/>
              <a:gd name="T8" fmla="*/ 49 w 3443"/>
              <a:gd name="T9" fmla="*/ 15227 h 15228"/>
              <a:gd name="T10" fmla="*/ 0 w 3443"/>
              <a:gd name="T11" fmla="*/ 15178 h 15228"/>
              <a:gd name="T12" fmla="*/ 0 w 3443"/>
              <a:gd name="T13" fmla="*/ 15178 h 15228"/>
              <a:gd name="T14" fmla="*/ 0 w 3443"/>
              <a:gd name="T15" fmla="*/ 49 h 15228"/>
              <a:gd name="T16" fmla="*/ 0 w 3443"/>
              <a:gd name="T17" fmla="*/ 49 h 15228"/>
              <a:gd name="T18" fmla="*/ 49 w 3443"/>
              <a:gd name="T19" fmla="*/ 0 h 15228"/>
              <a:gd name="T20" fmla="*/ 49 w 3443"/>
              <a:gd name="T21" fmla="*/ 0 h 15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43" h="15228">
                <a:moveTo>
                  <a:pt x="49" y="0"/>
                </a:moveTo>
                <a:lnTo>
                  <a:pt x="3442" y="0"/>
                </a:lnTo>
                <a:lnTo>
                  <a:pt x="3442" y="15227"/>
                </a:lnTo>
                <a:lnTo>
                  <a:pt x="49" y="15227"/>
                </a:lnTo>
                <a:lnTo>
                  <a:pt x="49" y="15227"/>
                </a:lnTo>
                <a:cubicBezTo>
                  <a:pt x="22" y="15227"/>
                  <a:pt x="0" y="15205"/>
                  <a:pt x="0" y="15178"/>
                </a:cubicBezTo>
                <a:lnTo>
                  <a:pt x="0" y="15178"/>
                </a:lnTo>
                <a:lnTo>
                  <a:pt x="0" y="49"/>
                </a:lnTo>
                <a:lnTo>
                  <a:pt x="0" y="49"/>
                </a:lnTo>
                <a:cubicBezTo>
                  <a:pt x="0" y="22"/>
                  <a:pt x="22" y="0"/>
                  <a:pt x="49" y="0"/>
                </a:cubicBezTo>
                <a:lnTo>
                  <a:pt x="49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7" name="Freeform 6">
            <a:extLst>
              <a:ext uri="{FF2B5EF4-FFF2-40B4-BE49-F238E27FC236}">
                <a16:creationId xmlns:a16="http://schemas.microsoft.com/office/drawing/2014/main" id="{FACD7BA7-C3BA-1844-A62B-A5009FD5D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9710" y="9556581"/>
            <a:ext cx="3583801" cy="2991492"/>
          </a:xfrm>
          <a:custGeom>
            <a:avLst/>
            <a:gdLst>
              <a:gd name="T0" fmla="*/ 20 w 4207"/>
              <a:gd name="T1" fmla="*/ 0 h 870"/>
              <a:gd name="T2" fmla="*/ 4187 w 4207"/>
              <a:gd name="T3" fmla="*/ 0 h 870"/>
              <a:gd name="T4" fmla="*/ 4187 w 4207"/>
              <a:gd name="T5" fmla="*/ 0 h 870"/>
              <a:gd name="T6" fmla="*/ 4206 w 4207"/>
              <a:gd name="T7" fmla="*/ 20 h 870"/>
              <a:gd name="T8" fmla="*/ 4206 w 4207"/>
              <a:gd name="T9" fmla="*/ 20 h 870"/>
              <a:gd name="T10" fmla="*/ 4206 w 4207"/>
              <a:gd name="T11" fmla="*/ 869 h 870"/>
              <a:gd name="T12" fmla="*/ 0 w 4207"/>
              <a:gd name="T13" fmla="*/ 869 h 870"/>
              <a:gd name="T14" fmla="*/ 0 w 4207"/>
              <a:gd name="T15" fmla="*/ 20 h 870"/>
              <a:gd name="T16" fmla="*/ 0 w 4207"/>
              <a:gd name="T17" fmla="*/ 20 h 870"/>
              <a:gd name="T18" fmla="*/ 20 w 4207"/>
              <a:gd name="T19" fmla="*/ 0 h 870"/>
              <a:gd name="T20" fmla="*/ 20 w 4207"/>
              <a:gd name="T21" fmla="*/ 0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07" h="870">
                <a:moveTo>
                  <a:pt x="20" y="0"/>
                </a:moveTo>
                <a:lnTo>
                  <a:pt x="4187" y="0"/>
                </a:lnTo>
                <a:lnTo>
                  <a:pt x="4187" y="0"/>
                </a:lnTo>
                <a:cubicBezTo>
                  <a:pt x="4197" y="0"/>
                  <a:pt x="4206" y="9"/>
                  <a:pt x="4206" y="20"/>
                </a:cubicBezTo>
                <a:lnTo>
                  <a:pt x="4206" y="20"/>
                </a:lnTo>
                <a:lnTo>
                  <a:pt x="4206" y="869"/>
                </a:lnTo>
                <a:lnTo>
                  <a:pt x="0" y="869"/>
                </a:lnTo>
                <a:lnTo>
                  <a:pt x="0" y="20"/>
                </a:lnTo>
                <a:lnTo>
                  <a:pt x="0" y="20"/>
                </a:lnTo>
                <a:cubicBezTo>
                  <a:pt x="0" y="9"/>
                  <a:pt x="9" y="0"/>
                  <a:pt x="20" y="0"/>
                </a:cubicBezTo>
                <a:lnTo>
                  <a:pt x="20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5" name="Freeform 6">
            <a:extLst>
              <a:ext uri="{FF2B5EF4-FFF2-40B4-BE49-F238E27FC236}">
                <a16:creationId xmlns:a16="http://schemas.microsoft.com/office/drawing/2014/main" id="{AD66AF5D-1CA2-064E-99B5-F88588872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280" y="9556581"/>
            <a:ext cx="3583801" cy="2991492"/>
          </a:xfrm>
          <a:custGeom>
            <a:avLst/>
            <a:gdLst>
              <a:gd name="T0" fmla="*/ 20 w 4207"/>
              <a:gd name="T1" fmla="*/ 0 h 870"/>
              <a:gd name="T2" fmla="*/ 4187 w 4207"/>
              <a:gd name="T3" fmla="*/ 0 h 870"/>
              <a:gd name="T4" fmla="*/ 4187 w 4207"/>
              <a:gd name="T5" fmla="*/ 0 h 870"/>
              <a:gd name="T6" fmla="*/ 4206 w 4207"/>
              <a:gd name="T7" fmla="*/ 20 h 870"/>
              <a:gd name="T8" fmla="*/ 4206 w 4207"/>
              <a:gd name="T9" fmla="*/ 20 h 870"/>
              <a:gd name="T10" fmla="*/ 4206 w 4207"/>
              <a:gd name="T11" fmla="*/ 869 h 870"/>
              <a:gd name="T12" fmla="*/ 0 w 4207"/>
              <a:gd name="T13" fmla="*/ 869 h 870"/>
              <a:gd name="T14" fmla="*/ 0 w 4207"/>
              <a:gd name="T15" fmla="*/ 20 h 870"/>
              <a:gd name="T16" fmla="*/ 0 w 4207"/>
              <a:gd name="T17" fmla="*/ 20 h 870"/>
              <a:gd name="T18" fmla="*/ 20 w 4207"/>
              <a:gd name="T19" fmla="*/ 0 h 870"/>
              <a:gd name="T20" fmla="*/ 20 w 4207"/>
              <a:gd name="T21" fmla="*/ 0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07" h="870">
                <a:moveTo>
                  <a:pt x="20" y="0"/>
                </a:moveTo>
                <a:lnTo>
                  <a:pt x="4187" y="0"/>
                </a:lnTo>
                <a:lnTo>
                  <a:pt x="4187" y="0"/>
                </a:lnTo>
                <a:cubicBezTo>
                  <a:pt x="4197" y="0"/>
                  <a:pt x="4206" y="9"/>
                  <a:pt x="4206" y="20"/>
                </a:cubicBezTo>
                <a:lnTo>
                  <a:pt x="4206" y="20"/>
                </a:lnTo>
                <a:lnTo>
                  <a:pt x="4206" y="869"/>
                </a:lnTo>
                <a:lnTo>
                  <a:pt x="0" y="869"/>
                </a:lnTo>
                <a:lnTo>
                  <a:pt x="0" y="20"/>
                </a:lnTo>
                <a:lnTo>
                  <a:pt x="0" y="20"/>
                </a:lnTo>
                <a:cubicBezTo>
                  <a:pt x="0" y="9"/>
                  <a:pt x="9" y="0"/>
                  <a:pt x="20" y="0"/>
                </a:cubicBezTo>
                <a:lnTo>
                  <a:pt x="20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6" name="Freeform 6">
            <a:extLst>
              <a:ext uri="{FF2B5EF4-FFF2-40B4-BE49-F238E27FC236}">
                <a16:creationId xmlns:a16="http://schemas.microsoft.com/office/drawing/2014/main" id="{3B39BF45-FEB1-F64B-BDD1-494EB8338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1164" y="9556581"/>
            <a:ext cx="3583801" cy="2991492"/>
          </a:xfrm>
          <a:custGeom>
            <a:avLst/>
            <a:gdLst>
              <a:gd name="T0" fmla="*/ 20 w 4207"/>
              <a:gd name="T1" fmla="*/ 0 h 870"/>
              <a:gd name="T2" fmla="*/ 4187 w 4207"/>
              <a:gd name="T3" fmla="*/ 0 h 870"/>
              <a:gd name="T4" fmla="*/ 4187 w 4207"/>
              <a:gd name="T5" fmla="*/ 0 h 870"/>
              <a:gd name="T6" fmla="*/ 4206 w 4207"/>
              <a:gd name="T7" fmla="*/ 20 h 870"/>
              <a:gd name="T8" fmla="*/ 4206 w 4207"/>
              <a:gd name="T9" fmla="*/ 20 h 870"/>
              <a:gd name="T10" fmla="*/ 4206 w 4207"/>
              <a:gd name="T11" fmla="*/ 869 h 870"/>
              <a:gd name="T12" fmla="*/ 0 w 4207"/>
              <a:gd name="T13" fmla="*/ 869 h 870"/>
              <a:gd name="T14" fmla="*/ 0 w 4207"/>
              <a:gd name="T15" fmla="*/ 20 h 870"/>
              <a:gd name="T16" fmla="*/ 0 w 4207"/>
              <a:gd name="T17" fmla="*/ 20 h 870"/>
              <a:gd name="T18" fmla="*/ 20 w 4207"/>
              <a:gd name="T19" fmla="*/ 0 h 870"/>
              <a:gd name="T20" fmla="*/ 20 w 4207"/>
              <a:gd name="T21" fmla="*/ 0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07" h="870">
                <a:moveTo>
                  <a:pt x="20" y="0"/>
                </a:moveTo>
                <a:lnTo>
                  <a:pt x="4187" y="0"/>
                </a:lnTo>
                <a:lnTo>
                  <a:pt x="4187" y="0"/>
                </a:lnTo>
                <a:cubicBezTo>
                  <a:pt x="4197" y="0"/>
                  <a:pt x="4206" y="9"/>
                  <a:pt x="4206" y="20"/>
                </a:cubicBezTo>
                <a:lnTo>
                  <a:pt x="4206" y="20"/>
                </a:lnTo>
                <a:lnTo>
                  <a:pt x="4206" y="869"/>
                </a:lnTo>
                <a:lnTo>
                  <a:pt x="0" y="869"/>
                </a:lnTo>
                <a:lnTo>
                  <a:pt x="0" y="20"/>
                </a:lnTo>
                <a:lnTo>
                  <a:pt x="0" y="20"/>
                </a:lnTo>
                <a:cubicBezTo>
                  <a:pt x="0" y="9"/>
                  <a:pt x="9" y="0"/>
                  <a:pt x="20" y="0"/>
                </a:cubicBezTo>
                <a:lnTo>
                  <a:pt x="20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998C7536-1A90-4940-8F30-9FD06775E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280" y="5542222"/>
            <a:ext cx="3583801" cy="3622545"/>
          </a:xfrm>
          <a:custGeom>
            <a:avLst/>
            <a:gdLst>
              <a:gd name="T0" fmla="*/ 20 w 4207"/>
              <a:gd name="T1" fmla="*/ 0 h 870"/>
              <a:gd name="T2" fmla="*/ 4187 w 4207"/>
              <a:gd name="T3" fmla="*/ 0 h 870"/>
              <a:gd name="T4" fmla="*/ 4187 w 4207"/>
              <a:gd name="T5" fmla="*/ 0 h 870"/>
              <a:gd name="T6" fmla="*/ 4206 w 4207"/>
              <a:gd name="T7" fmla="*/ 20 h 870"/>
              <a:gd name="T8" fmla="*/ 4206 w 4207"/>
              <a:gd name="T9" fmla="*/ 20 h 870"/>
              <a:gd name="T10" fmla="*/ 4206 w 4207"/>
              <a:gd name="T11" fmla="*/ 869 h 870"/>
              <a:gd name="T12" fmla="*/ 0 w 4207"/>
              <a:gd name="T13" fmla="*/ 869 h 870"/>
              <a:gd name="T14" fmla="*/ 0 w 4207"/>
              <a:gd name="T15" fmla="*/ 20 h 870"/>
              <a:gd name="T16" fmla="*/ 0 w 4207"/>
              <a:gd name="T17" fmla="*/ 20 h 870"/>
              <a:gd name="T18" fmla="*/ 20 w 4207"/>
              <a:gd name="T19" fmla="*/ 0 h 870"/>
              <a:gd name="T20" fmla="*/ 20 w 4207"/>
              <a:gd name="T21" fmla="*/ 0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07" h="870">
                <a:moveTo>
                  <a:pt x="20" y="0"/>
                </a:moveTo>
                <a:lnTo>
                  <a:pt x="4187" y="0"/>
                </a:lnTo>
                <a:lnTo>
                  <a:pt x="4187" y="0"/>
                </a:lnTo>
                <a:cubicBezTo>
                  <a:pt x="4197" y="0"/>
                  <a:pt x="4206" y="9"/>
                  <a:pt x="4206" y="20"/>
                </a:cubicBezTo>
                <a:lnTo>
                  <a:pt x="4206" y="20"/>
                </a:lnTo>
                <a:lnTo>
                  <a:pt x="4206" y="869"/>
                </a:lnTo>
                <a:lnTo>
                  <a:pt x="0" y="869"/>
                </a:lnTo>
                <a:lnTo>
                  <a:pt x="0" y="20"/>
                </a:lnTo>
                <a:lnTo>
                  <a:pt x="0" y="20"/>
                </a:lnTo>
                <a:cubicBezTo>
                  <a:pt x="0" y="9"/>
                  <a:pt x="9" y="0"/>
                  <a:pt x="20" y="0"/>
                </a:cubicBezTo>
                <a:lnTo>
                  <a:pt x="20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1A4C9112-2841-2C46-A9AF-8871B38F3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1164" y="4662941"/>
            <a:ext cx="7542351" cy="4501827"/>
          </a:xfrm>
          <a:custGeom>
            <a:avLst/>
            <a:gdLst>
              <a:gd name="T0" fmla="*/ 20 w 4207"/>
              <a:gd name="T1" fmla="*/ 0 h 870"/>
              <a:gd name="T2" fmla="*/ 4187 w 4207"/>
              <a:gd name="T3" fmla="*/ 0 h 870"/>
              <a:gd name="T4" fmla="*/ 4187 w 4207"/>
              <a:gd name="T5" fmla="*/ 0 h 870"/>
              <a:gd name="T6" fmla="*/ 4206 w 4207"/>
              <a:gd name="T7" fmla="*/ 20 h 870"/>
              <a:gd name="T8" fmla="*/ 4206 w 4207"/>
              <a:gd name="T9" fmla="*/ 20 h 870"/>
              <a:gd name="T10" fmla="*/ 4206 w 4207"/>
              <a:gd name="T11" fmla="*/ 869 h 870"/>
              <a:gd name="T12" fmla="*/ 0 w 4207"/>
              <a:gd name="T13" fmla="*/ 869 h 870"/>
              <a:gd name="T14" fmla="*/ 0 w 4207"/>
              <a:gd name="T15" fmla="*/ 20 h 870"/>
              <a:gd name="T16" fmla="*/ 0 w 4207"/>
              <a:gd name="T17" fmla="*/ 20 h 870"/>
              <a:gd name="T18" fmla="*/ 20 w 4207"/>
              <a:gd name="T19" fmla="*/ 0 h 870"/>
              <a:gd name="T20" fmla="*/ 20 w 4207"/>
              <a:gd name="T21" fmla="*/ 0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07" h="870">
                <a:moveTo>
                  <a:pt x="20" y="0"/>
                </a:moveTo>
                <a:lnTo>
                  <a:pt x="4187" y="0"/>
                </a:lnTo>
                <a:lnTo>
                  <a:pt x="4187" y="0"/>
                </a:lnTo>
                <a:cubicBezTo>
                  <a:pt x="4197" y="0"/>
                  <a:pt x="4206" y="9"/>
                  <a:pt x="4206" y="20"/>
                </a:cubicBezTo>
                <a:lnTo>
                  <a:pt x="4206" y="20"/>
                </a:lnTo>
                <a:lnTo>
                  <a:pt x="4206" y="869"/>
                </a:lnTo>
                <a:lnTo>
                  <a:pt x="0" y="869"/>
                </a:lnTo>
                <a:lnTo>
                  <a:pt x="0" y="20"/>
                </a:lnTo>
                <a:lnTo>
                  <a:pt x="0" y="20"/>
                </a:lnTo>
                <a:cubicBezTo>
                  <a:pt x="0" y="9"/>
                  <a:pt x="9" y="0"/>
                  <a:pt x="20" y="0"/>
                </a:cubicBezTo>
                <a:lnTo>
                  <a:pt x="20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" name="Freeform 1">
            <a:extLst>
              <a:ext uri="{FF2B5EF4-FFF2-40B4-BE49-F238E27FC236}">
                <a16:creationId xmlns:a16="http://schemas.microsoft.com/office/drawing/2014/main" id="{128787E3-4729-B348-B627-A5EBD89CC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3839" y="762001"/>
            <a:ext cx="2742133" cy="12192000"/>
          </a:xfrm>
          <a:prstGeom prst="roundRect">
            <a:avLst>
              <a:gd name="adj" fmla="val 218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5AB0FA2-5B64-0C4B-BF5B-2BF2FA0EF7E8}"/>
              </a:ext>
            </a:extLst>
          </p:cNvPr>
          <p:cNvGrpSpPr/>
          <p:nvPr/>
        </p:nvGrpSpPr>
        <p:grpSpPr>
          <a:xfrm>
            <a:off x="8626522" y="1137363"/>
            <a:ext cx="1216767" cy="1218142"/>
            <a:chOff x="8632694" y="1909523"/>
            <a:chExt cx="1216767" cy="1218142"/>
          </a:xfrm>
        </p:grpSpPr>
        <p:sp>
          <p:nvSpPr>
            <p:cNvPr id="29" name="Freeform 2">
              <a:extLst>
                <a:ext uri="{FF2B5EF4-FFF2-40B4-BE49-F238E27FC236}">
                  <a16:creationId xmlns:a16="http://schemas.microsoft.com/office/drawing/2014/main" id="{21484E06-214A-C54A-AE85-2D34487F0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2694" y="1909523"/>
              <a:ext cx="1216767" cy="1218142"/>
            </a:xfrm>
            <a:custGeom>
              <a:avLst/>
              <a:gdLst>
                <a:gd name="T0" fmla="*/ 1521 w 1522"/>
                <a:gd name="T1" fmla="*/ 761 h 1522"/>
                <a:gd name="T2" fmla="*/ 1521 w 1522"/>
                <a:gd name="T3" fmla="*/ 761 h 1522"/>
                <a:gd name="T4" fmla="*/ 760 w 1522"/>
                <a:gd name="T5" fmla="*/ 1521 h 1522"/>
                <a:gd name="T6" fmla="*/ 760 w 1522"/>
                <a:gd name="T7" fmla="*/ 1521 h 1522"/>
                <a:gd name="T8" fmla="*/ 0 w 1522"/>
                <a:gd name="T9" fmla="*/ 761 h 1522"/>
                <a:gd name="T10" fmla="*/ 0 w 1522"/>
                <a:gd name="T11" fmla="*/ 761 h 1522"/>
                <a:gd name="T12" fmla="*/ 760 w 1522"/>
                <a:gd name="T13" fmla="*/ 0 h 1522"/>
                <a:gd name="T14" fmla="*/ 760 w 1522"/>
                <a:gd name="T15" fmla="*/ 0 h 1522"/>
                <a:gd name="T16" fmla="*/ 1521 w 1522"/>
                <a:gd name="T17" fmla="*/ 761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2" h="1522">
                  <a:moveTo>
                    <a:pt x="1521" y="761"/>
                  </a:moveTo>
                  <a:lnTo>
                    <a:pt x="1521" y="761"/>
                  </a:lnTo>
                  <a:cubicBezTo>
                    <a:pt x="1521" y="1180"/>
                    <a:pt x="1180" y="1521"/>
                    <a:pt x="760" y="1521"/>
                  </a:cubicBezTo>
                  <a:lnTo>
                    <a:pt x="760" y="1521"/>
                  </a:lnTo>
                  <a:cubicBezTo>
                    <a:pt x="341" y="1521"/>
                    <a:pt x="0" y="1180"/>
                    <a:pt x="0" y="761"/>
                  </a:cubicBezTo>
                  <a:lnTo>
                    <a:pt x="0" y="761"/>
                  </a:lnTo>
                  <a:cubicBezTo>
                    <a:pt x="0" y="341"/>
                    <a:pt x="341" y="0"/>
                    <a:pt x="760" y="0"/>
                  </a:cubicBezTo>
                  <a:lnTo>
                    <a:pt x="760" y="0"/>
                  </a:lnTo>
                  <a:cubicBezTo>
                    <a:pt x="1180" y="0"/>
                    <a:pt x="1521" y="341"/>
                    <a:pt x="1521" y="761"/>
                  </a:cubicBezTo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A32509B-D6A5-E04B-9979-B7AFEC064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3547" y="2153154"/>
              <a:ext cx="835613" cy="973711"/>
            </a:xfrm>
            <a:custGeom>
              <a:avLst/>
              <a:gdLst>
                <a:gd name="connsiteX0" fmla="*/ 213757 w 835613"/>
                <a:gd name="connsiteY0" fmla="*/ 516368 h 973711"/>
                <a:gd name="connsiteX1" fmla="*/ 285742 w 835613"/>
                <a:gd name="connsiteY1" fmla="*/ 529312 h 973711"/>
                <a:gd name="connsiteX2" fmla="*/ 417531 w 835613"/>
                <a:gd name="connsiteY2" fmla="*/ 557408 h 973711"/>
                <a:gd name="connsiteX3" fmla="*/ 550118 w 835613"/>
                <a:gd name="connsiteY3" fmla="*/ 529312 h 973711"/>
                <a:gd name="connsiteX4" fmla="*/ 689894 w 835613"/>
                <a:gd name="connsiteY4" fmla="*/ 541353 h 973711"/>
                <a:gd name="connsiteX5" fmla="*/ 729830 w 835613"/>
                <a:gd name="connsiteY5" fmla="*/ 571857 h 973711"/>
                <a:gd name="connsiteX6" fmla="*/ 832865 w 835613"/>
                <a:gd name="connsiteY6" fmla="*/ 757290 h 973711"/>
                <a:gd name="connsiteX7" fmla="*/ 835613 w 835613"/>
                <a:gd name="connsiteY7" fmla="*/ 804596 h 973711"/>
                <a:gd name="connsiteX8" fmla="*/ 756783 w 835613"/>
                <a:gd name="connsiteY8" fmla="*/ 869672 h 973711"/>
                <a:gd name="connsiteX9" fmla="*/ 416731 w 835613"/>
                <a:gd name="connsiteY9" fmla="*/ 973711 h 973711"/>
                <a:gd name="connsiteX10" fmla="*/ 77284 w 835613"/>
                <a:gd name="connsiteY10" fmla="*/ 869672 h 973711"/>
                <a:gd name="connsiteX11" fmla="*/ 0 w 835613"/>
                <a:gd name="connsiteY11" fmla="*/ 805806 h 973711"/>
                <a:gd name="connsiteX12" fmla="*/ 2995 w 835613"/>
                <a:gd name="connsiteY12" fmla="*/ 757290 h 973711"/>
                <a:gd name="connsiteX13" fmla="*/ 106030 w 835613"/>
                <a:gd name="connsiteY13" fmla="*/ 571857 h 973711"/>
                <a:gd name="connsiteX14" fmla="*/ 145966 w 835613"/>
                <a:gd name="connsiteY14" fmla="*/ 541353 h 973711"/>
                <a:gd name="connsiteX15" fmla="*/ 213757 w 835613"/>
                <a:gd name="connsiteY15" fmla="*/ 516368 h 973711"/>
                <a:gd name="connsiteX16" fmla="*/ 415370 w 835613"/>
                <a:gd name="connsiteY16" fmla="*/ 0 h 973711"/>
                <a:gd name="connsiteX17" fmla="*/ 644615 w 835613"/>
                <a:gd name="connsiteY17" fmla="*/ 229104 h 973711"/>
                <a:gd name="connsiteX18" fmla="*/ 415370 w 835613"/>
                <a:gd name="connsiteY18" fmla="*/ 458208 h 973711"/>
                <a:gd name="connsiteX19" fmla="*/ 186923 w 835613"/>
                <a:gd name="connsiteY19" fmla="*/ 229104 h 973711"/>
                <a:gd name="connsiteX20" fmla="*/ 415370 w 835613"/>
                <a:gd name="connsiteY20" fmla="*/ 0 h 97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5613" h="973711">
                  <a:moveTo>
                    <a:pt x="213757" y="516368"/>
                  </a:moveTo>
                  <a:cubicBezTo>
                    <a:pt x="237819" y="514462"/>
                    <a:pt x="262579" y="518877"/>
                    <a:pt x="285742" y="529312"/>
                  </a:cubicBezTo>
                  <a:cubicBezTo>
                    <a:pt x="325678" y="547775"/>
                    <a:pt x="370406" y="557408"/>
                    <a:pt x="417531" y="557408"/>
                  </a:cubicBezTo>
                  <a:cubicBezTo>
                    <a:pt x="464655" y="557408"/>
                    <a:pt x="510182" y="547775"/>
                    <a:pt x="550118" y="529312"/>
                  </a:cubicBezTo>
                  <a:cubicBezTo>
                    <a:pt x="596444" y="508441"/>
                    <a:pt x="648361" y="511652"/>
                    <a:pt x="689894" y="541353"/>
                  </a:cubicBezTo>
                  <a:lnTo>
                    <a:pt x="729830" y="571857"/>
                  </a:lnTo>
                  <a:cubicBezTo>
                    <a:pt x="788935" y="616008"/>
                    <a:pt x="826475" y="683438"/>
                    <a:pt x="832865" y="757290"/>
                  </a:cubicBezTo>
                  <a:lnTo>
                    <a:pt x="835613" y="804596"/>
                  </a:lnTo>
                  <a:lnTo>
                    <a:pt x="756783" y="869672"/>
                  </a:lnTo>
                  <a:cubicBezTo>
                    <a:pt x="659677" y="935331"/>
                    <a:pt x="542645" y="973711"/>
                    <a:pt x="416731" y="973711"/>
                  </a:cubicBezTo>
                  <a:cubicBezTo>
                    <a:pt x="291117" y="973711"/>
                    <a:pt x="174272" y="935331"/>
                    <a:pt x="77284" y="869672"/>
                  </a:cubicBezTo>
                  <a:lnTo>
                    <a:pt x="0" y="805806"/>
                  </a:lnTo>
                  <a:lnTo>
                    <a:pt x="2995" y="757290"/>
                  </a:lnTo>
                  <a:cubicBezTo>
                    <a:pt x="9385" y="683438"/>
                    <a:pt x="46925" y="616008"/>
                    <a:pt x="106030" y="571857"/>
                  </a:cubicBezTo>
                  <a:lnTo>
                    <a:pt x="145966" y="541353"/>
                  </a:lnTo>
                  <a:cubicBezTo>
                    <a:pt x="166334" y="526503"/>
                    <a:pt x="189696" y="518275"/>
                    <a:pt x="213757" y="516368"/>
                  </a:cubicBezTo>
                  <a:close/>
                  <a:moveTo>
                    <a:pt x="415370" y="0"/>
                  </a:moveTo>
                  <a:cubicBezTo>
                    <a:pt x="541575" y="0"/>
                    <a:pt x="644615" y="102536"/>
                    <a:pt x="644615" y="229104"/>
                  </a:cubicBezTo>
                  <a:cubicBezTo>
                    <a:pt x="644615" y="355672"/>
                    <a:pt x="541575" y="458208"/>
                    <a:pt x="415370" y="458208"/>
                  </a:cubicBezTo>
                  <a:cubicBezTo>
                    <a:pt x="289964" y="458208"/>
                    <a:pt x="186923" y="355672"/>
                    <a:pt x="186923" y="229104"/>
                  </a:cubicBezTo>
                  <a:cubicBezTo>
                    <a:pt x="186923" y="102536"/>
                    <a:pt x="289964" y="0"/>
                    <a:pt x="4153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</p:grpSp>
      <p:sp>
        <p:nvSpPr>
          <p:cNvPr id="9" name="Freeform 6">
            <a:extLst>
              <a:ext uri="{FF2B5EF4-FFF2-40B4-BE49-F238E27FC236}">
                <a16:creationId xmlns:a16="http://schemas.microsoft.com/office/drawing/2014/main" id="{45D1A01A-E12D-5243-A7AE-B1A8D7AC8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280" y="4661287"/>
            <a:ext cx="3583801" cy="880936"/>
          </a:xfrm>
          <a:custGeom>
            <a:avLst/>
            <a:gdLst>
              <a:gd name="T0" fmla="*/ 20 w 4207"/>
              <a:gd name="T1" fmla="*/ 0 h 870"/>
              <a:gd name="T2" fmla="*/ 4187 w 4207"/>
              <a:gd name="T3" fmla="*/ 0 h 870"/>
              <a:gd name="T4" fmla="*/ 4187 w 4207"/>
              <a:gd name="T5" fmla="*/ 0 h 870"/>
              <a:gd name="T6" fmla="*/ 4206 w 4207"/>
              <a:gd name="T7" fmla="*/ 20 h 870"/>
              <a:gd name="T8" fmla="*/ 4206 w 4207"/>
              <a:gd name="T9" fmla="*/ 20 h 870"/>
              <a:gd name="T10" fmla="*/ 4206 w 4207"/>
              <a:gd name="T11" fmla="*/ 869 h 870"/>
              <a:gd name="T12" fmla="*/ 0 w 4207"/>
              <a:gd name="T13" fmla="*/ 869 h 870"/>
              <a:gd name="T14" fmla="*/ 0 w 4207"/>
              <a:gd name="T15" fmla="*/ 20 h 870"/>
              <a:gd name="T16" fmla="*/ 0 w 4207"/>
              <a:gd name="T17" fmla="*/ 20 h 870"/>
              <a:gd name="T18" fmla="*/ 20 w 4207"/>
              <a:gd name="T19" fmla="*/ 0 h 870"/>
              <a:gd name="T20" fmla="*/ 20 w 4207"/>
              <a:gd name="T21" fmla="*/ 0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07" h="870">
                <a:moveTo>
                  <a:pt x="20" y="0"/>
                </a:moveTo>
                <a:lnTo>
                  <a:pt x="4187" y="0"/>
                </a:lnTo>
                <a:lnTo>
                  <a:pt x="4187" y="0"/>
                </a:lnTo>
                <a:cubicBezTo>
                  <a:pt x="4197" y="0"/>
                  <a:pt x="4206" y="9"/>
                  <a:pt x="4206" y="20"/>
                </a:cubicBezTo>
                <a:lnTo>
                  <a:pt x="4206" y="20"/>
                </a:lnTo>
                <a:lnTo>
                  <a:pt x="4206" y="869"/>
                </a:lnTo>
                <a:lnTo>
                  <a:pt x="0" y="869"/>
                </a:lnTo>
                <a:lnTo>
                  <a:pt x="0" y="20"/>
                </a:lnTo>
                <a:lnTo>
                  <a:pt x="0" y="20"/>
                </a:lnTo>
                <a:cubicBezTo>
                  <a:pt x="0" y="9"/>
                  <a:pt x="9" y="0"/>
                  <a:pt x="20" y="0"/>
                </a:cubicBezTo>
                <a:lnTo>
                  <a:pt x="2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5E0E6A-45D6-1B49-A257-9FDCEA6D3B5D}"/>
              </a:ext>
            </a:extLst>
          </p:cNvPr>
          <p:cNvSpPr txBox="1"/>
          <p:nvPr/>
        </p:nvSpPr>
        <p:spPr>
          <a:xfrm>
            <a:off x="1520824" y="5308615"/>
            <a:ext cx="4990469" cy="259045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</a:t>
            </a:r>
          </a:p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Slide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8418EA-755E-414E-B0BF-240FFB51A058}"/>
              </a:ext>
            </a:extLst>
          </p:cNvPr>
          <p:cNvSpPr txBox="1"/>
          <p:nvPr/>
        </p:nvSpPr>
        <p:spPr>
          <a:xfrm>
            <a:off x="1520825" y="7914942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8050EB-F871-6E43-8A5F-0E3BCED37148}"/>
              </a:ext>
            </a:extLst>
          </p:cNvPr>
          <p:cNvSpPr txBox="1"/>
          <p:nvPr/>
        </p:nvSpPr>
        <p:spPr>
          <a:xfrm>
            <a:off x="8474921" y="2577375"/>
            <a:ext cx="1519968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6">
                    <a:lumMod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John Doe</a:t>
            </a:r>
          </a:p>
        </p:txBody>
      </p:sp>
      <p:sp>
        <p:nvSpPr>
          <p:cNvPr id="32" name="Shape 2525">
            <a:extLst>
              <a:ext uri="{FF2B5EF4-FFF2-40B4-BE49-F238E27FC236}">
                <a16:creationId xmlns:a16="http://schemas.microsoft.com/office/drawing/2014/main" id="{40404B9E-B7DF-A944-A183-CE6F4060C567}"/>
              </a:ext>
            </a:extLst>
          </p:cNvPr>
          <p:cNvSpPr>
            <a:spLocks noChangeAspect="1"/>
          </p:cNvSpPr>
          <p:nvPr/>
        </p:nvSpPr>
        <p:spPr>
          <a:xfrm>
            <a:off x="8955578" y="3512693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accent6">
              <a:lumMod val="2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3" name="Shape 2545">
            <a:extLst>
              <a:ext uri="{FF2B5EF4-FFF2-40B4-BE49-F238E27FC236}">
                <a16:creationId xmlns:a16="http://schemas.microsoft.com/office/drawing/2014/main" id="{1DBD6A55-3372-D041-924E-DEAC9EED6EF9}"/>
              </a:ext>
            </a:extLst>
          </p:cNvPr>
          <p:cNvSpPr>
            <a:spLocks noChangeAspect="1"/>
          </p:cNvSpPr>
          <p:nvPr/>
        </p:nvSpPr>
        <p:spPr>
          <a:xfrm>
            <a:off x="8955578" y="8947236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accent6">
              <a:lumMod val="2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4" name="Shape 2590">
            <a:extLst>
              <a:ext uri="{FF2B5EF4-FFF2-40B4-BE49-F238E27FC236}">
                <a16:creationId xmlns:a16="http://schemas.microsoft.com/office/drawing/2014/main" id="{5EF9A262-0148-4C43-BFCB-47926AE21FB9}"/>
              </a:ext>
            </a:extLst>
          </p:cNvPr>
          <p:cNvSpPr>
            <a:spLocks noChangeAspect="1"/>
          </p:cNvSpPr>
          <p:nvPr/>
        </p:nvSpPr>
        <p:spPr>
          <a:xfrm>
            <a:off x="8955578" y="10253052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accent6">
              <a:lumMod val="2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5" name="Shape 2609">
            <a:extLst>
              <a:ext uri="{FF2B5EF4-FFF2-40B4-BE49-F238E27FC236}">
                <a16:creationId xmlns:a16="http://schemas.microsoft.com/office/drawing/2014/main" id="{01E92B66-A58A-EA4C-9C67-02C7B3C702F2}"/>
              </a:ext>
            </a:extLst>
          </p:cNvPr>
          <p:cNvSpPr>
            <a:spLocks noChangeAspect="1"/>
          </p:cNvSpPr>
          <p:nvPr/>
        </p:nvSpPr>
        <p:spPr>
          <a:xfrm>
            <a:off x="8955578" y="6331537"/>
            <a:ext cx="558655" cy="457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accent6">
              <a:lumMod val="2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6" name="Shape 2632">
            <a:extLst>
              <a:ext uri="{FF2B5EF4-FFF2-40B4-BE49-F238E27FC236}">
                <a16:creationId xmlns:a16="http://schemas.microsoft.com/office/drawing/2014/main" id="{9332C3CB-1BE9-5F43-949E-C83CF50C733F}"/>
              </a:ext>
            </a:extLst>
          </p:cNvPr>
          <p:cNvSpPr>
            <a:spLocks noChangeAspect="1"/>
          </p:cNvSpPr>
          <p:nvPr/>
        </p:nvSpPr>
        <p:spPr>
          <a:xfrm>
            <a:off x="9006364" y="4896720"/>
            <a:ext cx="457082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accent6">
              <a:lumMod val="2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7" name="Shape 2777">
            <a:extLst>
              <a:ext uri="{FF2B5EF4-FFF2-40B4-BE49-F238E27FC236}">
                <a16:creationId xmlns:a16="http://schemas.microsoft.com/office/drawing/2014/main" id="{4498B950-09D5-C544-A9EE-3ED016EEA650}"/>
              </a:ext>
            </a:extLst>
          </p:cNvPr>
          <p:cNvSpPr>
            <a:spLocks noChangeAspect="1"/>
          </p:cNvSpPr>
          <p:nvPr/>
        </p:nvSpPr>
        <p:spPr>
          <a:xfrm>
            <a:off x="9031758" y="11562936"/>
            <a:ext cx="40629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accent6">
              <a:lumMod val="2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8" name="Shape 2836">
            <a:extLst>
              <a:ext uri="{FF2B5EF4-FFF2-40B4-BE49-F238E27FC236}">
                <a16:creationId xmlns:a16="http://schemas.microsoft.com/office/drawing/2014/main" id="{C4B6B5C9-51ED-9D4D-8506-3138EB316F43}"/>
              </a:ext>
            </a:extLst>
          </p:cNvPr>
          <p:cNvSpPr>
            <a:spLocks noChangeAspect="1"/>
          </p:cNvSpPr>
          <p:nvPr/>
        </p:nvSpPr>
        <p:spPr>
          <a:xfrm>
            <a:off x="8955578" y="7664780"/>
            <a:ext cx="558655" cy="406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6">
              <a:lumMod val="2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5345FB-342E-D743-A588-73873F5ABA4B}"/>
              </a:ext>
            </a:extLst>
          </p:cNvPr>
          <p:cNvSpPr txBox="1"/>
          <p:nvPr/>
        </p:nvSpPr>
        <p:spPr>
          <a:xfrm>
            <a:off x="8793919" y="4137706"/>
            <a:ext cx="881972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>
                    <a:lumMod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Home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47DCC2-6C0A-094E-96C5-CD086BFCB92B}"/>
              </a:ext>
            </a:extLst>
          </p:cNvPr>
          <p:cNvSpPr txBox="1"/>
          <p:nvPr/>
        </p:nvSpPr>
        <p:spPr>
          <a:xfrm>
            <a:off x="8397178" y="5524123"/>
            <a:ext cx="1675459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>
                    <a:lumMod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Notifications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0F2486-B3DB-3B49-9249-DC070B4B27EF}"/>
              </a:ext>
            </a:extLst>
          </p:cNvPr>
          <p:cNvSpPr txBox="1"/>
          <p:nvPr/>
        </p:nvSpPr>
        <p:spPr>
          <a:xfrm>
            <a:off x="8805140" y="6897224"/>
            <a:ext cx="85953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>
                    <a:lumMod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Tasks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FF9AD3-6EFF-EF49-8322-54A249770939}"/>
              </a:ext>
            </a:extLst>
          </p:cNvPr>
          <p:cNvSpPr txBox="1"/>
          <p:nvPr/>
        </p:nvSpPr>
        <p:spPr>
          <a:xfrm>
            <a:off x="8551866" y="8123747"/>
            <a:ext cx="1366080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>
                    <a:lumMod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Messages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C75145-E230-1046-8C87-EFBB4F602522}"/>
              </a:ext>
            </a:extLst>
          </p:cNvPr>
          <p:cNvSpPr txBox="1"/>
          <p:nvPr/>
        </p:nvSpPr>
        <p:spPr>
          <a:xfrm>
            <a:off x="8745029" y="9553947"/>
            <a:ext cx="979755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>
                    <a:lumMod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3E1EEC5-79B3-FB4C-9AA5-D45D456C327C}"/>
              </a:ext>
            </a:extLst>
          </p:cNvPr>
          <p:cNvSpPr txBox="1"/>
          <p:nvPr/>
        </p:nvSpPr>
        <p:spPr>
          <a:xfrm>
            <a:off x="8661672" y="10864379"/>
            <a:ext cx="114646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>
                    <a:lumMod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Settings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7E7CC1-2186-ED4C-82FF-F74A1C68143C}"/>
              </a:ext>
            </a:extLst>
          </p:cNvPr>
          <p:cNvSpPr txBox="1"/>
          <p:nvPr/>
        </p:nvSpPr>
        <p:spPr>
          <a:xfrm>
            <a:off x="8477328" y="12165671"/>
            <a:ext cx="1515159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>
                    <a:lumMod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Bookmarks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D891C65-E29E-0646-9A48-6C7A25F93F58}"/>
              </a:ext>
            </a:extLst>
          </p:cNvPr>
          <p:cNvCxnSpPr/>
          <p:nvPr/>
        </p:nvCxnSpPr>
        <p:spPr>
          <a:xfrm>
            <a:off x="7863839" y="8667006"/>
            <a:ext cx="2742133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F003AE9-53C4-464A-A5C1-C5ACE7497FF0}"/>
              </a:ext>
            </a:extLst>
          </p:cNvPr>
          <p:cNvCxnSpPr/>
          <p:nvPr/>
        </p:nvCxnSpPr>
        <p:spPr>
          <a:xfrm>
            <a:off x="7863839" y="9998369"/>
            <a:ext cx="2742133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097F519-EF0C-2A41-8E28-672E28609E2E}"/>
              </a:ext>
            </a:extLst>
          </p:cNvPr>
          <p:cNvCxnSpPr/>
          <p:nvPr/>
        </p:nvCxnSpPr>
        <p:spPr>
          <a:xfrm>
            <a:off x="7863839" y="11329732"/>
            <a:ext cx="2742133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B1CB198-1C2F-FD44-A3E8-20FE2F7D0672}"/>
              </a:ext>
            </a:extLst>
          </p:cNvPr>
          <p:cNvCxnSpPr/>
          <p:nvPr/>
        </p:nvCxnSpPr>
        <p:spPr>
          <a:xfrm>
            <a:off x="7863839" y="12661098"/>
            <a:ext cx="2742133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0EAC8E0-DF57-6042-B481-6A41B5BD41BD}"/>
              </a:ext>
            </a:extLst>
          </p:cNvPr>
          <p:cNvCxnSpPr/>
          <p:nvPr/>
        </p:nvCxnSpPr>
        <p:spPr>
          <a:xfrm>
            <a:off x="7863839" y="7335643"/>
            <a:ext cx="2742133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AA25AEE-8904-B24C-8EDF-3E32E65B66E1}"/>
              </a:ext>
            </a:extLst>
          </p:cNvPr>
          <p:cNvCxnSpPr/>
          <p:nvPr/>
        </p:nvCxnSpPr>
        <p:spPr>
          <a:xfrm>
            <a:off x="7863839" y="6004280"/>
            <a:ext cx="2742133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C757EFE-4F19-CB43-99F3-EF64AAF9366C}"/>
              </a:ext>
            </a:extLst>
          </p:cNvPr>
          <p:cNvCxnSpPr/>
          <p:nvPr/>
        </p:nvCxnSpPr>
        <p:spPr>
          <a:xfrm>
            <a:off x="7863839" y="4672917"/>
            <a:ext cx="2742133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BD5540B-A4BB-E540-8638-81CCFBECE332}"/>
              </a:ext>
            </a:extLst>
          </p:cNvPr>
          <p:cNvCxnSpPr/>
          <p:nvPr/>
        </p:nvCxnSpPr>
        <p:spPr>
          <a:xfrm>
            <a:off x="7863839" y="3341554"/>
            <a:ext cx="2742133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">
            <a:extLst>
              <a:ext uri="{FF2B5EF4-FFF2-40B4-BE49-F238E27FC236}">
                <a16:creationId xmlns:a16="http://schemas.microsoft.com/office/drawing/2014/main" id="{05483690-8A1A-A140-8C75-8A4FD07C7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279" y="2053208"/>
            <a:ext cx="3583802" cy="2210173"/>
          </a:xfrm>
          <a:custGeom>
            <a:avLst/>
            <a:gdLst>
              <a:gd name="T0" fmla="*/ 0 w 4207"/>
              <a:gd name="T1" fmla="*/ 0 h 2158"/>
              <a:gd name="T2" fmla="*/ 4206 w 4207"/>
              <a:gd name="T3" fmla="*/ 0 h 2158"/>
              <a:gd name="T4" fmla="*/ 4206 w 4207"/>
              <a:gd name="T5" fmla="*/ 2137 h 2158"/>
              <a:gd name="T6" fmla="*/ 4206 w 4207"/>
              <a:gd name="T7" fmla="*/ 2137 h 2158"/>
              <a:gd name="T8" fmla="*/ 4187 w 4207"/>
              <a:gd name="T9" fmla="*/ 2157 h 2158"/>
              <a:gd name="T10" fmla="*/ 4187 w 4207"/>
              <a:gd name="T11" fmla="*/ 2157 h 2158"/>
              <a:gd name="T12" fmla="*/ 20 w 4207"/>
              <a:gd name="T13" fmla="*/ 2157 h 2158"/>
              <a:gd name="T14" fmla="*/ 20 w 4207"/>
              <a:gd name="T15" fmla="*/ 2157 h 2158"/>
              <a:gd name="T16" fmla="*/ 0 w 4207"/>
              <a:gd name="T17" fmla="*/ 2137 h 2158"/>
              <a:gd name="T18" fmla="*/ 0 w 4207"/>
              <a:gd name="T19" fmla="*/ 2137 h 2158"/>
              <a:gd name="T20" fmla="*/ 0 w 4207"/>
              <a:gd name="T21" fmla="*/ 0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07" h="2158">
                <a:moveTo>
                  <a:pt x="0" y="0"/>
                </a:moveTo>
                <a:lnTo>
                  <a:pt x="4206" y="0"/>
                </a:lnTo>
                <a:lnTo>
                  <a:pt x="4206" y="2137"/>
                </a:lnTo>
                <a:lnTo>
                  <a:pt x="4206" y="2137"/>
                </a:lnTo>
                <a:cubicBezTo>
                  <a:pt x="4206" y="2148"/>
                  <a:pt x="4197" y="2157"/>
                  <a:pt x="4187" y="2157"/>
                </a:cubicBezTo>
                <a:lnTo>
                  <a:pt x="4187" y="2157"/>
                </a:lnTo>
                <a:lnTo>
                  <a:pt x="20" y="2157"/>
                </a:lnTo>
                <a:lnTo>
                  <a:pt x="20" y="2157"/>
                </a:lnTo>
                <a:cubicBezTo>
                  <a:pt x="9" y="2157"/>
                  <a:pt x="0" y="2148"/>
                  <a:pt x="0" y="2137"/>
                </a:cubicBezTo>
                <a:lnTo>
                  <a:pt x="0" y="2137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DEA08030-4712-7C4F-93D2-BB7EBDF70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1163" y="2053208"/>
            <a:ext cx="3583802" cy="2210173"/>
          </a:xfrm>
          <a:custGeom>
            <a:avLst/>
            <a:gdLst>
              <a:gd name="T0" fmla="*/ 0 w 4206"/>
              <a:gd name="T1" fmla="*/ 0 h 2158"/>
              <a:gd name="T2" fmla="*/ 4205 w 4206"/>
              <a:gd name="T3" fmla="*/ 0 h 2158"/>
              <a:gd name="T4" fmla="*/ 4205 w 4206"/>
              <a:gd name="T5" fmla="*/ 2137 h 2158"/>
              <a:gd name="T6" fmla="*/ 4205 w 4206"/>
              <a:gd name="T7" fmla="*/ 2137 h 2158"/>
              <a:gd name="T8" fmla="*/ 4185 w 4206"/>
              <a:gd name="T9" fmla="*/ 2157 h 2158"/>
              <a:gd name="T10" fmla="*/ 4185 w 4206"/>
              <a:gd name="T11" fmla="*/ 2157 h 2158"/>
              <a:gd name="T12" fmla="*/ 20 w 4206"/>
              <a:gd name="T13" fmla="*/ 2157 h 2158"/>
              <a:gd name="T14" fmla="*/ 20 w 4206"/>
              <a:gd name="T15" fmla="*/ 2157 h 2158"/>
              <a:gd name="T16" fmla="*/ 0 w 4206"/>
              <a:gd name="T17" fmla="*/ 2137 h 2158"/>
              <a:gd name="T18" fmla="*/ 0 w 4206"/>
              <a:gd name="T19" fmla="*/ 2137 h 2158"/>
              <a:gd name="T20" fmla="*/ 0 w 4206"/>
              <a:gd name="T21" fmla="*/ 0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06" h="2158">
                <a:moveTo>
                  <a:pt x="0" y="0"/>
                </a:moveTo>
                <a:lnTo>
                  <a:pt x="4205" y="0"/>
                </a:lnTo>
                <a:lnTo>
                  <a:pt x="4205" y="2137"/>
                </a:lnTo>
                <a:lnTo>
                  <a:pt x="4205" y="2137"/>
                </a:lnTo>
                <a:cubicBezTo>
                  <a:pt x="4205" y="2148"/>
                  <a:pt x="4196" y="2157"/>
                  <a:pt x="4185" y="2157"/>
                </a:cubicBezTo>
                <a:lnTo>
                  <a:pt x="4185" y="2157"/>
                </a:lnTo>
                <a:lnTo>
                  <a:pt x="20" y="2157"/>
                </a:lnTo>
                <a:lnTo>
                  <a:pt x="20" y="2157"/>
                </a:lnTo>
                <a:cubicBezTo>
                  <a:pt x="8" y="2157"/>
                  <a:pt x="0" y="2148"/>
                  <a:pt x="0" y="2137"/>
                </a:cubicBezTo>
                <a:lnTo>
                  <a:pt x="0" y="2137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D79A3242-E0BE-1D4F-B066-CF44EA86B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9713" y="2053208"/>
            <a:ext cx="3583802" cy="2210173"/>
          </a:xfrm>
          <a:custGeom>
            <a:avLst/>
            <a:gdLst>
              <a:gd name="T0" fmla="*/ 0 w 4207"/>
              <a:gd name="T1" fmla="*/ 0 h 2158"/>
              <a:gd name="T2" fmla="*/ 4206 w 4207"/>
              <a:gd name="T3" fmla="*/ 0 h 2158"/>
              <a:gd name="T4" fmla="*/ 4206 w 4207"/>
              <a:gd name="T5" fmla="*/ 2137 h 2158"/>
              <a:gd name="T6" fmla="*/ 4206 w 4207"/>
              <a:gd name="T7" fmla="*/ 2137 h 2158"/>
              <a:gd name="T8" fmla="*/ 4186 w 4207"/>
              <a:gd name="T9" fmla="*/ 2157 h 2158"/>
              <a:gd name="T10" fmla="*/ 4186 w 4207"/>
              <a:gd name="T11" fmla="*/ 2157 h 2158"/>
              <a:gd name="T12" fmla="*/ 20 w 4207"/>
              <a:gd name="T13" fmla="*/ 2157 h 2158"/>
              <a:gd name="T14" fmla="*/ 20 w 4207"/>
              <a:gd name="T15" fmla="*/ 2157 h 2158"/>
              <a:gd name="T16" fmla="*/ 0 w 4207"/>
              <a:gd name="T17" fmla="*/ 2137 h 2158"/>
              <a:gd name="T18" fmla="*/ 0 w 4207"/>
              <a:gd name="T19" fmla="*/ 2137 h 2158"/>
              <a:gd name="T20" fmla="*/ 0 w 4207"/>
              <a:gd name="T21" fmla="*/ 0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07" h="2158">
                <a:moveTo>
                  <a:pt x="0" y="0"/>
                </a:moveTo>
                <a:lnTo>
                  <a:pt x="4206" y="0"/>
                </a:lnTo>
                <a:lnTo>
                  <a:pt x="4206" y="2137"/>
                </a:lnTo>
                <a:lnTo>
                  <a:pt x="4206" y="2137"/>
                </a:lnTo>
                <a:cubicBezTo>
                  <a:pt x="4206" y="2148"/>
                  <a:pt x="4197" y="2157"/>
                  <a:pt x="4186" y="2157"/>
                </a:cubicBezTo>
                <a:lnTo>
                  <a:pt x="4186" y="2157"/>
                </a:lnTo>
                <a:lnTo>
                  <a:pt x="20" y="2157"/>
                </a:lnTo>
                <a:lnTo>
                  <a:pt x="20" y="2157"/>
                </a:lnTo>
                <a:cubicBezTo>
                  <a:pt x="9" y="2157"/>
                  <a:pt x="0" y="2148"/>
                  <a:pt x="0" y="2137"/>
                </a:cubicBezTo>
                <a:lnTo>
                  <a:pt x="0" y="2137"/>
                </a:lnTo>
                <a:lnTo>
                  <a:pt x="0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id="{31FD35DF-C830-354D-8AA4-16E6C9157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279" y="1167927"/>
            <a:ext cx="3583802" cy="885281"/>
          </a:xfrm>
          <a:custGeom>
            <a:avLst/>
            <a:gdLst>
              <a:gd name="T0" fmla="*/ 0 w 4207"/>
              <a:gd name="T1" fmla="*/ 0 h 2158"/>
              <a:gd name="T2" fmla="*/ 4206 w 4207"/>
              <a:gd name="T3" fmla="*/ 0 h 2158"/>
              <a:gd name="T4" fmla="*/ 4206 w 4207"/>
              <a:gd name="T5" fmla="*/ 2137 h 2158"/>
              <a:gd name="T6" fmla="*/ 4206 w 4207"/>
              <a:gd name="T7" fmla="*/ 2137 h 2158"/>
              <a:gd name="T8" fmla="*/ 4187 w 4207"/>
              <a:gd name="T9" fmla="*/ 2157 h 2158"/>
              <a:gd name="T10" fmla="*/ 4187 w 4207"/>
              <a:gd name="T11" fmla="*/ 2157 h 2158"/>
              <a:gd name="T12" fmla="*/ 20 w 4207"/>
              <a:gd name="T13" fmla="*/ 2157 h 2158"/>
              <a:gd name="T14" fmla="*/ 20 w 4207"/>
              <a:gd name="T15" fmla="*/ 2157 h 2158"/>
              <a:gd name="T16" fmla="*/ 0 w 4207"/>
              <a:gd name="T17" fmla="*/ 2137 h 2158"/>
              <a:gd name="T18" fmla="*/ 0 w 4207"/>
              <a:gd name="T19" fmla="*/ 2137 h 2158"/>
              <a:gd name="T20" fmla="*/ 0 w 4207"/>
              <a:gd name="T21" fmla="*/ 0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07" h="2158">
                <a:moveTo>
                  <a:pt x="0" y="0"/>
                </a:moveTo>
                <a:lnTo>
                  <a:pt x="4206" y="0"/>
                </a:lnTo>
                <a:lnTo>
                  <a:pt x="4206" y="2137"/>
                </a:lnTo>
                <a:lnTo>
                  <a:pt x="4206" y="2137"/>
                </a:lnTo>
                <a:cubicBezTo>
                  <a:pt x="4206" y="2148"/>
                  <a:pt x="4197" y="2157"/>
                  <a:pt x="4187" y="2157"/>
                </a:cubicBezTo>
                <a:lnTo>
                  <a:pt x="4187" y="2157"/>
                </a:lnTo>
                <a:lnTo>
                  <a:pt x="20" y="2157"/>
                </a:lnTo>
                <a:lnTo>
                  <a:pt x="20" y="2157"/>
                </a:lnTo>
                <a:cubicBezTo>
                  <a:pt x="9" y="2157"/>
                  <a:pt x="0" y="2148"/>
                  <a:pt x="0" y="2137"/>
                </a:cubicBezTo>
                <a:lnTo>
                  <a:pt x="0" y="2137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8" name="Freeform 7">
            <a:extLst>
              <a:ext uri="{FF2B5EF4-FFF2-40B4-BE49-F238E27FC236}">
                <a16:creationId xmlns:a16="http://schemas.microsoft.com/office/drawing/2014/main" id="{AB621433-E5E7-3F4F-8F7A-655E7855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1163" y="1167927"/>
            <a:ext cx="3583802" cy="885281"/>
          </a:xfrm>
          <a:custGeom>
            <a:avLst/>
            <a:gdLst>
              <a:gd name="T0" fmla="*/ 0 w 4206"/>
              <a:gd name="T1" fmla="*/ 0 h 2158"/>
              <a:gd name="T2" fmla="*/ 4205 w 4206"/>
              <a:gd name="T3" fmla="*/ 0 h 2158"/>
              <a:gd name="T4" fmla="*/ 4205 w 4206"/>
              <a:gd name="T5" fmla="*/ 2137 h 2158"/>
              <a:gd name="T6" fmla="*/ 4205 w 4206"/>
              <a:gd name="T7" fmla="*/ 2137 h 2158"/>
              <a:gd name="T8" fmla="*/ 4185 w 4206"/>
              <a:gd name="T9" fmla="*/ 2157 h 2158"/>
              <a:gd name="T10" fmla="*/ 4185 w 4206"/>
              <a:gd name="T11" fmla="*/ 2157 h 2158"/>
              <a:gd name="T12" fmla="*/ 20 w 4206"/>
              <a:gd name="T13" fmla="*/ 2157 h 2158"/>
              <a:gd name="T14" fmla="*/ 20 w 4206"/>
              <a:gd name="T15" fmla="*/ 2157 h 2158"/>
              <a:gd name="T16" fmla="*/ 0 w 4206"/>
              <a:gd name="T17" fmla="*/ 2137 h 2158"/>
              <a:gd name="T18" fmla="*/ 0 w 4206"/>
              <a:gd name="T19" fmla="*/ 2137 h 2158"/>
              <a:gd name="T20" fmla="*/ 0 w 4206"/>
              <a:gd name="T21" fmla="*/ 0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06" h="2158">
                <a:moveTo>
                  <a:pt x="0" y="0"/>
                </a:moveTo>
                <a:lnTo>
                  <a:pt x="4205" y="0"/>
                </a:lnTo>
                <a:lnTo>
                  <a:pt x="4205" y="2137"/>
                </a:lnTo>
                <a:lnTo>
                  <a:pt x="4205" y="2137"/>
                </a:lnTo>
                <a:cubicBezTo>
                  <a:pt x="4205" y="2148"/>
                  <a:pt x="4196" y="2157"/>
                  <a:pt x="4185" y="2157"/>
                </a:cubicBezTo>
                <a:lnTo>
                  <a:pt x="4185" y="2157"/>
                </a:lnTo>
                <a:lnTo>
                  <a:pt x="20" y="2157"/>
                </a:lnTo>
                <a:lnTo>
                  <a:pt x="20" y="2157"/>
                </a:lnTo>
                <a:cubicBezTo>
                  <a:pt x="8" y="2157"/>
                  <a:pt x="0" y="2148"/>
                  <a:pt x="0" y="2137"/>
                </a:cubicBezTo>
                <a:lnTo>
                  <a:pt x="0" y="2137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9" name="Freeform 8">
            <a:extLst>
              <a:ext uri="{FF2B5EF4-FFF2-40B4-BE49-F238E27FC236}">
                <a16:creationId xmlns:a16="http://schemas.microsoft.com/office/drawing/2014/main" id="{0CB353D2-AB6A-C041-B54A-E958E2F25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9713" y="1167927"/>
            <a:ext cx="3583802" cy="885281"/>
          </a:xfrm>
          <a:custGeom>
            <a:avLst/>
            <a:gdLst>
              <a:gd name="T0" fmla="*/ 0 w 4207"/>
              <a:gd name="T1" fmla="*/ 0 h 2158"/>
              <a:gd name="T2" fmla="*/ 4206 w 4207"/>
              <a:gd name="T3" fmla="*/ 0 h 2158"/>
              <a:gd name="T4" fmla="*/ 4206 w 4207"/>
              <a:gd name="T5" fmla="*/ 2137 h 2158"/>
              <a:gd name="T6" fmla="*/ 4206 w 4207"/>
              <a:gd name="T7" fmla="*/ 2137 h 2158"/>
              <a:gd name="T8" fmla="*/ 4186 w 4207"/>
              <a:gd name="T9" fmla="*/ 2157 h 2158"/>
              <a:gd name="T10" fmla="*/ 4186 w 4207"/>
              <a:gd name="T11" fmla="*/ 2157 h 2158"/>
              <a:gd name="T12" fmla="*/ 20 w 4207"/>
              <a:gd name="T13" fmla="*/ 2157 h 2158"/>
              <a:gd name="T14" fmla="*/ 20 w 4207"/>
              <a:gd name="T15" fmla="*/ 2157 h 2158"/>
              <a:gd name="T16" fmla="*/ 0 w 4207"/>
              <a:gd name="T17" fmla="*/ 2137 h 2158"/>
              <a:gd name="T18" fmla="*/ 0 w 4207"/>
              <a:gd name="T19" fmla="*/ 2137 h 2158"/>
              <a:gd name="T20" fmla="*/ 0 w 4207"/>
              <a:gd name="T21" fmla="*/ 0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07" h="2158">
                <a:moveTo>
                  <a:pt x="0" y="0"/>
                </a:moveTo>
                <a:lnTo>
                  <a:pt x="4206" y="0"/>
                </a:lnTo>
                <a:lnTo>
                  <a:pt x="4206" y="2137"/>
                </a:lnTo>
                <a:lnTo>
                  <a:pt x="4206" y="2137"/>
                </a:lnTo>
                <a:cubicBezTo>
                  <a:pt x="4206" y="2148"/>
                  <a:pt x="4197" y="2157"/>
                  <a:pt x="4186" y="2157"/>
                </a:cubicBezTo>
                <a:lnTo>
                  <a:pt x="4186" y="2157"/>
                </a:lnTo>
                <a:lnTo>
                  <a:pt x="20" y="2157"/>
                </a:lnTo>
                <a:lnTo>
                  <a:pt x="20" y="2157"/>
                </a:lnTo>
                <a:cubicBezTo>
                  <a:pt x="9" y="2157"/>
                  <a:pt x="0" y="2148"/>
                  <a:pt x="0" y="2137"/>
                </a:cubicBezTo>
                <a:lnTo>
                  <a:pt x="0" y="2137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D1B1CD1-4499-3D4C-9221-69290D1D2CC8}"/>
              </a:ext>
            </a:extLst>
          </p:cNvPr>
          <p:cNvSpPr txBox="1"/>
          <p:nvPr/>
        </p:nvSpPr>
        <p:spPr>
          <a:xfrm>
            <a:off x="11845271" y="2406302"/>
            <a:ext cx="185659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$42,000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1017552-E1C0-7747-9C8A-E6D1F3B4D03B}"/>
              </a:ext>
            </a:extLst>
          </p:cNvPr>
          <p:cNvSpPr txBox="1"/>
          <p:nvPr/>
        </p:nvSpPr>
        <p:spPr>
          <a:xfrm>
            <a:off x="16068394" y="2406302"/>
            <a:ext cx="1326004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$1,221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FD62E11-CE41-DB48-B120-80CCE5025681}"/>
              </a:ext>
            </a:extLst>
          </p:cNvPr>
          <p:cNvSpPr txBox="1"/>
          <p:nvPr/>
        </p:nvSpPr>
        <p:spPr>
          <a:xfrm>
            <a:off x="20174485" y="2406302"/>
            <a:ext cx="103425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83%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F425430-4B1D-824F-970C-076FA033754B}"/>
              </a:ext>
            </a:extLst>
          </p:cNvPr>
          <p:cNvSpPr txBox="1"/>
          <p:nvPr/>
        </p:nvSpPr>
        <p:spPr>
          <a:xfrm>
            <a:off x="11245900" y="3085061"/>
            <a:ext cx="3050579" cy="82522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</a:t>
            </a:r>
          </a:p>
          <a:p>
            <a:pPr algn="ctr"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see in this text-box.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383E407-F210-9046-AFAB-F64F929B4288}"/>
              </a:ext>
            </a:extLst>
          </p:cNvPr>
          <p:cNvSpPr txBox="1"/>
          <p:nvPr/>
        </p:nvSpPr>
        <p:spPr>
          <a:xfrm>
            <a:off x="15206108" y="3085061"/>
            <a:ext cx="3050579" cy="82522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</a:t>
            </a:r>
          </a:p>
          <a:p>
            <a:pPr algn="ctr"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see in this text-box.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26C8BCA-C40D-B54A-B8A8-4220070C112C}"/>
              </a:ext>
            </a:extLst>
          </p:cNvPr>
          <p:cNvSpPr txBox="1"/>
          <p:nvPr/>
        </p:nvSpPr>
        <p:spPr>
          <a:xfrm>
            <a:off x="19166323" y="3085061"/>
            <a:ext cx="3050579" cy="82522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</a:t>
            </a:r>
          </a:p>
          <a:p>
            <a:pPr algn="ctr"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see in this text-box.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0043A66-3C70-144A-881B-97B9897F8492}"/>
              </a:ext>
            </a:extLst>
          </p:cNvPr>
          <p:cNvSpPr txBox="1"/>
          <p:nvPr/>
        </p:nvSpPr>
        <p:spPr>
          <a:xfrm>
            <a:off x="12200351" y="1395124"/>
            <a:ext cx="1141659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47C4E45-7334-CB41-B010-9061EB0BD29B}"/>
              </a:ext>
            </a:extLst>
          </p:cNvPr>
          <p:cNvSpPr txBox="1"/>
          <p:nvPr/>
        </p:nvSpPr>
        <p:spPr>
          <a:xfrm>
            <a:off x="16130910" y="1395124"/>
            <a:ext cx="1200971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FA9F51A-7B8C-D749-904A-BA7918033CF2}"/>
              </a:ext>
            </a:extLst>
          </p:cNvPr>
          <p:cNvSpPr txBox="1"/>
          <p:nvPr/>
        </p:nvSpPr>
        <p:spPr>
          <a:xfrm>
            <a:off x="20087920" y="1395124"/>
            <a:ext cx="1207383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CF09898-C7CE-5E43-B1DF-98B7A0F040B2}"/>
              </a:ext>
            </a:extLst>
          </p:cNvPr>
          <p:cNvSpPr txBox="1"/>
          <p:nvPr/>
        </p:nvSpPr>
        <p:spPr>
          <a:xfrm>
            <a:off x="12158673" y="4886312"/>
            <a:ext cx="122501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85F7F98-01B2-D942-9C32-D063DA6F307C}"/>
              </a:ext>
            </a:extLst>
          </p:cNvPr>
          <p:cNvSpPr txBox="1"/>
          <p:nvPr/>
        </p:nvSpPr>
        <p:spPr>
          <a:xfrm>
            <a:off x="11127035" y="5698014"/>
            <a:ext cx="1372492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Subtitle 01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FAAAF7F-AEE1-A543-8958-FF7C737C7654}"/>
              </a:ext>
            </a:extLst>
          </p:cNvPr>
          <p:cNvSpPr txBox="1"/>
          <p:nvPr/>
        </p:nvSpPr>
        <p:spPr>
          <a:xfrm>
            <a:off x="11127035" y="6139796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0F3C41-0DE8-9541-A1EB-4CE773A9CF89}"/>
              </a:ext>
            </a:extLst>
          </p:cNvPr>
          <p:cNvSpPr txBox="1"/>
          <p:nvPr/>
        </p:nvSpPr>
        <p:spPr>
          <a:xfrm>
            <a:off x="13707952" y="6139796"/>
            <a:ext cx="71365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760K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5B40C4C-8F82-054E-AA78-869A136E8BB5}"/>
              </a:ext>
            </a:extLst>
          </p:cNvPr>
          <p:cNvSpPr txBox="1"/>
          <p:nvPr/>
        </p:nvSpPr>
        <p:spPr>
          <a:xfrm>
            <a:off x="11127035" y="6580380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A0F2941-88CD-FC45-B476-C3B8A19E38C2}"/>
              </a:ext>
            </a:extLst>
          </p:cNvPr>
          <p:cNvSpPr txBox="1"/>
          <p:nvPr/>
        </p:nvSpPr>
        <p:spPr>
          <a:xfrm>
            <a:off x="13707952" y="6580380"/>
            <a:ext cx="71365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760K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2B7F657-444F-8048-A38A-E41BF9FAAA75}"/>
              </a:ext>
            </a:extLst>
          </p:cNvPr>
          <p:cNvSpPr txBox="1"/>
          <p:nvPr/>
        </p:nvSpPr>
        <p:spPr>
          <a:xfrm>
            <a:off x="11127035" y="7020963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482CC96-0514-CD4D-B180-0C83F6A9841E}"/>
              </a:ext>
            </a:extLst>
          </p:cNvPr>
          <p:cNvSpPr txBox="1"/>
          <p:nvPr/>
        </p:nvSpPr>
        <p:spPr>
          <a:xfrm>
            <a:off x="13707952" y="7020963"/>
            <a:ext cx="71365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760K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2FF2484-01D0-3D43-A375-108165591EDE}"/>
              </a:ext>
            </a:extLst>
          </p:cNvPr>
          <p:cNvSpPr txBox="1"/>
          <p:nvPr/>
        </p:nvSpPr>
        <p:spPr>
          <a:xfrm>
            <a:off x="11127035" y="7726727"/>
            <a:ext cx="1422184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Subtitle 02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B9C8CF0-93BB-5A4D-BD98-8FB813260651}"/>
              </a:ext>
            </a:extLst>
          </p:cNvPr>
          <p:cNvSpPr txBox="1"/>
          <p:nvPr/>
        </p:nvSpPr>
        <p:spPr>
          <a:xfrm>
            <a:off x="11127035" y="8168509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42D5B42-26D1-C14E-A584-61888890D509}"/>
              </a:ext>
            </a:extLst>
          </p:cNvPr>
          <p:cNvSpPr txBox="1"/>
          <p:nvPr/>
        </p:nvSpPr>
        <p:spPr>
          <a:xfrm>
            <a:off x="13707952" y="8168509"/>
            <a:ext cx="71365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760K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22D0903-5B15-6C42-8611-B98E7E5AB5F3}"/>
              </a:ext>
            </a:extLst>
          </p:cNvPr>
          <p:cNvSpPr txBox="1"/>
          <p:nvPr/>
        </p:nvSpPr>
        <p:spPr>
          <a:xfrm>
            <a:off x="11127035" y="8609093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5F44A52-7D45-AD44-BE61-358976AB7724}"/>
              </a:ext>
            </a:extLst>
          </p:cNvPr>
          <p:cNvSpPr txBox="1"/>
          <p:nvPr/>
        </p:nvSpPr>
        <p:spPr>
          <a:xfrm>
            <a:off x="13707952" y="8609093"/>
            <a:ext cx="71365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760K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3339BE9-4049-7241-82E5-D10988C1E414}"/>
              </a:ext>
            </a:extLst>
          </p:cNvPr>
          <p:cNvSpPr txBox="1"/>
          <p:nvPr/>
        </p:nvSpPr>
        <p:spPr>
          <a:xfrm>
            <a:off x="18111765" y="4886312"/>
            <a:ext cx="1220207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05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DCB3D88-D5D9-B04B-BB79-DA587728C928}"/>
              </a:ext>
            </a:extLst>
          </p:cNvPr>
          <p:cNvSpPr txBox="1"/>
          <p:nvPr/>
        </p:nvSpPr>
        <p:spPr>
          <a:xfrm>
            <a:off x="12161077" y="9821167"/>
            <a:ext cx="1220207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06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89BEDE2-2D8F-874B-8EF1-90757BA0AB0C}"/>
              </a:ext>
            </a:extLst>
          </p:cNvPr>
          <p:cNvSpPr txBox="1"/>
          <p:nvPr/>
        </p:nvSpPr>
        <p:spPr>
          <a:xfrm>
            <a:off x="16134917" y="9821167"/>
            <a:ext cx="119295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07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C099AC11-7DC5-8A4E-A70E-32A5BBB9C035}"/>
              </a:ext>
            </a:extLst>
          </p:cNvPr>
          <p:cNvSpPr/>
          <p:nvPr/>
        </p:nvSpPr>
        <p:spPr>
          <a:xfrm>
            <a:off x="11308140" y="10750587"/>
            <a:ext cx="2926080" cy="10830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7517FF98-FDEE-A44F-9A1A-12746E2D8F6C}"/>
              </a:ext>
            </a:extLst>
          </p:cNvPr>
          <p:cNvSpPr/>
          <p:nvPr/>
        </p:nvSpPr>
        <p:spPr>
          <a:xfrm>
            <a:off x="11308140" y="10750587"/>
            <a:ext cx="1737360" cy="10830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D168F9A-AC67-4D43-B1B3-F531F2B15665}"/>
              </a:ext>
            </a:extLst>
          </p:cNvPr>
          <p:cNvSpPr txBox="1"/>
          <p:nvPr/>
        </p:nvSpPr>
        <p:spPr>
          <a:xfrm>
            <a:off x="11308140" y="10304239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9741957-CADF-9044-B3BA-FFF69C968192}"/>
              </a:ext>
            </a:extLst>
          </p:cNvPr>
          <p:cNvSpPr txBox="1"/>
          <p:nvPr/>
        </p:nvSpPr>
        <p:spPr>
          <a:xfrm>
            <a:off x="13600713" y="10304239"/>
            <a:ext cx="633507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60%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EEE0C754-3326-454C-9D9B-8145BB33E17E}"/>
              </a:ext>
            </a:extLst>
          </p:cNvPr>
          <p:cNvSpPr/>
          <p:nvPr/>
        </p:nvSpPr>
        <p:spPr>
          <a:xfrm>
            <a:off x="11308140" y="11497289"/>
            <a:ext cx="2926080" cy="10830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ACAC4AD4-9FF3-E348-AF72-D8D692DDFC4E}"/>
              </a:ext>
            </a:extLst>
          </p:cNvPr>
          <p:cNvSpPr/>
          <p:nvPr/>
        </p:nvSpPr>
        <p:spPr>
          <a:xfrm>
            <a:off x="11308140" y="11497289"/>
            <a:ext cx="2377440" cy="10830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B1C74DC-1FB2-9A40-B2B0-65419B2759C9}"/>
              </a:ext>
            </a:extLst>
          </p:cNvPr>
          <p:cNvSpPr txBox="1"/>
          <p:nvPr/>
        </p:nvSpPr>
        <p:spPr>
          <a:xfrm>
            <a:off x="11308140" y="11048426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02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EB83160-5FF3-5C44-A998-FF04F8D38312}"/>
              </a:ext>
            </a:extLst>
          </p:cNvPr>
          <p:cNvSpPr txBox="1"/>
          <p:nvPr/>
        </p:nvSpPr>
        <p:spPr>
          <a:xfrm>
            <a:off x="13600712" y="11048426"/>
            <a:ext cx="63350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80%</a:t>
            </a: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id="{D93BC02F-5F21-3B4C-B30E-1009F1BB740C}"/>
              </a:ext>
            </a:extLst>
          </p:cNvPr>
          <p:cNvSpPr/>
          <p:nvPr/>
        </p:nvSpPr>
        <p:spPr>
          <a:xfrm>
            <a:off x="11308140" y="12243991"/>
            <a:ext cx="2926080" cy="10830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id="{212F7EC3-1BFE-9C4B-877D-1B313AB16D93}"/>
              </a:ext>
            </a:extLst>
          </p:cNvPr>
          <p:cNvSpPr/>
          <p:nvPr/>
        </p:nvSpPr>
        <p:spPr>
          <a:xfrm>
            <a:off x="11308140" y="12243991"/>
            <a:ext cx="1463040" cy="10830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009054-78FE-7A47-8538-B355C2B6A06E}"/>
              </a:ext>
            </a:extLst>
          </p:cNvPr>
          <p:cNvSpPr txBox="1"/>
          <p:nvPr/>
        </p:nvSpPr>
        <p:spPr>
          <a:xfrm>
            <a:off x="11308140" y="11795128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03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2ADD50D-20D3-C54A-A815-7D2AF6B62D31}"/>
              </a:ext>
            </a:extLst>
          </p:cNvPr>
          <p:cNvSpPr txBox="1"/>
          <p:nvPr/>
        </p:nvSpPr>
        <p:spPr>
          <a:xfrm>
            <a:off x="13600712" y="11795128"/>
            <a:ext cx="63350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50%</a:t>
            </a:r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D4F9847F-E48F-3440-8940-8CA63717D5FE}"/>
              </a:ext>
            </a:extLst>
          </p:cNvPr>
          <p:cNvSpPr/>
          <p:nvPr/>
        </p:nvSpPr>
        <p:spPr>
          <a:xfrm>
            <a:off x="15268354" y="10750587"/>
            <a:ext cx="2926080" cy="10830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4509ADB9-6D65-644F-8404-959A29F1FA73}"/>
              </a:ext>
            </a:extLst>
          </p:cNvPr>
          <p:cNvSpPr/>
          <p:nvPr/>
        </p:nvSpPr>
        <p:spPr>
          <a:xfrm>
            <a:off x="15268354" y="10750587"/>
            <a:ext cx="1737360" cy="10830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088D83E4-0C15-084F-AD3C-B6FAF3BACA91}"/>
              </a:ext>
            </a:extLst>
          </p:cNvPr>
          <p:cNvSpPr txBox="1"/>
          <p:nvPr/>
        </p:nvSpPr>
        <p:spPr>
          <a:xfrm>
            <a:off x="15268354" y="10304239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01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382FCCC2-B03F-C64E-AED5-0178DC9F680B}"/>
              </a:ext>
            </a:extLst>
          </p:cNvPr>
          <p:cNvSpPr txBox="1"/>
          <p:nvPr/>
        </p:nvSpPr>
        <p:spPr>
          <a:xfrm>
            <a:off x="17560927" y="10304239"/>
            <a:ext cx="633507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60%</a:t>
            </a: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1BE1F499-6931-5749-8D7A-62D130895E8C}"/>
              </a:ext>
            </a:extLst>
          </p:cNvPr>
          <p:cNvSpPr/>
          <p:nvPr/>
        </p:nvSpPr>
        <p:spPr>
          <a:xfrm>
            <a:off x="15268354" y="11497289"/>
            <a:ext cx="2926080" cy="10830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ounded Rectangle 153">
            <a:extLst>
              <a:ext uri="{FF2B5EF4-FFF2-40B4-BE49-F238E27FC236}">
                <a16:creationId xmlns:a16="http://schemas.microsoft.com/office/drawing/2014/main" id="{9B7AA8CA-3748-6743-94FA-CFB1BE13D297}"/>
              </a:ext>
            </a:extLst>
          </p:cNvPr>
          <p:cNvSpPr/>
          <p:nvPr/>
        </p:nvSpPr>
        <p:spPr>
          <a:xfrm>
            <a:off x="15268354" y="11497289"/>
            <a:ext cx="2377440" cy="10830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BEAE612-8598-F642-88AC-8A8DFA3697D4}"/>
              </a:ext>
            </a:extLst>
          </p:cNvPr>
          <p:cNvSpPr txBox="1"/>
          <p:nvPr/>
        </p:nvSpPr>
        <p:spPr>
          <a:xfrm>
            <a:off x="15268354" y="11048426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02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684183D-6FC1-9545-B473-C1F11B977A74}"/>
              </a:ext>
            </a:extLst>
          </p:cNvPr>
          <p:cNvSpPr txBox="1"/>
          <p:nvPr/>
        </p:nvSpPr>
        <p:spPr>
          <a:xfrm>
            <a:off x="17560926" y="11048426"/>
            <a:ext cx="63350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80%</a:t>
            </a:r>
          </a:p>
        </p:txBody>
      </p: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ADDEA3AA-88C2-EB4E-BC11-2D11347F36E7}"/>
              </a:ext>
            </a:extLst>
          </p:cNvPr>
          <p:cNvSpPr/>
          <p:nvPr/>
        </p:nvSpPr>
        <p:spPr>
          <a:xfrm>
            <a:off x="15268354" y="12243991"/>
            <a:ext cx="2926080" cy="10830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A90116A2-6E9E-7B43-BA5F-F5D70CA79AC6}"/>
              </a:ext>
            </a:extLst>
          </p:cNvPr>
          <p:cNvSpPr/>
          <p:nvPr/>
        </p:nvSpPr>
        <p:spPr>
          <a:xfrm>
            <a:off x="15268354" y="12243991"/>
            <a:ext cx="1463040" cy="10830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18D95919-9F84-644F-AB5C-E0976FEEAE2E}"/>
              </a:ext>
            </a:extLst>
          </p:cNvPr>
          <p:cNvSpPr txBox="1"/>
          <p:nvPr/>
        </p:nvSpPr>
        <p:spPr>
          <a:xfrm>
            <a:off x="15268354" y="11795128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03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CBC1EE55-52F0-4A4B-88BF-377927EB0532}"/>
              </a:ext>
            </a:extLst>
          </p:cNvPr>
          <p:cNvSpPr txBox="1"/>
          <p:nvPr/>
        </p:nvSpPr>
        <p:spPr>
          <a:xfrm>
            <a:off x="17560926" y="11795128"/>
            <a:ext cx="63350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50%</a:t>
            </a:r>
          </a:p>
        </p:txBody>
      </p:sp>
      <p:sp>
        <p:nvSpPr>
          <p:cNvPr id="140" name="Freeform 13">
            <a:extLst>
              <a:ext uri="{FF2B5EF4-FFF2-40B4-BE49-F238E27FC236}">
                <a16:creationId xmlns:a16="http://schemas.microsoft.com/office/drawing/2014/main" id="{CAC08194-ABA6-AB4D-BF22-A2573B20F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2436" y="9911865"/>
            <a:ext cx="2278349" cy="2280924"/>
          </a:xfrm>
          <a:prstGeom prst="ellipse">
            <a:avLst/>
          </a:prstGeom>
          <a:noFill/>
          <a:ln w="38100" cap="rnd">
            <a:solidFill>
              <a:schemeClr val="tx1"/>
            </a:solidFill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3E957A4-54E7-5F47-8DC8-06356C50A115}"/>
              </a:ext>
            </a:extLst>
          </p:cNvPr>
          <p:cNvSpPr txBox="1"/>
          <p:nvPr/>
        </p:nvSpPr>
        <p:spPr>
          <a:xfrm>
            <a:off x="20173850" y="10557731"/>
            <a:ext cx="1045479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90%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4DA5E525-FE08-CC48-AE28-BF485204A07D}"/>
              </a:ext>
            </a:extLst>
          </p:cNvPr>
          <p:cNvSpPr txBox="1"/>
          <p:nvPr/>
        </p:nvSpPr>
        <p:spPr>
          <a:xfrm>
            <a:off x="20211521" y="11169789"/>
            <a:ext cx="970137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46DA2B4A-4A93-4D42-AE58-4BDEA5391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2436" y="9911865"/>
            <a:ext cx="2278349" cy="2280924"/>
          </a:xfrm>
          <a:prstGeom prst="arc">
            <a:avLst>
              <a:gd name="adj1" fmla="val 16200000"/>
              <a:gd name="adj2" fmla="val 14207083"/>
            </a:avLst>
          </a:prstGeom>
          <a:noFill/>
          <a:ln w="190500" cap="rnd">
            <a:solidFill>
              <a:schemeClr val="accent3"/>
            </a:solidFill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graphicFrame>
        <p:nvGraphicFramePr>
          <p:cNvPr id="141" name="Chart 140">
            <a:extLst>
              <a:ext uri="{FF2B5EF4-FFF2-40B4-BE49-F238E27FC236}">
                <a16:creationId xmlns:a16="http://schemas.microsoft.com/office/drawing/2014/main" id="{31999DA6-6D35-3048-9388-907BD75694D4}"/>
              </a:ext>
            </a:extLst>
          </p:cNvPr>
          <p:cNvGraphicFramePr/>
          <p:nvPr/>
        </p:nvGraphicFramePr>
        <p:xfrm>
          <a:off x="15207777" y="5426676"/>
          <a:ext cx="7009126" cy="354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9942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C96A1756-3EA3-2440-8D67-139E05AFB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5524" y="769416"/>
            <a:ext cx="13991838" cy="12184585"/>
          </a:xfrm>
          <a:custGeom>
            <a:avLst/>
            <a:gdLst>
              <a:gd name="T0" fmla="*/ 13857 w 13858"/>
              <a:gd name="T1" fmla="*/ 14512 h 14513"/>
              <a:gd name="T2" fmla="*/ 0 w 13858"/>
              <a:gd name="T3" fmla="*/ 14512 h 14513"/>
              <a:gd name="T4" fmla="*/ 0 w 13858"/>
              <a:gd name="T5" fmla="*/ 0 h 14513"/>
              <a:gd name="T6" fmla="*/ 13857 w 13858"/>
              <a:gd name="T7" fmla="*/ 0 h 14513"/>
              <a:gd name="T8" fmla="*/ 13857 w 13858"/>
              <a:gd name="T9" fmla="*/ 14512 h 14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58" h="14513">
                <a:moveTo>
                  <a:pt x="13857" y="14512"/>
                </a:moveTo>
                <a:lnTo>
                  <a:pt x="0" y="14512"/>
                </a:lnTo>
                <a:lnTo>
                  <a:pt x="0" y="0"/>
                </a:lnTo>
                <a:lnTo>
                  <a:pt x="13857" y="0"/>
                </a:lnTo>
                <a:lnTo>
                  <a:pt x="13857" y="14512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380091C3-F134-9944-920C-316A51F05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4659" y="765707"/>
            <a:ext cx="4632279" cy="12184587"/>
          </a:xfrm>
          <a:custGeom>
            <a:avLst/>
            <a:gdLst>
              <a:gd name="T0" fmla="*/ 18358 w 18359"/>
              <a:gd name="T1" fmla="*/ 16264 h 16265"/>
              <a:gd name="T2" fmla="*/ 0 w 18359"/>
              <a:gd name="T3" fmla="*/ 16264 h 16265"/>
              <a:gd name="T4" fmla="*/ 0 w 18359"/>
              <a:gd name="T5" fmla="*/ 0 h 16265"/>
              <a:gd name="T6" fmla="*/ 18358 w 18359"/>
              <a:gd name="T7" fmla="*/ 0 h 16265"/>
              <a:gd name="T8" fmla="*/ 18358 w 18359"/>
              <a:gd name="T9" fmla="*/ 16264 h 16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59" h="16265">
                <a:moveTo>
                  <a:pt x="18358" y="16264"/>
                </a:moveTo>
                <a:lnTo>
                  <a:pt x="0" y="16264"/>
                </a:lnTo>
                <a:lnTo>
                  <a:pt x="0" y="0"/>
                </a:lnTo>
                <a:lnTo>
                  <a:pt x="18358" y="0"/>
                </a:lnTo>
                <a:lnTo>
                  <a:pt x="18358" y="16264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67CA1B6-4391-D14A-BEDE-C8B6F1D51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4659" y="762000"/>
            <a:ext cx="4632279" cy="1068532"/>
          </a:xfrm>
          <a:custGeom>
            <a:avLst/>
            <a:gdLst>
              <a:gd name="T0" fmla="*/ 4501 w 4502"/>
              <a:gd name="T1" fmla="*/ 1039 h 1040"/>
              <a:gd name="T2" fmla="*/ 0 w 4502"/>
              <a:gd name="T3" fmla="*/ 1039 h 1040"/>
              <a:gd name="T4" fmla="*/ 0 w 4502"/>
              <a:gd name="T5" fmla="*/ 0 h 1040"/>
              <a:gd name="T6" fmla="*/ 4501 w 4502"/>
              <a:gd name="T7" fmla="*/ 0 h 1040"/>
              <a:gd name="T8" fmla="*/ 4501 w 4502"/>
              <a:gd name="T9" fmla="*/ 1039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02" h="1040">
                <a:moveTo>
                  <a:pt x="4501" y="1039"/>
                </a:moveTo>
                <a:lnTo>
                  <a:pt x="0" y="1039"/>
                </a:lnTo>
                <a:lnTo>
                  <a:pt x="0" y="0"/>
                </a:lnTo>
                <a:lnTo>
                  <a:pt x="4501" y="0"/>
                </a:lnTo>
                <a:lnTo>
                  <a:pt x="4501" y="1039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BA23562-2CA7-B649-8D63-77F7CA79B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657" y="1834239"/>
            <a:ext cx="4636008" cy="88857"/>
          </a:xfrm>
          <a:custGeom>
            <a:avLst/>
            <a:gdLst>
              <a:gd name="T0" fmla="*/ 4501 w 4502"/>
              <a:gd name="T1" fmla="*/ 104 h 105"/>
              <a:gd name="T2" fmla="*/ 0 w 4502"/>
              <a:gd name="T3" fmla="*/ 104 h 105"/>
              <a:gd name="T4" fmla="*/ 0 w 4502"/>
              <a:gd name="T5" fmla="*/ 0 h 105"/>
              <a:gd name="T6" fmla="*/ 4501 w 4502"/>
              <a:gd name="T7" fmla="*/ 0 h 105"/>
              <a:gd name="T8" fmla="*/ 4501 w 4502"/>
              <a:gd name="T9" fmla="*/ 10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02" h="105">
                <a:moveTo>
                  <a:pt x="4501" y="104"/>
                </a:moveTo>
                <a:lnTo>
                  <a:pt x="0" y="104"/>
                </a:lnTo>
                <a:lnTo>
                  <a:pt x="0" y="0"/>
                </a:lnTo>
                <a:lnTo>
                  <a:pt x="4501" y="0"/>
                </a:lnTo>
                <a:lnTo>
                  <a:pt x="4501" y="104"/>
                </a:lnTo>
              </a:path>
            </a:pathLst>
          </a:custGeom>
          <a:solidFill>
            <a:schemeClr val="accent6">
              <a:lumMod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EC73204-AB32-5F46-9556-49043274A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4659" y="2868133"/>
            <a:ext cx="4636281" cy="873765"/>
          </a:xfrm>
          <a:custGeom>
            <a:avLst/>
            <a:gdLst>
              <a:gd name="T0" fmla="*/ 4501 w 4502"/>
              <a:gd name="T1" fmla="*/ 1039 h 1040"/>
              <a:gd name="T2" fmla="*/ 0 w 4502"/>
              <a:gd name="T3" fmla="*/ 1039 h 1040"/>
              <a:gd name="T4" fmla="*/ 0 w 4502"/>
              <a:gd name="T5" fmla="*/ 0 h 1040"/>
              <a:gd name="T6" fmla="*/ 4501 w 4502"/>
              <a:gd name="T7" fmla="*/ 0 h 1040"/>
              <a:gd name="T8" fmla="*/ 4501 w 4502"/>
              <a:gd name="T9" fmla="*/ 1039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02" h="1040">
                <a:moveTo>
                  <a:pt x="4501" y="1039"/>
                </a:moveTo>
                <a:lnTo>
                  <a:pt x="0" y="1039"/>
                </a:lnTo>
                <a:lnTo>
                  <a:pt x="0" y="0"/>
                </a:lnTo>
                <a:lnTo>
                  <a:pt x="4501" y="0"/>
                </a:lnTo>
                <a:lnTo>
                  <a:pt x="4501" y="1039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813149F1-2465-784D-BB56-14CA7AE5D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475" y="1676502"/>
            <a:ext cx="12923421" cy="3254405"/>
          </a:xfrm>
          <a:custGeom>
            <a:avLst/>
            <a:gdLst>
              <a:gd name="T0" fmla="*/ 12800 w 12801"/>
              <a:gd name="T1" fmla="*/ 3873 h 3874"/>
              <a:gd name="T2" fmla="*/ 0 w 12801"/>
              <a:gd name="T3" fmla="*/ 3873 h 3874"/>
              <a:gd name="T4" fmla="*/ 0 w 12801"/>
              <a:gd name="T5" fmla="*/ 0 h 3874"/>
              <a:gd name="T6" fmla="*/ 12800 w 12801"/>
              <a:gd name="T7" fmla="*/ 0 h 3874"/>
              <a:gd name="T8" fmla="*/ 12800 w 12801"/>
              <a:gd name="T9" fmla="*/ 3873 h 3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01" h="3874">
                <a:moveTo>
                  <a:pt x="12800" y="3873"/>
                </a:moveTo>
                <a:lnTo>
                  <a:pt x="0" y="3873"/>
                </a:lnTo>
                <a:lnTo>
                  <a:pt x="0" y="0"/>
                </a:lnTo>
                <a:lnTo>
                  <a:pt x="12800" y="0"/>
                </a:lnTo>
                <a:lnTo>
                  <a:pt x="12800" y="3873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ADE5499B-8076-DC48-A580-1E69153AB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475" y="10699241"/>
            <a:ext cx="12923421" cy="1828800"/>
          </a:xfrm>
          <a:custGeom>
            <a:avLst/>
            <a:gdLst>
              <a:gd name="T0" fmla="*/ 12800 w 12801"/>
              <a:gd name="T1" fmla="*/ 2062 h 2063"/>
              <a:gd name="T2" fmla="*/ 0 w 12801"/>
              <a:gd name="T3" fmla="*/ 2062 h 2063"/>
              <a:gd name="T4" fmla="*/ 0 w 12801"/>
              <a:gd name="T5" fmla="*/ 0 h 2063"/>
              <a:gd name="T6" fmla="*/ 12800 w 12801"/>
              <a:gd name="T7" fmla="*/ 0 h 2063"/>
              <a:gd name="T8" fmla="*/ 12800 w 12801"/>
              <a:gd name="T9" fmla="*/ 2062 h 2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01" h="2063">
                <a:moveTo>
                  <a:pt x="12800" y="2062"/>
                </a:moveTo>
                <a:lnTo>
                  <a:pt x="0" y="2062"/>
                </a:lnTo>
                <a:lnTo>
                  <a:pt x="0" y="0"/>
                </a:lnTo>
                <a:lnTo>
                  <a:pt x="12800" y="0"/>
                </a:lnTo>
                <a:lnTo>
                  <a:pt x="12800" y="2062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2B161221-C6E7-9E4A-B332-5FC30EF33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473" y="5319658"/>
            <a:ext cx="4914728" cy="2310297"/>
          </a:xfrm>
          <a:custGeom>
            <a:avLst/>
            <a:gdLst>
              <a:gd name="T0" fmla="*/ 4866 w 4867"/>
              <a:gd name="T1" fmla="*/ 2665 h 2666"/>
              <a:gd name="T2" fmla="*/ 0 w 4867"/>
              <a:gd name="T3" fmla="*/ 2665 h 2666"/>
              <a:gd name="T4" fmla="*/ 0 w 4867"/>
              <a:gd name="T5" fmla="*/ 0 h 2666"/>
              <a:gd name="T6" fmla="*/ 4866 w 4867"/>
              <a:gd name="T7" fmla="*/ 0 h 2666"/>
              <a:gd name="T8" fmla="*/ 4866 w 4867"/>
              <a:gd name="T9" fmla="*/ 2665 h 2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67" h="2666">
                <a:moveTo>
                  <a:pt x="4866" y="2665"/>
                </a:moveTo>
                <a:lnTo>
                  <a:pt x="0" y="2665"/>
                </a:lnTo>
                <a:lnTo>
                  <a:pt x="0" y="0"/>
                </a:lnTo>
                <a:lnTo>
                  <a:pt x="4866" y="0"/>
                </a:lnTo>
                <a:lnTo>
                  <a:pt x="4866" y="2665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0C37ECF7-C487-6E4F-8208-5FE3247D9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473" y="8015004"/>
            <a:ext cx="4024378" cy="2310296"/>
          </a:xfrm>
          <a:custGeom>
            <a:avLst/>
            <a:gdLst>
              <a:gd name="T0" fmla="*/ 3986 w 3987"/>
              <a:gd name="T1" fmla="*/ 2666 h 2667"/>
              <a:gd name="T2" fmla="*/ 0 w 3987"/>
              <a:gd name="T3" fmla="*/ 2666 h 2667"/>
              <a:gd name="T4" fmla="*/ 0 w 3987"/>
              <a:gd name="T5" fmla="*/ 0 h 2667"/>
              <a:gd name="T6" fmla="*/ 3986 w 3987"/>
              <a:gd name="T7" fmla="*/ 0 h 2667"/>
              <a:gd name="T8" fmla="*/ 3986 w 3987"/>
              <a:gd name="T9" fmla="*/ 2666 h 2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7" h="2667">
                <a:moveTo>
                  <a:pt x="3986" y="2666"/>
                </a:moveTo>
                <a:lnTo>
                  <a:pt x="0" y="2666"/>
                </a:lnTo>
                <a:lnTo>
                  <a:pt x="0" y="0"/>
                </a:lnTo>
                <a:lnTo>
                  <a:pt x="3986" y="0"/>
                </a:lnTo>
                <a:lnTo>
                  <a:pt x="3986" y="266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C4B55CA7-2275-EE47-99AF-B983703C9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8322" y="8015004"/>
            <a:ext cx="4024378" cy="2310296"/>
          </a:xfrm>
          <a:custGeom>
            <a:avLst/>
            <a:gdLst>
              <a:gd name="T0" fmla="*/ 3985 w 3986"/>
              <a:gd name="T1" fmla="*/ 2666 h 2667"/>
              <a:gd name="T2" fmla="*/ 0 w 3986"/>
              <a:gd name="T3" fmla="*/ 2666 h 2667"/>
              <a:gd name="T4" fmla="*/ 0 w 3986"/>
              <a:gd name="T5" fmla="*/ 0 h 2667"/>
              <a:gd name="T6" fmla="*/ 3985 w 3986"/>
              <a:gd name="T7" fmla="*/ 0 h 2667"/>
              <a:gd name="T8" fmla="*/ 3985 w 3986"/>
              <a:gd name="T9" fmla="*/ 2666 h 2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6" h="2667">
                <a:moveTo>
                  <a:pt x="3985" y="2666"/>
                </a:moveTo>
                <a:lnTo>
                  <a:pt x="0" y="2666"/>
                </a:lnTo>
                <a:lnTo>
                  <a:pt x="0" y="0"/>
                </a:lnTo>
                <a:lnTo>
                  <a:pt x="3985" y="0"/>
                </a:lnTo>
                <a:lnTo>
                  <a:pt x="3985" y="2666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A727A5D7-518D-864E-A751-7B7F6A8F4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718" y="8015004"/>
            <a:ext cx="3770628" cy="2310296"/>
          </a:xfrm>
          <a:custGeom>
            <a:avLst/>
            <a:gdLst>
              <a:gd name="T0" fmla="*/ 3732 w 3733"/>
              <a:gd name="T1" fmla="*/ 2666 h 2667"/>
              <a:gd name="T2" fmla="*/ 0 w 3733"/>
              <a:gd name="T3" fmla="*/ 2666 h 2667"/>
              <a:gd name="T4" fmla="*/ 0 w 3733"/>
              <a:gd name="T5" fmla="*/ 0 h 2667"/>
              <a:gd name="T6" fmla="*/ 3732 w 3733"/>
              <a:gd name="T7" fmla="*/ 0 h 2667"/>
              <a:gd name="T8" fmla="*/ 3732 w 3733"/>
              <a:gd name="T9" fmla="*/ 2666 h 2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3" h="2667">
                <a:moveTo>
                  <a:pt x="3732" y="2666"/>
                </a:moveTo>
                <a:lnTo>
                  <a:pt x="0" y="2666"/>
                </a:lnTo>
                <a:lnTo>
                  <a:pt x="0" y="0"/>
                </a:lnTo>
                <a:lnTo>
                  <a:pt x="3732" y="0"/>
                </a:lnTo>
                <a:lnTo>
                  <a:pt x="3732" y="2666"/>
                </a:ln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90B34058-BEEB-A748-B5D5-4F9AEC65E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4219" y="5319658"/>
            <a:ext cx="7456676" cy="2310297"/>
          </a:xfrm>
          <a:custGeom>
            <a:avLst/>
            <a:gdLst>
              <a:gd name="T0" fmla="*/ 7386 w 7387"/>
              <a:gd name="T1" fmla="*/ 2665 h 2666"/>
              <a:gd name="T2" fmla="*/ 0 w 7387"/>
              <a:gd name="T3" fmla="*/ 2665 h 2666"/>
              <a:gd name="T4" fmla="*/ 0 w 7387"/>
              <a:gd name="T5" fmla="*/ 0 h 2666"/>
              <a:gd name="T6" fmla="*/ 7386 w 7387"/>
              <a:gd name="T7" fmla="*/ 0 h 2666"/>
              <a:gd name="T8" fmla="*/ 7386 w 7387"/>
              <a:gd name="T9" fmla="*/ 2665 h 2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87" h="2666">
                <a:moveTo>
                  <a:pt x="7386" y="2665"/>
                </a:moveTo>
                <a:lnTo>
                  <a:pt x="0" y="2665"/>
                </a:lnTo>
                <a:lnTo>
                  <a:pt x="0" y="0"/>
                </a:lnTo>
                <a:lnTo>
                  <a:pt x="7386" y="0"/>
                </a:lnTo>
                <a:lnTo>
                  <a:pt x="7386" y="2665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7" name="Line 80">
            <a:extLst>
              <a:ext uri="{FF2B5EF4-FFF2-40B4-BE49-F238E27FC236}">
                <a16:creationId xmlns:a16="http://schemas.microsoft.com/office/drawing/2014/main" id="{023148C8-D237-1C44-9972-821AD11AD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58324" y="1265535"/>
            <a:ext cx="8342573" cy="0"/>
          </a:xfrm>
          <a:prstGeom prst="line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graphicFrame>
        <p:nvGraphicFramePr>
          <p:cNvPr id="80" name="Chart 79">
            <a:extLst>
              <a:ext uri="{FF2B5EF4-FFF2-40B4-BE49-F238E27FC236}">
                <a16:creationId xmlns:a16="http://schemas.microsoft.com/office/drawing/2014/main" id="{69FD37DB-AE4D-2940-BE6C-2B2B10BB9ECD}"/>
              </a:ext>
            </a:extLst>
          </p:cNvPr>
          <p:cNvGraphicFramePr/>
          <p:nvPr/>
        </p:nvGraphicFramePr>
        <p:xfrm>
          <a:off x="8391487" y="2112073"/>
          <a:ext cx="12024940" cy="244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" name="TextBox 80">
            <a:extLst>
              <a:ext uri="{FF2B5EF4-FFF2-40B4-BE49-F238E27FC236}">
                <a16:creationId xmlns:a16="http://schemas.microsoft.com/office/drawing/2014/main" id="{65CA91EE-5FA8-6341-9ACB-C3E02D8516E4}"/>
              </a:ext>
            </a:extLst>
          </p:cNvPr>
          <p:cNvSpPr txBox="1"/>
          <p:nvPr/>
        </p:nvSpPr>
        <p:spPr>
          <a:xfrm>
            <a:off x="7974345" y="1050091"/>
            <a:ext cx="2024913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01</a:t>
            </a:r>
          </a:p>
        </p:txBody>
      </p:sp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D6B5AA9E-1661-524D-A750-E0CCF663B01A}"/>
              </a:ext>
            </a:extLst>
          </p:cNvPr>
          <p:cNvGraphicFramePr/>
          <p:nvPr/>
        </p:nvGraphicFramePr>
        <p:xfrm>
          <a:off x="8413421" y="6035039"/>
          <a:ext cx="4042832" cy="138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3" name="TextBox 82">
            <a:extLst>
              <a:ext uri="{FF2B5EF4-FFF2-40B4-BE49-F238E27FC236}">
                <a16:creationId xmlns:a16="http://schemas.microsoft.com/office/drawing/2014/main" id="{B903CA44-A39A-1B4A-9FB3-454611AE09DE}"/>
              </a:ext>
            </a:extLst>
          </p:cNvPr>
          <p:cNvSpPr txBox="1"/>
          <p:nvPr/>
        </p:nvSpPr>
        <p:spPr>
          <a:xfrm>
            <a:off x="8213971" y="5528401"/>
            <a:ext cx="208422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02</a:t>
            </a:r>
          </a:p>
        </p:txBody>
      </p:sp>
      <p:graphicFrame>
        <p:nvGraphicFramePr>
          <p:cNvPr id="84" name="Chart 83">
            <a:extLst>
              <a:ext uri="{FF2B5EF4-FFF2-40B4-BE49-F238E27FC236}">
                <a16:creationId xmlns:a16="http://schemas.microsoft.com/office/drawing/2014/main" id="{4510B794-F38F-6342-8482-AB218E76CBB8}"/>
              </a:ext>
            </a:extLst>
          </p:cNvPr>
          <p:cNvGraphicFramePr/>
          <p:nvPr/>
        </p:nvGraphicFramePr>
        <p:xfrm>
          <a:off x="8213971" y="8287387"/>
          <a:ext cx="3609811" cy="1875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6" name="TextBox 85">
            <a:extLst>
              <a:ext uri="{FF2B5EF4-FFF2-40B4-BE49-F238E27FC236}">
                <a16:creationId xmlns:a16="http://schemas.microsoft.com/office/drawing/2014/main" id="{2660787C-FDD1-D741-9985-C6F26779EF1F}"/>
              </a:ext>
            </a:extLst>
          </p:cNvPr>
          <p:cNvSpPr txBox="1"/>
          <p:nvPr/>
        </p:nvSpPr>
        <p:spPr>
          <a:xfrm>
            <a:off x="13707420" y="5505232"/>
            <a:ext cx="1635384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Subtitle 01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C523E42-3498-5C4D-9E1E-30EC20861C24}"/>
              </a:ext>
            </a:extLst>
          </p:cNvPr>
          <p:cNvSpPr txBox="1"/>
          <p:nvPr/>
        </p:nvSpPr>
        <p:spPr>
          <a:xfrm>
            <a:off x="13707421" y="6040741"/>
            <a:ext cx="3305846" cy="120988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</a:t>
            </a:r>
          </a:p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see in this text-box, just write your information here.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339893D-B84D-D045-8C12-58F30CD3D850}"/>
              </a:ext>
            </a:extLst>
          </p:cNvPr>
          <p:cNvSpPr txBox="1"/>
          <p:nvPr/>
        </p:nvSpPr>
        <p:spPr>
          <a:xfrm>
            <a:off x="17359105" y="5505232"/>
            <a:ext cx="169469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Subtitle 02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F7F8F8F-3ECB-7546-8026-84216963B9A1}"/>
              </a:ext>
            </a:extLst>
          </p:cNvPr>
          <p:cNvSpPr txBox="1"/>
          <p:nvPr/>
        </p:nvSpPr>
        <p:spPr>
          <a:xfrm>
            <a:off x="17359106" y="6040741"/>
            <a:ext cx="3305846" cy="120988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</a:t>
            </a:r>
          </a:p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see in this text-box, just write your information here.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705AC02-86F0-684A-84D3-13738E029B5B}"/>
              </a:ext>
            </a:extLst>
          </p:cNvPr>
          <p:cNvSpPr txBox="1"/>
          <p:nvPr/>
        </p:nvSpPr>
        <p:spPr>
          <a:xfrm>
            <a:off x="12767222" y="8193626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99509D8-B8C4-9240-BC5E-C5248D35CFC2}"/>
              </a:ext>
            </a:extLst>
          </p:cNvPr>
          <p:cNvSpPr txBox="1"/>
          <p:nvPr/>
        </p:nvSpPr>
        <p:spPr>
          <a:xfrm>
            <a:off x="15668979" y="8193626"/>
            <a:ext cx="71365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760K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4162C55-8904-EF4C-8E18-D0717398B520}"/>
              </a:ext>
            </a:extLst>
          </p:cNvPr>
          <p:cNvSpPr txBox="1"/>
          <p:nvPr/>
        </p:nvSpPr>
        <p:spPr>
          <a:xfrm>
            <a:off x="12767222" y="8712510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291CEB9-48E4-874B-923A-9B2F3C249BF6}"/>
              </a:ext>
            </a:extLst>
          </p:cNvPr>
          <p:cNvSpPr txBox="1"/>
          <p:nvPr/>
        </p:nvSpPr>
        <p:spPr>
          <a:xfrm>
            <a:off x="15668979" y="8712510"/>
            <a:ext cx="71365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760K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5AC6190-D68A-4647-8758-9F0180147961}"/>
              </a:ext>
            </a:extLst>
          </p:cNvPr>
          <p:cNvSpPr txBox="1"/>
          <p:nvPr/>
        </p:nvSpPr>
        <p:spPr>
          <a:xfrm>
            <a:off x="12767222" y="9231394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2F1ABDE-8720-6147-A2F8-858CDD7870B3}"/>
              </a:ext>
            </a:extLst>
          </p:cNvPr>
          <p:cNvSpPr txBox="1"/>
          <p:nvPr/>
        </p:nvSpPr>
        <p:spPr>
          <a:xfrm>
            <a:off x="15668979" y="9231394"/>
            <a:ext cx="71365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760K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FA3D47D-A6B3-6C4D-91A6-8A8304E0C365}"/>
              </a:ext>
            </a:extLst>
          </p:cNvPr>
          <p:cNvSpPr txBox="1"/>
          <p:nvPr/>
        </p:nvSpPr>
        <p:spPr>
          <a:xfrm>
            <a:off x="12767222" y="9750278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EB744BA-05B5-9549-B3A5-6CC8DA3F00D4}"/>
              </a:ext>
            </a:extLst>
          </p:cNvPr>
          <p:cNvSpPr txBox="1"/>
          <p:nvPr/>
        </p:nvSpPr>
        <p:spPr>
          <a:xfrm>
            <a:off x="15668979" y="9750278"/>
            <a:ext cx="71365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760K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169F58B-C9BA-1848-B39F-87666C17ACEF}"/>
              </a:ext>
            </a:extLst>
          </p:cNvPr>
          <p:cNvCxnSpPr/>
          <p:nvPr/>
        </p:nvCxnSpPr>
        <p:spPr>
          <a:xfrm>
            <a:off x="14059563" y="8434622"/>
            <a:ext cx="1609416" cy="0"/>
          </a:xfrm>
          <a:prstGeom prst="line">
            <a:avLst/>
          </a:prstGeom>
          <a:ln cap="flat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35C6EF8-5A65-904B-BD40-7C11321915EA}"/>
              </a:ext>
            </a:extLst>
          </p:cNvPr>
          <p:cNvCxnSpPr/>
          <p:nvPr/>
        </p:nvCxnSpPr>
        <p:spPr>
          <a:xfrm>
            <a:off x="14059563" y="10003790"/>
            <a:ext cx="1609416" cy="0"/>
          </a:xfrm>
          <a:prstGeom prst="line">
            <a:avLst/>
          </a:prstGeom>
          <a:ln cap="flat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547FFB2-63BE-7F41-98AF-CA8B49B4D9F6}"/>
              </a:ext>
            </a:extLst>
          </p:cNvPr>
          <p:cNvCxnSpPr/>
          <p:nvPr/>
        </p:nvCxnSpPr>
        <p:spPr>
          <a:xfrm>
            <a:off x="14059563" y="9480734"/>
            <a:ext cx="1609416" cy="0"/>
          </a:xfrm>
          <a:prstGeom prst="line">
            <a:avLst/>
          </a:prstGeom>
          <a:ln cap="flat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7904A24-CF8C-5941-97C4-28D01532313B}"/>
              </a:ext>
            </a:extLst>
          </p:cNvPr>
          <p:cNvCxnSpPr/>
          <p:nvPr/>
        </p:nvCxnSpPr>
        <p:spPr>
          <a:xfrm>
            <a:off x="14059563" y="8957678"/>
            <a:ext cx="1609416" cy="0"/>
          </a:xfrm>
          <a:prstGeom prst="line">
            <a:avLst/>
          </a:prstGeom>
          <a:ln cap="flat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0" name="Chart 109">
            <a:extLst>
              <a:ext uri="{FF2B5EF4-FFF2-40B4-BE49-F238E27FC236}">
                <a16:creationId xmlns:a16="http://schemas.microsoft.com/office/drawing/2014/main" id="{BD7B826B-3D02-854C-AED2-A2268611DE43}"/>
              </a:ext>
            </a:extLst>
          </p:cNvPr>
          <p:cNvGraphicFramePr/>
          <p:nvPr/>
        </p:nvGraphicFramePr>
        <p:xfrm>
          <a:off x="17367109" y="8351037"/>
          <a:ext cx="3305847" cy="1850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1" name="TextBox 110">
            <a:extLst>
              <a:ext uri="{FF2B5EF4-FFF2-40B4-BE49-F238E27FC236}">
                <a16:creationId xmlns:a16="http://schemas.microsoft.com/office/drawing/2014/main" id="{1D3F96A1-4BDA-BB4E-AA6E-80C95116DB8A}"/>
              </a:ext>
            </a:extLst>
          </p:cNvPr>
          <p:cNvSpPr txBox="1"/>
          <p:nvPr/>
        </p:nvSpPr>
        <p:spPr>
          <a:xfrm>
            <a:off x="17359105" y="8193626"/>
            <a:ext cx="2090637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03</a:t>
            </a:r>
          </a:p>
        </p:txBody>
      </p:sp>
      <p:sp>
        <p:nvSpPr>
          <p:cNvPr id="71" name="Freeform 74">
            <a:extLst>
              <a:ext uri="{FF2B5EF4-FFF2-40B4-BE49-F238E27FC236}">
                <a16:creationId xmlns:a16="http://schemas.microsoft.com/office/drawing/2014/main" id="{5B24DD84-21A2-DB4B-AB33-A75B4FD77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702" y="11049610"/>
            <a:ext cx="301752" cy="303597"/>
          </a:xfrm>
          <a:custGeom>
            <a:avLst/>
            <a:gdLst>
              <a:gd name="T0" fmla="*/ 362 w 363"/>
              <a:gd name="T1" fmla="*/ 362 h 363"/>
              <a:gd name="T2" fmla="*/ 0 w 363"/>
              <a:gd name="T3" fmla="*/ 362 h 363"/>
              <a:gd name="T4" fmla="*/ 0 w 363"/>
              <a:gd name="T5" fmla="*/ 0 h 363"/>
              <a:gd name="T6" fmla="*/ 362 w 363"/>
              <a:gd name="T7" fmla="*/ 0 h 363"/>
              <a:gd name="T8" fmla="*/ 362 w 363"/>
              <a:gd name="T9" fmla="*/ 36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" h="363">
                <a:moveTo>
                  <a:pt x="362" y="362"/>
                </a:moveTo>
                <a:lnTo>
                  <a:pt x="0" y="362"/>
                </a:lnTo>
                <a:lnTo>
                  <a:pt x="0" y="0"/>
                </a:lnTo>
                <a:lnTo>
                  <a:pt x="362" y="0"/>
                </a:lnTo>
                <a:lnTo>
                  <a:pt x="362" y="362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2" name="Freeform 75">
            <a:extLst>
              <a:ext uri="{FF2B5EF4-FFF2-40B4-BE49-F238E27FC236}">
                <a16:creationId xmlns:a16="http://schemas.microsoft.com/office/drawing/2014/main" id="{F13E5D83-1E83-2F4C-A766-3D054066C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702" y="11874076"/>
            <a:ext cx="301752" cy="303597"/>
          </a:xfrm>
          <a:custGeom>
            <a:avLst/>
            <a:gdLst>
              <a:gd name="T0" fmla="*/ 362 w 363"/>
              <a:gd name="T1" fmla="*/ 362 h 363"/>
              <a:gd name="T2" fmla="*/ 0 w 363"/>
              <a:gd name="T3" fmla="*/ 362 h 363"/>
              <a:gd name="T4" fmla="*/ 0 w 363"/>
              <a:gd name="T5" fmla="*/ 0 h 363"/>
              <a:gd name="T6" fmla="*/ 362 w 363"/>
              <a:gd name="T7" fmla="*/ 0 h 363"/>
              <a:gd name="T8" fmla="*/ 362 w 363"/>
              <a:gd name="T9" fmla="*/ 36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" h="363">
                <a:moveTo>
                  <a:pt x="362" y="362"/>
                </a:moveTo>
                <a:lnTo>
                  <a:pt x="0" y="362"/>
                </a:lnTo>
                <a:lnTo>
                  <a:pt x="0" y="0"/>
                </a:lnTo>
                <a:lnTo>
                  <a:pt x="362" y="0"/>
                </a:lnTo>
                <a:lnTo>
                  <a:pt x="362" y="362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3" name="Freeform 76">
            <a:extLst>
              <a:ext uri="{FF2B5EF4-FFF2-40B4-BE49-F238E27FC236}">
                <a16:creationId xmlns:a16="http://schemas.microsoft.com/office/drawing/2014/main" id="{1F4ABD42-4BC6-C74E-BC9D-2ED2C3768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6708" y="11049610"/>
            <a:ext cx="301752" cy="303597"/>
          </a:xfrm>
          <a:custGeom>
            <a:avLst/>
            <a:gdLst>
              <a:gd name="T0" fmla="*/ 362 w 363"/>
              <a:gd name="T1" fmla="*/ 362 h 363"/>
              <a:gd name="T2" fmla="*/ 0 w 363"/>
              <a:gd name="T3" fmla="*/ 362 h 363"/>
              <a:gd name="T4" fmla="*/ 0 w 363"/>
              <a:gd name="T5" fmla="*/ 0 h 363"/>
              <a:gd name="T6" fmla="*/ 362 w 363"/>
              <a:gd name="T7" fmla="*/ 0 h 363"/>
              <a:gd name="T8" fmla="*/ 362 w 363"/>
              <a:gd name="T9" fmla="*/ 36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" h="363">
                <a:moveTo>
                  <a:pt x="362" y="362"/>
                </a:moveTo>
                <a:lnTo>
                  <a:pt x="0" y="362"/>
                </a:lnTo>
                <a:lnTo>
                  <a:pt x="0" y="0"/>
                </a:lnTo>
                <a:lnTo>
                  <a:pt x="362" y="0"/>
                </a:lnTo>
                <a:lnTo>
                  <a:pt x="362" y="362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4" name="Freeform 77">
            <a:extLst>
              <a:ext uri="{FF2B5EF4-FFF2-40B4-BE49-F238E27FC236}">
                <a16:creationId xmlns:a16="http://schemas.microsoft.com/office/drawing/2014/main" id="{125F3434-C071-7C4C-B8E5-2DAC44B4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0205" y="11049610"/>
            <a:ext cx="301752" cy="303597"/>
          </a:xfrm>
          <a:custGeom>
            <a:avLst/>
            <a:gdLst>
              <a:gd name="T0" fmla="*/ 363 w 364"/>
              <a:gd name="T1" fmla="*/ 362 h 363"/>
              <a:gd name="T2" fmla="*/ 0 w 364"/>
              <a:gd name="T3" fmla="*/ 362 h 363"/>
              <a:gd name="T4" fmla="*/ 0 w 364"/>
              <a:gd name="T5" fmla="*/ 0 h 363"/>
              <a:gd name="T6" fmla="*/ 363 w 364"/>
              <a:gd name="T7" fmla="*/ 0 h 363"/>
              <a:gd name="T8" fmla="*/ 363 w 364"/>
              <a:gd name="T9" fmla="*/ 36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4" h="363">
                <a:moveTo>
                  <a:pt x="363" y="362"/>
                </a:moveTo>
                <a:lnTo>
                  <a:pt x="0" y="362"/>
                </a:lnTo>
                <a:lnTo>
                  <a:pt x="0" y="0"/>
                </a:lnTo>
                <a:lnTo>
                  <a:pt x="363" y="0"/>
                </a:lnTo>
                <a:lnTo>
                  <a:pt x="363" y="362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5" name="Freeform 78">
            <a:extLst>
              <a:ext uri="{FF2B5EF4-FFF2-40B4-BE49-F238E27FC236}">
                <a16:creationId xmlns:a16="http://schemas.microsoft.com/office/drawing/2014/main" id="{31ABC6AD-6F32-1941-AD27-AA76336B3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6708" y="11874076"/>
            <a:ext cx="301752" cy="303597"/>
          </a:xfrm>
          <a:custGeom>
            <a:avLst/>
            <a:gdLst>
              <a:gd name="T0" fmla="*/ 362 w 363"/>
              <a:gd name="T1" fmla="*/ 362 h 363"/>
              <a:gd name="T2" fmla="*/ 0 w 363"/>
              <a:gd name="T3" fmla="*/ 362 h 363"/>
              <a:gd name="T4" fmla="*/ 0 w 363"/>
              <a:gd name="T5" fmla="*/ 0 h 363"/>
              <a:gd name="T6" fmla="*/ 362 w 363"/>
              <a:gd name="T7" fmla="*/ 0 h 363"/>
              <a:gd name="T8" fmla="*/ 362 w 363"/>
              <a:gd name="T9" fmla="*/ 36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" h="363">
                <a:moveTo>
                  <a:pt x="362" y="362"/>
                </a:moveTo>
                <a:lnTo>
                  <a:pt x="0" y="362"/>
                </a:lnTo>
                <a:lnTo>
                  <a:pt x="0" y="0"/>
                </a:lnTo>
                <a:lnTo>
                  <a:pt x="362" y="0"/>
                </a:lnTo>
                <a:lnTo>
                  <a:pt x="362" y="362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6" name="Freeform 79">
            <a:extLst>
              <a:ext uri="{FF2B5EF4-FFF2-40B4-BE49-F238E27FC236}">
                <a16:creationId xmlns:a16="http://schemas.microsoft.com/office/drawing/2014/main" id="{5B0AAEC4-641D-4840-BF0C-F6DB7FB58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0205" y="11874076"/>
            <a:ext cx="301752" cy="303597"/>
          </a:xfrm>
          <a:custGeom>
            <a:avLst/>
            <a:gdLst>
              <a:gd name="T0" fmla="*/ 363 w 364"/>
              <a:gd name="T1" fmla="*/ 362 h 363"/>
              <a:gd name="T2" fmla="*/ 0 w 364"/>
              <a:gd name="T3" fmla="*/ 362 h 363"/>
              <a:gd name="T4" fmla="*/ 0 w 364"/>
              <a:gd name="T5" fmla="*/ 0 h 363"/>
              <a:gd name="T6" fmla="*/ 363 w 364"/>
              <a:gd name="T7" fmla="*/ 0 h 363"/>
              <a:gd name="T8" fmla="*/ 363 w 364"/>
              <a:gd name="T9" fmla="*/ 36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4" h="363">
                <a:moveTo>
                  <a:pt x="363" y="362"/>
                </a:moveTo>
                <a:lnTo>
                  <a:pt x="0" y="362"/>
                </a:lnTo>
                <a:lnTo>
                  <a:pt x="0" y="0"/>
                </a:lnTo>
                <a:lnTo>
                  <a:pt x="363" y="0"/>
                </a:lnTo>
                <a:lnTo>
                  <a:pt x="363" y="362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75A72F6-7E90-0846-83A1-AA3137365158}"/>
              </a:ext>
            </a:extLst>
          </p:cNvPr>
          <p:cNvSpPr txBox="1"/>
          <p:nvPr/>
        </p:nvSpPr>
        <p:spPr>
          <a:xfrm>
            <a:off x="8847604" y="11016742"/>
            <a:ext cx="304633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06B85A9-E9C1-6C47-AA64-06DA925957B7}"/>
              </a:ext>
            </a:extLst>
          </p:cNvPr>
          <p:cNvSpPr txBox="1"/>
          <p:nvPr/>
        </p:nvSpPr>
        <p:spPr>
          <a:xfrm>
            <a:off x="8847604" y="11841208"/>
            <a:ext cx="304633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text.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76BEE8B-AFD4-614B-B464-8D50E1E6B909}"/>
              </a:ext>
            </a:extLst>
          </p:cNvPr>
          <p:cNvSpPr txBox="1"/>
          <p:nvPr/>
        </p:nvSpPr>
        <p:spPr>
          <a:xfrm>
            <a:off x="13157971" y="11016742"/>
            <a:ext cx="304633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5C2563B-F77C-0B4A-A862-69AABFBFF54C}"/>
              </a:ext>
            </a:extLst>
          </p:cNvPr>
          <p:cNvSpPr txBox="1"/>
          <p:nvPr/>
        </p:nvSpPr>
        <p:spPr>
          <a:xfrm>
            <a:off x="13157971" y="11841208"/>
            <a:ext cx="304633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text.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F05841F-91A0-D84E-A325-F845E111FA78}"/>
              </a:ext>
            </a:extLst>
          </p:cNvPr>
          <p:cNvSpPr txBox="1"/>
          <p:nvPr/>
        </p:nvSpPr>
        <p:spPr>
          <a:xfrm>
            <a:off x="17468338" y="11016742"/>
            <a:ext cx="304633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2EE154E-32EB-DD46-A764-82C8A906A032}"/>
              </a:ext>
            </a:extLst>
          </p:cNvPr>
          <p:cNvSpPr txBox="1"/>
          <p:nvPr/>
        </p:nvSpPr>
        <p:spPr>
          <a:xfrm>
            <a:off x="17468338" y="11841208"/>
            <a:ext cx="304633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text.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4781C9E-8A9E-B848-BFF1-87CCF3431522}"/>
              </a:ext>
            </a:extLst>
          </p:cNvPr>
          <p:cNvSpPr txBox="1"/>
          <p:nvPr/>
        </p:nvSpPr>
        <p:spPr>
          <a:xfrm>
            <a:off x="3525913" y="3012627"/>
            <a:ext cx="251703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C58B099-A685-4746-AF48-8817B8C3208A}"/>
              </a:ext>
            </a:extLst>
          </p:cNvPr>
          <p:cNvSpPr txBox="1"/>
          <p:nvPr/>
        </p:nvSpPr>
        <p:spPr>
          <a:xfrm>
            <a:off x="3525913" y="3883988"/>
            <a:ext cx="188384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Reviews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68B8226-F0B0-3247-8234-513D456AA77C}"/>
              </a:ext>
            </a:extLst>
          </p:cNvPr>
          <p:cNvSpPr txBox="1"/>
          <p:nvPr/>
        </p:nvSpPr>
        <p:spPr>
          <a:xfrm>
            <a:off x="3525913" y="4755349"/>
            <a:ext cx="291618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Special Tools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D9673D3-D73A-AB49-94A8-B20739346C73}"/>
              </a:ext>
            </a:extLst>
          </p:cNvPr>
          <p:cNvSpPr txBox="1"/>
          <p:nvPr/>
        </p:nvSpPr>
        <p:spPr>
          <a:xfrm>
            <a:off x="3525913" y="5626710"/>
            <a:ext cx="213391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Analytics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A3F002A-5F81-A542-8844-ADC206C77E5A}"/>
              </a:ext>
            </a:extLst>
          </p:cNvPr>
          <p:cNvSpPr txBox="1"/>
          <p:nvPr/>
        </p:nvSpPr>
        <p:spPr>
          <a:xfrm>
            <a:off x="3525913" y="6498071"/>
            <a:ext cx="308610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Configuration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68AA289-66FA-9A4B-A4EB-D39903D06537}"/>
              </a:ext>
            </a:extLst>
          </p:cNvPr>
          <p:cNvSpPr txBox="1"/>
          <p:nvPr/>
        </p:nvSpPr>
        <p:spPr>
          <a:xfrm>
            <a:off x="3525913" y="7369432"/>
            <a:ext cx="148309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Profile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673834B-5ADF-2041-9020-6A746462575A}"/>
              </a:ext>
            </a:extLst>
          </p:cNvPr>
          <p:cNvSpPr txBox="1"/>
          <p:nvPr/>
        </p:nvSpPr>
        <p:spPr>
          <a:xfrm>
            <a:off x="3525913" y="8240793"/>
            <a:ext cx="144783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About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3D735E-8C5C-E64D-913C-3DB953B847AF}"/>
              </a:ext>
            </a:extLst>
          </p:cNvPr>
          <p:cNvSpPr txBox="1"/>
          <p:nvPr/>
        </p:nvSpPr>
        <p:spPr>
          <a:xfrm>
            <a:off x="3525913" y="9112156"/>
            <a:ext cx="112562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Help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689D9F2-EDC0-794D-8D0C-FE2F7689089C}"/>
              </a:ext>
            </a:extLst>
          </p:cNvPr>
          <p:cNvSpPr txBox="1"/>
          <p:nvPr/>
        </p:nvSpPr>
        <p:spPr>
          <a:xfrm>
            <a:off x="4267462" y="997653"/>
            <a:ext cx="164981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Search</a:t>
            </a:r>
          </a:p>
        </p:txBody>
      </p:sp>
      <p:sp>
        <p:nvSpPr>
          <p:cNvPr id="132" name="Shape 2571">
            <a:extLst>
              <a:ext uri="{FF2B5EF4-FFF2-40B4-BE49-F238E27FC236}">
                <a16:creationId xmlns:a16="http://schemas.microsoft.com/office/drawing/2014/main" id="{893DA099-2BD9-6248-A1FA-FF932843C679}"/>
              </a:ext>
            </a:extLst>
          </p:cNvPr>
          <p:cNvSpPr>
            <a:spLocks noChangeAspect="1"/>
          </p:cNvSpPr>
          <p:nvPr/>
        </p:nvSpPr>
        <p:spPr>
          <a:xfrm>
            <a:off x="3525913" y="1010712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40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>
            <a:extLst>
              <a:ext uri="{FF2B5EF4-FFF2-40B4-BE49-F238E27FC236}">
                <a16:creationId xmlns:a16="http://schemas.microsoft.com/office/drawing/2014/main" id="{C73FDFF7-4170-FB46-B4F9-DD793A092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4891" y="907915"/>
            <a:ext cx="17047869" cy="12046085"/>
          </a:xfrm>
          <a:custGeom>
            <a:avLst/>
            <a:gdLst>
              <a:gd name="T0" fmla="*/ 18860 w 18861"/>
              <a:gd name="T1" fmla="*/ 16381 h 16382"/>
              <a:gd name="T2" fmla="*/ 0 w 18861"/>
              <a:gd name="T3" fmla="*/ 16381 h 16382"/>
              <a:gd name="T4" fmla="*/ 0 w 18861"/>
              <a:gd name="T5" fmla="*/ 0 h 16382"/>
              <a:gd name="T6" fmla="*/ 18860 w 18861"/>
              <a:gd name="T7" fmla="*/ 0 h 16382"/>
              <a:gd name="T8" fmla="*/ 18860 w 18861"/>
              <a:gd name="T9" fmla="*/ 16381 h 16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61" h="16382">
                <a:moveTo>
                  <a:pt x="18860" y="16381"/>
                </a:moveTo>
                <a:lnTo>
                  <a:pt x="0" y="16381"/>
                </a:lnTo>
                <a:lnTo>
                  <a:pt x="0" y="0"/>
                </a:lnTo>
                <a:lnTo>
                  <a:pt x="18860" y="0"/>
                </a:lnTo>
                <a:lnTo>
                  <a:pt x="18860" y="16381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7FA9212E-6A4F-A049-96D4-955C33E41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496" y="1952018"/>
            <a:ext cx="11949273" cy="4610909"/>
          </a:xfrm>
          <a:custGeom>
            <a:avLst/>
            <a:gdLst>
              <a:gd name="T0" fmla="*/ 10851 w 10852"/>
              <a:gd name="T1" fmla="*/ 6315 h 6316"/>
              <a:gd name="T2" fmla="*/ 0 w 10852"/>
              <a:gd name="T3" fmla="*/ 6315 h 6316"/>
              <a:gd name="T4" fmla="*/ 0 w 10852"/>
              <a:gd name="T5" fmla="*/ 0 h 6316"/>
              <a:gd name="T6" fmla="*/ 10851 w 10852"/>
              <a:gd name="T7" fmla="*/ 0 h 6316"/>
              <a:gd name="T8" fmla="*/ 10851 w 10852"/>
              <a:gd name="T9" fmla="*/ 6315 h 6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52" h="6316">
                <a:moveTo>
                  <a:pt x="10851" y="6315"/>
                </a:moveTo>
                <a:lnTo>
                  <a:pt x="0" y="6315"/>
                </a:lnTo>
                <a:lnTo>
                  <a:pt x="0" y="0"/>
                </a:lnTo>
                <a:lnTo>
                  <a:pt x="10851" y="0"/>
                </a:lnTo>
                <a:lnTo>
                  <a:pt x="10851" y="631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280EF76C-77E0-564E-962A-0113D7349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9393" y="6909878"/>
            <a:ext cx="6713376" cy="5769802"/>
          </a:xfrm>
          <a:custGeom>
            <a:avLst/>
            <a:gdLst>
              <a:gd name="T0" fmla="*/ 7146 w 7147"/>
              <a:gd name="T1" fmla="*/ 7532 h 7533"/>
              <a:gd name="T2" fmla="*/ 0 w 7147"/>
              <a:gd name="T3" fmla="*/ 7532 h 7533"/>
              <a:gd name="T4" fmla="*/ 0 w 7147"/>
              <a:gd name="T5" fmla="*/ 0 h 7533"/>
              <a:gd name="T6" fmla="*/ 7146 w 7147"/>
              <a:gd name="T7" fmla="*/ 0 h 7533"/>
              <a:gd name="T8" fmla="*/ 7146 w 7147"/>
              <a:gd name="T9" fmla="*/ 7532 h 7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47" h="7533">
                <a:moveTo>
                  <a:pt x="7146" y="7532"/>
                </a:moveTo>
                <a:lnTo>
                  <a:pt x="0" y="7532"/>
                </a:lnTo>
                <a:lnTo>
                  <a:pt x="0" y="0"/>
                </a:lnTo>
                <a:lnTo>
                  <a:pt x="7146" y="0"/>
                </a:lnTo>
                <a:lnTo>
                  <a:pt x="7146" y="75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CBDA5F14-2482-2347-A670-778A524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497" y="6909878"/>
            <a:ext cx="4940936" cy="5769802"/>
          </a:xfrm>
          <a:custGeom>
            <a:avLst/>
            <a:gdLst>
              <a:gd name="T0" fmla="*/ 3265 w 3266"/>
              <a:gd name="T1" fmla="*/ 7532 h 7533"/>
              <a:gd name="T2" fmla="*/ 0 w 3266"/>
              <a:gd name="T3" fmla="*/ 7532 h 7533"/>
              <a:gd name="T4" fmla="*/ 0 w 3266"/>
              <a:gd name="T5" fmla="*/ 0 h 7533"/>
              <a:gd name="T6" fmla="*/ 3265 w 3266"/>
              <a:gd name="T7" fmla="*/ 0 h 7533"/>
              <a:gd name="T8" fmla="*/ 3265 w 3266"/>
              <a:gd name="T9" fmla="*/ 7532 h 7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6" h="7533">
                <a:moveTo>
                  <a:pt x="3265" y="7532"/>
                </a:moveTo>
                <a:lnTo>
                  <a:pt x="0" y="7532"/>
                </a:lnTo>
                <a:lnTo>
                  <a:pt x="0" y="0"/>
                </a:lnTo>
                <a:lnTo>
                  <a:pt x="3265" y="0"/>
                </a:lnTo>
                <a:lnTo>
                  <a:pt x="3265" y="75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8888DA0E-486D-A042-AA46-DD736AFD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4891" y="762000"/>
            <a:ext cx="17047869" cy="872248"/>
          </a:xfrm>
          <a:custGeom>
            <a:avLst/>
            <a:gdLst>
              <a:gd name="T0" fmla="*/ 18860 w 18861"/>
              <a:gd name="T1" fmla="*/ 1186 h 1187"/>
              <a:gd name="T2" fmla="*/ 0 w 18861"/>
              <a:gd name="T3" fmla="*/ 1186 h 1187"/>
              <a:gd name="T4" fmla="*/ 0 w 18861"/>
              <a:gd name="T5" fmla="*/ 0 h 1187"/>
              <a:gd name="T6" fmla="*/ 18860 w 18861"/>
              <a:gd name="T7" fmla="*/ 0 h 1187"/>
              <a:gd name="T8" fmla="*/ 18860 w 18861"/>
              <a:gd name="T9" fmla="*/ 1186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61" h="1187">
                <a:moveTo>
                  <a:pt x="18860" y="1186"/>
                </a:moveTo>
                <a:lnTo>
                  <a:pt x="0" y="1186"/>
                </a:lnTo>
                <a:lnTo>
                  <a:pt x="0" y="0"/>
                </a:lnTo>
                <a:lnTo>
                  <a:pt x="18860" y="0"/>
                </a:lnTo>
                <a:lnTo>
                  <a:pt x="18860" y="1186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2" name="Freeform 80">
            <a:extLst>
              <a:ext uri="{FF2B5EF4-FFF2-40B4-BE49-F238E27FC236}">
                <a16:creationId xmlns:a16="http://schemas.microsoft.com/office/drawing/2014/main" id="{925F533A-CE6E-344F-BD9A-16EC352AA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521" y="946826"/>
            <a:ext cx="8729216" cy="502595"/>
          </a:xfrm>
          <a:prstGeom prst="roundRect">
            <a:avLst>
              <a:gd name="adj" fmla="val 50000"/>
            </a:avLst>
          </a:prstGeom>
          <a:solidFill>
            <a:srgbClr val="FDFD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C2C3CA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7317BC03-7C70-7549-B2F8-32F389FF7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882" y="1952019"/>
            <a:ext cx="4252998" cy="10727661"/>
          </a:xfrm>
          <a:prstGeom prst="roundRect">
            <a:avLst>
              <a:gd name="adj" fmla="val 1255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8E96E8BB-0435-1940-AA93-047D4DA22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882" y="1952018"/>
            <a:ext cx="4252998" cy="2310955"/>
          </a:xfrm>
          <a:custGeom>
            <a:avLst/>
            <a:gdLst>
              <a:gd name="T0" fmla="*/ 6749 w 6750"/>
              <a:gd name="T1" fmla="*/ 3132 h 3133"/>
              <a:gd name="T2" fmla="*/ 0 w 6750"/>
              <a:gd name="T3" fmla="*/ 3132 h 3133"/>
              <a:gd name="T4" fmla="*/ 0 w 6750"/>
              <a:gd name="T5" fmla="*/ 0 h 3133"/>
              <a:gd name="T6" fmla="*/ 6749 w 6750"/>
              <a:gd name="T7" fmla="*/ 0 h 3133"/>
              <a:gd name="T8" fmla="*/ 6749 w 6750"/>
              <a:gd name="T9" fmla="*/ 3132 h 3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50" h="3133">
                <a:moveTo>
                  <a:pt x="6749" y="3132"/>
                </a:moveTo>
                <a:lnTo>
                  <a:pt x="0" y="3132"/>
                </a:lnTo>
                <a:lnTo>
                  <a:pt x="0" y="0"/>
                </a:lnTo>
                <a:lnTo>
                  <a:pt x="6749" y="0"/>
                </a:lnTo>
                <a:lnTo>
                  <a:pt x="6749" y="313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6958E236-AF4F-FD42-903A-192CF96BB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4392" y="2284535"/>
            <a:ext cx="1647309" cy="1645920"/>
          </a:xfrm>
          <a:custGeom>
            <a:avLst/>
            <a:gdLst>
              <a:gd name="T0" fmla="*/ 2615 w 2616"/>
              <a:gd name="T1" fmla="*/ 1307 h 2615"/>
              <a:gd name="T2" fmla="*/ 2615 w 2616"/>
              <a:gd name="T3" fmla="*/ 1307 h 2615"/>
              <a:gd name="T4" fmla="*/ 1308 w 2616"/>
              <a:gd name="T5" fmla="*/ 2614 h 2615"/>
              <a:gd name="T6" fmla="*/ 1308 w 2616"/>
              <a:gd name="T7" fmla="*/ 2614 h 2615"/>
              <a:gd name="T8" fmla="*/ 0 w 2616"/>
              <a:gd name="T9" fmla="*/ 1307 h 2615"/>
              <a:gd name="T10" fmla="*/ 0 w 2616"/>
              <a:gd name="T11" fmla="*/ 1307 h 2615"/>
              <a:gd name="T12" fmla="*/ 1308 w 2616"/>
              <a:gd name="T13" fmla="*/ 0 h 2615"/>
              <a:gd name="T14" fmla="*/ 1308 w 2616"/>
              <a:gd name="T15" fmla="*/ 0 h 2615"/>
              <a:gd name="T16" fmla="*/ 2615 w 2616"/>
              <a:gd name="T17" fmla="*/ 1307 h 2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6" h="2615">
                <a:moveTo>
                  <a:pt x="2615" y="1307"/>
                </a:moveTo>
                <a:lnTo>
                  <a:pt x="2615" y="1307"/>
                </a:lnTo>
                <a:cubicBezTo>
                  <a:pt x="2615" y="2029"/>
                  <a:pt x="2030" y="2614"/>
                  <a:pt x="1308" y="2614"/>
                </a:cubicBezTo>
                <a:lnTo>
                  <a:pt x="1308" y="2614"/>
                </a:lnTo>
                <a:cubicBezTo>
                  <a:pt x="586" y="2614"/>
                  <a:pt x="0" y="2029"/>
                  <a:pt x="0" y="1307"/>
                </a:cubicBezTo>
                <a:lnTo>
                  <a:pt x="0" y="1307"/>
                </a:lnTo>
                <a:cubicBezTo>
                  <a:pt x="0" y="585"/>
                  <a:pt x="586" y="0"/>
                  <a:pt x="1308" y="0"/>
                </a:cubicBezTo>
                <a:lnTo>
                  <a:pt x="1308" y="0"/>
                </a:lnTo>
                <a:cubicBezTo>
                  <a:pt x="2030" y="0"/>
                  <a:pt x="2615" y="585"/>
                  <a:pt x="2615" y="1307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E10C0EF4-E011-3A48-8362-BEC81ABE9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882" y="4347601"/>
            <a:ext cx="4252998" cy="1214065"/>
          </a:xfrm>
          <a:custGeom>
            <a:avLst/>
            <a:gdLst>
              <a:gd name="T0" fmla="*/ 6749 w 6750"/>
              <a:gd name="T1" fmla="*/ 1644 h 1645"/>
              <a:gd name="T2" fmla="*/ 0 w 6750"/>
              <a:gd name="T3" fmla="*/ 1644 h 1645"/>
              <a:gd name="T4" fmla="*/ 0 w 6750"/>
              <a:gd name="T5" fmla="*/ 0 h 1645"/>
              <a:gd name="T6" fmla="*/ 6749 w 6750"/>
              <a:gd name="T7" fmla="*/ 0 h 1645"/>
              <a:gd name="T8" fmla="*/ 6749 w 6750"/>
              <a:gd name="T9" fmla="*/ 1644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50" h="1645">
                <a:moveTo>
                  <a:pt x="6749" y="1644"/>
                </a:moveTo>
                <a:lnTo>
                  <a:pt x="0" y="1644"/>
                </a:lnTo>
                <a:lnTo>
                  <a:pt x="0" y="0"/>
                </a:lnTo>
                <a:lnTo>
                  <a:pt x="6749" y="0"/>
                </a:lnTo>
                <a:lnTo>
                  <a:pt x="6749" y="164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D8D9DD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3088DCA7-680D-3D46-9554-7CF607A42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882" y="5639781"/>
            <a:ext cx="4252998" cy="1214067"/>
          </a:xfrm>
          <a:custGeom>
            <a:avLst/>
            <a:gdLst>
              <a:gd name="T0" fmla="*/ 6749 w 6750"/>
              <a:gd name="T1" fmla="*/ 1644 h 1645"/>
              <a:gd name="T2" fmla="*/ 0 w 6750"/>
              <a:gd name="T3" fmla="*/ 1644 h 1645"/>
              <a:gd name="T4" fmla="*/ 0 w 6750"/>
              <a:gd name="T5" fmla="*/ 0 h 1645"/>
              <a:gd name="T6" fmla="*/ 6749 w 6750"/>
              <a:gd name="T7" fmla="*/ 0 h 1645"/>
              <a:gd name="T8" fmla="*/ 6749 w 6750"/>
              <a:gd name="T9" fmla="*/ 1644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50" h="1645">
                <a:moveTo>
                  <a:pt x="6749" y="1644"/>
                </a:moveTo>
                <a:lnTo>
                  <a:pt x="0" y="1644"/>
                </a:lnTo>
                <a:lnTo>
                  <a:pt x="0" y="0"/>
                </a:lnTo>
                <a:lnTo>
                  <a:pt x="6749" y="0"/>
                </a:lnTo>
                <a:lnTo>
                  <a:pt x="6749" y="164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D8D9DD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98D5B03C-C1B9-1B4F-828B-0B64C0110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882" y="6935219"/>
            <a:ext cx="4252998" cy="1214067"/>
          </a:xfrm>
          <a:custGeom>
            <a:avLst/>
            <a:gdLst>
              <a:gd name="T0" fmla="*/ 6749 w 6750"/>
              <a:gd name="T1" fmla="*/ 1643 h 1644"/>
              <a:gd name="T2" fmla="*/ 0 w 6750"/>
              <a:gd name="T3" fmla="*/ 1643 h 1644"/>
              <a:gd name="T4" fmla="*/ 0 w 6750"/>
              <a:gd name="T5" fmla="*/ 0 h 1644"/>
              <a:gd name="T6" fmla="*/ 6749 w 6750"/>
              <a:gd name="T7" fmla="*/ 0 h 1644"/>
              <a:gd name="T8" fmla="*/ 6749 w 6750"/>
              <a:gd name="T9" fmla="*/ 1643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50" h="1644">
                <a:moveTo>
                  <a:pt x="6749" y="1643"/>
                </a:moveTo>
                <a:lnTo>
                  <a:pt x="0" y="1643"/>
                </a:lnTo>
                <a:lnTo>
                  <a:pt x="0" y="0"/>
                </a:lnTo>
                <a:lnTo>
                  <a:pt x="6749" y="0"/>
                </a:lnTo>
                <a:lnTo>
                  <a:pt x="6749" y="1643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D8D9DD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E7B93DE0-C26B-EC49-9E13-69513749C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882" y="8227401"/>
            <a:ext cx="4252998" cy="1214065"/>
          </a:xfrm>
          <a:custGeom>
            <a:avLst/>
            <a:gdLst>
              <a:gd name="T0" fmla="*/ 6749 w 6750"/>
              <a:gd name="T1" fmla="*/ 1643 h 1644"/>
              <a:gd name="T2" fmla="*/ 0 w 6750"/>
              <a:gd name="T3" fmla="*/ 1643 h 1644"/>
              <a:gd name="T4" fmla="*/ 0 w 6750"/>
              <a:gd name="T5" fmla="*/ 0 h 1644"/>
              <a:gd name="T6" fmla="*/ 6749 w 6750"/>
              <a:gd name="T7" fmla="*/ 0 h 1644"/>
              <a:gd name="T8" fmla="*/ 6749 w 6750"/>
              <a:gd name="T9" fmla="*/ 1643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50" h="1644">
                <a:moveTo>
                  <a:pt x="6749" y="1643"/>
                </a:moveTo>
                <a:lnTo>
                  <a:pt x="0" y="1643"/>
                </a:lnTo>
                <a:lnTo>
                  <a:pt x="0" y="0"/>
                </a:lnTo>
                <a:lnTo>
                  <a:pt x="6749" y="0"/>
                </a:lnTo>
                <a:lnTo>
                  <a:pt x="6749" y="164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D8D9DD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CF88A831-190C-2F41-BEB0-DBF173EC3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882" y="9519582"/>
            <a:ext cx="4252998" cy="1214067"/>
          </a:xfrm>
          <a:custGeom>
            <a:avLst/>
            <a:gdLst>
              <a:gd name="T0" fmla="*/ 6749 w 6750"/>
              <a:gd name="T1" fmla="*/ 1643 h 1644"/>
              <a:gd name="T2" fmla="*/ 0 w 6750"/>
              <a:gd name="T3" fmla="*/ 1643 h 1644"/>
              <a:gd name="T4" fmla="*/ 0 w 6750"/>
              <a:gd name="T5" fmla="*/ 0 h 1644"/>
              <a:gd name="T6" fmla="*/ 6749 w 6750"/>
              <a:gd name="T7" fmla="*/ 0 h 1644"/>
              <a:gd name="T8" fmla="*/ 6749 w 6750"/>
              <a:gd name="T9" fmla="*/ 1643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50" h="1644">
                <a:moveTo>
                  <a:pt x="6749" y="1643"/>
                </a:moveTo>
                <a:lnTo>
                  <a:pt x="0" y="1643"/>
                </a:lnTo>
                <a:lnTo>
                  <a:pt x="0" y="0"/>
                </a:lnTo>
                <a:lnTo>
                  <a:pt x="6749" y="0"/>
                </a:lnTo>
                <a:lnTo>
                  <a:pt x="6749" y="164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D8D9DD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4090755C-CC7E-B04B-85B5-8FC02883A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883" y="6935219"/>
            <a:ext cx="182880" cy="1214067"/>
          </a:xfrm>
          <a:custGeom>
            <a:avLst/>
            <a:gdLst>
              <a:gd name="T0" fmla="*/ 364 w 365"/>
              <a:gd name="T1" fmla="*/ 1643 h 1644"/>
              <a:gd name="T2" fmla="*/ 0 w 365"/>
              <a:gd name="T3" fmla="*/ 1643 h 1644"/>
              <a:gd name="T4" fmla="*/ 0 w 365"/>
              <a:gd name="T5" fmla="*/ 0 h 1644"/>
              <a:gd name="T6" fmla="*/ 364 w 365"/>
              <a:gd name="T7" fmla="*/ 0 h 1644"/>
              <a:gd name="T8" fmla="*/ 364 w 365"/>
              <a:gd name="T9" fmla="*/ 1643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5" h="1644">
                <a:moveTo>
                  <a:pt x="364" y="1643"/>
                </a:moveTo>
                <a:lnTo>
                  <a:pt x="0" y="1643"/>
                </a:lnTo>
                <a:lnTo>
                  <a:pt x="0" y="0"/>
                </a:lnTo>
                <a:lnTo>
                  <a:pt x="364" y="0"/>
                </a:lnTo>
                <a:lnTo>
                  <a:pt x="364" y="1643"/>
                </a:ln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D8D9DD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5" name="Freeform 83">
            <a:extLst>
              <a:ext uri="{FF2B5EF4-FFF2-40B4-BE49-F238E27FC236}">
                <a16:creationId xmlns:a16="http://schemas.microsoft.com/office/drawing/2014/main" id="{323BED45-92B6-074A-ACE0-EEB04305C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496" y="10372928"/>
            <a:ext cx="4940937" cy="2306752"/>
          </a:xfrm>
          <a:custGeom>
            <a:avLst/>
            <a:gdLst>
              <a:gd name="T0" fmla="*/ 3265 w 3266"/>
              <a:gd name="T1" fmla="*/ 2946 h 2947"/>
              <a:gd name="T2" fmla="*/ 0 w 3266"/>
              <a:gd name="T3" fmla="*/ 2946 h 2947"/>
              <a:gd name="T4" fmla="*/ 0 w 3266"/>
              <a:gd name="T5" fmla="*/ 0 h 2947"/>
              <a:gd name="T6" fmla="*/ 3265 w 3266"/>
              <a:gd name="T7" fmla="*/ 0 h 2947"/>
              <a:gd name="T8" fmla="*/ 3265 w 3266"/>
              <a:gd name="T9" fmla="*/ 2946 h 2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6" h="2947">
                <a:moveTo>
                  <a:pt x="3265" y="2946"/>
                </a:moveTo>
                <a:lnTo>
                  <a:pt x="0" y="2946"/>
                </a:lnTo>
                <a:lnTo>
                  <a:pt x="0" y="0"/>
                </a:lnTo>
                <a:lnTo>
                  <a:pt x="3265" y="0"/>
                </a:lnTo>
                <a:lnTo>
                  <a:pt x="3265" y="2946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9" name="Freeform 137">
            <a:extLst>
              <a:ext uri="{FF2B5EF4-FFF2-40B4-BE49-F238E27FC236}">
                <a16:creationId xmlns:a16="http://schemas.microsoft.com/office/drawing/2014/main" id="{16D8F3C0-A54C-C84F-9E4F-D595DCCA8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8149" y="9493086"/>
            <a:ext cx="1921086" cy="2959598"/>
          </a:xfrm>
          <a:custGeom>
            <a:avLst/>
            <a:gdLst>
              <a:gd name="T0" fmla="*/ 1913 w 1914"/>
              <a:gd name="T1" fmla="*/ 3249 h 3250"/>
              <a:gd name="T2" fmla="*/ 0 w 1914"/>
              <a:gd name="T3" fmla="*/ 3249 h 3250"/>
              <a:gd name="T4" fmla="*/ 0 w 1914"/>
              <a:gd name="T5" fmla="*/ 0 h 3250"/>
              <a:gd name="T6" fmla="*/ 1913 w 1914"/>
              <a:gd name="T7" fmla="*/ 0 h 3250"/>
              <a:gd name="T8" fmla="*/ 1913 w 1914"/>
              <a:gd name="T9" fmla="*/ 3249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4" h="3250">
                <a:moveTo>
                  <a:pt x="1913" y="3249"/>
                </a:moveTo>
                <a:lnTo>
                  <a:pt x="0" y="3249"/>
                </a:lnTo>
                <a:lnTo>
                  <a:pt x="0" y="0"/>
                </a:lnTo>
                <a:lnTo>
                  <a:pt x="1913" y="0"/>
                </a:lnTo>
                <a:lnTo>
                  <a:pt x="1913" y="3249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0" name="Freeform 138">
            <a:extLst>
              <a:ext uri="{FF2B5EF4-FFF2-40B4-BE49-F238E27FC236}">
                <a16:creationId xmlns:a16="http://schemas.microsoft.com/office/drawing/2014/main" id="{ECFC3174-595E-C741-8B8F-8C2578D90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7442" y="9493086"/>
            <a:ext cx="1921086" cy="2959598"/>
          </a:xfrm>
          <a:custGeom>
            <a:avLst/>
            <a:gdLst>
              <a:gd name="T0" fmla="*/ 1914 w 1915"/>
              <a:gd name="T1" fmla="*/ 3249 h 3250"/>
              <a:gd name="T2" fmla="*/ 0 w 1915"/>
              <a:gd name="T3" fmla="*/ 3249 h 3250"/>
              <a:gd name="T4" fmla="*/ 0 w 1915"/>
              <a:gd name="T5" fmla="*/ 0 h 3250"/>
              <a:gd name="T6" fmla="*/ 1914 w 1915"/>
              <a:gd name="T7" fmla="*/ 0 h 3250"/>
              <a:gd name="T8" fmla="*/ 1914 w 1915"/>
              <a:gd name="T9" fmla="*/ 3249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5" h="3250">
                <a:moveTo>
                  <a:pt x="1914" y="3249"/>
                </a:moveTo>
                <a:lnTo>
                  <a:pt x="0" y="3249"/>
                </a:lnTo>
                <a:lnTo>
                  <a:pt x="0" y="0"/>
                </a:lnTo>
                <a:lnTo>
                  <a:pt x="1914" y="0"/>
                </a:lnTo>
                <a:lnTo>
                  <a:pt x="1914" y="3249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1" name="Freeform 139">
            <a:extLst>
              <a:ext uri="{FF2B5EF4-FFF2-40B4-BE49-F238E27FC236}">
                <a16:creationId xmlns:a16="http://schemas.microsoft.com/office/drawing/2014/main" id="{9A2A0B18-DE86-D541-8FB6-723428F99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6735" y="9493086"/>
            <a:ext cx="1921086" cy="2959598"/>
          </a:xfrm>
          <a:custGeom>
            <a:avLst/>
            <a:gdLst>
              <a:gd name="T0" fmla="*/ 1914 w 1915"/>
              <a:gd name="T1" fmla="*/ 3249 h 3250"/>
              <a:gd name="T2" fmla="*/ 0 w 1915"/>
              <a:gd name="T3" fmla="*/ 3249 h 3250"/>
              <a:gd name="T4" fmla="*/ 0 w 1915"/>
              <a:gd name="T5" fmla="*/ 0 h 3250"/>
              <a:gd name="T6" fmla="*/ 1914 w 1915"/>
              <a:gd name="T7" fmla="*/ 0 h 3250"/>
              <a:gd name="T8" fmla="*/ 1914 w 1915"/>
              <a:gd name="T9" fmla="*/ 3249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5" h="3250">
                <a:moveTo>
                  <a:pt x="1914" y="3249"/>
                </a:moveTo>
                <a:lnTo>
                  <a:pt x="0" y="3249"/>
                </a:lnTo>
                <a:lnTo>
                  <a:pt x="0" y="0"/>
                </a:lnTo>
                <a:lnTo>
                  <a:pt x="1914" y="0"/>
                </a:lnTo>
                <a:lnTo>
                  <a:pt x="1914" y="3249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2" name="Freeform 140">
            <a:extLst>
              <a:ext uri="{FF2B5EF4-FFF2-40B4-BE49-F238E27FC236}">
                <a16:creationId xmlns:a16="http://schemas.microsoft.com/office/drawing/2014/main" id="{58A2FE31-1F37-2D4F-93E4-70B798489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8149" y="9493087"/>
            <a:ext cx="1921086" cy="841135"/>
          </a:xfrm>
          <a:custGeom>
            <a:avLst/>
            <a:gdLst>
              <a:gd name="T0" fmla="*/ 1913 w 1914"/>
              <a:gd name="T1" fmla="*/ 1055 h 1056"/>
              <a:gd name="T2" fmla="*/ 0 w 1914"/>
              <a:gd name="T3" fmla="*/ 1055 h 1056"/>
              <a:gd name="T4" fmla="*/ 0 w 1914"/>
              <a:gd name="T5" fmla="*/ 0 h 1056"/>
              <a:gd name="T6" fmla="*/ 1913 w 1914"/>
              <a:gd name="T7" fmla="*/ 0 h 1056"/>
              <a:gd name="T8" fmla="*/ 1913 w 1914"/>
              <a:gd name="T9" fmla="*/ 1055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4" h="1056">
                <a:moveTo>
                  <a:pt x="1913" y="1055"/>
                </a:moveTo>
                <a:lnTo>
                  <a:pt x="0" y="1055"/>
                </a:lnTo>
                <a:lnTo>
                  <a:pt x="0" y="0"/>
                </a:lnTo>
                <a:lnTo>
                  <a:pt x="1913" y="0"/>
                </a:lnTo>
                <a:lnTo>
                  <a:pt x="1913" y="1055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3" name="Freeform 141">
            <a:extLst>
              <a:ext uri="{FF2B5EF4-FFF2-40B4-BE49-F238E27FC236}">
                <a16:creationId xmlns:a16="http://schemas.microsoft.com/office/drawing/2014/main" id="{91206ACB-155C-4848-A929-EB924DA71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6735" y="9493087"/>
            <a:ext cx="1921086" cy="841135"/>
          </a:xfrm>
          <a:custGeom>
            <a:avLst/>
            <a:gdLst>
              <a:gd name="T0" fmla="*/ 1914 w 1915"/>
              <a:gd name="T1" fmla="*/ 1055 h 1056"/>
              <a:gd name="T2" fmla="*/ 0 w 1915"/>
              <a:gd name="T3" fmla="*/ 1055 h 1056"/>
              <a:gd name="T4" fmla="*/ 0 w 1915"/>
              <a:gd name="T5" fmla="*/ 0 h 1056"/>
              <a:gd name="T6" fmla="*/ 1914 w 1915"/>
              <a:gd name="T7" fmla="*/ 0 h 1056"/>
              <a:gd name="T8" fmla="*/ 1914 w 1915"/>
              <a:gd name="T9" fmla="*/ 1055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5" h="1056">
                <a:moveTo>
                  <a:pt x="1914" y="1055"/>
                </a:moveTo>
                <a:lnTo>
                  <a:pt x="0" y="1055"/>
                </a:lnTo>
                <a:lnTo>
                  <a:pt x="0" y="0"/>
                </a:lnTo>
                <a:lnTo>
                  <a:pt x="1914" y="0"/>
                </a:lnTo>
                <a:lnTo>
                  <a:pt x="1914" y="1055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4" name="Freeform 142">
            <a:extLst>
              <a:ext uri="{FF2B5EF4-FFF2-40B4-BE49-F238E27FC236}">
                <a16:creationId xmlns:a16="http://schemas.microsoft.com/office/drawing/2014/main" id="{155F8187-DEE7-A549-A53C-30037F9AA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7442" y="9493087"/>
            <a:ext cx="1921086" cy="841135"/>
          </a:xfrm>
          <a:custGeom>
            <a:avLst/>
            <a:gdLst>
              <a:gd name="T0" fmla="*/ 1914 w 1915"/>
              <a:gd name="T1" fmla="*/ 1055 h 1056"/>
              <a:gd name="T2" fmla="*/ 0 w 1915"/>
              <a:gd name="T3" fmla="*/ 1055 h 1056"/>
              <a:gd name="T4" fmla="*/ 0 w 1915"/>
              <a:gd name="T5" fmla="*/ 0 h 1056"/>
              <a:gd name="T6" fmla="*/ 1914 w 1915"/>
              <a:gd name="T7" fmla="*/ 0 h 1056"/>
              <a:gd name="T8" fmla="*/ 1914 w 1915"/>
              <a:gd name="T9" fmla="*/ 1055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5" h="1056">
                <a:moveTo>
                  <a:pt x="1914" y="1055"/>
                </a:moveTo>
                <a:lnTo>
                  <a:pt x="0" y="1055"/>
                </a:lnTo>
                <a:lnTo>
                  <a:pt x="0" y="0"/>
                </a:lnTo>
                <a:lnTo>
                  <a:pt x="1914" y="0"/>
                </a:lnTo>
                <a:lnTo>
                  <a:pt x="1914" y="1055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9" name="Freeform 148">
            <a:extLst>
              <a:ext uri="{FF2B5EF4-FFF2-40B4-BE49-F238E27FC236}">
                <a16:creationId xmlns:a16="http://schemas.microsoft.com/office/drawing/2014/main" id="{1A69DEAE-1C5F-B54D-A4FF-D7C5972B6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805" y="1031344"/>
            <a:ext cx="410553" cy="333561"/>
          </a:xfrm>
          <a:custGeom>
            <a:avLst/>
            <a:gdLst>
              <a:gd name="connsiteX0" fmla="*/ 32004 w 410553"/>
              <a:gd name="connsiteY0" fmla="*/ 269553 h 333561"/>
              <a:gd name="connsiteX1" fmla="*/ 378549 w 410553"/>
              <a:gd name="connsiteY1" fmla="*/ 269553 h 333561"/>
              <a:gd name="connsiteX2" fmla="*/ 410553 w 410553"/>
              <a:gd name="connsiteY2" fmla="*/ 301557 h 333561"/>
              <a:gd name="connsiteX3" fmla="*/ 378549 w 410553"/>
              <a:gd name="connsiteY3" fmla="*/ 333561 h 333561"/>
              <a:gd name="connsiteX4" fmla="*/ 32004 w 410553"/>
              <a:gd name="connsiteY4" fmla="*/ 333561 h 333561"/>
              <a:gd name="connsiteX5" fmla="*/ 0 w 410553"/>
              <a:gd name="connsiteY5" fmla="*/ 301557 h 333561"/>
              <a:gd name="connsiteX6" fmla="*/ 32004 w 410553"/>
              <a:gd name="connsiteY6" fmla="*/ 269553 h 333561"/>
              <a:gd name="connsiteX7" fmla="*/ 32004 w 410553"/>
              <a:gd name="connsiteY7" fmla="*/ 134776 h 333561"/>
              <a:gd name="connsiteX8" fmla="*/ 378549 w 410553"/>
              <a:gd name="connsiteY8" fmla="*/ 134776 h 333561"/>
              <a:gd name="connsiteX9" fmla="*/ 410553 w 410553"/>
              <a:gd name="connsiteY9" fmla="*/ 166780 h 333561"/>
              <a:gd name="connsiteX10" fmla="*/ 378549 w 410553"/>
              <a:gd name="connsiteY10" fmla="*/ 198784 h 333561"/>
              <a:gd name="connsiteX11" fmla="*/ 32004 w 410553"/>
              <a:gd name="connsiteY11" fmla="*/ 198784 h 333561"/>
              <a:gd name="connsiteX12" fmla="*/ 0 w 410553"/>
              <a:gd name="connsiteY12" fmla="*/ 166780 h 333561"/>
              <a:gd name="connsiteX13" fmla="*/ 32004 w 410553"/>
              <a:gd name="connsiteY13" fmla="*/ 134776 h 333561"/>
              <a:gd name="connsiteX14" fmla="*/ 32004 w 410553"/>
              <a:gd name="connsiteY14" fmla="*/ 0 h 333561"/>
              <a:gd name="connsiteX15" fmla="*/ 378549 w 410553"/>
              <a:gd name="connsiteY15" fmla="*/ 0 h 333561"/>
              <a:gd name="connsiteX16" fmla="*/ 410553 w 410553"/>
              <a:gd name="connsiteY16" fmla="*/ 32004 h 333561"/>
              <a:gd name="connsiteX17" fmla="*/ 378549 w 410553"/>
              <a:gd name="connsiteY17" fmla="*/ 64008 h 333561"/>
              <a:gd name="connsiteX18" fmla="*/ 32004 w 410553"/>
              <a:gd name="connsiteY18" fmla="*/ 64008 h 333561"/>
              <a:gd name="connsiteX19" fmla="*/ 0 w 410553"/>
              <a:gd name="connsiteY19" fmla="*/ 32004 h 333561"/>
              <a:gd name="connsiteX20" fmla="*/ 32004 w 410553"/>
              <a:gd name="connsiteY20" fmla="*/ 0 h 33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0553" h="333561">
                <a:moveTo>
                  <a:pt x="32004" y="269553"/>
                </a:moveTo>
                <a:lnTo>
                  <a:pt x="378549" y="269553"/>
                </a:lnTo>
                <a:cubicBezTo>
                  <a:pt x="396224" y="269553"/>
                  <a:pt x="410553" y="283882"/>
                  <a:pt x="410553" y="301557"/>
                </a:cubicBezTo>
                <a:cubicBezTo>
                  <a:pt x="410553" y="319232"/>
                  <a:pt x="396224" y="333561"/>
                  <a:pt x="378549" y="333561"/>
                </a:cubicBezTo>
                <a:lnTo>
                  <a:pt x="32004" y="333561"/>
                </a:lnTo>
                <a:cubicBezTo>
                  <a:pt x="14329" y="333561"/>
                  <a:pt x="0" y="319232"/>
                  <a:pt x="0" y="301557"/>
                </a:cubicBezTo>
                <a:cubicBezTo>
                  <a:pt x="0" y="283882"/>
                  <a:pt x="14329" y="269553"/>
                  <a:pt x="32004" y="269553"/>
                </a:cubicBezTo>
                <a:close/>
                <a:moveTo>
                  <a:pt x="32004" y="134776"/>
                </a:moveTo>
                <a:lnTo>
                  <a:pt x="378549" y="134776"/>
                </a:lnTo>
                <a:cubicBezTo>
                  <a:pt x="396224" y="134776"/>
                  <a:pt x="410553" y="149105"/>
                  <a:pt x="410553" y="166780"/>
                </a:cubicBezTo>
                <a:cubicBezTo>
                  <a:pt x="410553" y="184455"/>
                  <a:pt x="396224" y="198784"/>
                  <a:pt x="378549" y="198784"/>
                </a:cubicBezTo>
                <a:lnTo>
                  <a:pt x="32004" y="198784"/>
                </a:lnTo>
                <a:cubicBezTo>
                  <a:pt x="14329" y="198784"/>
                  <a:pt x="0" y="184455"/>
                  <a:pt x="0" y="166780"/>
                </a:cubicBezTo>
                <a:cubicBezTo>
                  <a:pt x="0" y="149105"/>
                  <a:pt x="14329" y="134776"/>
                  <a:pt x="32004" y="134776"/>
                </a:cubicBezTo>
                <a:close/>
                <a:moveTo>
                  <a:pt x="32004" y="0"/>
                </a:moveTo>
                <a:lnTo>
                  <a:pt x="378549" y="0"/>
                </a:lnTo>
                <a:cubicBezTo>
                  <a:pt x="396224" y="0"/>
                  <a:pt x="410553" y="14329"/>
                  <a:pt x="410553" y="32004"/>
                </a:cubicBezTo>
                <a:cubicBezTo>
                  <a:pt x="410553" y="49679"/>
                  <a:pt x="396224" y="64008"/>
                  <a:pt x="378549" y="64008"/>
                </a:cubicBezTo>
                <a:lnTo>
                  <a:pt x="32004" y="64008"/>
                </a:lnTo>
                <a:cubicBezTo>
                  <a:pt x="14329" y="64008"/>
                  <a:pt x="0" y="49679"/>
                  <a:pt x="0" y="32004"/>
                </a:cubicBezTo>
                <a:cubicBezTo>
                  <a:pt x="0" y="14329"/>
                  <a:pt x="14329" y="0"/>
                  <a:pt x="320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150" name="Shape 2591">
            <a:extLst>
              <a:ext uri="{FF2B5EF4-FFF2-40B4-BE49-F238E27FC236}">
                <a16:creationId xmlns:a16="http://schemas.microsoft.com/office/drawing/2014/main" id="{A9472CB0-054A-9E44-867F-BFB0FF3B4285}"/>
              </a:ext>
            </a:extLst>
          </p:cNvPr>
          <p:cNvSpPr>
            <a:spLocks noChangeAspect="1"/>
          </p:cNvSpPr>
          <p:nvPr/>
        </p:nvSpPr>
        <p:spPr>
          <a:xfrm>
            <a:off x="19820304" y="946826"/>
            <a:ext cx="502596" cy="50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FB2AE8E-DC29-234E-8F8F-928A6E8E5199}"/>
              </a:ext>
            </a:extLst>
          </p:cNvPr>
          <p:cNvSpPr txBox="1"/>
          <p:nvPr/>
        </p:nvSpPr>
        <p:spPr>
          <a:xfrm>
            <a:off x="4802863" y="4662246"/>
            <a:ext cx="251703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267CD797-915D-FC41-9EAD-B73665028A8E}"/>
              </a:ext>
            </a:extLst>
          </p:cNvPr>
          <p:cNvSpPr txBox="1"/>
          <p:nvPr/>
        </p:nvSpPr>
        <p:spPr>
          <a:xfrm>
            <a:off x="5170754" y="5954426"/>
            <a:ext cx="178125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Targets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0BDA3AA6-FCFC-BA4D-8C99-3324EE2BDFCD}"/>
              </a:ext>
            </a:extLst>
          </p:cNvPr>
          <p:cNvSpPr txBox="1"/>
          <p:nvPr/>
        </p:nvSpPr>
        <p:spPr>
          <a:xfrm>
            <a:off x="5262125" y="7249864"/>
            <a:ext cx="159851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Charts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48DADA7-F501-0346-A057-D774F1781191}"/>
              </a:ext>
            </a:extLst>
          </p:cNvPr>
          <p:cNvSpPr txBox="1"/>
          <p:nvPr/>
        </p:nvSpPr>
        <p:spPr>
          <a:xfrm>
            <a:off x="5114649" y="8542045"/>
            <a:ext cx="189346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Settings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6913C5CD-BF8D-4D4F-89DC-BCF3508137CA}"/>
              </a:ext>
            </a:extLst>
          </p:cNvPr>
          <p:cNvSpPr txBox="1"/>
          <p:nvPr/>
        </p:nvSpPr>
        <p:spPr>
          <a:xfrm>
            <a:off x="4915876" y="9834227"/>
            <a:ext cx="229101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Messages</a:t>
            </a:r>
          </a:p>
        </p:txBody>
      </p:sp>
      <p:sp>
        <p:nvSpPr>
          <p:cNvPr id="83" name="Freeform 81">
            <a:extLst>
              <a:ext uri="{FF2B5EF4-FFF2-40B4-BE49-F238E27FC236}">
                <a16:creationId xmlns:a16="http://schemas.microsoft.com/office/drawing/2014/main" id="{C3C85494-76AC-D44F-998E-F3C1FBD8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1041" y="11325845"/>
            <a:ext cx="2380680" cy="761639"/>
          </a:xfrm>
          <a:prstGeom prst="roundRect">
            <a:avLst>
              <a:gd name="adj" fmla="val 10264"/>
            </a:avLst>
          </a:pr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C2C3CA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F187A35-2260-7D40-ABC8-5C38589A1F94}"/>
              </a:ext>
            </a:extLst>
          </p:cNvPr>
          <p:cNvSpPr txBox="1"/>
          <p:nvPr/>
        </p:nvSpPr>
        <p:spPr>
          <a:xfrm>
            <a:off x="5326244" y="11414277"/>
            <a:ext cx="147027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$1,200</a:t>
            </a:r>
          </a:p>
        </p:txBody>
      </p:sp>
      <p:graphicFrame>
        <p:nvGraphicFramePr>
          <p:cNvPr id="159" name="Chart 158">
            <a:extLst>
              <a:ext uri="{FF2B5EF4-FFF2-40B4-BE49-F238E27FC236}">
                <a16:creationId xmlns:a16="http://schemas.microsoft.com/office/drawing/2014/main" id="{C34B5088-0DAA-AA4B-805E-5D7ED736745A}"/>
              </a:ext>
            </a:extLst>
          </p:cNvPr>
          <p:cNvGraphicFramePr/>
          <p:nvPr/>
        </p:nvGraphicFramePr>
        <p:xfrm>
          <a:off x="8949070" y="7654051"/>
          <a:ext cx="4029791" cy="2545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0" name="TextBox 159">
            <a:extLst>
              <a:ext uri="{FF2B5EF4-FFF2-40B4-BE49-F238E27FC236}">
                <a16:creationId xmlns:a16="http://schemas.microsoft.com/office/drawing/2014/main" id="{8039D11D-BBA8-3C45-B0A6-EEF232412DFE}"/>
              </a:ext>
            </a:extLst>
          </p:cNvPr>
          <p:cNvSpPr txBox="1"/>
          <p:nvPr/>
        </p:nvSpPr>
        <p:spPr>
          <a:xfrm>
            <a:off x="8949070" y="7054828"/>
            <a:ext cx="208422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02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6401A65F-03D1-0548-BF82-31FBF50F3961}"/>
              </a:ext>
            </a:extLst>
          </p:cNvPr>
          <p:cNvSpPr>
            <a:spLocks noChangeAspect="1"/>
          </p:cNvSpPr>
          <p:nvPr/>
        </p:nvSpPr>
        <p:spPr>
          <a:xfrm>
            <a:off x="8827937" y="10863503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01BB3A2-84E7-C445-8295-CB9B6AA3BC83}"/>
              </a:ext>
            </a:extLst>
          </p:cNvPr>
          <p:cNvSpPr txBox="1"/>
          <p:nvPr/>
        </p:nvSpPr>
        <p:spPr>
          <a:xfrm>
            <a:off x="9097213" y="10689002"/>
            <a:ext cx="4002779" cy="44044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59B00997-ADC5-A94A-AFB6-30770859C270}"/>
              </a:ext>
            </a:extLst>
          </p:cNvPr>
          <p:cNvSpPr>
            <a:spLocks noChangeAspect="1"/>
          </p:cNvSpPr>
          <p:nvPr/>
        </p:nvSpPr>
        <p:spPr>
          <a:xfrm>
            <a:off x="8827937" y="12097665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7447500-8DB8-3348-BA43-6A795FB01DF6}"/>
              </a:ext>
            </a:extLst>
          </p:cNvPr>
          <p:cNvSpPr txBox="1"/>
          <p:nvPr/>
        </p:nvSpPr>
        <p:spPr>
          <a:xfrm>
            <a:off x="9097213" y="11923164"/>
            <a:ext cx="4002779" cy="44044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7E0792E9-4C22-FD4C-8A6D-A5DCA5D7BD1D}"/>
              </a:ext>
            </a:extLst>
          </p:cNvPr>
          <p:cNvSpPr>
            <a:spLocks noChangeAspect="1"/>
          </p:cNvSpPr>
          <p:nvPr/>
        </p:nvSpPr>
        <p:spPr>
          <a:xfrm>
            <a:off x="8827937" y="11480584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65AFE68-0CF3-5F4C-979F-84CA975084B4}"/>
              </a:ext>
            </a:extLst>
          </p:cNvPr>
          <p:cNvSpPr txBox="1"/>
          <p:nvPr/>
        </p:nvSpPr>
        <p:spPr>
          <a:xfrm>
            <a:off x="9097213" y="11306083"/>
            <a:ext cx="4002779" cy="44044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32BBFC1B-0226-CB46-88B8-DDADA61077D4}"/>
              </a:ext>
            </a:extLst>
          </p:cNvPr>
          <p:cNvGrpSpPr/>
          <p:nvPr/>
        </p:nvGrpSpPr>
        <p:grpSpPr>
          <a:xfrm>
            <a:off x="14735330" y="7349083"/>
            <a:ext cx="4704567" cy="1825556"/>
            <a:chOff x="14735330" y="7499245"/>
            <a:chExt cx="4704567" cy="1825556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56DB6E71-5D7E-1042-997C-44AE36FFF0F9}"/>
                </a:ext>
              </a:extLst>
            </p:cNvPr>
            <p:cNvGrpSpPr/>
            <p:nvPr/>
          </p:nvGrpSpPr>
          <p:grpSpPr>
            <a:xfrm>
              <a:off x="14735330" y="7499245"/>
              <a:ext cx="1828800" cy="1825556"/>
              <a:chOff x="14418960" y="7509755"/>
              <a:chExt cx="1828800" cy="1825556"/>
            </a:xfrm>
          </p:grpSpPr>
          <p:sp>
            <p:nvSpPr>
              <p:cNvPr id="133" name="Freeform 131">
                <a:extLst>
                  <a:ext uri="{FF2B5EF4-FFF2-40B4-BE49-F238E27FC236}">
                    <a16:creationId xmlns:a16="http://schemas.microsoft.com/office/drawing/2014/main" id="{967CD4F8-ABC6-3E4F-8268-F1D66624B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18960" y="7509755"/>
                <a:ext cx="1828800" cy="1825556"/>
              </a:xfrm>
              <a:prstGeom prst="pie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D8D9DD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/>
              </a:p>
            </p:txBody>
          </p:sp>
          <p:sp>
            <p:nvSpPr>
              <p:cNvPr id="134" name="Freeform 132">
                <a:extLst>
                  <a:ext uri="{FF2B5EF4-FFF2-40B4-BE49-F238E27FC236}">
                    <a16:creationId xmlns:a16="http://schemas.microsoft.com/office/drawing/2014/main" id="{CB1B4A8B-F122-2044-869B-4F8BD7EF1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6342" y="7736733"/>
                <a:ext cx="1374036" cy="1371601"/>
              </a:xfrm>
              <a:prstGeom prst="pi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D8D9DD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/>
              </a:p>
            </p:txBody>
          </p:sp>
          <p:sp>
            <p:nvSpPr>
              <p:cNvPr id="135" name="Freeform 133">
                <a:extLst>
                  <a:ext uri="{FF2B5EF4-FFF2-40B4-BE49-F238E27FC236}">
                    <a16:creationId xmlns:a16="http://schemas.microsoft.com/office/drawing/2014/main" id="{3FAD93F6-7E77-424E-B694-BB9D679EA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9737" y="8180964"/>
                <a:ext cx="487247" cy="483139"/>
              </a:xfrm>
              <a:custGeom>
                <a:avLst/>
                <a:gdLst>
                  <a:gd name="T0" fmla="*/ 659 w 660"/>
                  <a:gd name="T1" fmla="*/ 329 h 659"/>
                  <a:gd name="T2" fmla="*/ 659 w 660"/>
                  <a:gd name="T3" fmla="*/ 329 h 659"/>
                  <a:gd name="T4" fmla="*/ 330 w 660"/>
                  <a:gd name="T5" fmla="*/ 658 h 659"/>
                  <a:gd name="T6" fmla="*/ 330 w 660"/>
                  <a:gd name="T7" fmla="*/ 658 h 659"/>
                  <a:gd name="T8" fmla="*/ 0 w 660"/>
                  <a:gd name="T9" fmla="*/ 329 h 659"/>
                  <a:gd name="T10" fmla="*/ 0 w 660"/>
                  <a:gd name="T11" fmla="*/ 329 h 659"/>
                  <a:gd name="T12" fmla="*/ 330 w 660"/>
                  <a:gd name="T13" fmla="*/ 0 h 659"/>
                  <a:gd name="T14" fmla="*/ 330 w 660"/>
                  <a:gd name="T15" fmla="*/ 0 h 659"/>
                  <a:gd name="T16" fmla="*/ 659 w 660"/>
                  <a:gd name="T17" fmla="*/ 329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0" h="659">
                    <a:moveTo>
                      <a:pt x="659" y="329"/>
                    </a:moveTo>
                    <a:lnTo>
                      <a:pt x="659" y="329"/>
                    </a:lnTo>
                    <a:cubicBezTo>
                      <a:pt x="659" y="511"/>
                      <a:pt x="511" y="658"/>
                      <a:pt x="330" y="658"/>
                    </a:cubicBezTo>
                    <a:lnTo>
                      <a:pt x="330" y="658"/>
                    </a:lnTo>
                    <a:cubicBezTo>
                      <a:pt x="148" y="658"/>
                      <a:pt x="0" y="511"/>
                      <a:pt x="0" y="329"/>
                    </a:cubicBezTo>
                    <a:lnTo>
                      <a:pt x="0" y="329"/>
                    </a:lnTo>
                    <a:cubicBezTo>
                      <a:pt x="0" y="147"/>
                      <a:pt x="148" y="0"/>
                      <a:pt x="330" y="0"/>
                    </a:cubicBezTo>
                    <a:lnTo>
                      <a:pt x="330" y="0"/>
                    </a:lnTo>
                    <a:cubicBezTo>
                      <a:pt x="511" y="0"/>
                      <a:pt x="659" y="147"/>
                      <a:pt x="659" y="32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D8D9DD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605B2524-4B90-FF43-9F22-B10C8E455038}"/>
                </a:ext>
              </a:extLst>
            </p:cNvPr>
            <p:cNvGrpSpPr/>
            <p:nvPr/>
          </p:nvGrpSpPr>
          <p:grpSpPr>
            <a:xfrm>
              <a:off x="17611097" y="7499245"/>
              <a:ext cx="1828800" cy="1825556"/>
              <a:chOff x="14418960" y="7509755"/>
              <a:chExt cx="1828800" cy="1825556"/>
            </a:xfrm>
          </p:grpSpPr>
          <p:sp>
            <p:nvSpPr>
              <p:cNvPr id="187" name="Freeform 131">
                <a:extLst>
                  <a:ext uri="{FF2B5EF4-FFF2-40B4-BE49-F238E27FC236}">
                    <a16:creationId xmlns:a16="http://schemas.microsoft.com/office/drawing/2014/main" id="{438499D5-BDF3-EA49-A06A-C2FCFC4E9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18960" y="7509755"/>
                <a:ext cx="1828800" cy="1825556"/>
              </a:xfrm>
              <a:prstGeom prst="pie">
                <a:avLst>
                  <a:gd name="adj1" fmla="val 16200000"/>
                  <a:gd name="adj2" fmla="val 5364683"/>
                </a:avLst>
              </a:pr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D8D9DD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/>
              </a:p>
            </p:txBody>
          </p:sp>
          <p:sp>
            <p:nvSpPr>
              <p:cNvPr id="188" name="Freeform 132">
                <a:extLst>
                  <a:ext uri="{FF2B5EF4-FFF2-40B4-BE49-F238E27FC236}">
                    <a16:creationId xmlns:a16="http://schemas.microsoft.com/office/drawing/2014/main" id="{5D6E6CA3-5511-504A-983D-882351C53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6342" y="7736733"/>
                <a:ext cx="1374036" cy="1371601"/>
              </a:xfrm>
              <a:prstGeom prst="pi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D8D9DD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/>
              </a:p>
            </p:txBody>
          </p:sp>
          <p:sp>
            <p:nvSpPr>
              <p:cNvPr id="189" name="Freeform 133">
                <a:extLst>
                  <a:ext uri="{FF2B5EF4-FFF2-40B4-BE49-F238E27FC236}">
                    <a16:creationId xmlns:a16="http://schemas.microsoft.com/office/drawing/2014/main" id="{564FD06F-79BF-2746-9374-C306BACB3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9737" y="8180964"/>
                <a:ext cx="487247" cy="483139"/>
              </a:xfrm>
              <a:custGeom>
                <a:avLst/>
                <a:gdLst>
                  <a:gd name="T0" fmla="*/ 659 w 660"/>
                  <a:gd name="T1" fmla="*/ 329 h 659"/>
                  <a:gd name="T2" fmla="*/ 659 w 660"/>
                  <a:gd name="T3" fmla="*/ 329 h 659"/>
                  <a:gd name="T4" fmla="*/ 330 w 660"/>
                  <a:gd name="T5" fmla="*/ 658 h 659"/>
                  <a:gd name="T6" fmla="*/ 330 w 660"/>
                  <a:gd name="T7" fmla="*/ 658 h 659"/>
                  <a:gd name="T8" fmla="*/ 0 w 660"/>
                  <a:gd name="T9" fmla="*/ 329 h 659"/>
                  <a:gd name="T10" fmla="*/ 0 w 660"/>
                  <a:gd name="T11" fmla="*/ 329 h 659"/>
                  <a:gd name="T12" fmla="*/ 330 w 660"/>
                  <a:gd name="T13" fmla="*/ 0 h 659"/>
                  <a:gd name="T14" fmla="*/ 330 w 660"/>
                  <a:gd name="T15" fmla="*/ 0 h 659"/>
                  <a:gd name="T16" fmla="*/ 659 w 660"/>
                  <a:gd name="T17" fmla="*/ 329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0" h="659">
                    <a:moveTo>
                      <a:pt x="659" y="329"/>
                    </a:moveTo>
                    <a:lnTo>
                      <a:pt x="659" y="329"/>
                    </a:lnTo>
                    <a:cubicBezTo>
                      <a:pt x="659" y="511"/>
                      <a:pt x="511" y="658"/>
                      <a:pt x="330" y="658"/>
                    </a:cubicBezTo>
                    <a:lnTo>
                      <a:pt x="330" y="658"/>
                    </a:lnTo>
                    <a:cubicBezTo>
                      <a:pt x="148" y="658"/>
                      <a:pt x="0" y="511"/>
                      <a:pt x="0" y="329"/>
                    </a:cubicBezTo>
                    <a:lnTo>
                      <a:pt x="0" y="329"/>
                    </a:lnTo>
                    <a:cubicBezTo>
                      <a:pt x="0" y="147"/>
                      <a:pt x="148" y="0"/>
                      <a:pt x="330" y="0"/>
                    </a:cubicBezTo>
                    <a:lnTo>
                      <a:pt x="330" y="0"/>
                    </a:lnTo>
                    <a:cubicBezTo>
                      <a:pt x="511" y="0"/>
                      <a:pt x="659" y="147"/>
                      <a:pt x="659" y="32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D8D9DD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/>
              </a:p>
            </p:txBody>
          </p:sp>
        </p:grp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id="{12333E5E-AACE-2244-B89C-552C6F4E44C8}"/>
              </a:ext>
            </a:extLst>
          </p:cNvPr>
          <p:cNvSpPr txBox="1"/>
          <p:nvPr/>
        </p:nvSpPr>
        <p:spPr>
          <a:xfrm>
            <a:off x="15324160" y="8530824"/>
            <a:ext cx="65114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75%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E1946567-4F04-3E47-A943-97BAD573E03B}"/>
              </a:ext>
            </a:extLst>
          </p:cNvPr>
          <p:cNvSpPr txBox="1"/>
          <p:nvPr/>
        </p:nvSpPr>
        <p:spPr>
          <a:xfrm>
            <a:off x="15701287" y="7712622"/>
            <a:ext cx="657552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25%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67856528-D41A-D242-9F93-A50B40AF4B64}"/>
              </a:ext>
            </a:extLst>
          </p:cNvPr>
          <p:cNvSpPr txBox="1"/>
          <p:nvPr/>
        </p:nvSpPr>
        <p:spPr>
          <a:xfrm>
            <a:off x="18216197" y="8530824"/>
            <a:ext cx="65114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75%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97FEA944-FC0E-2946-8DA9-68248853420A}"/>
              </a:ext>
            </a:extLst>
          </p:cNvPr>
          <p:cNvSpPr txBox="1"/>
          <p:nvPr/>
        </p:nvSpPr>
        <p:spPr>
          <a:xfrm>
            <a:off x="18593324" y="7712622"/>
            <a:ext cx="657552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25%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DA97EBEB-F491-3841-9230-98B50A69F985}"/>
              </a:ext>
            </a:extLst>
          </p:cNvPr>
          <p:cNvSpPr txBox="1"/>
          <p:nvPr/>
        </p:nvSpPr>
        <p:spPr>
          <a:xfrm>
            <a:off x="14181000" y="9698211"/>
            <a:ext cx="163538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Subtitle 01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C43674AD-6B84-AE41-A0B4-A2D2EC880843}"/>
              </a:ext>
            </a:extLst>
          </p:cNvPr>
          <p:cNvSpPr txBox="1"/>
          <p:nvPr/>
        </p:nvSpPr>
        <p:spPr>
          <a:xfrm>
            <a:off x="16238735" y="9698211"/>
            <a:ext cx="169469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Subtitle 02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11D19123-A3B3-5A4D-B392-76A030A83F5E}"/>
              </a:ext>
            </a:extLst>
          </p:cNvPr>
          <p:cNvSpPr txBox="1"/>
          <p:nvPr/>
        </p:nvSpPr>
        <p:spPr>
          <a:xfrm>
            <a:off x="18326726" y="9698211"/>
            <a:ext cx="170110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Subtitle 03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12012F61-2E1E-0340-9DF3-97FF0042FC88}"/>
              </a:ext>
            </a:extLst>
          </p:cNvPr>
          <p:cNvSpPr txBox="1"/>
          <p:nvPr/>
        </p:nvSpPr>
        <p:spPr>
          <a:xfrm>
            <a:off x="14139932" y="10403791"/>
            <a:ext cx="1717520" cy="197932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27F60B61-9081-564B-8A78-67FDBA9C5507}"/>
              </a:ext>
            </a:extLst>
          </p:cNvPr>
          <p:cNvSpPr txBox="1"/>
          <p:nvPr/>
        </p:nvSpPr>
        <p:spPr>
          <a:xfrm>
            <a:off x="16215910" y="10403791"/>
            <a:ext cx="1717520" cy="197932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2C995BC3-0778-B548-8587-35F5A14D850A}"/>
              </a:ext>
            </a:extLst>
          </p:cNvPr>
          <p:cNvSpPr txBox="1"/>
          <p:nvPr/>
        </p:nvSpPr>
        <p:spPr>
          <a:xfrm>
            <a:off x="18318518" y="10403791"/>
            <a:ext cx="1717520" cy="197932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D03728C7-FDDD-B247-AEB2-1FFFC046FD86}"/>
              </a:ext>
            </a:extLst>
          </p:cNvPr>
          <p:cNvSpPr txBox="1"/>
          <p:nvPr/>
        </p:nvSpPr>
        <p:spPr>
          <a:xfrm>
            <a:off x="8949070" y="2141842"/>
            <a:ext cx="2024913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01</a:t>
            </a:r>
          </a:p>
        </p:txBody>
      </p:sp>
      <p:graphicFrame>
        <p:nvGraphicFramePr>
          <p:cNvPr id="98" name="Chart 97">
            <a:extLst>
              <a:ext uri="{FF2B5EF4-FFF2-40B4-BE49-F238E27FC236}">
                <a16:creationId xmlns:a16="http://schemas.microsoft.com/office/drawing/2014/main" id="{0803CCE7-08BF-1447-A2A7-585440D2A978}"/>
              </a:ext>
            </a:extLst>
          </p:cNvPr>
          <p:cNvGraphicFramePr/>
          <p:nvPr/>
        </p:nvGraphicFramePr>
        <p:xfrm>
          <a:off x="8919377" y="2740078"/>
          <a:ext cx="11108456" cy="351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920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7671D1-4B89-EE46-80B5-24BBE5CD02E5}"/>
              </a:ext>
            </a:extLst>
          </p:cNvPr>
          <p:cNvSpPr txBox="1"/>
          <p:nvPr/>
        </p:nvSpPr>
        <p:spPr>
          <a:xfrm>
            <a:off x="1520825" y="482419"/>
            <a:ext cx="727635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 Slide</a:t>
            </a:r>
          </a:p>
        </p:txBody>
      </p:sp>
      <p:sp>
        <p:nvSpPr>
          <p:cNvPr id="7" name="Freeform 1">
            <a:extLst>
              <a:ext uri="{FF2B5EF4-FFF2-40B4-BE49-F238E27FC236}">
                <a16:creationId xmlns:a16="http://schemas.microsoft.com/office/drawing/2014/main" id="{F5BA2F67-A9F5-4D49-8E8E-6EA9FF42D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2419811"/>
            <a:ext cx="21335999" cy="10536443"/>
          </a:xfrm>
          <a:custGeom>
            <a:avLst/>
            <a:gdLst>
              <a:gd name="T0" fmla="*/ 0 w 19566"/>
              <a:gd name="T1" fmla="*/ 13010 h 13011"/>
              <a:gd name="T2" fmla="*/ 19565 w 19566"/>
              <a:gd name="T3" fmla="*/ 13010 h 13011"/>
              <a:gd name="T4" fmla="*/ 19565 w 19566"/>
              <a:gd name="T5" fmla="*/ 0 h 13011"/>
              <a:gd name="T6" fmla="*/ 0 w 19566"/>
              <a:gd name="T7" fmla="*/ 0 h 13011"/>
              <a:gd name="T8" fmla="*/ 0 w 19566"/>
              <a:gd name="T9" fmla="*/ 13010 h 13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66" h="13011">
                <a:moveTo>
                  <a:pt x="0" y="13010"/>
                </a:moveTo>
                <a:lnTo>
                  <a:pt x="19565" y="13010"/>
                </a:lnTo>
                <a:lnTo>
                  <a:pt x="19565" y="0"/>
                </a:lnTo>
                <a:lnTo>
                  <a:pt x="0" y="0"/>
                </a:lnTo>
                <a:lnTo>
                  <a:pt x="0" y="13010"/>
                </a:lnTo>
              </a:path>
            </a:pathLst>
          </a:custGeom>
          <a:solidFill>
            <a:srgbClr val="E6E5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B7E72556-66FE-BC45-97D5-15679673F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2419811"/>
            <a:ext cx="3966621" cy="10536443"/>
          </a:xfrm>
          <a:custGeom>
            <a:avLst/>
            <a:gdLst>
              <a:gd name="T0" fmla="*/ 3488 w 3489"/>
              <a:gd name="T1" fmla="*/ 12979 h 12980"/>
              <a:gd name="T2" fmla="*/ 0 w 3489"/>
              <a:gd name="T3" fmla="*/ 12979 h 12980"/>
              <a:gd name="T4" fmla="*/ 0 w 3489"/>
              <a:gd name="T5" fmla="*/ 0 h 12980"/>
              <a:gd name="T6" fmla="*/ 3488 w 3489"/>
              <a:gd name="T7" fmla="*/ 0 h 12980"/>
              <a:gd name="T8" fmla="*/ 3488 w 3489"/>
              <a:gd name="T9" fmla="*/ 1297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9" h="12980">
                <a:moveTo>
                  <a:pt x="3488" y="12979"/>
                </a:moveTo>
                <a:lnTo>
                  <a:pt x="0" y="12979"/>
                </a:lnTo>
                <a:lnTo>
                  <a:pt x="0" y="0"/>
                </a:lnTo>
                <a:lnTo>
                  <a:pt x="3488" y="0"/>
                </a:lnTo>
                <a:lnTo>
                  <a:pt x="3488" y="12979"/>
                </a:lnTo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0545D98E-5623-924E-873D-99E0A35F8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0094" y="3409676"/>
            <a:ext cx="3907351" cy="561098"/>
          </a:xfrm>
          <a:custGeom>
            <a:avLst/>
            <a:gdLst>
              <a:gd name="T0" fmla="*/ 3488 w 3489"/>
              <a:gd name="T1" fmla="*/ 624 h 625"/>
              <a:gd name="T2" fmla="*/ 0 w 3489"/>
              <a:gd name="T3" fmla="*/ 624 h 625"/>
              <a:gd name="T4" fmla="*/ 0 w 3489"/>
              <a:gd name="T5" fmla="*/ 0 h 625"/>
              <a:gd name="T6" fmla="*/ 3488 w 3489"/>
              <a:gd name="T7" fmla="*/ 0 h 625"/>
              <a:gd name="T8" fmla="*/ 3488 w 3489"/>
              <a:gd name="T9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9" h="625">
                <a:moveTo>
                  <a:pt x="3488" y="624"/>
                </a:moveTo>
                <a:lnTo>
                  <a:pt x="0" y="624"/>
                </a:lnTo>
                <a:lnTo>
                  <a:pt x="0" y="0"/>
                </a:lnTo>
                <a:lnTo>
                  <a:pt x="3488" y="0"/>
                </a:lnTo>
                <a:lnTo>
                  <a:pt x="3488" y="624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21A58546-D8C6-7C46-88D5-92C13CEF3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3409676"/>
            <a:ext cx="59270" cy="561098"/>
          </a:xfrm>
          <a:custGeom>
            <a:avLst/>
            <a:gdLst>
              <a:gd name="T0" fmla="*/ 65 w 66"/>
              <a:gd name="T1" fmla="*/ 624 h 625"/>
              <a:gd name="T2" fmla="*/ 0 w 66"/>
              <a:gd name="T3" fmla="*/ 624 h 625"/>
              <a:gd name="T4" fmla="*/ 0 w 66"/>
              <a:gd name="T5" fmla="*/ 0 h 625"/>
              <a:gd name="T6" fmla="*/ 65 w 66"/>
              <a:gd name="T7" fmla="*/ 0 h 625"/>
              <a:gd name="T8" fmla="*/ 65 w 66"/>
              <a:gd name="T9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625">
                <a:moveTo>
                  <a:pt x="65" y="624"/>
                </a:moveTo>
                <a:lnTo>
                  <a:pt x="0" y="624"/>
                </a:lnTo>
                <a:lnTo>
                  <a:pt x="0" y="0"/>
                </a:lnTo>
                <a:lnTo>
                  <a:pt x="65" y="0"/>
                </a:lnTo>
                <a:lnTo>
                  <a:pt x="65" y="624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8BE81F25-0FD7-6E4A-8C45-515B6FC97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3966825"/>
            <a:ext cx="3966620" cy="561098"/>
          </a:xfrm>
          <a:custGeom>
            <a:avLst/>
            <a:gdLst>
              <a:gd name="T0" fmla="*/ 3488 w 3489"/>
              <a:gd name="T1" fmla="*/ 624 h 625"/>
              <a:gd name="T2" fmla="*/ 0 w 3489"/>
              <a:gd name="T3" fmla="*/ 624 h 625"/>
              <a:gd name="T4" fmla="*/ 0 w 3489"/>
              <a:gd name="T5" fmla="*/ 0 h 625"/>
              <a:gd name="T6" fmla="*/ 3488 w 3489"/>
              <a:gd name="T7" fmla="*/ 0 h 625"/>
              <a:gd name="T8" fmla="*/ 3488 w 3489"/>
              <a:gd name="T9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9" h="625">
                <a:moveTo>
                  <a:pt x="3488" y="624"/>
                </a:moveTo>
                <a:lnTo>
                  <a:pt x="0" y="624"/>
                </a:lnTo>
                <a:lnTo>
                  <a:pt x="0" y="0"/>
                </a:lnTo>
                <a:lnTo>
                  <a:pt x="3488" y="0"/>
                </a:lnTo>
                <a:lnTo>
                  <a:pt x="3488" y="624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15184595-E220-F24D-88F3-D93C0E4F3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3966825"/>
            <a:ext cx="59270" cy="561098"/>
          </a:xfrm>
          <a:custGeom>
            <a:avLst/>
            <a:gdLst>
              <a:gd name="T0" fmla="*/ 65 w 66"/>
              <a:gd name="T1" fmla="*/ 624 h 625"/>
              <a:gd name="T2" fmla="*/ 0 w 66"/>
              <a:gd name="T3" fmla="*/ 624 h 625"/>
              <a:gd name="T4" fmla="*/ 0 w 66"/>
              <a:gd name="T5" fmla="*/ 0 h 625"/>
              <a:gd name="T6" fmla="*/ 65 w 66"/>
              <a:gd name="T7" fmla="*/ 0 h 625"/>
              <a:gd name="T8" fmla="*/ 65 w 66"/>
              <a:gd name="T9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625">
                <a:moveTo>
                  <a:pt x="65" y="624"/>
                </a:moveTo>
                <a:lnTo>
                  <a:pt x="0" y="624"/>
                </a:lnTo>
                <a:lnTo>
                  <a:pt x="0" y="0"/>
                </a:lnTo>
                <a:lnTo>
                  <a:pt x="65" y="0"/>
                </a:lnTo>
                <a:lnTo>
                  <a:pt x="65" y="624"/>
                </a:lnTo>
              </a:path>
            </a:pathLst>
          </a:custGeom>
          <a:solidFill>
            <a:schemeClr val="accent6">
              <a:lumMod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6" name="Freeform 27">
            <a:extLst>
              <a:ext uri="{FF2B5EF4-FFF2-40B4-BE49-F238E27FC236}">
                <a16:creationId xmlns:a16="http://schemas.microsoft.com/office/drawing/2014/main" id="{C7A44532-FB5F-0346-AD38-031337F50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5804223"/>
            <a:ext cx="3966620" cy="561098"/>
          </a:xfrm>
          <a:custGeom>
            <a:avLst/>
            <a:gdLst>
              <a:gd name="T0" fmla="*/ 3488 w 3489"/>
              <a:gd name="T1" fmla="*/ 624 h 625"/>
              <a:gd name="T2" fmla="*/ 0 w 3489"/>
              <a:gd name="T3" fmla="*/ 624 h 625"/>
              <a:gd name="T4" fmla="*/ 0 w 3489"/>
              <a:gd name="T5" fmla="*/ 0 h 625"/>
              <a:gd name="T6" fmla="*/ 3488 w 3489"/>
              <a:gd name="T7" fmla="*/ 0 h 625"/>
              <a:gd name="T8" fmla="*/ 3488 w 3489"/>
              <a:gd name="T9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9" h="625">
                <a:moveTo>
                  <a:pt x="3488" y="624"/>
                </a:moveTo>
                <a:lnTo>
                  <a:pt x="0" y="624"/>
                </a:lnTo>
                <a:lnTo>
                  <a:pt x="0" y="0"/>
                </a:lnTo>
                <a:lnTo>
                  <a:pt x="3488" y="0"/>
                </a:lnTo>
                <a:lnTo>
                  <a:pt x="3488" y="624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7" name="Freeform 28">
            <a:extLst>
              <a:ext uri="{FF2B5EF4-FFF2-40B4-BE49-F238E27FC236}">
                <a16:creationId xmlns:a16="http://schemas.microsoft.com/office/drawing/2014/main" id="{0173480A-DB9B-714E-85DA-DCBC1F318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5804223"/>
            <a:ext cx="59270" cy="561098"/>
          </a:xfrm>
          <a:custGeom>
            <a:avLst/>
            <a:gdLst>
              <a:gd name="T0" fmla="*/ 65 w 66"/>
              <a:gd name="T1" fmla="*/ 624 h 625"/>
              <a:gd name="T2" fmla="*/ 0 w 66"/>
              <a:gd name="T3" fmla="*/ 624 h 625"/>
              <a:gd name="T4" fmla="*/ 0 w 66"/>
              <a:gd name="T5" fmla="*/ 0 h 625"/>
              <a:gd name="T6" fmla="*/ 65 w 66"/>
              <a:gd name="T7" fmla="*/ 0 h 625"/>
              <a:gd name="T8" fmla="*/ 65 w 66"/>
              <a:gd name="T9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625">
                <a:moveTo>
                  <a:pt x="65" y="624"/>
                </a:moveTo>
                <a:lnTo>
                  <a:pt x="0" y="624"/>
                </a:lnTo>
                <a:lnTo>
                  <a:pt x="0" y="0"/>
                </a:lnTo>
                <a:lnTo>
                  <a:pt x="65" y="0"/>
                </a:lnTo>
                <a:lnTo>
                  <a:pt x="65" y="624"/>
                </a:lnTo>
              </a:path>
            </a:pathLst>
          </a:custGeom>
          <a:solidFill>
            <a:schemeClr val="accent6">
              <a:lumMod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8" name="Freeform 30">
            <a:extLst>
              <a:ext uri="{FF2B5EF4-FFF2-40B4-BE49-F238E27FC236}">
                <a16:creationId xmlns:a16="http://schemas.microsoft.com/office/drawing/2014/main" id="{23575CFB-D0E8-E74D-8CFA-B10A5A77F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6365322"/>
            <a:ext cx="3966620" cy="561098"/>
          </a:xfrm>
          <a:custGeom>
            <a:avLst/>
            <a:gdLst>
              <a:gd name="T0" fmla="*/ 3488 w 3489"/>
              <a:gd name="T1" fmla="*/ 624 h 625"/>
              <a:gd name="T2" fmla="*/ 0 w 3489"/>
              <a:gd name="T3" fmla="*/ 624 h 625"/>
              <a:gd name="T4" fmla="*/ 0 w 3489"/>
              <a:gd name="T5" fmla="*/ 0 h 625"/>
              <a:gd name="T6" fmla="*/ 3488 w 3489"/>
              <a:gd name="T7" fmla="*/ 0 h 625"/>
              <a:gd name="T8" fmla="*/ 3488 w 3489"/>
              <a:gd name="T9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9" h="625">
                <a:moveTo>
                  <a:pt x="3488" y="624"/>
                </a:moveTo>
                <a:lnTo>
                  <a:pt x="0" y="624"/>
                </a:lnTo>
                <a:lnTo>
                  <a:pt x="0" y="0"/>
                </a:lnTo>
                <a:lnTo>
                  <a:pt x="3488" y="0"/>
                </a:lnTo>
                <a:lnTo>
                  <a:pt x="3488" y="624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723429E7-DE2D-A14F-A2A2-736A67953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6365322"/>
            <a:ext cx="59270" cy="561098"/>
          </a:xfrm>
          <a:custGeom>
            <a:avLst/>
            <a:gdLst>
              <a:gd name="T0" fmla="*/ 65 w 66"/>
              <a:gd name="T1" fmla="*/ 624 h 625"/>
              <a:gd name="T2" fmla="*/ 0 w 66"/>
              <a:gd name="T3" fmla="*/ 624 h 625"/>
              <a:gd name="T4" fmla="*/ 0 w 66"/>
              <a:gd name="T5" fmla="*/ 0 h 625"/>
              <a:gd name="T6" fmla="*/ 65 w 66"/>
              <a:gd name="T7" fmla="*/ 0 h 625"/>
              <a:gd name="T8" fmla="*/ 65 w 66"/>
              <a:gd name="T9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625">
                <a:moveTo>
                  <a:pt x="65" y="624"/>
                </a:moveTo>
                <a:lnTo>
                  <a:pt x="0" y="624"/>
                </a:lnTo>
                <a:lnTo>
                  <a:pt x="0" y="0"/>
                </a:lnTo>
                <a:lnTo>
                  <a:pt x="65" y="0"/>
                </a:lnTo>
                <a:lnTo>
                  <a:pt x="65" y="624"/>
                </a:lnTo>
              </a:path>
            </a:pathLst>
          </a:custGeom>
          <a:solidFill>
            <a:schemeClr val="accent6">
              <a:lumMod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3BAB9E1D-62E8-F24B-8033-FA9CA43C2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6922471"/>
            <a:ext cx="3966620" cy="557146"/>
          </a:xfrm>
          <a:custGeom>
            <a:avLst/>
            <a:gdLst>
              <a:gd name="T0" fmla="*/ 3488 w 3489"/>
              <a:gd name="T1" fmla="*/ 622 h 623"/>
              <a:gd name="T2" fmla="*/ 0 w 3489"/>
              <a:gd name="T3" fmla="*/ 622 h 623"/>
              <a:gd name="T4" fmla="*/ 0 w 3489"/>
              <a:gd name="T5" fmla="*/ 0 h 623"/>
              <a:gd name="T6" fmla="*/ 3488 w 3489"/>
              <a:gd name="T7" fmla="*/ 0 h 623"/>
              <a:gd name="T8" fmla="*/ 3488 w 3489"/>
              <a:gd name="T9" fmla="*/ 622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9" h="623">
                <a:moveTo>
                  <a:pt x="3488" y="622"/>
                </a:moveTo>
                <a:lnTo>
                  <a:pt x="0" y="622"/>
                </a:lnTo>
                <a:lnTo>
                  <a:pt x="0" y="0"/>
                </a:lnTo>
                <a:lnTo>
                  <a:pt x="3488" y="0"/>
                </a:lnTo>
                <a:lnTo>
                  <a:pt x="3488" y="622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id="{43971FA7-8D98-8B4C-9179-D62B1EE4D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6922471"/>
            <a:ext cx="59270" cy="557146"/>
          </a:xfrm>
          <a:custGeom>
            <a:avLst/>
            <a:gdLst>
              <a:gd name="T0" fmla="*/ 65 w 66"/>
              <a:gd name="T1" fmla="*/ 622 h 623"/>
              <a:gd name="T2" fmla="*/ 0 w 66"/>
              <a:gd name="T3" fmla="*/ 622 h 623"/>
              <a:gd name="T4" fmla="*/ 0 w 66"/>
              <a:gd name="T5" fmla="*/ 0 h 623"/>
              <a:gd name="T6" fmla="*/ 65 w 66"/>
              <a:gd name="T7" fmla="*/ 0 h 623"/>
              <a:gd name="T8" fmla="*/ 65 w 66"/>
              <a:gd name="T9" fmla="*/ 622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623">
                <a:moveTo>
                  <a:pt x="65" y="622"/>
                </a:moveTo>
                <a:lnTo>
                  <a:pt x="0" y="622"/>
                </a:lnTo>
                <a:lnTo>
                  <a:pt x="0" y="0"/>
                </a:lnTo>
                <a:lnTo>
                  <a:pt x="65" y="0"/>
                </a:lnTo>
                <a:lnTo>
                  <a:pt x="65" y="622"/>
                </a:lnTo>
              </a:path>
            </a:pathLst>
          </a:custGeom>
          <a:solidFill>
            <a:schemeClr val="accent6">
              <a:lumMod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2" name="Freeform 34">
            <a:extLst>
              <a:ext uri="{FF2B5EF4-FFF2-40B4-BE49-F238E27FC236}">
                <a16:creationId xmlns:a16="http://schemas.microsoft.com/office/drawing/2014/main" id="{BF1406B9-8CCE-BE4E-9FED-2BA185B2B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8751967"/>
            <a:ext cx="3966620" cy="561098"/>
          </a:xfrm>
          <a:custGeom>
            <a:avLst/>
            <a:gdLst>
              <a:gd name="T0" fmla="*/ 3488 w 3489"/>
              <a:gd name="T1" fmla="*/ 624 h 625"/>
              <a:gd name="T2" fmla="*/ 0 w 3489"/>
              <a:gd name="T3" fmla="*/ 624 h 625"/>
              <a:gd name="T4" fmla="*/ 0 w 3489"/>
              <a:gd name="T5" fmla="*/ 0 h 625"/>
              <a:gd name="T6" fmla="*/ 3488 w 3489"/>
              <a:gd name="T7" fmla="*/ 0 h 625"/>
              <a:gd name="T8" fmla="*/ 3488 w 3489"/>
              <a:gd name="T9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9" h="625">
                <a:moveTo>
                  <a:pt x="3488" y="624"/>
                </a:moveTo>
                <a:lnTo>
                  <a:pt x="0" y="624"/>
                </a:lnTo>
                <a:lnTo>
                  <a:pt x="0" y="0"/>
                </a:lnTo>
                <a:lnTo>
                  <a:pt x="3488" y="0"/>
                </a:lnTo>
                <a:lnTo>
                  <a:pt x="3488" y="624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3" name="Freeform 35">
            <a:extLst>
              <a:ext uri="{FF2B5EF4-FFF2-40B4-BE49-F238E27FC236}">
                <a16:creationId xmlns:a16="http://schemas.microsoft.com/office/drawing/2014/main" id="{DF12816C-3087-9C44-99C3-B17C6935C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8755919"/>
            <a:ext cx="59270" cy="561098"/>
          </a:xfrm>
          <a:custGeom>
            <a:avLst/>
            <a:gdLst>
              <a:gd name="T0" fmla="*/ 65 w 66"/>
              <a:gd name="T1" fmla="*/ 624 h 625"/>
              <a:gd name="T2" fmla="*/ 0 w 66"/>
              <a:gd name="T3" fmla="*/ 624 h 625"/>
              <a:gd name="T4" fmla="*/ 0 w 66"/>
              <a:gd name="T5" fmla="*/ 0 h 625"/>
              <a:gd name="T6" fmla="*/ 65 w 66"/>
              <a:gd name="T7" fmla="*/ 0 h 625"/>
              <a:gd name="T8" fmla="*/ 65 w 66"/>
              <a:gd name="T9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625">
                <a:moveTo>
                  <a:pt x="65" y="624"/>
                </a:moveTo>
                <a:lnTo>
                  <a:pt x="0" y="624"/>
                </a:lnTo>
                <a:lnTo>
                  <a:pt x="0" y="0"/>
                </a:lnTo>
                <a:lnTo>
                  <a:pt x="65" y="0"/>
                </a:lnTo>
                <a:lnTo>
                  <a:pt x="65" y="624"/>
                </a:lnTo>
              </a:path>
            </a:pathLst>
          </a:custGeom>
          <a:solidFill>
            <a:schemeClr val="accent6">
              <a:lumMod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F0A4E7FE-51F2-154A-B5C1-D4BDD8366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9317018"/>
            <a:ext cx="3966620" cy="561098"/>
          </a:xfrm>
          <a:custGeom>
            <a:avLst/>
            <a:gdLst>
              <a:gd name="T0" fmla="*/ 3488 w 3489"/>
              <a:gd name="T1" fmla="*/ 624 h 625"/>
              <a:gd name="T2" fmla="*/ 0 w 3489"/>
              <a:gd name="T3" fmla="*/ 624 h 625"/>
              <a:gd name="T4" fmla="*/ 0 w 3489"/>
              <a:gd name="T5" fmla="*/ 0 h 625"/>
              <a:gd name="T6" fmla="*/ 3488 w 3489"/>
              <a:gd name="T7" fmla="*/ 0 h 625"/>
              <a:gd name="T8" fmla="*/ 3488 w 3489"/>
              <a:gd name="T9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9" h="625">
                <a:moveTo>
                  <a:pt x="3488" y="624"/>
                </a:moveTo>
                <a:lnTo>
                  <a:pt x="0" y="624"/>
                </a:lnTo>
                <a:lnTo>
                  <a:pt x="0" y="0"/>
                </a:lnTo>
                <a:lnTo>
                  <a:pt x="3488" y="0"/>
                </a:lnTo>
                <a:lnTo>
                  <a:pt x="3488" y="624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5" name="Freeform 37">
            <a:extLst>
              <a:ext uri="{FF2B5EF4-FFF2-40B4-BE49-F238E27FC236}">
                <a16:creationId xmlns:a16="http://schemas.microsoft.com/office/drawing/2014/main" id="{3CD4BF21-7D4D-1842-933A-D2031C770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9317018"/>
            <a:ext cx="59270" cy="561098"/>
          </a:xfrm>
          <a:custGeom>
            <a:avLst/>
            <a:gdLst>
              <a:gd name="T0" fmla="*/ 65 w 66"/>
              <a:gd name="T1" fmla="*/ 624 h 625"/>
              <a:gd name="T2" fmla="*/ 0 w 66"/>
              <a:gd name="T3" fmla="*/ 624 h 625"/>
              <a:gd name="T4" fmla="*/ 0 w 66"/>
              <a:gd name="T5" fmla="*/ 0 h 625"/>
              <a:gd name="T6" fmla="*/ 65 w 66"/>
              <a:gd name="T7" fmla="*/ 0 h 625"/>
              <a:gd name="T8" fmla="*/ 65 w 66"/>
              <a:gd name="T9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625">
                <a:moveTo>
                  <a:pt x="65" y="624"/>
                </a:moveTo>
                <a:lnTo>
                  <a:pt x="0" y="624"/>
                </a:lnTo>
                <a:lnTo>
                  <a:pt x="0" y="0"/>
                </a:lnTo>
                <a:lnTo>
                  <a:pt x="65" y="0"/>
                </a:lnTo>
                <a:lnTo>
                  <a:pt x="65" y="624"/>
                </a:lnTo>
              </a:path>
            </a:pathLst>
          </a:custGeom>
          <a:solidFill>
            <a:schemeClr val="accent6">
              <a:lumMod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7DD3AD5E-6369-6F4C-B1F3-D6B8F89CA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1425" y="2663167"/>
            <a:ext cx="5722172" cy="2841055"/>
          </a:xfrm>
          <a:prstGeom prst="roundRect">
            <a:avLst>
              <a:gd name="adj" fmla="val 3940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EDEDFA74-B3E8-A04E-9AD4-A9F9185D3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649" y="8914282"/>
            <a:ext cx="9003948" cy="3828904"/>
          </a:xfrm>
          <a:prstGeom prst="roundRect">
            <a:avLst>
              <a:gd name="adj" fmla="val 3776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A4F82D1C-FBE4-F840-974D-022033E10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4203" y="9543785"/>
            <a:ext cx="8503920" cy="0"/>
          </a:xfrm>
          <a:prstGeom prst="line">
            <a:avLst/>
          </a:prstGeom>
          <a:noFill/>
          <a:ln w="6350" cap="flat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EABC6B91-2146-C74B-81F4-6492001467C6}"/>
              </a:ext>
            </a:extLst>
          </p:cNvPr>
          <p:cNvGrpSpPr/>
          <p:nvPr/>
        </p:nvGrpSpPr>
        <p:grpSpPr>
          <a:xfrm>
            <a:off x="14021022" y="9186926"/>
            <a:ext cx="421910" cy="97896"/>
            <a:chOff x="13767599" y="9153061"/>
            <a:chExt cx="421910" cy="97896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ED748AF-1C1A-0D45-91B9-DE701E044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7599" y="9184674"/>
              <a:ext cx="110639" cy="55319"/>
            </a:xfrm>
            <a:custGeom>
              <a:avLst/>
              <a:gdLst>
                <a:gd name="T0" fmla="*/ 0 w 122"/>
                <a:gd name="T1" fmla="*/ 0 h 62"/>
                <a:gd name="T2" fmla="*/ 60 w 122"/>
                <a:gd name="T3" fmla="*/ 61 h 62"/>
                <a:gd name="T4" fmla="*/ 121 w 122"/>
                <a:gd name="T5" fmla="*/ 0 h 62"/>
                <a:gd name="T6" fmla="*/ 0 w 122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62">
                  <a:moveTo>
                    <a:pt x="0" y="0"/>
                  </a:moveTo>
                  <a:lnTo>
                    <a:pt x="60" y="61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BF15E38-9C89-BB4F-90C7-B54B4C813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1613" y="9153061"/>
              <a:ext cx="97896" cy="97896"/>
            </a:xfrm>
            <a:custGeom>
              <a:avLst/>
              <a:gdLst>
                <a:gd name="connsiteX0" fmla="*/ 15703 w 115152"/>
                <a:gd name="connsiteY0" fmla="*/ 0 h 115152"/>
                <a:gd name="connsiteX1" fmla="*/ 57576 w 115152"/>
                <a:gd name="connsiteY1" fmla="*/ 41874 h 115152"/>
                <a:gd name="connsiteX2" fmla="*/ 99450 w 115152"/>
                <a:gd name="connsiteY2" fmla="*/ 0 h 115152"/>
                <a:gd name="connsiteX3" fmla="*/ 115152 w 115152"/>
                <a:gd name="connsiteY3" fmla="*/ 14656 h 115152"/>
                <a:gd name="connsiteX4" fmla="*/ 72977 w 115152"/>
                <a:gd name="connsiteY4" fmla="*/ 57275 h 115152"/>
                <a:gd name="connsiteX5" fmla="*/ 115152 w 115152"/>
                <a:gd name="connsiteY5" fmla="*/ 99450 h 115152"/>
                <a:gd name="connsiteX6" fmla="*/ 99450 w 115152"/>
                <a:gd name="connsiteY6" fmla="*/ 115152 h 115152"/>
                <a:gd name="connsiteX7" fmla="*/ 57576 w 115152"/>
                <a:gd name="connsiteY7" fmla="*/ 72838 h 115152"/>
                <a:gd name="connsiteX8" fmla="*/ 15703 w 115152"/>
                <a:gd name="connsiteY8" fmla="*/ 115152 h 115152"/>
                <a:gd name="connsiteX9" fmla="*/ 0 w 115152"/>
                <a:gd name="connsiteY9" fmla="*/ 99450 h 115152"/>
                <a:gd name="connsiteX10" fmla="*/ 42175 w 115152"/>
                <a:gd name="connsiteY10" fmla="*/ 57275 h 115152"/>
                <a:gd name="connsiteX11" fmla="*/ 0 w 115152"/>
                <a:gd name="connsiteY11" fmla="*/ 14656 h 11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152" h="115152">
                  <a:moveTo>
                    <a:pt x="15703" y="0"/>
                  </a:moveTo>
                  <a:lnTo>
                    <a:pt x="57576" y="41874"/>
                  </a:lnTo>
                  <a:lnTo>
                    <a:pt x="99450" y="0"/>
                  </a:lnTo>
                  <a:lnTo>
                    <a:pt x="115152" y="14656"/>
                  </a:lnTo>
                  <a:lnTo>
                    <a:pt x="72977" y="57275"/>
                  </a:lnTo>
                  <a:lnTo>
                    <a:pt x="115152" y="99450"/>
                  </a:lnTo>
                  <a:lnTo>
                    <a:pt x="99450" y="115152"/>
                  </a:lnTo>
                  <a:lnTo>
                    <a:pt x="57576" y="72838"/>
                  </a:lnTo>
                  <a:lnTo>
                    <a:pt x="15703" y="115152"/>
                  </a:lnTo>
                  <a:lnTo>
                    <a:pt x="0" y="99450"/>
                  </a:lnTo>
                  <a:lnTo>
                    <a:pt x="42175" y="57275"/>
                  </a:lnTo>
                  <a:lnTo>
                    <a:pt x="0" y="146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</p:grpSp>
      <p:sp>
        <p:nvSpPr>
          <p:cNvPr id="36" name="Freeform 97">
            <a:extLst>
              <a:ext uri="{FF2B5EF4-FFF2-40B4-BE49-F238E27FC236}">
                <a16:creationId xmlns:a16="http://schemas.microsoft.com/office/drawing/2014/main" id="{5157CBA6-0C96-7C4E-AD2E-D5F9C1AC9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3376" y="3948340"/>
            <a:ext cx="853500" cy="853502"/>
          </a:xfrm>
          <a:prstGeom prst="arc">
            <a:avLst/>
          </a:prstGeom>
          <a:noFill/>
          <a:ln w="76200" cap="rnd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37" name="Line 98">
            <a:extLst>
              <a:ext uri="{FF2B5EF4-FFF2-40B4-BE49-F238E27FC236}">
                <a16:creationId xmlns:a16="http://schemas.microsoft.com/office/drawing/2014/main" id="{D5C42B2C-D893-484B-AC32-2D83E52FF106}"/>
              </a:ext>
            </a:extLst>
          </p:cNvPr>
          <p:cNvSpPr>
            <a:spLocks noChangeShapeType="1"/>
          </p:cNvSpPr>
          <p:nvPr/>
        </p:nvSpPr>
        <p:spPr bwMode="auto">
          <a:xfrm>
            <a:off x="9264561" y="3296622"/>
            <a:ext cx="5294402" cy="0"/>
          </a:xfrm>
          <a:prstGeom prst="line">
            <a:avLst/>
          </a:prstGeom>
          <a:noFill/>
          <a:ln w="6350" cap="flat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38" name="Freeform 99">
            <a:extLst>
              <a:ext uri="{FF2B5EF4-FFF2-40B4-BE49-F238E27FC236}">
                <a16:creationId xmlns:a16="http://schemas.microsoft.com/office/drawing/2014/main" id="{E7357701-4DAF-C349-B870-04EF2CA2B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4430" y="2971379"/>
            <a:ext cx="110639" cy="55319"/>
          </a:xfrm>
          <a:custGeom>
            <a:avLst/>
            <a:gdLst>
              <a:gd name="T0" fmla="*/ 0 w 122"/>
              <a:gd name="T1" fmla="*/ 0 h 61"/>
              <a:gd name="T2" fmla="*/ 60 w 122"/>
              <a:gd name="T3" fmla="*/ 60 h 61"/>
              <a:gd name="T4" fmla="*/ 121 w 122"/>
              <a:gd name="T5" fmla="*/ 0 h 61"/>
              <a:gd name="T6" fmla="*/ 0 w 122"/>
              <a:gd name="T7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" h="61">
                <a:moveTo>
                  <a:pt x="0" y="0"/>
                </a:moveTo>
                <a:lnTo>
                  <a:pt x="60" y="60"/>
                </a:lnTo>
                <a:lnTo>
                  <a:pt x="121" y="0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1473B2D0-5E2A-4F45-A810-1B1E81C08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8444" y="2939767"/>
            <a:ext cx="97896" cy="97894"/>
          </a:xfrm>
          <a:custGeom>
            <a:avLst/>
            <a:gdLst>
              <a:gd name="connsiteX0" fmla="*/ 15703 w 115152"/>
              <a:gd name="connsiteY0" fmla="*/ 0 h 115150"/>
              <a:gd name="connsiteX1" fmla="*/ 57576 w 115152"/>
              <a:gd name="connsiteY1" fmla="*/ 41873 h 115150"/>
              <a:gd name="connsiteX2" fmla="*/ 99450 w 115152"/>
              <a:gd name="connsiteY2" fmla="*/ 0 h 115150"/>
              <a:gd name="connsiteX3" fmla="*/ 115152 w 115152"/>
              <a:gd name="connsiteY3" fmla="*/ 15702 h 115150"/>
              <a:gd name="connsiteX4" fmla="*/ 73279 w 115152"/>
              <a:gd name="connsiteY4" fmla="*/ 57575 h 115150"/>
              <a:gd name="connsiteX5" fmla="*/ 115152 w 115152"/>
              <a:gd name="connsiteY5" fmla="*/ 99448 h 115150"/>
              <a:gd name="connsiteX6" fmla="*/ 99450 w 115152"/>
              <a:gd name="connsiteY6" fmla="*/ 115150 h 115150"/>
              <a:gd name="connsiteX7" fmla="*/ 57576 w 115152"/>
              <a:gd name="connsiteY7" fmla="*/ 73277 h 115150"/>
              <a:gd name="connsiteX8" fmla="*/ 15703 w 115152"/>
              <a:gd name="connsiteY8" fmla="*/ 115150 h 115150"/>
              <a:gd name="connsiteX9" fmla="*/ 0 w 115152"/>
              <a:gd name="connsiteY9" fmla="*/ 99448 h 115150"/>
              <a:gd name="connsiteX10" fmla="*/ 41874 w 115152"/>
              <a:gd name="connsiteY10" fmla="*/ 57575 h 115150"/>
              <a:gd name="connsiteX11" fmla="*/ 0 w 115152"/>
              <a:gd name="connsiteY11" fmla="*/ 15702 h 11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152" h="115150">
                <a:moveTo>
                  <a:pt x="15703" y="0"/>
                </a:moveTo>
                <a:lnTo>
                  <a:pt x="57576" y="41873"/>
                </a:lnTo>
                <a:lnTo>
                  <a:pt x="99450" y="0"/>
                </a:lnTo>
                <a:lnTo>
                  <a:pt x="115152" y="15702"/>
                </a:lnTo>
                <a:lnTo>
                  <a:pt x="73279" y="57575"/>
                </a:lnTo>
                <a:lnTo>
                  <a:pt x="115152" y="99448"/>
                </a:lnTo>
                <a:lnTo>
                  <a:pt x="99450" y="115150"/>
                </a:lnTo>
                <a:lnTo>
                  <a:pt x="57576" y="73277"/>
                </a:lnTo>
                <a:lnTo>
                  <a:pt x="15703" y="115150"/>
                </a:lnTo>
                <a:lnTo>
                  <a:pt x="0" y="99448"/>
                </a:lnTo>
                <a:lnTo>
                  <a:pt x="41874" y="57575"/>
                </a:lnTo>
                <a:lnTo>
                  <a:pt x="0" y="157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40" name="Freeform 102">
            <a:extLst>
              <a:ext uri="{FF2B5EF4-FFF2-40B4-BE49-F238E27FC236}">
                <a16:creationId xmlns:a16="http://schemas.microsoft.com/office/drawing/2014/main" id="{B0478823-2D75-9D4D-93DC-FB3E2BF84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1425" y="5776869"/>
            <a:ext cx="5722172" cy="2841055"/>
          </a:xfrm>
          <a:prstGeom prst="roundRect">
            <a:avLst>
              <a:gd name="adj" fmla="val 4259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1" name="Freeform 106">
            <a:extLst>
              <a:ext uri="{FF2B5EF4-FFF2-40B4-BE49-F238E27FC236}">
                <a16:creationId xmlns:a16="http://schemas.microsoft.com/office/drawing/2014/main" id="{C9FAA886-3B4F-4C41-93BA-F44AB040E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352" y="7065026"/>
            <a:ext cx="849549" cy="849549"/>
          </a:xfrm>
          <a:prstGeom prst="arc">
            <a:avLst>
              <a:gd name="adj1" fmla="val 16200000"/>
              <a:gd name="adj2" fmla="val 11053610"/>
            </a:avLst>
          </a:prstGeom>
          <a:noFill/>
          <a:ln w="76200" cap="rnd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42" name="Line 107">
            <a:extLst>
              <a:ext uri="{FF2B5EF4-FFF2-40B4-BE49-F238E27FC236}">
                <a16:creationId xmlns:a16="http://schemas.microsoft.com/office/drawing/2014/main" id="{687E988A-021D-C147-A1C2-25529BF9BA4D}"/>
              </a:ext>
            </a:extLst>
          </p:cNvPr>
          <p:cNvSpPr>
            <a:spLocks noChangeShapeType="1"/>
          </p:cNvSpPr>
          <p:nvPr/>
        </p:nvSpPr>
        <p:spPr bwMode="auto">
          <a:xfrm>
            <a:off x="9264561" y="6406375"/>
            <a:ext cx="5294402" cy="0"/>
          </a:xfrm>
          <a:prstGeom prst="line">
            <a:avLst/>
          </a:prstGeom>
          <a:noFill/>
          <a:ln w="6350" cap="flat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43" name="Freeform 108">
            <a:extLst>
              <a:ext uri="{FF2B5EF4-FFF2-40B4-BE49-F238E27FC236}">
                <a16:creationId xmlns:a16="http://schemas.microsoft.com/office/drawing/2014/main" id="{C929D8C6-4B85-BC47-B95E-69F9FB564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4430" y="6081128"/>
            <a:ext cx="110639" cy="55319"/>
          </a:xfrm>
          <a:custGeom>
            <a:avLst/>
            <a:gdLst>
              <a:gd name="T0" fmla="*/ 0 w 122"/>
              <a:gd name="T1" fmla="*/ 0 h 62"/>
              <a:gd name="T2" fmla="*/ 60 w 122"/>
              <a:gd name="T3" fmla="*/ 61 h 62"/>
              <a:gd name="T4" fmla="*/ 121 w 122"/>
              <a:gd name="T5" fmla="*/ 0 h 62"/>
              <a:gd name="T6" fmla="*/ 0 w 122"/>
              <a:gd name="T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" h="62">
                <a:moveTo>
                  <a:pt x="0" y="0"/>
                </a:moveTo>
                <a:lnTo>
                  <a:pt x="60" y="61"/>
                </a:lnTo>
                <a:lnTo>
                  <a:pt x="121" y="0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C30752AA-DE87-9049-94A5-EEF47FF1C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8444" y="6049515"/>
            <a:ext cx="97896" cy="97888"/>
          </a:xfrm>
          <a:custGeom>
            <a:avLst/>
            <a:gdLst>
              <a:gd name="connsiteX0" fmla="*/ 15703 w 115152"/>
              <a:gd name="connsiteY0" fmla="*/ 0 h 115143"/>
              <a:gd name="connsiteX1" fmla="*/ 57576 w 115152"/>
              <a:gd name="connsiteY1" fmla="*/ 42254 h 115143"/>
              <a:gd name="connsiteX2" fmla="*/ 99450 w 115152"/>
              <a:gd name="connsiteY2" fmla="*/ 0 h 115143"/>
              <a:gd name="connsiteX3" fmla="*/ 115152 w 115152"/>
              <a:gd name="connsiteY3" fmla="*/ 14789 h 115143"/>
              <a:gd name="connsiteX4" fmla="*/ 72755 w 115152"/>
              <a:gd name="connsiteY4" fmla="*/ 57572 h 115143"/>
              <a:gd name="connsiteX5" fmla="*/ 115152 w 115152"/>
              <a:gd name="connsiteY5" fmla="*/ 100354 h 115143"/>
              <a:gd name="connsiteX6" fmla="*/ 99450 w 115152"/>
              <a:gd name="connsiteY6" fmla="*/ 115143 h 115143"/>
              <a:gd name="connsiteX7" fmla="*/ 57576 w 115152"/>
              <a:gd name="connsiteY7" fmla="*/ 72889 h 115143"/>
              <a:gd name="connsiteX8" fmla="*/ 15703 w 115152"/>
              <a:gd name="connsiteY8" fmla="*/ 115143 h 115143"/>
              <a:gd name="connsiteX9" fmla="*/ 0 w 115152"/>
              <a:gd name="connsiteY9" fmla="*/ 100354 h 115143"/>
              <a:gd name="connsiteX10" fmla="*/ 42397 w 115152"/>
              <a:gd name="connsiteY10" fmla="*/ 57572 h 115143"/>
              <a:gd name="connsiteX11" fmla="*/ 0 w 115152"/>
              <a:gd name="connsiteY11" fmla="*/ 14789 h 11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152" h="115143">
                <a:moveTo>
                  <a:pt x="15703" y="0"/>
                </a:moveTo>
                <a:lnTo>
                  <a:pt x="57576" y="42254"/>
                </a:lnTo>
                <a:lnTo>
                  <a:pt x="99450" y="0"/>
                </a:lnTo>
                <a:lnTo>
                  <a:pt x="115152" y="14789"/>
                </a:lnTo>
                <a:lnTo>
                  <a:pt x="72755" y="57572"/>
                </a:lnTo>
                <a:lnTo>
                  <a:pt x="115152" y="100354"/>
                </a:lnTo>
                <a:lnTo>
                  <a:pt x="99450" y="115143"/>
                </a:lnTo>
                <a:lnTo>
                  <a:pt x="57576" y="72889"/>
                </a:lnTo>
                <a:lnTo>
                  <a:pt x="15703" y="115143"/>
                </a:lnTo>
                <a:lnTo>
                  <a:pt x="0" y="100354"/>
                </a:lnTo>
                <a:lnTo>
                  <a:pt x="42397" y="57572"/>
                </a:lnTo>
                <a:lnTo>
                  <a:pt x="0" y="147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45" name="Freeform 111">
            <a:extLst>
              <a:ext uri="{FF2B5EF4-FFF2-40B4-BE49-F238E27FC236}">
                <a16:creationId xmlns:a16="http://schemas.microsoft.com/office/drawing/2014/main" id="{4142C92C-28A6-FE47-99DD-F01EF4949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649" y="2663167"/>
            <a:ext cx="2997276" cy="2841055"/>
          </a:xfrm>
          <a:prstGeom prst="roundRect">
            <a:avLst>
              <a:gd name="adj" fmla="val 4608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6" name="Freeform 112">
            <a:extLst>
              <a:ext uri="{FF2B5EF4-FFF2-40B4-BE49-F238E27FC236}">
                <a16:creationId xmlns:a16="http://schemas.microsoft.com/office/drawing/2014/main" id="{D04AA652-8026-2A4C-86DD-DB41AF932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649" y="4864096"/>
            <a:ext cx="2997276" cy="640127"/>
          </a:xfrm>
          <a:prstGeom prst="round2SameRect">
            <a:avLst>
              <a:gd name="adj1" fmla="val 0"/>
              <a:gd name="adj2" fmla="val 19769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8" name="Freeform 116">
            <a:extLst>
              <a:ext uri="{FF2B5EF4-FFF2-40B4-BE49-F238E27FC236}">
                <a16:creationId xmlns:a16="http://schemas.microsoft.com/office/drawing/2014/main" id="{846155E8-C9B0-6B49-BAE6-B0FB92468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649" y="5776869"/>
            <a:ext cx="2997276" cy="2841055"/>
          </a:xfrm>
          <a:prstGeom prst="roundRect">
            <a:avLst>
              <a:gd name="adj" fmla="val 4963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9" name="Freeform 117">
            <a:extLst>
              <a:ext uri="{FF2B5EF4-FFF2-40B4-BE49-F238E27FC236}">
                <a16:creationId xmlns:a16="http://schemas.microsoft.com/office/drawing/2014/main" id="{D239FE39-66C7-8246-98E9-904A11C2D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649" y="7977800"/>
            <a:ext cx="2997276" cy="640127"/>
          </a:xfrm>
          <a:prstGeom prst="round2SameRect">
            <a:avLst>
              <a:gd name="adj1" fmla="val 0"/>
              <a:gd name="adj2" fmla="val 19769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1" name="Freeform 121">
            <a:extLst>
              <a:ext uri="{FF2B5EF4-FFF2-40B4-BE49-F238E27FC236}">
                <a16:creationId xmlns:a16="http://schemas.microsoft.com/office/drawing/2014/main" id="{A7FBBF45-F760-9249-8628-09BD60812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3820" y="2971379"/>
            <a:ext cx="110639" cy="55319"/>
          </a:xfrm>
          <a:custGeom>
            <a:avLst/>
            <a:gdLst>
              <a:gd name="T0" fmla="*/ 0 w 122"/>
              <a:gd name="T1" fmla="*/ 0 h 61"/>
              <a:gd name="T2" fmla="*/ 60 w 122"/>
              <a:gd name="T3" fmla="*/ 60 h 61"/>
              <a:gd name="T4" fmla="*/ 121 w 122"/>
              <a:gd name="T5" fmla="*/ 0 h 61"/>
              <a:gd name="T6" fmla="*/ 0 w 122"/>
              <a:gd name="T7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" h="61">
                <a:moveTo>
                  <a:pt x="0" y="0"/>
                </a:moveTo>
                <a:lnTo>
                  <a:pt x="60" y="60"/>
                </a:lnTo>
                <a:lnTo>
                  <a:pt x="121" y="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6B8E11C8-321B-ED48-9F70-1A70E890D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785" y="2939767"/>
            <a:ext cx="97888" cy="97894"/>
          </a:xfrm>
          <a:custGeom>
            <a:avLst/>
            <a:gdLst>
              <a:gd name="connsiteX0" fmla="*/ 14789 w 115143"/>
              <a:gd name="connsiteY0" fmla="*/ 0 h 115150"/>
              <a:gd name="connsiteX1" fmla="*/ 57572 w 115143"/>
              <a:gd name="connsiteY1" fmla="*/ 42396 h 115150"/>
              <a:gd name="connsiteX2" fmla="*/ 100354 w 115143"/>
              <a:gd name="connsiteY2" fmla="*/ 0 h 115150"/>
              <a:gd name="connsiteX3" fmla="*/ 115143 w 115143"/>
              <a:gd name="connsiteY3" fmla="*/ 15702 h 115150"/>
              <a:gd name="connsiteX4" fmla="*/ 72889 w 115143"/>
              <a:gd name="connsiteY4" fmla="*/ 57575 h 115150"/>
              <a:gd name="connsiteX5" fmla="*/ 115143 w 115143"/>
              <a:gd name="connsiteY5" fmla="*/ 99448 h 115150"/>
              <a:gd name="connsiteX6" fmla="*/ 100354 w 115143"/>
              <a:gd name="connsiteY6" fmla="*/ 115150 h 115150"/>
              <a:gd name="connsiteX7" fmla="*/ 57572 w 115143"/>
              <a:gd name="connsiteY7" fmla="*/ 72754 h 115150"/>
              <a:gd name="connsiteX8" fmla="*/ 14789 w 115143"/>
              <a:gd name="connsiteY8" fmla="*/ 115150 h 115150"/>
              <a:gd name="connsiteX9" fmla="*/ 0 w 115143"/>
              <a:gd name="connsiteY9" fmla="*/ 99448 h 115150"/>
              <a:gd name="connsiteX10" fmla="*/ 42254 w 115143"/>
              <a:gd name="connsiteY10" fmla="*/ 57575 h 115150"/>
              <a:gd name="connsiteX11" fmla="*/ 0 w 115143"/>
              <a:gd name="connsiteY11" fmla="*/ 15702 h 11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143" h="115150">
                <a:moveTo>
                  <a:pt x="14789" y="0"/>
                </a:moveTo>
                <a:lnTo>
                  <a:pt x="57572" y="42396"/>
                </a:lnTo>
                <a:lnTo>
                  <a:pt x="100354" y="0"/>
                </a:lnTo>
                <a:lnTo>
                  <a:pt x="115143" y="15702"/>
                </a:lnTo>
                <a:lnTo>
                  <a:pt x="72889" y="57575"/>
                </a:lnTo>
                <a:lnTo>
                  <a:pt x="115143" y="99448"/>
                </a:lnTo>
                <a:lnTo>
                  <a:pt x="100354" y="115150"/>
                </a:lnTo>
                <a:lnTo>
                  <a:pt x="57572" y="72754"/>
                </a:lnTo>
                <a:lnTo>
                  <a:pt x="14789" y="115150"/>
                </a:lnTo>
                <a:lnTo>
                  <a:pt x="0" y="99448"/>
                </a:lnTo>
                <a:lnTo>
                  <a:pt x="42254" y="57575"/>
                </a:lnTo>
                <a:lnTo>
                  <a:pt x="0" y="157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53" name="Freeform 124">
            <a:extLst>
              <a:ext uri="{FF2B5EF4-FFF2-40B4-BE49-F238E27FC236}">
                <a16:creationId xmlns:a16="http://schemas.microsoft.com/office/drawing/2014/main" id="{9761D9D6-CF9B-0B4C-B041-2A345D4C1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3820" y="6081128"/>
            <a:ext cx="110639" cy="55319"/>
          </a:xfrm>
          <a:custGeom>
            <a:avLst/>
            <a:gdLst>
              <a:gd name="T0" fmla="*/ 0 w 122"/>
              <a:gd name="T1" fmla="*/ 0 h 62"/>
              <a:gd name="T2" fmla="*/ 60 w 122"/>
              <a:gd name="T3" fmla="*/ 61 h 62"/>
              <a:gd name="T4" fmla="*/ 121 w 122"/>
              <a:gd name="T5" fmla="*/ 0 h 62"/>
              <a:gd name="T6" fmla="*/ 0 w 122"/>
              <a:gd name="T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" h="62">
                <a:moveTo>
                  <a:pt x="0" y="0"/>
                </a:moveTo>
                <a:lnTo>
                  <a:pt x="60" y="61"/>
                </a:lnTo>
                <a:lnTo>
                  <a:pt x="121" y="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2BB154FA-8E82-2F49-A84E-0647ED743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785" y="6049515"/>
            <a:ext cx="97888" cy="97888"/>
          </a:xfrm>
          <a:custGeom>
            <a:avLst/>
            <a:gdLst>
              <a:gd name="connsiteX0" fmla="*/ 14789 w 115143"/>
              <a:gd name="connsiteY0" fmla="*/ 0 h 115143"/>
              <a:gd name="connsiteX1" fmla="*/ 57572 w 115143"/>
              <a:gd name="connsiteY1" fmla="*/ 42783 h 115143"/>
              <a:gd name="connsiteX2" fmla="*/ 100354 w 115143"/>
              <a:gd name="connsiteY2" fmla="*/ 0 h 115143"/>
              <a:gd name="connsiteX3" fmla="*/ 115143 w 115143"/>
              <a:gd name="connsiteY3" fmla="*/ 14789 h 115143"/>
              <a:gd name="connsiteX4" fmla="*/ 72361 w 115143"/>
              <a:gd name="connsiteY4" fmla="*/ 57572 h 115143"/>
              <a:gd name="connsiteX5" fmla="*/ 115143 w 115143"/>
              <a:gd name="connsiteY5" fmla="*/ 100354 h 115143"/>
              <a:gd name="connsiteX6" fmla="*/ 100354 w 115143"/>
              <a:gd name="connsiteY6" fmla="*/ 115143 h 115143"/>
              <a:gd name="connsiteX7" fmla="*/ 57572 w 115143"/>
              <a:gd name="connsiteY7" fmla="*/ 72360 h 115143"/>
              <a:gd name="connsiteX8" fmla="*/ 14789 w 115143"/>
              <a:gd name="connsiteY8" fmla="*/ 115143 h 115143"/>
              <a:gd name="connsiteX9" fmla="*/ 0 w 115143"/>
              <a:gd name="connsiteY9" fmla="*/ 100354 h 115143"/>
              <a:gd name="connsiteX10" fmla="*/ 42782 w 115143"/>
              <a:gd name="connsiteY10" fmla="*/ 57572 h 115143"/>
              <a:gd name="connsiteX11" fmla="*/ 0 w 115143"/>
              <a:gd name="connsiteY11" fmla="*/ 14789 h 11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143" h="115143">
                <a:moveTo>
                  <a:pt x="14789" y="0"/>
                </a:moveTo>
                <a:lnTo>
                  <a:pt x="57572" y="42783"/>
                </a:lnTo>
                <a:lnTo>
                  <a:pt x="100354" y="0"/>
                </a:lnTo>
                <a:lnTo>
                  <a:pt x="115143" y="14789"/>
                </a:lnTo>
                <a:lnTo>
                  <a:pt x="72361" y="57572"/>
                </a:lnTo>
                <a:lnTo>
                  <a:pt x="115143" y="100354"/>
                </a:lnTo>
                <a:lnTo>
                  <a:pt x="100354" y="115143"/>
                </a:lnTo>
                <a:lnTo>
                  <a:pt x="57572" y="72360"/>
                </a:lnTo>
                <a:lnTo>
                  <a:pt x="14789" y="115143"/>
                </a:lnTo>
                <a:lnTo>
                  <a:pt x="0" y="100354"/>
                </a:lnTo>
                <a:lnTo>
                  <a:pt x="42782" y="57572"/>
                </a:lnTo>
                <a:lnTo>
                  <a:pt x="0" y="147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47" name="Freeform 114">
            <a:extLst>
              <a:ext uri="{FF2B5EF4-FFF2-40B4-BE49-F238E27FC236}">
                <a16:creationId xmlns:a16="http://schemas.microsoft.com/office/drawing/2014/main" id="{FEF66202-5D78-4642-9E80-8F3021D6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5" y="3085967"/>
            <a:ext cx="1078731" cy="1078732"/>
          </a:xfrm>
          <a:custGeom>
            <a:avLst/>
            <a:gdLst>
              <a:gd name="T0" fmla="*/ 1203 w 1204"/>
              <a:gd name="T1" fmla="*/ 602 h 1204"/>
              <a:gd name="T2" fmla="*/ 1203 w 1204"/>
              <a:gd name="T3" fmla="*/ 602 h 1204"/>
              <a:gd name="T4" fmla="*/ 602 w 1204"/>
              <a:gd name="T5" fmla="*/ 1203 h 1204"/>
              <a:gd name="T6" fmla="*/ 602 w 1204"/>
              <a:gd name="T7" fmla="*/ 1203 h 1204"/>
              <a:gd name="T8" fmla="*/ 0 w 1204"/>
              <a:gd name="T9" fmla="*/ 602 h 1204"/>
              <a:gd name="T10" fmla="*/ 0 w 1204"/>
              <a:gd name="T11" fmla="*/ 602 h 1204"/>
              <a:gd name="T12" fmla="*/ 602 w 1204"/>
              <a:gd name="T13" fmla="*/ 0 h 1204"/>
              <a:gd name="T14" fmla="*/ 602 w 1204"/>
              <a:gd name="T15" fmla="*/ 0 h 1204"/>
              <a:gd name="T16" fmla="*/ 1203 w 1204"/>
              <a:gd name="T17" fmla="*/ 602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4" h="1204">
                <a:moveTo>
                  <a:pt x="1203" y="602"/>
                </a:moveTo>
                <a:lnTo>
                  <a:pt x="1203" y="602"/>
                </a:lnTo>
                <a:cubicBezTo>
                  <a:pt x="1203" y="934"/>
                  <a:pt x="934" y="1203"/>
                  <a:pt x="602" y="1203"/>
                </a:cubicBezTo>
                <a:lnTo>
                  <a:pt x="602" y="1203"/>
                </a:lnTo>
                <a:cubicBezTo>
                  <a:pt x="269" y="1203"/>
                  <a:pt x="0" y="934"/>
                  <a:pt x="0" y="602"/>
                </a:cubicBezTo>
                <a:lnTo>
                  <a:pt x="0" y="602"/>
                </a:lnTo>
                <a:cubicBezTo>
                  <a:pt x="0" y="269"/>
                  <a:pt x="269" y="0"/>
                  <a:pt x="602" y="0"/>
                </a:cubicBezTo>
                <a:lnTo>
                  <a:pt x="602" y="0"/>
                </a:lnTo>
                <a:cubicBezTo>
                  <a:pt x="934" y="0"/>
                  <a:pt x="1203" y="269"/>
                  <a:pt x="1203" y="60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0" name="Freeform 119">
            <a:extLst>
              <a:ext uri="{FF2B5EF4-FFF2-40B4-BE49-F238E27FC236}">
                <a16:creationId xmlns:a16="http://schemas.microsoft.com/office/drawing/2014/main" id="{ACE00343-4F06-3F40-8F15-E025FC2E9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5" y="6199669"/>
            <a:ext cx="1078731" cy="1078732"/>
          </a:xfrm>
          <a:custGeom>
            <a:avLst/>
            <a:gdLst>
              <a:gd name="T0" fmla="*/ 1203 w 1204"/>
              <a:gd name="T1" fmla="*/ 601 h 1203"/>
              <a:gd name="T2" fmla="*/ 1203 w 1204"/>
              <a:gd name="T3" fmla="*/ 601 h 1203"/>
              <a:gd name="T4" fmla="*/ 602 w 1204"/>
              <a:gd name="T5" fmla="*/ 1202 h 1203"/>
              <a:gd name="T6" fmla="*/ 602 w 1204"/>
              <a:gd name="T7" fmla="*/ 1202 h 1203"/>
              <a:gd name="T8" fmla="*/ 0 w 1204"/>
              <a:gd name="T9" fmla="*/ 601 h 1203"/>
              <a:gd name="T10" fmla="*/ 0 w 1204"/>
              <a:gd name="T11" fmla="*/ 601 h 1203"/>
              <a:gd name="T12" fmla="*/ 602 w 1204"/>
              <a:gd name="T13" fmla="*/ 0 h 1203"/>
              <a:gd name="T14" fmla="*/ 602 w 1204"/>
              <a:gd name="T15" fmla="*/ 0 h 1203"/>
              <a:gd name="T16" fmla="*/ 1203 w 1204"/>
              <a:gd name="T17" fmla="*/ 601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4" h="1203">
                <a:moveTo>
                  <a:pt x="1203" y="601"/>
                </a:moveTo>
                <a:lnTo>
                  <a:pt x="1203" y="601"/>
                </a:lnTo>
                <a:cubicBezTo>
                  <a:pt x="1203" y="934"/>
                  <a:pt x="934" y="1202"/>
                  <a:pt x="602" y="1202"/>
                </a:cubicBezTo>
                <a:lnTo>
                  <a:pt x="602" y="1202"/>
                </a:lnTo>
                <a:cubicBezTo>
                  <a:pt x="269" y="1202"/>
                  <a:pt x="0" y="934"/>
                  <a:pt x="0" y="601"/>
                </a:cubicBezTo>
                <a:lnTo>
                  <a:pt x="0" y="601"/>
                </a:lnTo>
                <a:cubicBezTo>
                  <a:pt x="0" y="269"/>
                  <a:pt x="269" y="0"/>
                  <a:pt x="602" y="0"/>
                </a:cubicBezTo>
                <a:lnTo>
                  <a:pt x="602" y="0"/>
                </a:lnTo>
                <a:cubicBezTo>
                  <a:pt x="934" y="0"/>
                  <a:pt x="1203" y="269"/>
                  <a:pt x="1203" y="60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CA23E21-ACD2-AE47-8875-08EF4772FE6E}"/>
              </a:ext>
            </a:extLst>
          </p:cNvPr>
          <p:cNvSpPr txBox="1"/>
          <p:nvPr/>
        </p:nvSpPr>
        <p:spPr>
          <a:xfrm>
            <a:off x="6270988" y="4968717"/>
            <a:ext cx="194796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Active Users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2D8C766-B91A-3548-B530-1CC47402C942}"/>
              </a:ext>
            </a:extLst>
          </p:cNvPr>
          <p:cNvSpPr txBox="1"/>
          <p:nvPr/>
        </p:nvSpPr>
        <p:spPr>
          <a:xfrm>
            <a:off x="6324690" y="8082419"/>
            <a:ext cx="184056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New Orders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B2D608E-CEC7-204D-8940-B66D42D8D692}"/>
              </a:ext>
            </a:extLst>
          </p:cNvPr>
          <p:cNvSpPr txBox="1"/>
          <p:nvPr/>
        </p:nvSpPr>
        <p:spPr>
          <a:xfrm>
            <a:off x="6680556" y="4300767"/>
            <a:ext cx="112883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22,000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6C32BFF-96F2-844C-929B-FA9808C9DDCB}"/>
              </a:ext>
            </a:extLst>
          </p:cNvPr>
          <p:cNvSpPr txBox="1"/>
          <p:nvPr/>
        </p:nvSpPr>
        <p:spPr>
          <a:xfrm>
            <a:off x="6918601" y="7410681"/>
            <a:ext cx="65274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100</a:t>
            </a:r>
          </a:p>
        </p:txBody>
      </p:sp>
      <p:sp>
        <p:nvSpPr>
          <p:cNvPr id="77" name="Shape 2615">
            <a:extLst>
              <a:ext uri="{FF2B5EF4-FFF2-40B4-BE49-F238E27FC236}">
                <a16:creationId xmlns:a16="http://schemas.microsoft.com/office/drawing/2014/main" id="{C29963D5-E291-9F44-B118-3A8260D54674}"/>
              </a:ext>
            </a:extLst>
          </p:cNvPr>
          <p:cNvSpPr>
            <a:spLocks noChangeAspect="1"/>
          </p:cNvSpPr>
          <p:nvPr/>
        </p:nvSpPr>
        <p:spPr>
          <a:xfrm>
            <a:off x="6981178" y="3361541"/>
            <a:ext cx="527584" cy="527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78" name="Shape 2817">
            <a:extLst>
              <a:ext uri="{FF2B5EF4-FFF2-40B4-BE49-F238E27FC236}">
                <a16:creationId xmlns:a16="http://schemas.microsoft.com/office/drawing/2014/main" id="{9DB42222-CF5D-0F4D-8AF8-61DBFB8AE82D}"/>
              </a:ext>
            </a:extLst>
          </p:cNvPr>
          <p:cNvSpPr>
            <a:spLocks noChangeAspect="1"/>
          </p:cNvSpPr>
          <p:nvPr/>
        </p:nvSpPr>
        <p:spPr>
          <a:xfrm>
            <a:off x="6981178" y="6523206"/>
            <a:ext cx="527584" cy="43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982" y="9600"/>
                </a:lnTo>
                <a:lnTo>
                  <a:pt x="982" y="8400"/>
                </a:lnTo>
                <a:lnTo>
                  <a:pt x="20618" y="8400"/>
                </a:lnTo>
                <a:cubicBezTo>
                  <a:pt x="20618" y="8400"/>
                  <a:pt x="20618" y="9600"/>
                  <a:pt x="20618" y="9600"/>
                </a:cubicBezTo>
                <a:close/>
                <a:moveTo>
                  <a:pt x="19006" y="13200"/>
                </a:moveTo>
                <a:lnTo>
                  <a:pt x="15735" y="13200"/>
                </a:lnTo>
                <a:lnTo>
                  <a:pt x="16045" y="10800"/>
                </a:lnTo>
                <a:lnTo>
                  <a:pt x="19419" y="10800"/>
                </a:lnTo>
                <a:cubicBezTo>
                  <a:pt x="19419" y="10800"/>
                  <a:pt x="19006" y="13200"/>
                  <a:pt x="19006" y="13200"/>
                </a:cubicBezTo>
                <a:close/>
                <a:moveTo>
                  <a:pt x="18386" y="16800"/>
                </a:moveTo>
                <a:lnTo>
                  <a:pt x="15270" y="16800"/>
                </a:lnTo>
                <a:lnTo>
                  <a:pt x="15580" y="14400"/>
                </a:lnTo>
                <a:lnTo>
                  <a:pt x="18799" y="14400"/>
                </a:lnTo>
                <a:cubicBezTo>
                  <a:pt x="18799" y="14400"/>
                  <a:pt x="18386" y="16800"/>
                  <a:pt x="18386" y="16800"/>
                </a:cubicBezTo>
                <a:close/>
                <a:moveTo>
                  <a:pt x="17766" y="20400"/>
                </a:moveTo>
                <a:lnTo>
                  <a:pt x="14805" y="20400"/>
                </a:lnTo>
                <a:lnTo>
                  <a:pt x="15115" y="18000"/>
                </a:lnTo>
                <a:lnTo>
                  <a:pt x="18179" y="18000"/>
                </a:lnTo>
                <a:cubicBezTo>
                  <a:pt x="18179" y="18000"/>
                  <a:pt x="17766" y="20400"/>
                  <a:pt x="17766" y="20400"/>
                </a:cubicBezTo>
                <a:close/>
                <a:moveTo>
                  <a:pt x="11291" y="13200"/>
                </a:moveTo>
                <a:lnTo>
                  <a:pt x="11291" y="10800"/>
                </a:lnTo>
                <a:lnTo>
                  <a:pt x="15063" y="10800"/>
                </a:lnTo>
                <a:lnTo>
                  <a:pt x="14753" y="13200"/>
                </a:lnTo>
                <a:cubicBezTo>
                  <a:pt x="14753" y="13200"/>
                  <a:pt x="11291" y="13200"/>
                  <a:pt x="11291" y="13200"/>
                </a:cubicBezTo>
                <a:close/>
                <a:moveTo>
                  <a:pt x="14289" y="16800"/>
                </a:moveTo>
                <a:lnTo>
                  <a:pt x="11291" y="16800"/>
                </a:lnTo>
                <a:lnTo>
                  <a:pt x="11291" y="14400"/>
                </a:lnTo>
                <a:lnTo>
                  <a:pt x="14598" y="14400"/>
                </a:lnTo>
                <a:cubicBezTo>
                  <a:pt x="14598" y="14400"/>
                  <a:pt x="14289" y="16800"/>
                  <a:pt x="14289" y="16800"/>
                </a:cubicBezTo>
                <a:close/>
                <a:moveTo>
                  <a:pt x="13823" y="20400"/>
                </a:moveTo>
                <a:lnTo>
                  <a:pt x="11291" y="20400"/>
                </a:lnTo>
                <a:lnTo>
                  <a:pt x="11291" y="18000"/>
                </a:lnTo>
                <a:lnTo>
                  <a:pt x="14133" y="18000"/>
                </a:lnTo>
                <a:cubicBezTo>
                  <a:pt x="14133" y="18000"/>
                  <a:pt x="13823" y="20400"/>
                  <a:pt x="13823" y="20400"/>
                </a:cubicBezTo>
                <a:close/>
                <a:moveTo>
                  <a:pt x="10309" y="13200"/>
                </a:moveTo>
                <a:lnTo>
                  <a:pt x="6847" y="13200"/>
                </a:lnTo>
                <a:lnTo>
                  <a:pt x="6537" y="10800"/>
                </a:lnTo>
                <a:lnTo>
                  <a:pt x="10309" y="10800"/>
                </a:lnTo>
                <a:cubicBezTo>
                  <a:pt x="10309" y="10800"/>
                  <a:pt x="10309" y="13200"/>
                  <a:pt x="10309" y="13200"/>
                </a:cubicBezTo>
                <a:close/>
                <a:moveTo>
                  <a:pt x="10309" y="16800"/>
                </a:moveTo>
                <a:lnTo>
                  <a:pt x="7311" y="16800"/>
                </a:lnTo>
                <a:lnTo>
                  <a:pt x="7002" y="14400"/>
                </a:lnTo>
                <a:lnTo>
                  <a:pt x="10309" y="14400"/>
                </a:lnTo>
                <a:cubicBezTo>
                  <a:pt x="10309" y="14400"/>
                  <a:pt x="10309" y="16800"/>
                  <a:pt x="10309" y="16800"/>
                </a:cubicBezTo>
                <a:close/>
                <a:moveTo>
                  <a:pt x="10309" y="20400"/>
                </a:moveTo>
                <a:lnTo>
                  <a:pt x="7777" y="20400"/>
                </a:lnTo>
                <a:lnTo>
                  <a:pt x="7467" y="18000"/>
                </a:lnTo>
                <a:lnTo>
                  <a:pt x="10309" y="18000"/>
                </a:lnTo>
                <a:cubicBezTo>
                  <a:pt x="10309" y="18000"/>
                  <a:pt x="10309" y="20400"/>
                  <a:pt x="10309" y="20400"/>
                </a:cubicBezTo>
                <a:close/>
                <a:moveTo>
                  <a:pt x="3834" y="20400"/>
                </a:moveTo>
                <a:lnTo>
                  <a:pt x="3421" y="18000"/>
                </a:lnTo>
                <a:lnTo>
                  <a:pt x="6485" y="18000"/>
                </a:lnTo>
                <a:lnTo>
                  <a:pt x="6795" y="20400"/>
                </a:lnTo>
                <a:cubicBezTo>
                  <a:pt x="6795" y="20400"/>
                  <a:pt x="3834" y="20400"/>
                  <a:pt x="3834" y="20400"/>
                </a:cubicBezTo>
                <a:close/>
                <a:moveTo>
                  <a:pt x="2801" y="14400"/>
                </a:moveTo>
                <a:lnTo>
                  <a:pt x="6020" y="14400"/>
                </a:lnTo>
                <a:lnTo>
                  <a:pt x="6330" y="16800"/>
                </a:lnTo>
                <a:lnTo>
                  <a:pt x="3214" y="16800"/>
                </a:lnTo>
                <a:cubicBezTo>
                  <a:pt x="3214" y="16800"/>
                  <a:pt x="2801" y="14400"/>
                  <a:pt x="2801" y="14400"/>
                </a:cubicBezTo>
                <a:close/>
                <a:moveTo>
                  <a:pt x="2181" y="10800"/>
                </a:moveTo>
                <a:lnTo>
                  <a:pt x="5555" y="10800"/>
                </a:lnTo>
                <a:lnTo>
                  <a:pt x="5865" y="13200"/>
                </a:lnTo>
                <a:lnTo>
                  <a:pt x="2594" y="13200"/>
                </a:lnTo>
                <a:cubicBezTo>
                  <a:pt x="2594" y="13200"/>
                  <a:pt x="2181" y="10800"/>
                  <a:pt x="2181" y="10800"/>
                </a:cubicBezTo>
                <a:close/>
                <a:moveTo>
                  <a:pt x="10800" y="1320"/>
                </a:moveTo>
                <a:lnTo>
                  <a:pt x="17616" y="7200"/>
                </a:lnTo>
                <a:lnTo>
                  <a:pt x="3984" y="7200"/>
                </a:lnTo>
                <a:cubicBezTo>
                  <a:pt x="3984" y="7200"/>
                  <a:pt x="10800" y="1320"/>
                  <a:pt x="10800" y="1320"/>
                </a:cubicBezTo>
                <a:close/>
                <a:moveTo>
                  <a:pt x="20618" y="7200"/>
                </a:moveTo>
                <a:lnTo>
                  <a:pt x="19284" y="7200"/>
                </a:lnTo>
                <a:lnTo>
                  <a:pt x="11157" y="188"/>
                </a:lnTo>
                <a:lnTo>
                  <a:pt x="11155" y="190"/>
                </a:lnTo>
                <a:cubicBezTo>
                  <a:pt x="11066" y="74"/>
                  <a:pt x="10941" y="0"/>
                  <a:pt x="10800" y="0"/>
                </a:cubicBezTo>
                <a:cubicBezTo>
                  <a:pt x="10659" y="0"/>
                  <a:pt x="10534" y="74"/>
                  <a:pt x="10445" y="190"/>
                </a:cubicBezTo>
                <a:lnTo>
                  <a:pt x="10443" y="188"/>
                </a:lnTo>
                <a:lnTo>
                  <a:pt x="2316" y="7200"/>
                </a:lnTo>
                <a:lnTo>
                  <a:pt x="982" y="7200"/>
                </a:lnTo>
                <a:cubicBezTo>
                  <a:pt x="439" y="7200"/>
                  <a:pt x="0" y="7738"/>
                  <a:pt x="0" y="8400"/>
                </a:cubicBezTo>
                <a:lnTo>
                  <a:pt x="0" y="9600"/>
                </a:lnTo>
                <a:cubicBezTo>
                  <a:pt x="0" y="10262"/>
                  <a:pt x="439" y="10800"/>
                  <a:pt x="982" y="10800"/>
                </a:cubicBezTo>
                <a:lnTo>
                  <a:pt x="1178" y="10800"/>
                </a:lnTo>
                <a:lnTo>
                  <a:pt x="2960" y="21145"/>
                </a:lnTo>
                <a:lnTo>
                  <a:pt x="2969" y="21143"/>
                </a:lnTo>
                <a:cubicBezTo>
                  <a:pt x="3023" y="2140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03"/>
                  <a:pt x="18631" y="21143"/>
                </a:cubicBezTo>
                <a:lnTo>
                  <a:pt x="18640" y="21145"/>
                </a:lnTo>
                <a:lnTo>
                  <a:pt x="20422" y="10800"/>
                </a:ln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8400"/>
                </a:lnTo>
                <a:cubicBezTo>
                  <a:pt x="21600" y="7738"/>
                  <a:pt x="21160" y="7200"/>
                  <a:pt x="20618" y="7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79" name="Freeform 106">
            <a:extLst>
              <a:ext uri="{FF2B5EF4-FFF2-40B4-BE49-F238E27FC236}">
                <a16:creationId xmlns:a16="http://schemas.microsoft.com/office/drawing/2014/main" id="{4C04252F-FC35-0247-AD4B-CFEB8BBB3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3587" y="6883261"/>
            <a:ext cx="1213079" cy="1213079"/>
          </a:xfrm>
          <a:prstGeom prst="ellips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80" name="Freeform 106">
            <a:extLst>
              <a:ext uri="{FF2B5EF4-FFF2-40B4-BE49-F238E27FC236}">
                <a16:creationId xmlns:a16="http://schemas.microsoft.com/office/drawing/2014/main" id="{6F2D5716-6A47-9149-829E-EAC7DF108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3587" y="3768552"/>
            <a:ext cx="1213079" cy="1213079"/>
          </a:xfrm>
          <a:prstGeom prst="ellips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C571955-C486-B443-9D8D-719148853030}"/>
              </a:ext>
            </a:extLst>
          </p:cNvPr>
          <p:cNvSpPr txBox="1"/>
          <p:nvPr/>
        </p:nvSpPr>
        <p:spPr>
          <a:xfrm>
            <a:off x="9573261" y="7274358"/>
            <a:ext cx="75373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75%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1093791-EB7E-4442-9547-125A94F2061F}"/>
              </a:ext>
            </a:extLst>
          </p:cNvPr>
          <p:cNvSpPr txBox="1"/>
          <p:nvPr/>
        </p:nvSpPr>
        <p:spPr>
          <a:xfrm>
            <a:off x="9569252" y="4159649"/>
            <a:ext cx="76174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25%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7487D8D0-FEE7-4F47-98FA-E2F079F97E4E}"/>
              </a:ext>
            </a:extLst>
          </p:cNvPr>
          <p:cNvSpPr txBox="1">
            <a:spLocks/>
          </p:cNvSpPr>
          <p:nvPr/>
        </p:nvSpPr>
        <p:spPr>
          <a:xfrm>
            <a:off x="9248217" y="2675742"/>
            <a:ext cx="2401619" cy="615553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Sample Task 01</a:t>
            </a:r>
          </a:p>
        </p:txBody>
      </p:sp>
      <p:sp>
        <p:nvSpPr>
          <p:cNvPr id="84" name="Subtitle 2">
            <a:extLst>
              <a:ext uri="{FF2B5EF4-FFF2-40B4-BE49-F238E27FC236}">
                <a16:creationId xmlns:a16="http://schemas.microsoft.com/office/drawing/2014/main" id="{BCD302DC-9B98-2E42-A115-D2A8A1FFD7B2}"/>
              </a:ext>
            </a:extLst>
          </p:cNvPr>
          <p:cNvSpPr txBox="1">
            <a:spLocks/>
          </p:cNvSpPr>
          <p:nvPr/>
        </p:nvSpPr>
        <p:spPr>
          <a:xfrm>
            <a:off x="9248217" y="5784602"/>
            <a:ext cx="2401619" cy="615553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Sample Task 02</a:t>
            </a: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id="{7605856F-ADC2-2941-816A-50DA5407A27F}"/>
              </a:ext>
            </a:extLst>
          </p:cNvPr>
          <p:cNvSpPr txBox="1">
            <a:spLocks/>
          </p:cNvSpPr>
          <p:nvPr/>
        </p:nvSpPr>
        <p:spPr>
          <a:xfrm>
            <a:off x="10838969" y="3821663"/>
            <a:ext cx="3479673" cy="1041695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700"/>
              </a:lnSpc>
            </a:pPr>
            <a:r>
              <a:rPr lang="en-US" sz="2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86" name="Subtitle 2">
            <a:extLst>
              <a:ext uri="{FF2B5EF4-FFF2-40B4-BE49-F238E27FC236}">
                <a16:creationId xmlns:a16="http://schemas.microsoft.com/office/drawing/2014/main" id="{7F56768B-EE8D-DF47-916F-35AC1C8FCC81}"/>
              </a:ext>
            </a:extLst>
          </p:cNvPr>
          <p:cNvSpPr txBox="1">
            <a:spLocks/>
          </p:cNvSpPr>
          <p:nvPr/>
        </p:nvSpPr>
        <p:spPr>
          <a:xfrm>
            <a:off x="10838969" y="6941294"/>
            <a:ext cx="3479673" cy="1041695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700"/>
              </a:lnSpc>
            </a:pPr>
            <a:r>
              <a:rPr lang="en-US" sz="2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90" name="Subtitle 2">
            <a:extLst>
              <a:ext uri="{FF2B5EF4-FFF2-40B4-BE49-F238E27FC236}">
                <a16:creationId xmlns:a16="http://schemas.microsoft.com/office/drawing/2014/main" id="{A3796C49-F02A-8040-B811-E4F17BA22128}"/>
              </a:ext>
            </a:extLst>
          </p:cNvPr>
          <p:cNvSpPr txBox="1">
            <a:spLocks/>
          </p:cNvSpPr>
          <p:nvPr/>
        </p:nvSpPr>
        <p:spPr>
          <a:xfrm>
            <a:off x="5950749" y="8917174"/>
            <a:ext cx="2018501" cy="615553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Progress Bar</a:t>
            </a:r>
          </a:p>
        </p:txBody>
      </p:sp>
      <p:sp>
        <p:nvSpPr>
          <p:cNvPr id="55" name="Freeform 127">
            <a:extLst>
              <a:ext uri="{FF2B5EF4-FFF2-40B4-BE49-F238E27FC236}">
                <a16:creationId xmlns:a16="http://schemas.microsoft.com/office/drawing/2014/main" id="{0B2BEED8-2720-1642-BED5-2BC591864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894" y="10095749"/>
            <a:ext cx="8375446" cy="1817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6" name="Freeform 129">
            <a:extLst>
              <a:ext uri="{FF2B5EF4-FFF2-40B4-BE49-F238E27FC236}">
                <a16:creationId xmlns:a16="http://schemas.microsoft.com/office/drawing/2014/main" id="{32C12B55-552D-B644-96F2-F8C5CA911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892" y="10095749"/>
            <a:ext cx="1185419" cy="1817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A08B5B1-418F-6844-B610-D430A5ECAFC9}"/>
              </a:ext>
            </a:extLst>
          </p:cNvPr>
          <p:cNvSpPr txBox="1"/>
          <p:nvPr/>
        </p:nvSpPr>
        <p:spPr>
          <a:xfrm>
            <a:off x="6080892" y="9649537"/>
            <a:ext cx="1141659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780BC65-A79E-4E41-A03C-16F7A9F4CB8B}"/>
              </a:ext>
            </a:extLst>
          </p:cNvPr>
          <p:cNvSpPr txBox="1"/>
          <p:nvPr/>
        </p:nvSpPr>
        <p:spPr>
          <a:xfrm>
            <a:off x="13373992" y="9649537"/>
            <a:ext cx="1082348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45/200</a:t>
            </a:r>
          </a:p>
        </p:txBody>
      </p:sp>
      <p:sp>
        <p:nvSpPr>
          <p:cNvPr id="57" name="Freeform 130">
            <a:extLst>
              <a:ext uri="{FF2B5EF4-FFF2-40B4-BE49-F238E27FC236}">
                <a16:creationId xmlns:a16="http://schemas.microsoft.com/office/drawing/2014/main" id="{7FFB0B28-9BF8-7C40-9751-B858F237D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894" y="10838632"/>
            <a:ext cx="8375446" cy="1817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8" name="Freeform 132">
            <a:extLst>
              <a:ext uri="{FF2B5EF4-FFF2-40B4-BE49-F238E27FC236}">
                <a16:creationId xmlns:a16="http://schemas.microsoft.com/office/drawing/2014/main" id="{45A94E6C-C3CF-F04B-98C2-0C21F4193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892" y="10838632"/>
            <a:ext cx="4674668" cy="1817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42CDECB-0971-8146-9ABF-2DB13472A726}"/>
              </a:ext>
            </a:extLst>
          </p:cNvPr>
          <p:cNvSpPr txBox="1"/>
          <p:nvPr/>
        </p:nvSpPr>
        <p:spPr>
          <a:xfrm>
            <a:off x="6080892" y="10395207"/>
            <a:ext cx="1200970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67F599D-7E36-A249-999E-3FDC4ABC7990}"/>
              </a:ext>
            </a:extLst>
          </p:cNvPr>
          <p:cNvSpPr txBox="1"/>
          <p:nvPr/>
        </p:nvSpPr>
        <p:spPr>
          <a:xfrm>
            <a:off x="13213692" y="10395206"/>
            <a:ext cx="1242648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550/800</a:t>
            </a:r>
          </a:p>
        </p:txBody>
      </p:sp>
      <p:sp>
        <p:nvSpPr>
          <p:cNvPr id="59" name="Freeform 133">
            <a:extLst>
              <a:ext uri="{FF2B5EF4-FFF2-40B4-BE49-F238E27FC236}">
                <a16:creationId xmlns:a16="http://schemas.microsoft.com/office/drawing/2014/main" id="{DBD849E2-3CBA-9642-BCE0-1D8C91963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894" y="11583392"/>
            <a:ext cx="8375446" cy="1817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0" name="Freeform 135">
            <a:extLst>
              <a:ext uri="{FF2B5EF4-FFF2-40B4-BE49-F238E27FC236}">
                <a16:creationId xmlns:a16="http://schemas.microsoft.com/office/drawing/2014/main" id="{3670F0B7-426B-3A4B-A515-9BA39F9C7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894" y="11583392"/>
            <a:ext cx="1118580" cy="18176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7C491EB-44F2-C64E-A0FA-5B81C3516F7F}"/>
              </a:ext>
            </a:extLst>
          </p:cNvPr>
          <p:cNvSpPr txBox="1"/>
          <p:nvPr/>
        </p:nvSpPr>
        <p:spPr>
          <a:xfrm>
            <a:off x="6080892" y="11140648"/>
            <a:ext cx="1207382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7E4C1B5-EEBA-F547-824B-D233EEB945B6}"/>
              </a:ext>
            </a:extLst>
          </p:cNvPr>
          <p:cNvSpPr txBox="1"/>
          <p:nvPr/>
        </p:nvSpPr>
        <p:spPr>
          <a:xfrm>
            <a:off x="13373992" y="11138089"/>
            <a:ext cx="1082348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23/100</a:t>
            </a:r>
          </a:p>
        </p:txBody>
      </p:sp>
      <p:sp>
        <p:nvSpPr>
          <p:cNvPr id="61" name="Freeform 136">
            <a:extLst>
              <a:ext uri="{FF2B5EF4-FFF2-40B4-BE49-F238E27FC236}">
                <a16:creationId xmlns:a16="http://schemas.microsoft.com/office/drawing/2014/main" id="{E73065D7-9390-154E-A10B-EB9AB19EA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894" y="12329543"/>
            <a:ext cx="8375446" cy="1817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2" name="Freeform 138">
            <a:extLst>
              <a:ext uri="{FF2B5EF4-FFF2-40B4-BE49-F238E27FC236}">
                <a16:creationId xmlns:a16="http://schemas.microsoft.com/office/drawing/2014/main" id="{EDD907E7-68A9-B740-AB09-AF26CCBF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893" y="12329543"/>
            <a:ext cx="8113891" cy="18176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8F0C427-D264-9240-8D37-901FEE59EE85}"/>
              </a:ext>
            </a:extLst>
          </p:cNvPr>
          <p:cNvSpPr txBox="1"/>
          <p:nvPr/>
        </p:nvSpPr>
        <p:spPr>
          <a:xfrm>
            <a:off x="6080892" y="11898656"/>
            <a:ext cx="1225015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B1BB279-26CD-D44F-968D-662071D3CE31}"/>
              </a:ext>
            </a:extLst>
          </p:cNvPr>
          <p:cNvSpPr txBox="1"/>
          <p:nvPr/>
        </p:nvSpPr>
        <p:spPr>
          <a:xfrm>
            <a:off x="13053392" y="11882850"/>
            <a:ext cx="1402948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995/1000</a:t>
            </a: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951467C5-8A6D-3D48-95B8-F5747A523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8546" y="2663166"/>
            <a:ext cx="7623636" cy="5954757"/>
          </a:xfrm>
          <a:prstGeom prst="roundRect">
            <a:avLst>
              <a:gd name="adj" fmla="val 1846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72BBF251-BFD2-BC4C-88D1-5E7F50F259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61675" y="3296622"/>
            <a:ext cx="7187263" cy="0"/>
          </a:xfrm>
          <a:prstGeom prst="line">
            <a:avLst/>
          </a:prstGeom>
          <a:noFill/>
          <a:ln w="6350" cap="flat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799C839-4278-A94D-BEA1-ED24E0D1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5064" y="2971379"/>
            <a:ext cx="106686" cy="55319"/>
          </a:xfrm>
          <a:custGeom>
            <a:avLst/>
            <a:gdLst>
              <a:gd name="T0" fmla="*/ 0 w 121"/>
              <a:gd name="T1" fmla="*/ 0 h 61"/>
              <a:gd name="T2" fmla="*/ 59 w 121"/>
              <a:gd name="T3" fmla="*/ 60 h 61"/>
              <a:gd name="T4" fmla="*/ 120 w 121"/>
              <a:gd name="T5" fmla="*/ 0 h 61"/>
              <a:gd name="T6" fmla="*/ 0 w 121"/>
              <a:gd name="T7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" h="61">
                <a:moveTo>
                  <a:pt x="0" y="0"/>
                </a:moveTo>
                <a:lnTo>
                  <a:pt x="59" y="60"/>
                </a:lnTo>
                <a:lnTo>
                  <a:pt x="120" y="0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12F8A6C-0BD3-FD41-A030-6DE3307A7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3028" y="2939767"/>
            <a:ext cx="97887" cy="97894"/>
          </a:xfrm>
          <a:custGeom>
            <a:avLst/>
            <a:gdLst>
              <a:gd name="connsiteX0" fmla="*/ 14788 w 115142"/>
              <a:gd name="connsiteY0" fmla="*/ 0 h 115150"/>
              <a:gd name="connsiteX1" fmla="*/ 57572 w 115142"/>
              <a:gd name="connsiteY1" fmla="*/ 42397 h 115150"/>
              <a:gd name="connsiteX2" fmla="*/ 100354 w 115142"/>
              <a:gd name="connsiteY2" fmla="*/ 0 h 115150"/>
              <a:gd name="connsiteX3" fmla="*/ 115142 w 115142"/>
              <a:gd name="connsiteY3" fmla="*/ 15702 h 115150"/>
              <a:gd name="connsiteX4" fmla="*/ 72888 w 115142"/>
              <a:gd name="connsiteY4" fmla="*/ 57575 h 115150"/>
              <a:gd name="connsiteX5" fmla="*/ 115142 w 115142"/>
              <a:gd name="connsiteY5" fmla="*/ 99448 h 115150"/>
              <a:gd name="connsiteX6" fmla="*/ 100354 w 115142"/>
              <a:gd name="connsiteY6" fmla="*/ 115150 h 115150"/>
              <a:gd name="connsiteX7" fmla="*/ 57572 w 115142"/>
              <a:gd name="connsiteY7" fmla="*/ 72753 h 115150"/>
              <a:gd name="connsiteX8" fmla="*/ 14788 w 115142"/>
              <a:gd name="connsiteY8" fmla="*/ 115150 h 115150"/>
              <a:gd name="connsiteX9" fmla="*/ 0 w 115142"/>
              <a:gd name="connsiteY9" fmla="*/ 99448 h 115150"/>
              <a:gd name="connsiteX10" fmla="*/ 42254 w 115142"/>
              <a:gd name="connsiteY10" fmla="*/ 57575 h 115150"/>
              <a:gd name="connsiteX11" fmla="*/ 0 w 115142"/>
              <a:gd name="connsiteY11" fmla="*/ 15702 h 11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142" h="115150">
                <a:moveTo>
                  <a:pt x="14788" y="0"/>
                </a:moveTo>
                <a:lnTo>
                  <a:pt x="57572" y="42397"/>
                </a:lnTo>
                <a:lnTo>
                  <a:pt x="100354" y="0"/>
                </a:lnTo>
                <a:lnTo>
                  <a:pt x="115142" y="15702"/>
                </a:lnTo>
                <a:lnTo>
                  <a:pt x="72888" y="57575"/>
                </a:lnTo>
                <a:lnTo>
                  <a:pt x="115142" y="99448"/>
                </a:lnTo>
                <a:lnTo>
                  <a:pt x="100354" y="115150"/>
                </a:lnTo>
                <a:lnTo>
                  <a:pt x="57572" y="72753"/>
                </a:lnTo>
                <a:lnTo>
                  <a:pt x="14788" y="115150"/>
                </a:lnTo>
                <a:lnTo>
                  <a:pt x="0" y="99448"/>
                </a:lnTo>
                <a:lnTo>
                  <a:pt x="42254" y="57575"/>
                </a:lnTo>
                <a:lnTo>
                  <a:pt x="0" y="157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625AC009-1E46-7B4F-A2A2-3B38F578C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8546" y="8914282"/>
            <a:ext cx="7623636" cy="3828904"/>
          </a:xfrm>
          <a:prstGeom prst="roundRect">
            <a:avLst>
              <a:gd name="adj" fmla="val 3132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F8018842-240E-884F-81F3-804FB183F3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61675" y="9543785"/>
            <a:ext cx="7187263" cy="0"/>
          </a:xfrm>
          <a:prstGeom prst="line">
            <a:avLst/>
          </a:prstGeom>
          <a:noFill/>
          <a:ln w="6350" cap="flat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ECFB2E16-B004-5743-B806-226D50A4C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5064" y="9218539"/>
            <a:ext cx="106686" cy="55319"/>
          </a:xfrm>
          <a:custGeom>
            <a:avLst/>
            <a:gdLst>
              <a:gd name="T0" fmla="*/ 0 w 121"/>
              <a:gd name="T1" fmla="*/ 0 h 62"/>
              <a:gd name="T2" fmla="*/ 59 w 121"/>
              <a:gd name="T3" fmla="*/ 61 h 62"/>
              <a:gd name="T4" fmla="*/ 120 w 121"/>
              <a:gd name="T5" fmla="*/ 0 h 62"/>
              <a:gd name="T6" fmla="*/ 0 w 121"/>
              <a:gd name="T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" h="62">
                <a:moveTo>
                  <a:pt x="0" y="0"/>
                </a:moveTo>
                <a:lnTo>
                  <a:pt x="59" y="61"/>
                </a:lnTo>
                <a:lnTo>
                  <a:pt x="120" y="0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9B8D9D4-799C-5B46-B6D1-4B1F41AE8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3028" y="9186926"/>
            <a:ext cx="97887" cy="97896"/>
          </a:xfrm>
          <a:custGeom>
            <a:avLst/>
            <a:gdLst>
              <a:gd name="connsiteX0" fmla="*/ 14788 w 115142"/>
              <a:gd name="connsiteY0" fmla="*/ 0 h 115152"/>
              <a:gd name="connsiteX1" fmla="*/ 57572 w 115142"/>
              <a:gd name="connsiteY1" fmla="*/ 42398 h 115152"/>
              <a:gd name="connsiteX2" fmla="*/ 100354 w 115142"/>
              <a:gd name="connsiteY2" fmla="*/ 0 h 115152"/>
              <a:gd name="connsiteX3" fmla="*/ 115142 w 115142"/>
              <a:gd name="connsiteY3" fmla="*/ 14656 h 115152"/>
              <a:gd name="connsiteX4" fmla="*/ 72584 w 115142"/>
              <a:gd name="connsiteY4" fmla="*/ 57275 h 115152"/>
              <a:gd name="connsiteX5" fmla="*/ 115142 w 115142"/>
              <a:gd name="connsiteY5" fmla="*/ 99450 h 115152"/>
              <a:gd name="connsiteX6" fmla="*/ 100354 w 115142"/>
              <a:gd name="connsiteY6" fmla="*/ 115152 h 115152"/>
              <a:gd name="connsiteX7" fmla="*/ 57572 w 115142"/>
              <a:gd name="connsiteY7" fmla="*/ 72308 h 115152"/>
              <a:gd name="connsiteX8" fmla="*/ 14788 w 115142"/>
              <a:gd name="connsiteY8" fmla="*/ 115152 h 115152"/>
              <a:gd name="connsiteX9" fmla="*/ 0 w 115142"/>
              <a:gd name="connsiteY9" fmla="*/ 99450 h 115152"/>
              <a:gd name="connsiteX10" fmla="*/ 42558 w 115142"/>
              <a:gd name="connsiteY10" fmla="*/ 57275 h 115152"/>
              <a:gd name="connsiteX11" fmla="*/ 0 w 115142"/>
              <a:gd name="connsiteY11" fmla="*/ 14656 h 11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142" h="115152">
                <a:moveTo>
                  <a:pt x="14788" y="0"/>
                </a:moveTo>
                <a:lnTo>
                  <a:pt x="57572" y="42398"/>
                </a:lnTo>
                <a:lnTo>
                  <a:pt x="100354" y="0"/>
                </a:lnTo>
                <a:lnTo>
                  <a:pt x="115142" y="14656"/>
                </a:lnTo>
                <a:lnTo>
                  <a:pt x="72584" y="57275"/>
                </a:lnTo>
                <a:lnTo>
                  <a:pt x="115142" y="99450"/>
                </a:lnTo>
                <a:lnTo>
                  <a:pt x="100354" y="115152"/>
                </a:lnTo>
                <a:lnTo>
                  <a:pt x="57572" y="72308"/>
                </a:lnTo>
                <a:lnTo>
                  <a:pt x="14788" y="115152"/>
                </a:lnTo>
                <a:lnTo>
                  <a:pt x="0" y="99450"/>
                </a:lnTo>
                <a:lnTo>
                  <a:pt x="42558" y="57275"/>
                </a:lnTo>
                <a:lnTo>
                  <a:pt x="0" y="146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87" name="Subtitle 2">
            <a:extLst>
              <a:ext uri="{FF2B5EF4-FFF2-40B4-BE49-F238E27FC236}">
                <a16:creationId xmlns:a16="http://schemas.microsoft.com/office/drawing/2014/main" id="{22937DFB-9CCE-B143-933F-0ABC02D52812}"/>
              </a:ext>
            </a:extLst>
          </p:cNvPr>
          <p:cNvSpPr txBox="1">
            <a:spLocks/>
          </p:cNvSpPr>
          <p:nvPr/>
        </p:nvSpPr>
        <p:spPr>
          <a:xfrm>
            <a:off x="15261676" y="2675742"/>
            <a:ext cx="1476686" cy="615553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Calendar</a:t>
            </a:r>
          </a:p>
        </p:txBody>
      </p:sp>
      <p:sp>
        <p:nvSpPr>
          <p:cNvPr id="204" name="Freeform 82">
            <a:extLst>
              <a:ext uri="{FF2B5EF4-FFF2-40B4-BE49-F238E27FC236}">
                <a16:creationId xmlns:a16="http://schemas.microsoft.com/office/drawing/2014/main" id="{9BA4226B-9945-9C4D-B08D-245E9D598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4305" y="3607551"/>
            <a:ext cx="2588164" cy="359578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10" name="Freeform 83">
            <a:extLst>
              <a:ext uri="{FF2B5EF4-FFF2-40B4-BE49-F238E27FC236}">
                <a16:creationId xmlns:a16="http://schemas.microsoft.com/office/drawing/2014/main" id="{80E2FCDB-502B-134E-8480-3976C8B03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54332" y="3694483"/>
            <a:ext cx="181764" cy="181764"/>
          </a:xfrm>
          <a:custGeom>
            <a:avLst/>
            <a:gdLst>
              <a:gd name="T0" fmla="*/ 200 w 201"/>
              <a:gd name="T1" fmla="*/ 100 h 201"/>
              <a:gd name="T2" fmla="*/ 200 w 201"/>
              <a:gd name="T3" fmla="*/ 100 h 201"/>
              <a:gd name="T4" fmla="*/ 100 w 201"/>
              <a:gd name="T5" fmla="*/ 200 h 201"/>
              <a:gd name="T6" fmla="*/ 100 w 201"/>
              <a:gd name="T7" fmla="*/ 200 h 201"/>
              <a:gd name="T8" fmla="*/ 0 w 201"/>
              <a:gd name="T9" fmla="*/ 100 h 201"/>
              <a:gd name="T10" fmla="*/ 0 w 201"/>
              <a:gd name="T11" fmla="*/ 100 h 201"/>
              <a:gd name="T12" fmla="*/ 100 w 201"/>
              <a:gd name="T13" fmla="*/ 0 h 201"/>
              <a:gd name="T14" fmla="*/ 100 w 201"/>
              <a:gd name="T15" fmla="*/ 0 h 201"/>
              <a:gd name="T16" fmla="*/ 200 w 201"/>
              <a:gd name="T17" fmla="*/ 10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1" h="201">
                <a:moveTo>
                  <a:pt x="200" y="100"/>
                </a:moveTo>
                <a:lnTo>
                  <a:pt x="200" y="100"/>
                </a:lnTo>
                <a:cubicBezTo>
                  <a:pt x="200" y="155"/>
                  <a:pt x="155" y="200"/>
                  <a:pt x="100" y="200"/>
                </a:cubicBezTo>
                <a:lnTo>
                  <a:pt x="100" y="200"/>
                </a:lnTo>
                <a:cubicBezTo>
                  <a:pt x="45" y="200"/>
                  <a:pt x="0" y="155"/>
                  <a:pt x="0" y="100"/>
                </a:cubicBezTo>
                <a:lnTo>
                  <a:pt x="0" y="100"/>
                </a:lnTo>
                <a:cubicBezTo>
                  <a:pt x="0" y="44"/>
                  <a:pt x="45" y="0"/>
                  <a:pt x="100" y="0"/>
                </a:cubicBezTo>
                <a:lnTo>
                  <a:pt x="100" y="0"/>
                </a:lnTo>
                <a:cubicBezTo>
                  <a:pt x="155" y="0"/>
                  <a:pt x="200" y="44"/>
                  <a:pt x="200" y="10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CDCACA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11" name="Freeform 85">
            <a:extLst>
              <a:ext uri="{FF2B5EF4-FFF2-40B4-BE49-F238E27FC236}">
                <a16:creationId xmlns:a16="http://schemas.microsoft.com/office/drawing/2014/main" id="{682AC6DA-5F29-074E-A2BD-DD1233373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602" y="3745851"/>
            <a:ext cx="55319" cy="79028"/>
          </a:xfrm>
          <a:custGeom>
            <a:avLst/>
            <a:gdLst>
              <a:gd name="T0" fmla="*/ 60 w 61"/>
              <a:gd name="T1" fmla="*/ 0 h 88"/>
              <a:gd name="T2" fmla="*/ 0 w 61"/>
              <a:gd name="T3" fmla="*/ 44 h 88"/>
              <a:gd name="T4" fmla="*/ 60 w 61"/>
              <a:gd name="T5" fmla="*/ 87 h 88"/>
              <a:gd name="T6" fmla="*/ 60 w 61"/>
              <a:gd name="T7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" h="88">
                <a:moveTo>
                  <a:pt x="60" y="0"/>
                </a:moveTo>
                <a:lnTo>
                  <a:pt x="0" y="44"/>
                </a:lnTo>
                <a:lnTo>
                  <a:pt x="60" y="87"/>
                </a:lnTo>
                <a:lnTo>
                  <a:pt x="60" y="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CDCACA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08" name="Freeform 84">
            <a:extLst>
              <a:ext uri="{FF2B5EF4-FFF2-40B4-BE49-F238E27FC236}">
                <a16:creationId xmlns:a16="http://schemas.microsoft.com/office/drawing/2014/main" id="{1D9DAAB1-3012-504A-AE73-320C493AA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4632" y="3694483"/>
            <a:ext cx="181764" cy="181764"/>
          </a:xfrm>
          <a:custGeom>
            <a:avLst/>
            <a:gdLst>
              <a:gd name="T0" fmla="*/ 201 w 202"/>
              <a:gd name="T1" fmla="*/ 100 h 201"/>
              <a:gd name="T2" fmla="*/ 201 w 202"/>
              <a:gd name="T3" fmla="*/ 100 h 201"/>
              <a:gd name="T4" fmla="*/ 101 w 202"/>
              <a:gd name="T5" fmla="*/ 200 h 201"/>
              <a:gd name="T6" fmla="*/ 101 w 202"/>
              <a:gd name="T7" fmla="*/ 200 h 201"/>
              <a:gd name="T8" fmla="*/ 0 w 202"/>
              <a:gd name="T9" fmla="*/ 100 h 201"/>
              <a:gd name="T10" fmla="*/ 0 w 202"/>
              <a:gd name="T11" fmla="*/ 100 h 201"/>
              <a:gd name="T12" fmla="*/ 101 w 202"/>
              <a:gd name="T13" fmla="*/ 0 h 201"/>
              <a:gd name="T14" fmla="*/ 101 w 202"/>
              <a:gd name="T15" fmla="*/ 0 h 201"/>
              <a:gd name="T16" fmla="*/ 201 w 202"/>
              <a:gd name="T17" fmla="*/ 10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201">
                <a:moveTo>
                  <a:pt x="201" y="100"/>
                </a:moveTo>
                <a:lnTo>
                  <a:pt x="201" y="100"/>
                </a:lnTo>
                <a:cubicBezTo>
                  <a:pt x="201" y="155"/>
                  <a:pt x="155" y="200"/>
                  <a:pt x="101" y="200"/>
                </a:cubicBezTo>
                <a:lnTo>
                  <a:pt x="101" y="200"/>
                </a:lnTo>
                <a:cubicBezTo>
                  <a:pt x="45" y="200"/>
                  <a:pt x="0" y="155"/>
                  <a:pt x="0" y="100"/>
                </a:cubicBezTo>
                <a:lnTo>
                  <a:pt x="0" y="100"/>
                </a:lnTo>
                <a:cubicBezTo>
                  <a:pt x="0" y="44"/>
                  <a:pt x="45" y="0"/>
                  <a:pt x="101" y="0"/>
                </a:cubicBezTo>
                <a:lnTo>
                  <a:pt x="101" y="0"/>
                </a:lnTo>
                <a:cubicBezTo>
                  <a:pt x="155" y="0"/>
                  <a:pt x="201" y="44"/>
                  <a:pt x="201" y="10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CDCACA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09" name="Freeform 86">
            <a:extLst>
              <a:ext uri="{FF2B5EF4-FFF2-40B4-BE49-F238E27FC236}">
                <a16:creationId xmlns:a16="http://schemas.microsoft.com/office/drawing/2014/main" id="{86F7FD91-1455-A04D-802B-11849A3B1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1804" y="3745851"/>
            <a:ext cx="55319" cy="79028"/>
          </a:xfrm>
          <a:custGeom>
            <a:avLst/>
            <a:gdLst>
              <a:gd name="T0" fmla="*/ 0 w 61"/>
              <a:gd name="T1" fmla="*/ 87 h 88"/>
              <a:gd name="T2" fmla="*/ 60 w 61"/>
              <a:gd name="T3" fmla="*/ 44 h 88"/>
              <a:gd name="T4" fmla="*/ 0 w 61"/>
              <a:gd name="T5" fmla="*/ 0 h 88"/>
              <a:gd name="T6" fmla="*/ 0 w 61"/>
              <a:gd name="T7" fmla="*/ 8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" h="88">
                <a:moveTo>
                  <a:pt x="0" y="87"/>
                </a:moveTo>
                <a:lnTo>
                  <a:pt x="60" y="44"/>
                </a:lnTo>
                <a:lnTo>
                  <a:pt x="0" y="0"/>
                </a:lnTo>
                <a:lnTo>
                  <a:pt x="0" y="87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CDCACA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D1F5AE12-F11B-274E-A86D-EDAA7D7E9771}"/>
              </a:ext>
            </a:extLst>
          </p:cNvPr>
          <p:cNvSpPr txBox="1"/>
          <p:nvPr/>
        </p:nvSpPr>
        <p:spPr>
          <a:xfrm>
            <a:off x="17896702" y="3569743"/>
            <a:ext cx="189667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Oct 27, 2020</a:t>
            </a:r>
          </a:p>
        </p:txBody>
      </p:sp>
      <p:sp>
        <p:nvSpPr>
          <p:cNvPr id="119" name="Freeform 40">
            <a:extLst>
              <a:ext uri="{FF2B5EF4-FFF2-40B4-BE49-F238E27FC236}">
                <a16:creationId xmlns:a16="http://schemas.microsoft.com/office/drawing/2014/main" id="{A9AD4D06-4527-B04D-B811-034CC3184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286" y="4235825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0" name="Freeform 41">
            <a:extLst>
              <a:ext uri="{FF2B5EF4-FFF2-40B4-BE49-F238E27FC236}">
                <a16:creationId xmlns:a16="http://schemas.microsoft.com/office/drawing/2014/main" id="{78C8AA88-CC13-ED42-B4D0-EC7AD83E0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2288" y="4235825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1" name="Freeform 42">
            <a:extLst>
              <a:ext uri="{FF2B5EF4-FFF2-40B4-BE49-F238E27FC236}">
                <a16:creationId xmlns:a16="http://schemas.microsoft.com/office/drawing/2014/main" id="{23FC1B8C-D6DC-1B44-A5AE-1BD72D9AB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8863" y="4235825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2" name="Freeform 43">
            <a:extLst>
              <a:ext uri="{FF2B5EF4-FFF2-40B4-BE49-F238E27FC236}">
                <a16:creationId xmlns:a16="http://schemas.microsoft.com/office/drawing/2014/main" id="{C303AB7A-374F-5F43-861B-EE6ACB468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9865" y="4235825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3" name="Freeform 44">
            <a:extLst>
              <a:ext uri="{FF2B5EF4-FFF2-40B4-BE49-F238E27FC236}">
                <a16:creationId xmlns:a16="http://schemas.microsoft.com/office/drawing/2014/main" id="{7D5CF3FE-924D-F245-BCA3-C75FE7BB9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6437" y="4235825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4" name="Freeform 45">
            <a:extLst>
              <a:ext uri="{FF2B5EF4-FFF2-40B4-BE49-F238E27FC236}">
                <a16:creationId xmlns:a16="http://schemas.microsoft.com/office/drawing/2014/main" id="{CE543DEC-238C-D848-8E35-30CCCDB36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7439" y="4235825"/>
            <a:ext cx="921002" cy="632223"/>
          </a:xfrm>
          <a:custGeom>
            <a:avLst/>
            <a:gdLst>
              <a:gd name="T0" fmla="*/ 916 w 917"/>
              <a:gd name="T1" fmla="*/ 703 h 704"/>
              <a:gd name="T2" fmla="*/ 0 w 917"/>
              <a:gd name="T3" fmla="*/ 703 h 704"/>
              <a:gd name="T4" fmla="*/ 0 w 917"/>
              <a:gd name="T5" fmla="*/ 0 h 704"/>
              <a:gd name="T6" fmla="*/ 916 w 917"/>
              <a:gd name="T7" fmla="*/ 0 h 704"/>
              <a:gd name="T8" fmla="*/ 916 w 917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704">
                <a:moveTo>
                  <a:pt x="916" y="703"/>
                </a:moveTo>
                <a:lnTo>
                  <a:pt x="0" y="703"/>
                </a:lnTo>
                <a:lnTo>
                  <a:pt x="0" y="0"/>
                </a:lnTo>
                <a:lnTo>
                  <a:pt x="916" y="0"/>
                </a:lnTo>
                <a:lnTo>
                  <a:pt x="916" y="703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5" name="Freeform 46">
            <a:extLst>
              <a:ext uri="{FF2B5EF4-FFF2-40B4-BE49-F238E27FC236}">
                <a16:creationId xmlns:a16="http://schemas.microsoft.com/office/drawing/2014/main" id="{A4E09E5D-06AC-ED44-A511-A86BD3D9E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441" y="4235825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6" name="Freeform 47">
            <a:extLst>
              <a:ext uri="{FF2B5EF4-FFF2-40B4-BE49-F238E27FC236}">
                <a16:creationId xmlns:a16="http://schemas.microsoft.com/office/drawing/2014/main" id="{2EF6CEC3-0588-B841-A241-4488D936A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286" y="4864096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7" name="Freeform 48">
            <a:extLst>
              <a:ext uri="{FF2B5EF4-FFF2-40B4-BE49-F238E27FC236}">
                <a16:creationId xmlns:a16="http://schemas.microsoft.com/office/drawing/2014/main" id="{3879EA24-A595-4C4F-9CB1-0DA55DBF2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2288" y="4864096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8" name="Freeform 49">
            <a:extLst>
              <a:ext uri="{FF2B5EF4-FFF2-40B4-BE49-F238E27FC236}">
                <a16:creationId xmlns:a16="http://schemas.microsoft.com/office/drawing/2014/main" id="{1A8B18EA-198D-964F-8625-07AB7BD9C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8863" y="4864096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9" name="Freeform 50">
            <a:extLst>
              <a:ext uri="{FF2B5EF4-FFF2-40B4-BE49-F238E27FC236}">
                <a16:creationId xmlns:a16="http://schemas.microsoft.com/office/drawing/2014/main" id="{BBA02A05-8004-5A47-9D7B-D39D0FF7D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9865" y="4864096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0" name="Freeform 51">
            <a:extLst>
              <a:ext uri="{FF2B5EF4-FFF2-40B4-BE49-F238E27FC236}">
                <a16:creationId xmlns:a16="http://schemas.microsoft.com/office/drawing/2014/main" id="{D1A4CCCC-01DD-EB41-8795-F3F01951A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6437" y="4864096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1" name="Freeform 52">
            <a:extLst>
              <a:ext uri="{FF2B5EF4-FFF2-40B4-BE49-F238E27FC236}">
                <a16:creationId xmlns:a16="http://schemas.microsoft.com/office/drawing/2014/main" id="{41D6C0DF-52BC-E549-A886-BDEC00D26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7439" y="4864096"/>
            <a:ext cx="921002" cy="632223"/>
          </a:xfrm>
          <a:custGeom>
            <a:avLst/>
            <a:gdLst>
              <a:gd name="T0" fmla="*/ 916 w 917"/>
              <a:gd name="T1" fmla="*/ 703 h 704"/>
              <a:gd name="T2" fmla="*/ 0 w 917"/>
              <a:gd name="T3" fmla="*/ 703 h 704"/>
              <a:gd name="T4" fmla="*/ 0 w 917"/>
              <a:gd name="T5" fmla="*/ 0 h 704"/>
              <a:gd name="T6" fmla="*/ 916 w 917"/>
              <a:gd name="T7" fmla="*/ 0 h 704"/>
              <a:gd name="T8" fmla="*/ 916 w 917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704">
                <a:moveTo>
                  <a:pt x="916" y="703"/>
                </a:moveTo>
                <a:lnTo>
                  <a:pt x="0" y="703"/>
                </a:lnTo>
                <a:lnTo>
                  <a:pt x="0" y="0"/>
                </a:lnTo>
                <a:lnTo>
                  <a:pt x="916" y="0"/>
                </a:lnTo>
                <a:lnTo>
                  <a:pt x="916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2" name="Freeform 53">
            <a:extLst>
              <a:ext uri="{FF2B5EF4-FFF2-40B4-BE49-F238E27FC236}">
                <a16:creationId xmlns:a16="http://schemas.microsoft.com/office/drawing/2014/main" id="{E8D8CF2A-D87A-1045-9617-45C53AAB2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441" y="4864096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3" name="Freeform 54">
            <a:extLst>
              <a:ext uri="{FF2B5EF4-FFF2-40B4-BE49-F238E27FC236}">
                <a16:creationId xmlns:a16="http://schemas.microsoft.com/office/drawing/2014/main" id="{71E6DD39-69F9-204A-9A29-D7A446989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286" y="6124593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4" name="Freeform 55">
            <a:extLst>
              <a:ext uri="{FF2B5EF4-FFF2-40B4-BE49-F238E27FC236}">
                <a16:creationId xmlns:a16="http://schemas.microsoft.com/office/drawing/2014/main" id="{95D16565-E20A-2340-BDF3-442275528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2288" y="6124593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5" name="Freeform 56">
            <a:extLst>
              <a:ext uri="{FF2B5EF4-FFF2-40B4-BE49-F238E27FC236}">
                <a16:creationId xmlns:a16="http://schemas.microsoft.com/office/drawing/2014/main" id="{272878A4-6EED-C24B-A4AE-441DC1E0A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8863" y="6124593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6" name="Freeform 57">
            <a:extLst>
              <a:ext uri="{FF2B5EF4-FFF2-40B4-BE49-F238E27FC236}">
                <a16:creationId xmlns:a16="http://schemas.microsoft.com/office/drawing/2014/main" id="{3984E58D-E073-1F4E-ACDD-A170D1B5C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9865" y="6124593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7" name="Freeform 58">
            <a:extLst>
              <a:ext uri="{FF2B5EF4-FFF2-40B4-BE49-F238E27FC236}">
                <a16:creationId xmlns:a16="http://schemas.microsoft.com/office/drawing/2014/main" id="{EEEF2A63-D0C9-EA47-92C1-F1F064B25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6437" y="6124593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8" name="Freeform 59">
            <a:extLst>
              <a:ext uri="{FF2B5EF4-FFF2-40B4-BE49-F238E27FC236}">
                <a16:creationId xmlns:a16="http://schemas.microsoft.com/office/drawing/2014/main" id="{09A1090B-3F50-344A-83E6-A7CBA946D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7439" y="6124593"/>
            <a:ext cx="921002" cy="632223"/>
          </a:xfrm>
          <a:custGeom>
            <a:avLst/>
            <a:gdLst>
              <a:gd name="T0" fmla="*/ 916 w 917"/>
              <a:gd name="T1" fmla="*/ 703 h 704"/>
              <a:gd name="T2" fmla="*/ 0 w 917"/>
              <a:gd name="T3" fmla="*/ 703 h 704"/>
              <a:gd name="T4" fmla="*/ 0 w 917"/>
              <a:gd name="T5" fmla="*/ 0 h 704"/>
              <a:gd name="T6" fmla="*/ 916 w 917"/>
              <a:gd name="T7" fmla="*/ 0 h 704"/>
              <a:gd name="T8" fmla="*/ 916 w 917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704">
                <a:moveTo>
                  <a:pt x="916" y="703"/>
                </a:moveTo>
                <a:lnTo>
                  <a:pt x="0" y="703"/>
                </a:lnTo>
                <a:lnTo>
                  <a:pt x="0" y="0"/>
                </a:lnTo>
                <a:lnTo>
                  <a:pt x="916" y="0"/>
                </a:lnTo>
                <a:lnTo>
                  <a:pt x="916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9" name="Freeform 60">
            <a:extLst>
              <a:ext uri="{FF2B5EF4-FFF2-40B4-BE49-F238E27FC236}">
                <a16:creationId xmlns:a16="http://schemas.microsoft.com/office/drawing/2014/main" id="{24DEFDE6-9A97-7846-9746-674593A54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441" y="6124593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0" name="Freeform 61">
            <a:extLst>
              <a:ext uri="{FF2B5EF4-FFF2-40B4-BE49-F238E27FC236}">
                <a16:creationId xmlns:a16="http://schemas.microsoft.com/office/drawing/2014/main" id="{D217768B-3C6B-F043-9E62-BAA0AB627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286" y="6752865"/>
            <a:ext cx="921002" cy="628273"/>
          </a:xfrm>
          <a:custGeom>
            <a:avLst/>
            <a:gdLst>
              <a:gd name="T0" fmla="*/ 915 w 916"/>
              <a:gd name="T1" fmla="*/ 701 h 702"/>
              <a:gd name="T2" fmla="*/ 0 w 916"/>
              <a:gd name="T3" fmla="*/ 701 h 702"/>
              <a:gd name="T4" fmla="*/ 0 w 916"/>
              <a:gd name="T5" fmla="*/ 0 h 702"/>
              <a:gd name="T6" fmla="*/ 915 w 916"/>
              <a:gd name="T7" fmla="*/ 0 h 702"/>
              <a:gd name="T8" fmla="*/ 915 w 916"/>
              <a:gd name="T9" fmla="*/ 701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2">
                <a:moveTo>
                  <a:pt x="915" y="701"/>
                </a:moveTo>
                <a:lnTo>
                  <a:pt x="0" y="701"/>
                </a:lnTo>
                <a:lnTo>
                  <a:pt x="0" y="0"/>
                </a:lnTo>
                <a:lnTo>
                  <a:pt x="915" y="0"/>
                </a:lnTo>
                <a:lnTo>
                  <a:pt x="915" y="701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1" name="Freeform 62">
            <a:extLst>
              <a:ext uri="{FF2B5EF4-FFF2-40B4-BE49-F238E27FC236}">
                <a16:creationId xmlns:a16="http://schemas.microsoft.com/office/drawing/2014/main" id="{A1524994-EC16-3441-8871-58F023671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2288" y="6752865"/>
            <a:ext cx="921002" cy="628273"/>
          </a:xfrm>
          <a:custGeom>
            <a:avLst/>
            <a:gdLst>
              <a:gd name="T0" fmla="*/ 915 w 916"/>
              <a:gd name="T1" fmla="*/ 701 h 702"/>
              <a:gd name="T2" fmla="*/ 0 w 916"/>
              <a:gd name="T3" fmla="*/ 701 h 702"/>
              <a:gd name="T4" fmla="*/ 0 w 916"/>
              <a:gd name="T5" fmla="*/ 0 h 702"/>
              <a:gd name="T6" fmla="*/ 915 w 916"/>
              <a:gd name="T7" fmla="*/ 0 h 702"/>
              <a:gd name="T8" fmla="*/ 915 w 916"/>
              <a:gd name="T9" fmla="*/ 701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2">
                <a:moveTo>
                  <a:pt x="915" y="701"/>
                </a:moveTo>
                <a:lnTo>
                  <a:pt x="0" y="701"/>
                </a:lnTo>
                <a:lnTo>
                  <a:pt x="0" y="0"/>
                </a:lnTo>
                <a:lnTo>
                  <a:pt x="915" y="0"/>
                </a:lnTo>
                <a:lnTo>
                  <a:pt x="915" y="701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2" name="Freeform 63">
            <a:extLst>
              <a:ext uri="{FF2B5EF4-FFF2-40B4-BE49-F238E27FC236}">
                <a16:creationId xmlns:a16="http://schemas.microsoft.com/office/drawing/2014/main" id="{5340B8FB-610E-9D41-B3AE-6C0EB2349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8863" y="6752865"/>
            <a:ext cx="921002" cy="628273"/>
          </a:xfrm>
          <a:custGeom>
            <a:avLst/>
            <a:gdLst>
              <a:gd name="T0" fmla="*/ 915 w 916"/>
              <a:gd name="T1" fmla="*/ 701 h 702"/>
              <a:gd name="T2" fmla="*/ 0 w 916"/>
              <a:gd name="T3" fmla="*/ 701 h 702"/>
              <a:gd name="T4" fmla="*/ 0 w 916"/>
              <a:gd name="T5" fmla="*/ 0 h 702"/>
              <a:gd name="T6" fmla="*/ 915 w 916"/>
              <a:gd name="T7" fmla="*/ 0 h 702"/>
              <a:gd name="T8" fmla="*/ 915 w 916"/>
              <a:gd name="T9" fmla="*/ 701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2">
                <a:moveTo>
                  <a:pt x="915" y="701"/>
                </a:moveTo>
                <a:lnTo>
                  <a:pt x="0" y="701"/>
                </a:lnTo>
                <a:lnTo>
                  <a:pt x="0" y="0"/>
                </a:lnTo>
                <a:lnTo>
                  <a:pt x="915" y="0"/>
                </a:lnTo>
                <a:lnTo>
                  <a:pt x="915" y="701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3" name="Freeform 64">
            <a:extLst>
              <a:ext uri="{FF2B5EF4-FFF2-40B4-BE49-F238E27FC236}">
                <a16:creationId xmlns:a16="http://schemas.microsoft.com/office/drawing/2014/main" id="{97036D48-24E9-4548-849F-738261153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9865" y="6752865"/>
            <a:ext cx="921002" cy="628273"/>
          </a:xfrm>
          <a:custGeom>
            <a:avLst/>
            <a:gdLst>
              <a:gd name="T0" fmla="*/ 915 w 916"/>
              <a:gd name="T1" fmla="*/ 701 h 702"/>
              <a:gd name="T2" fmla="*/ 0 w 916"/>
              <a:gd name="T3" fmla="*/ 701 h 702"/>
              <a:gd name="T4" fmla="*/ 0 w 916"/>
              <a:gd name="T5" fmla="*/ 0 h 702"/>
              <a:gd name="T6" fmla="*/ 915 w 916"/>
              <a:gd name="T7" fmla="*/ 0 h 702"/>
              <a:gd name="T8" fmla="*/ 915 w 916"/>
              <a:gd name="T9" fmla="*/ 701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2">
                <a:moveTo>
                  <a:pt x="915" y="701"/>
                </a:moveTo>
                <a:lnTo>
                  <a:pt x="0" y="701"/>
                </a:lnTo>
                <a:lnTo>
                  <a:pt x="0" y="0"/>
                </a:lnTo>
                <a:lnTo>
                  <a:pt x="915" y="0"/>
                </a:lnTo>
                <a:lnTo>
                  <a:pt x="915" y="701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4" name="Freeform 65">
            <a:extLst>
              <a:ext uri="{FF2B5EF4-FFF2-40B4-BE49-F238E27FC236}">
                <a16:creationId xmlns:a16="http://schemas.microsoft.com/office/drawing/2014/main" id="{ABD33134-0493-214E-8ED1-B3C7B4E24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6437" y="6752865"/>
            <a:ext cx="921002" cy="628273"/>
          </a:xfrm>
          <a:custGeom>
            <a:avLst/>
            <a:gdLst>
              <a:gd name="T0" fmla="*/ 915 w 916"/>
              <a:gd name="T1" fmla="*/ 701 h 702"/>
              <a:gd name="T2" fmla="*/ 0 w 916"/>
              <a:gd name="T3" fmla="*/ 701 h 702"/>
              <a:gd name="T4" fmla="*/ 0 w 916"/>
              <a:gd name="T5" fmla="*/ 0 h 702"/>
              <a:gd name="T6" fmla="*/ 915 w 916"/>
              <a:gd name="T7" fmla="*/ 0 h 702"/>
              <a:gd name="T8" fmla="*/ 915 w 916"/>
              <a:gd name="T9" fmla="*/ 701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2">
                <a:moveTo>
                  <a:pt x="915" y="701"/>
                </a:moveTo>
                <a:lnTo>
                  <a:pt x="0" y="701"/>
                </a:lnTo>
                <a:lnTo>
                  <a:pt x="0" y="0"/>
                </a:lnTo>
                <a:lnTo>
                  <a:pt x="915" y="0"/>
                </a:lnTo>
                <a:lnTo>
                  <a:pt x="915" y="701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5" name="Freeform 66">
            <a:extLst>
              <a:ext uri="{FF2B5EF4-FFF2-40B4-BE49-F238E27FC236}">
                <a16:creationId xmlns:a16="http://schemas.microsoft.com/office/drawing/2014/main" id="{D4EA336E-CD33-A547-8422-3AB787C16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7439" y="6752865"/>
            <a:ext cx="921002" cy="628273"/>
          </a:xfrm>
          <a:custGeom>
            <a:avLst/>
            <a:gdLst>
              <a:gd name="T0" fmla="*/ 916 w 917"/>
              <a:gd name="T1" fmla="*/ 701 h 702"/>
              <a:gd name="T2" fmla="*/ 0 w 917"/>
              <a:gd name="T3" fmla="*/ 701 h 702"/>
              <a:gd name="T4" fmla="*/ 0 w 917"/>
              <a:gd name="T5" fmla="*/ 0 h 702"/>
              <a:gd name="T6" fmla="*/ 916 w 917"/>
              <a:gd name="T7" fmla="*/ 0 h 702"/>
              <a:gd name="T8" fmla="*/ 916 w 917"/>
              <a:gd name="T9" fmla="*/ 701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702">
                <a:moveTo>
                  <a:pt x="916" y="701"/>
                </a:moveTo>
                <a:lnTo>
                  <a:pt x="0" y="701"/>
                </a:lnTo>
                <a:lnTo>
                  <a:pt x="0" y="0"/>
                </a:lnTo>
                <a:lnTo>
                  <a:pt x="916" y="0"/>
                </a:lnTo>
                <a:lnTo>
                  <a:pt x="916" y="701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6" name="Freeform 67">
            <a:extLst>
              <a:ext uri="{FF2B5EF4-FFF2-40B4-BE49-F238E27FC236}">
                <a16:creationId xmlns:a16="http://schemas.microsoft.com/office/drawing/2014/main" id="{D359F8B0-5653-8F43-8D4F-ACC515379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441" y="6752865"/>
            <a:ext cx="921002" cy="628273"/>
          </a:xfrm>
          <a:custGeom>
            <a:avLst/>
            <a:gdLst>
              <a:gd name="T0" fmla="*/ 915 w 916"/>
              <a:gd name="T1" fmla="*/ 701 h 702"/>
              <a:gd name="T2" fmla="*/ 0 w 916"/>
              <a:gd name="T3" fmla="*/ 701 h 702"/>
              <a:gd name="T4" fmla="*/ 0 w 916"/>
              <a:gd name="T5" fmla="*/ 0 h 702"/>
              <a:gd name="T6" fmla="*/ 915 w 916"/>
              <a:gd name="T7" fmla="*/ 0 h 702"/>
              <a:gd name="T8" fmla="*/ 915 w 916"/>
              <a:gd name="T9" fmla="*/ 701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2">
                <a:moveTo>
                  <a:pt x="915" y="701"/>
                </a:moveTo>
                <a:lnTo>
                  <a:pt x="0" y="701"/>
                </a:lnTo>
                <a:lnTo>
                  <a:pt x="0" y="0"/>
                </a:lnTo>
                <a:lnTo>
                  <a:pt x="915" y="0"/>
                </a:lnTo>
                <a:lnTo>
                  <a:pt x="915" y="701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7" name="Freeform 68">
            <a:extLst>
              <a:ext uri="{FF2B5EF4-FFF2-40B4-BE49-F238E27FC236}">
                <a16:creationId xmlns:a16="http://schemas.microsoft.com/office/drawing/2014/main" id="{27C397D9-039C-344C-8EE2-7C85D0788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286" y="7381138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8" name="Freeform 69">
            <a:extLst>
              <a:ext uri="{FF2B5EF4-FFF2-40B4-BE49-F238E27FC236}">
                <a16:creationId xmlns:a16="http://schemas.microsoft.com/office/drawing/2014/main" id="{AB23C7A8-3CF2-8848-BFB4-05DBD1142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2288" y="7381138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solidFill>
            <a:schemeClr val="accent3"/>
          </a:solidFill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9" name="Freeform 70">
            <a:extLst>
              <a:ext uri="{FF2B5EF4-FFF2-40B4-BE49-F238E27FC236}">
                <a16:creationId xmlns:a16="http://schemas.microsoft.com/office/drawing/2014/main" id="{E535D30F-5B73-A745-9752-30DA7C5E1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8863" y="7381138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0" name="Freeform 71">
            <a:extLst>
              <a:ext uri="{FF2B5EF4-FFF2-40B4-BE49-F238E27FC236}">
                <a16:creationId xmlns:a16="http://schemas.microsoft.com/office/drawing/2014/main" id="{98BBD5A9-3597-6645-8676-4A19C4F8C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9865" y="7381138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1" name="Freeform 72">
            <a:extLst>
              <a:ext uri="{FF2B5EF4-FFF2-40B4-BE49-F238E27FC236}">
                <a16:creationId xmlns:a16="http://schemas.microsoft.com/office/drawing/2014/main" id="{1F17A109-0B20-DA4E-AA7A-03099DB89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6437" y="7381138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2" name="Freeform 73">
            <a:extLst>
              <a:ext uri="{FF2B5EF4-FFF2-40B4-BE49-F238E27FC236}">
                <a16:creationId xmlns:a16="http://schemas.microsoft.com/office/drawing/2014/main" id="{25A90B35-2F20-454D-AF6D-2C629A73F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7439" y="7381138"/>
            <a:ext cx="921002" cy="632223"/>
          </a:xfrm>
          <a:custGeom>
            <a:avLst/>
            <a:gdLst>
              <a:gd name="T0" fmla="*/ 916 w 917"/>
              <a:gd name="T1" fmla="*/ 703 h 704"/>
              <a:gd name="T2" fmla="*/ 0 w 917"/>
              <a:gd name="T3" fmla="*/ 703 h 704"/>
              <a:gd name="T4" fmla="*/ 0 w 917"/>
              <a:gd name="T5" fmla="*/ 0 h 704"/>
              <a:gd name="T6" fmla="*/ 916 w 917"/>
              <a:gd name="T7" fmla="*/ 0 h 704"/>
              <a:gd name="T8" fmla="*/ 916 w 917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704">
                <a:moveTo>
                  <a:pt x="916" y="703"/>
                </a:moveTo>
                <a:lnTo>
                  <a:pt x="0" y="703"/>
                </a:lnTo>
                <a:lnTo>
                  <a:pt x="0" y="0"/>
                </a:lnTo>
                <a:lnTo>
                  <a:pt x="916" y="0"/>
                </a:lnTo>
                <a:lnTo>
                  <a:pt x="916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3" name="Freeform 74">
            <a:extLst>
              <a:ext uri="{FF2B5EF4-FFF2-40B4-BE49-F238E27FC236}">
                <a16:creationId xmlns:a16="http://schemas.microsoft.com/office/drawing/2014/main" id="{B5CFAFC3-C780-5347-A571-CB9B22467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441" y="7381138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4" name="Freeform 75">
            <a:extLst>
              <a:ext uri="{FF2B5EF4-FFF2-40B4-BE49-F238E27FC236}">
                <a16:creationId xmlns:a16="http://schemas.microsoft.com/office/drawing/2014/main" id="{F442AEE0-50CA-224A-A5EB-B8A6A93AE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286" y="5492370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5" name="Freeform 76">
            <a:extLst>
              <a:ext uri="{FF2B5EF4-FFF2-40B4-BE49-F238E27FC236}">
                <a16:creationId xmlns:a16="http://schemas.microsoft.com/office/drawing/2014/main" id="{0E4BA533-8FF0-8047-875A-504407253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2288" y="5492370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6" name="Freeform 77">
            <a:extLst>
              <a:ext uri="{FF2B5EF4-FFF2-40B4-BE49-F238E27FC236}">
                <a16:creationId xmlns:a16="http://schemas.microsoft.com/office/drawing/2014/main" id="{CBD77217-82CE-3447-993D-79E24B423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8863" y="5492370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7" name="Freeform 78">
            <a:extLst>
              <a:ext uri="{FF2B5EF4-FFF2-40B4-BE49-F238E27FC236}">
                <a16:creationId xmlns:a16="http://schemas.microsoft.com/office/drawing/2014/main" id="{050F00E3-AF0A-BD43-88C4-C2FB3503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9865" y="5492370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8" name="Freeform 79">
            <a:extLst>
              <a:ext uri="{FF2B5EF4-FFF2-40B4-BE49-F238E27FC236}">
                <a16:creationId xmlns:a16="http://schemas.microsoft.com/office/drawing/2014/main" id="{4518BCA4-2D4A-D84E-A5C0-849616A2E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6437" y="5492370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9" name="Freeform 80">
            <a:extLst>
              <a:ext uri="{FF2B5EF4-FFF2-40B4-BE49-F238E27FC236}">
                <a16:creationId xmlns:a16="http://schemas.microsoft.com/office/drawing/2014/main" id="{797D78A7-B761-7744-9C83-3B92C37D6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7439" y="5492370"/>
            <a:ext cx="921002" cy="632223"/>
          </a:xfrm>
          <a:custGeom>
            <a:avLst/>
            <a:gdLst>
              <a:gd name="T0" fmla="*/ 916 w 917"/>
              <a:gd name="T1" fmla="*/ 703 h 704"/>
              <a:gd name="T2" fmla="*/ 0 w 917"/>
              <a:gd name="T3" fmla="*/ 703 h 704"/>
              <a:gd name="T4" fmla="*/ 0 w 917"/>
              <a:gd name="T5" fmla="*/ 0 h 704"/>
              <a:gd name="T6" fmla="*/ 916 w 917"/>
              <a:gd name="T7" fmla="*/ 0 h 704"/>
              <a:gd name="T8" fmla="*/ 916 w 917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704">
                <a:moveTo>
                  <a:pt x="916" y="703"/>
                </a:moveTo>
                <a:lnTo>
                  <a:pt x="0" y="703"/>
                </a:lnTo>
                <a:lnTo>
                  <a:pt x="0" y="0"/>
                </a:lnTo>
                <a:lnTo>
                  <a:pt x="916" y="0"/>
                </a:lnTo>
                <a:lnTo>
                  <a:pt x="916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60" name="Freeform 81">
            <a:extLst>
              <a:ext uri="{FF2B5EF4-FFF2-40B4-BE49-F238E27FC236}">
                <a16:creationId xmlns:a16="http://schemas.microsoft.com/office/drawing/2014/main" id="{BB52075F-F7E5-4841-B6F1-1B254018C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441" y="5492370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61" name="Freeform 87">
            <a:extLst>
              <a:ext uri="{FF2B5EF4-FFF2-40B4-BE49-F238E27FC236}">
                <a16:creationId xmlns:a16="http://schemas.microsoft.com/office/drawing/2014/main" id="{0A7071D1-6A72-2B43-A4E5-022851E03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286" y="4235824"/>
            <a:ext cx="6433729" cy="3777537"/>
          </a:xfrm>
          <a:custGeom>
            <a:avLst/>
            <a:gdLst>
              <a:gd name="T0" fmla="*/ 5491 w 6407"/>
              <a:gd name="T1" fmla="*/ 0 h 4217"/>
              <a:gd name="T2" fmla="*/ 4575 w 6407"/>
              <a:gd name="T3" fmla="*/ 0 h 4217"/>
              <a:gd name="T4" fmla="*/ 3660 w 6407"/>
              <a:gd name="T5" fmla="*/ 0 h 4217"/>
              <a:gd name="T6" fmla="*/ 2745 w 6407"/>
              <a:gd name="T7" fmla="*/ 0 h 4217"/>
              <a:gd name="T8" fmla="*/ 1830 w 6407"/>
              <a:gd name="T9" fmla="*/ 0 h 4217"/>
              <a:gd name="T10" fmla="*/ 915 w 6407"/>
              <a:gd name="T11" fmla="*/ 0 h 4217"/>
              <a:gd name="T12" fmla="*/ 0 w 6407"/>
              <a:gd name="T13" fmla="*/ 0 h 4217"/>
              <a:gd name="T14" fmla="*/ 0 w 6407"/>
              <a:gd name="T15" fmla="*/ 703 h 4217"/>
              <a:gd name="T16" fmla="*/ 0 w 6407"/>
              <a:gd name="T17" fmla="*/ 1406 h 4217"/>
              <a:gd name="T18" fmla="*/ 0 w 6407"/>
              <a:gd name="T19" fmla="*/ 2109 h 4217"/>
              <a:gd name="T20" fmla="*/ 0 w 6407"/>
              <a:gd name="T21" fmla="*/ 2812 h 4217"/>
              <a:gd name="T22" fmla="*/ 0 w 6407"/>
              <a:gd name="T23" fmla="*/ 3513 h 4217"/>
              <a:gd name="T24" fmla="*/ 0 w 6407"/>
              <a:gd name="T25" fmla="*/ 4216 h 4217"/>
              <a:gd name="T26" fmla="*/ 915 w 6407"/>
              <a:gd name="T27" fmla="*/ 4216 h 4217"/>
              <a:gd name="T28" fmla="*/ 1830 w 6407"/>
              <a:gd name="T29" fmla="*/ 4216 h 4217"/>
              <a:gd name="T30" fmla="*/ 2745 w 6407"/>
              <a:gd name="T31" fmla="*/ 4216 h 4217"/>
              <a:gd name="T32" fmla="*/ 3660 w 6407"/>
              <a:gd name="T33" fmla="*/ 4216 h 4217"/>
              <a:gd name="T34" fmla="*/ 4575 w 6407"/>
              <a:gd name="T35" fmla="*/ 4216 h 4217"/>
              <a:gd name="T36" fmla="*/ 5491 w 6407"/>
              <a:gd name="T37" fmla="*/ 4216 h 4217"/>
              <a:gd name="T38" fmla="*/ 6406 w 6407"/>
              <a:gd name="T39" fmla="*/ 4216 h 4217"/>
              <a:gd name="T40" fmla="*/ 6406 w 6407"/>
              <a:gd name="T41" fmla="*/ 3513 h 4217"/>
              <a:gd name="T42" fmla="*/ 6406 w 6407"/>
              <a:gd name="T43" fmla="*/ 2812 h 4217"/>
              <a:gd name="T44" fmla="*/ 6406 w 6407"/>
              <a:gd name="T45" fmla="*/ 2109 h 4217"/>
              <a:gd name="T46" fmla="*/ 6406 w 6407"/>
              <a:gd name="T47" fmla="*/ 1406 h 4217"/>
              <a:gd name="T48" fmla="*/ 6406 w 6407"/>
              <a:gd name="T49" fmla="*/ 703 h 4217"/>
              <a:gd name="T50" fmla="*/ 6406 w 6407"/>
              <a:gd name="T51" fmla="*/ 0 h 4217"/>
              <a:gd name="T52" fmla="*/ 5491 w 6407"/>
              <a:gd name="T53" fmla="*/ 0 h 4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407" h="4217">
                <a:moveTo>
                  <a:pt x="5491" y="0"/>
                </a:moveTo>
                <a:lnTo>
                  <a:pt x="4575" y="0"/>
                </a:lnTo>
                <a:lnTo>
                  <a:pt x="3660" y="0"/>
                </a:lnTo>
                <a:lnTo>
                  <a:pt x="2745" y="0"/>
                </a:lnTo>
                <a:lnTo>
                  <a:pt x="1830" y="0"/>
                </a:lnTo>
                <a:lnTo>
                  <a:pt x="915" y="0"/>
                </a:lnTo>
                <a:lnTo>
                  <a:pt x="0" y="0"/>
                </a:lnTo>
                <a:lnTo>
                  <a:pt x="0" y="703"/>
                </a:lnTo>
                <a:lnTo>
                  <a:pt x="0" y="1406"/>
                </a:lnTo>
                <a:lnTo>
                  <a:pt x="0" y="2109"/>
                </a:lnTo>
                <a:lnTo>
                  <a:pt x="0" y="2812"/>
                </a:lnTo>
                <a:lnTo>
                  <a:pt x="0" y="3513"/>
                </a:lnTo>
                <a:lnTo>
                  <a:pt x="0" y="4216"/>
                </a:lnTo>
                <a:lnTo>
                  <a:pt x="915" y="4216"/>
                </a:lnTo>
                <a:lnTo>
                  <a:pt x="1830" y="4216"/>
                </a:lnTo>
                <a:lnTo>
                  <a:pt x="2745" y="4216"/>
                </a:lnTo>
                <a:lnTo>
                  <a:pt x="3660" y="4216"/>
                </a:lnTo>
                <a:lnTo>
                  <a:pt x="4575" y="4216"/>
                </a:lnTo>
                <a:lnTo>
                  <a:pt x="5491" y="4216"/>
                </a:lnTo>
                <a:lnTo>
                  <a:pt x="6406" y="4216"/>
                </a:lnTo>
                <a:lnTo>
                  <a:pt x="6406" y="3513"/>
                </a:lnTo>
                <a:lnTo>
                  <a:pt x="6406" y="2812"/>
                </a:lnTo>
                <a:lnTo>
                  <a:pt x="6406" y="2109"/>
                </a:lnTo>
                <a:lnTo>
                  <a:pt x="6406" y="1406"/>
                </a:lnTo>
                <a:lnTo>
                  <a:pt x="6406" y="703"/>
                </a:lnTo>
                <a:lnTo>
                  <a:pt x="6406" y="0"/>
                </a:lnTo>
                <a:lnTo>
                  <a:pt x="5491" y="0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8E054B8-7F03-A144-B44F-933EBBE26666}"/>
              </a:ext>
            </a:extLst>
          </p:cNvPr>
          <p:cNvSpPr txBox="1"/>
          <p:nvPr/>
        </p:nvSpPr>
        <p:spPr>
          <a:xfrm>
            <a:off x="15717745" y="4336495"/>
            <a:ext cx="72808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Sun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86376C1-1C3C-F549-B5F3-28DE39A30AF0}"/>
              </a:ext>
            </a:extLst>
          </p:cNvPr>
          <p:cNvSpPr txBox="1"/>
          <p:nvPr/>
        </p:nvSpPr>
        <p:spPr>
          <a:xfrm>
            <a:off x="16596650" y="4336494"/>
            <a:ext cx="80342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Mon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70857FA3-7A6B-A04F-B4F4-E97C4B406437}"/>
              </a:ext>
            </a:extLst>
          </p:cNvPr>
          <p:cNvSpPr txBox="1"/>
          <p:nvPr/>
        </p:nvSpPr>
        <p:spPr>
          <a:xfrm>
            <a:off x="17564942" y="4336494"/>
            <a:ext cx="70884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Tue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5FB9657-CDF5-7E4E-883D-AD437018F7CF}"/>
              </a:ext>
            </a:extLst>
          </p:cNvPr>
          <p:cNvSpPr txBox="1"/>
          <p:nvPr/>
        </p:nvSpPr>
        <p:spPr>
          <a:xfrm>
            <a:off x="18426257" y="4336494"/>
            <a:ext cx="838691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Wed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AA04DA9-388E-A547-A839-F0CF390377AD}"/>
              </a:ext>
            </a:extLst>
          </p:cNvPr>
          <p:cNvSpPr txBox="1"/>
          <p:nvPr/>
        </p:nvSpPr>
        <p:spPr>
          <a:xfrm>
            <a:off x="19396905" y="4336494"/>
            <a:ext cx="72006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Thu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3B972C1-56B7-FF41-A6F0-AF7166809890}"/>
              </a:ext>
            </a:extLst>
          </p:cNvPr>
          <p:cNvSpPr txBox="1"/>
          <p:nvPr/>
        </p:nvSpPr>
        <p:spPr>
          <a:xfrm>
            <a:off x="20418972" y="4336494"/>
            <a:ext cx="52610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Fri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3D1ECF4F-E204-8940-B7A9-A03D13FB8A8A}"/>
              </a:ext>
            </a:extLst>
          </p:cNvPr>
          <p:cNvSpPr txBox="1"/>
          <p:nvPr/>
        </p:nvSpPr>
        <p:spPr>
          <a:xfrm>
            <a:off x="21270968" y="4336494"/>
            <a:ext cx="65594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Sat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4F9040F-D5A5-B149-906F-81D6A59BBA0E}"/>
              </a:ext>
            </a:extLst>
          </p:cNvPr>
          <p:cNvSpPr txBox="1"/>
          <p:nvPr/>
        </p:nvSpPr>
        <p:spPr>
          <a:xfrm>
            <a:off x="18673119" y="4965797"/>
            <a:ext cx="34496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24DD327-FD59-AA4F-98CC-F725EBFC4BB7}"/>
              </a:ext>
            </a:extLst>
          </p:cNvPr>
          <p:cNvSpPr txBox="1"/>
          <p:nvPr/>
        </p:nvSpPr>
        <p:spPr>
          <a:xfrm>
            <a:off x="15829154" y="4965797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28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6475BB9A-71D1-8248-97D7-B2D54205841C}"/>
              </a:ext>
            </a:extLst>
          </p:cNvPr>
          <p:cNvSpPr txBox="1"/>
          <p:nvPr/>
        </p:nvSpPr>
        <p:spPr>
          <a:xfrm>
            <a:off x="16745730" y="4965797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29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3432C12-4305-CA4F-B594-9D1CFED90064}"/>
              </a:ext>
            </a:extLst>
          </p:cNvPr>
          <p:cNvSpPr txBox="1"/>
          <p:nvPr/>
        </p:nvSpPr>
        <p:spPr>
          <a:xfrm>
            <a:off x="17664986" y="4965797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30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F92F7BC-8301-5C46-B655-1DF42A778E09}"/>
              </a:ext>
            </a:extLst>
          </p:cNvPr>
          <p:cNvSpPr txBox="1"/>
          <p:nvPr/>
        </p:nvSpPr>
        <p:spPr>
          <a:xfrm>
            <a:off x="19584454" y="4965797"/>
            <a:ext cx="34496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6CD6668C-0379-D041-B33B-8ADCA47D0A5D}"/>
              </a:ext>
            </a:extLst>
          </p:cNvPr>
          <p:cNvSpPr txBox="1"/>
          <p:nvPr/>
        </p:nvSpPr>
        <p:spPr>
          <a:xfrm>
            <a:off x="20505457" y="4965797"/>
            <a:ext cx="34496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D71402FD-0EFD-A94B-90BF-F184FDAC9C22}"/>
              </a:ext>
            </a:extLst>
          </p:cNvPr>
          <p:cNvSpPr txBox="1"/>
          <p:nvPr/>
        </p:nvSpPr>
        <p:spPr>
          <a:xfrm>
            <a:off x="21415846" y="4965797"/>
            <a:ext cx="34496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5A2E4F5-3D20-924D-9C19-EFDC84F7DA78}"/>
              </a:ext>
            </a:extLst>
          </p:cNvPr>
          <p:cNvSpPr txBox="1"/>
          <p:nvPr/>
        </p:nvSpPr>
        <p:spPr>
          <a:xfrm>
            <a:off x="18673119" y="5593038"/>
            <a:ext cx="34496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47B6595-94E5-2841-A72E-674B8B6FA692}"/>
              </a:ext>
            </a:extLst>
          </p:cNvPr>
          <p:cNvSpPr txBox="1"/>
          <p:nvPr/>
        </p:nvSpPr>
        <p:spPr>
          <a:xfrm>
            <a:off x="15909304" y="5593038"/>
            <a:ext cx="34496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335E8D37-21E5-3048-878C-C27AF0D29CC9}"/>
              </a:ext>
            </a:extLst>
          </p:cNvPr>
          <p:cNvSpPr txBox="1"/>
          <p:nvPr/>
        </p:nvSpPr>
        <p:spPr>
          <a:xfrm>
            <a:off x="16825880" y="5593038"/>
            <a:ext cx="34496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969C1C9-FAFA-6D42-8B6D-C43D21CC7402}"/>
              </a:ext>
            </a:extLst>
          </p:cNvPr>
          <p:cNvSpPr txBox="1"/>
          <p:nvPr/>
        </p:nvSpPr>
        <p:spPr>
          <a:xfrm>
            <a:off x="17745136" y="5593038"/>
            <a:ext cx="34496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6507986-60B8-2E40-939C-2378B123CDEA}"/>
              </a:ext>
            </a:extLst>
          </p:cNvPr>
          <p:cNvSpPr txBox="1"/>
          <p:nvPr/>
        </p:nvSpPr>
        <p:spPr>
          <a:xfrm>
            <a:off x="19584454" y="5593038"/>
            <a:ext cx="34496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D519C580-DAE5-B741-B64C-760AA69A4687}"/>
              </a:ext>
            </a:extLst>
          </p:cNvPr>
          <p:cNvSpPr txBox="1"/>
          <p:nvPr/>
        </p:nvSpPr>
        <p:spPr>
          <a:xfrm>
            <a:off x="20425307" y="5593038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2BDD0B40-75FE-3E4E-AA34-5358F05A8DEC}"/>
              </a:ext>
            </a:extLst>
          </p:cNvPr>
          <p:cNvSpPr txBox="1"/>
          <p:nvPr/>
        </p:nvSpPr>
        <p:spPr>
          <a:xfrm>
            <a:off x="21335696" y="5593038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79B9F8E-2F1A-FC4A-AB8E-2C239A39FD65}"/>
              </a:ext>
            </a:extLst>
          </p:cNvPr>
          <p:cNvSpPr txBox="1"/>
          <p:nvPr/>
        </p:nvSpPr>
        <p:spPr>
          <a:xfrm>
            <a:off x="18592969" y="6221312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A6194804-31D7-3645-AF50-E000A5BDCE64}"/>
              </a:ext>
            </a:extLst>
          </p:cNvPr>
          <p:cNvSpPr txBox="1"/>
          <p:nvPr/>
        </p:nvSpPr>
        <p:spPr>
          <a:xfrm>
            <a:off x="15829154" y="6221312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333E7C70-0B06-C845-BDB6-9C092FBE2844}"/>
              </a:ext>
            </a:extLst>
          </p:cNvPr>
          <p:cNvSpPr txBox="1"/>
          <p:nvPr/>
        </p:nvSpPr>
        <p:spPr>
          <a:xfrm>
            <a:off x="16745730" y="6221312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C13D232F-06A1-234D-A944-1F47FFB61A17}"/>
              </a:ext>
            </a:extLst>
          </p:cNvPr>
          <p:cNvSpPr txBox="1"/>
          <p:nvPr/>
        </p:nvSpPr>
        <p:spPr>
          <a:xfrm>
            <a:off x="17664986" y="6221312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760E6BD6-1B9A-A54F-B90A-5DA5FE3AFD0C}"/>
              </a:ext>
            </a:extLst>
          </p:cNvPr>
          <p:cNvSpPr txBox="1"/>
          <p:nvPr/>
        </p:nvSpPr>
        <p:spPr>
          <a:xfrm>
            <a:off x="19504304" y="6221312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E336FD49-FB1B-0147-8B73-4FB78039FB9B}"/>
              </a:ext>
            </a:extLst>
          </p:cNvPr>
          <p:cNvSpPr txBox="1"/>
          <p:nvPr/>
        </p:nvSpPr>
        <p:spPr>
          <a:xfrm>
            <a:off x="20425307" y="6221312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17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69D5F533-43EE-AA44-B4F8-43943D29DA10}"/>
              </a:ext>
            </a:extLst>
          </p:cNvPr>
          <p:cNvSpPr txBox="1"/>
          <p:nvPr/>
        </p:nvSpPr>
        <p:spPr>
          <a:xfrm>
            <a:off x="21335696" y="6221312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18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E6F38530-ECFC-4B4C-BFCD-E386B1835F13}"/>
              </a:ext>
            </a:extLst>
          </p:cNvPr>
          <p:cNvSpPr txBox="1"/>
          <p:nvPr/>
        </p:nvSpPr>
        <p:spPr>
          <a:xfrm>
            <a:off x="18592969" y="6850976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22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322207C5-05AB-204C-80B3-6ED41AD39785}"/>
              </a:ext>
            </a:extLst>
          </p:cNvPr>
          <p:cNvSpPr txBox="1"/>
          <p:nvPr/>
        </p:nvSpPr>
        <p:spPr>
          <a:xfrm>
            <a:off x="15829154" y="6850976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19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3E0311C5-D7DD-6940-B81B-5CFD03D5FCF4}"/>
              </a:ext>
            </a:extLst>
          </p:cNvPr>
          <p:cNvSpPr txBox="1"/>
          <p:nvPr/>
        </p:nvSpPr>
        <p:spPr>
          <a:xfrm>
            <a:off x="16745730" y="6850976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CE3AD26-7E52-8E46-A5FA-4AA3E4C1EC0B}"/>
              </a:ext>
            </a:extLst>
          </p:cNvPr>
          <p:cNvSpPr txBox="1"/>
          <p:nvPr/>
        </p:nvSpPr>
        <p:spPr>
          <a:xfrm>
            <a:off x="17664987" y="6850976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21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5D9CE61-FF3D-FD45-B97D-FC9071D3692A}"/>
              </a:ext>
            </a:extLst>
          </p:cNvPr>
          <p:cNvSpPr txBox="1"/>
          <p:nvPr/>
        </p:nvSpPr>
        <p:spPr>
          <a:xfrm>
            <a:off x="19504304" y="6850976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23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912E8B18-DA93-D842-8D7E-9343C0A4C21D}"/>
              </a:ext>
            </a:extLst>
          </p:cNvPr>
          <p:cNvSpPr txBox="1"/>
          <p:nvPr/>
        </p:nvSpPr>
        <p:spPr>
          <a:xfrm>
            <a:off x="20425307" y="6850976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24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C1F04E57-8FA5-9343-ADC9-6C01E5556619}"/>
              </a:ext>
            </a:extLst>
          </p:cNvPr>
          <p:cNvSpPr txBox="1"/>
          <p:nvPr/>
        </p:nvSpPr>
        <p:spPr>
          <a:xfrm>
            <a:off x="21335696" y="6850976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25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35E41C54-408C-4949-9236-3000B3FD3467}"/>
              </a:ext>
            </a:extLst>
          </p:cNvPr>
          <p:cNvSpPr txBox="1"/>
          <p:nvPr/>
        </p:nvSpPr>
        <p:spPr>
          <a:xfrm>
            <a:off x="18592969" y="7481258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29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AACE2E32-3888-2E4B-9C62-AFEF8CD54FAC}"/>
              </a:ext>
            </a:extLst>
          </p:cNvPr>
          <p:cNvSpPr txBox="1"/>
          <p:nvPr/>
        </p:nvSpPr>
        <p:spPr>
          <a:xfrm>
            <a:off x="15829154" y="7481258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26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B86EC622-91E4-DB47-AF16-AB7A778CB2A4}"/>
              </a:ext>
            </a:extLst>
          </p:cNvPr>
          <p:cNvSpPr txBox="1"/>
          <p:nvPr/>
        </p:nvSpPr>
        <p:spPr>
          <a:xfrm>
            <a:off x="16745730" y="7481258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27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2811E75F-B447-734E-AF58-E503BB0B6CCA}"/>
              </a:ext>
            </a:extLst>
          </p:cNvPr>
          <p:cNvSpPr txBox="1"/>
          <p:nvPr/>
        </p:nvSpPr>
        <p:spPr>
          <a:xfrm>
            <a:off x="17664986" y="7481258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28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A5B4E02A-077C-E84D-AFDA-779C348CB8C4}"/>
              </a:ext>
            </a:extLst>
          </p:cNvPr>
          <p:cNvSpPr txBox="1"/>
          <p:nvPr/>
        </p:nvSpPr>
        <p:spPr>
          <a:xfrm>
            <a:off x="19504304" y="7481258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30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C0A576B4-888E-7A4B-96FE-BCFFD05B6A5E}"/>
              </a:ext>
            </a:extLst>
          </p:cNvPr>
          <p:cNvSpPr txBox="1"/>
          <p:nvPr/>
        </p:nvSpPr>
        <p:spPr>
          <a:xfrm>
            <a:off x="20425308" y="7481258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31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5AD8F794-6A44-7C46-ABE5-3CA8828093F4}"/>
              </a:ext>
            </a:extLst>
          </p:cNvPr>
          <p:cNvSpPr txBox="1"/>
          <p:nvPr/>
        </p:nvSpPr>
        <p:spPr>
          <a:xfrm>
            <a:off x="21415846" y="7481258"/>
            <a:ext cx="34496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</a:p>
        </p:txBody>
      </p:sp>
      <p:sp>
        <p:nvSpPr>
          <p:cNvPr id="99" name="Subtitle 2">
            <a:extLst>
              <a:ext uri="{FF2B5EF4-FFF2-40B4-BE49-F238E27FC236}">
                <a16:creationId xmlns:a16="http://schemas.microsoft.com/office/drawing/2014/main" id="{C639676F-EA94-6A46-B8AB-0B1434E457A0}"/>
              </a:ext>
            </a:extLst>
          </p:cNvPr>
          <p:cNvSpPr txBox="1">
            <a:spLocks/>
          </p:cNvSpPr>
          <p:nvPr/>
        </p:nvSpPr>
        <p:spPr>
          <a:xfrm>
            <a:off x="15364726" y="8917175"/>
            <a:ext cx="1771639" cy="615553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Line Graph</a:t>
            </a:r>
          </a:p>
        </p:txBody>
      </p:sp>
      <p:sp>
        <p:nvSpPr>
          <p:cNvPr id="102" name="Subtitle 2">
            <a:extLst>
              <a:ext uri="{FF2B5EF4-FFF2-40B4-BE49-F238E27FC236}">
                <a16:creationId xmlns:a16="http://schemas.microsoft.com/office/drawing/2014/main" id="{A5AB87B4-9639-724C-B318-AF5B347BCC10}"/>
              </a:ext>
            </a:extLst>
          </p:cNvPr>
          <p:cNvSpPr txBox="1">
            <a:spLocks/>
          </p:cNvSpPr>
          <p:nvPr/>
        </p:nvSpPr>
        <p:spPr>
          <a:xfrm>
            <a:off x="2515087" y="3424665"/>
            <a:ext cx="1063112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</a:t>
            </a:r>
          </a:p>
        </p:txBody>
      </p:sp>
      <p:sp>
        <p:nvSpPr>
          <p:cNvPr id="103" name="Subtitle 2">
            <a:extLst>
              <a:ext uri="{FF2B5EF4-FFF2-40B4-BE49-F238E27FC236}">
                <a16:creationId xmlns:a16="http://schemas.microsoft.com/office/drawing/2014/main" id="{56CC7EAA-E985-B04D-BDD9-D1EDAE48DB2E}"/>
              </a:ext>
            </a:extLst>
          </p:cNvPr>
          <p:cNvSpPr txBox="1">
            <a:spLocks/>
          </p:cNvSpPr>
          <p:nvPr/>
        </p:nvSpPr>
        <p:spPr>
          <a:xfrm>
            <a:off x="2515087" y="3991447"/>
            <a:ext cx="1600118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Messages</a:t>
            </a:r>
          </a:p>
        </p:txBody>
      </p:sp>
      <p:sp>
        <p:nvSpPr>
          <p:cNvPr id="104" name="Subtitle 2">
            <a:extLst>
              <a:ext uri="{FF2B5EF4-FFF2-40B4-BE49-F238E27FC236}">
                <a16:creationId xmlns:a16="http://schemas.microsoft.com/office/drawing/2014/main" id="{470AB90A-7DE7-8C40-9A19-F56EDCAE81D7}"/>
              </a:ext>
            </a:extLst>
          </p:cNvPr>
          <p:cNvSpPr txBox="1">
            <a:spLocks/>
          </p:cNvSpPr>
          <p:nvPr/>
        </p:nvSpPr>
        <p:spPr>
          <a:xfrm>
            <a:off x="1821744" y="2799673"/>
            <a:ext cx="992579" cy="62901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b="1" dirty="0">
                <a:solidFill>
                  <a:schemeClr val="bg1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Main</a:t>
            </a:r>
          </a:p>
        </p:txBody>
      </p:sp>
      <p:sp>
        <p:nvSpPr>
          <p:cNvPr id="105" name="Subtitle 2">
            <a:extLst>
              <a:ext uri="{FF2B5EF4-FFF2-40B4-BE49-F238E27FC236}">
                <a16:creationId xmlns:a16="http://schemas.microsoft.com/office/drawing/2014/main" id="{F38B2F69-B9F6-1C4C-ACF2-8DC3FD106306}"/>
              </a:ext>
            </a:extLst>
          </p:cNvPr>
          <p:cNvSpPr txBox="1">
            <a:spLocks/>
          </p:cNvSpPr>
          <p:nvPr/>
        </p:nvSpPr>
        <p:spPr>
          <a:xfrm>
            <a:off x="2515087" y="5823163"/>
            <a:ext cx="998991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Chats</a:t>
            </a:r>
          </a:p>
        </p:txBody>
      </p:sp>
      <p:sp>
        <p:nvSpPr>
          <p:cNvPr id="106" name="Subtitle 2">
            <a:extLst>
              <a:ext uri="{FF2B5EF4-FFF2-40B4-BE49-F238E27FC236}">
                <a16:creationId xmlns:a16="http://schemas.microsoft.com/office/drawing/2014/main" id="{2F6FF3DC-4D84-E548-960F-3402E20E3681}"/>
              </a:ext>
            </a:extLst>
          </p:cNvPr>
          <p:cNvSpPr txBox="1">
            <a:spLocks/>
          </p:cNvSpPr>
          <p:nvPr/>
        </p:nvSpPr>
        <p:spPr>
          <a:xfrm>
            <a:off x="2515087" y="6384261"/>
            <a:ext cx="1090363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Forms</a:t>
            </a:r>
          </a:p>
        </p:txBody>
      </p:sp>
      <p:sp>
        <p:nvSpPr>
          <p:cNvPr id="107" name="Subtitle 2">
            <a:extLst>
              <a:ext uri="{FF2B5EF4-FFF2-40B4-BE49-F238E27FC236}">
                <a16:creationId xmlns:a16="http://schemas.microsoft.com/office/drawing/2014/main" id="{EB6DCD2F-1DCD-AF46-A267-452C8043B22E}"/>
              </a:ext>
            </a:extLst>
          </p:cNvPr>
          <p:cNvSpPr txBox="1">
            <a:spLocks/>
          </p:cNvSpPr>
          <p:nvPr/>
        </p:nvSpPr>
        <p:spPr>
          <a:xfrm>
            <a:off x="1821744" y="5190230"/>
            <a:ext cx="1024639" cy="62901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b="1" dirty="0">
                <a:solidFill>
                  <a:schemeClr val="bg1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Apps</a:t>
            </a:r>
          </a:p>
        </p:txBody>
      </p:sp>
      <p:sp>
        <p:nvSpPr>
          <p:cNvPr id="108" name="Subtitle 2">
            <a:extLst>
              <a:ext uri="{FF2B5EF4-FFF2-40B4-BE49-F238E27FC236}">
                <a16:creationId xmlns:a16="http://schemas.microsoft.com/office/drawing/2014/main" id="{9B262A08-C7AE-D44B-BBB7-CB91B6D42A20}"/>
              </a:ext>
            </a:extLst>
          </p:cNvPr>
          <p:cNvSpPr txBox="1">
            <a:spLocks/>
          </p:cNvSpPr>
          <p:nvPr/>
        </p:nvSpPr>
        <p:spPr>
          <a:xfrm>
            <a:off x="2515087" y="6942757"/>
            <a:ext cx="1300356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Layouts</a:t>
            </a:r>
          </a:p>
        </p:txBody>
      </p:sp>
      <p:sp>
        <p:nvSpPr>
          <p:cNvPr id="109" name="Subtitle 2">
            <a:extLst>
              <a:ext uri="{FF2B5EF4-FFF2-40B4-BE49-F238E27FC236}">
                <a16:creationId xmlns:a16="http://schemas.microsoft.com/office/drawing/2014/main" id="{9F9EB585-9117-3B40-944C-5B28A058144B}"/>
              </a:ext>
            </a:extLst>
          </p:cNvPr>
          <p:cNvSpPr txBox="1">
            <a:spLocks/>
          </p:cNvSpPr>
          <p:nvPr/>
        </p:nvSpPr>
        <p:spPr>
          <a:xfrm>
            <a:off x="2515087" y="8770905"/>
            <a:ext cx="1010213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Timer</a:t>
            </a:r>
          </a:p>
        </p:txBody>
      </p:sp>
      <p:sp>
        <p:nvSpPr>
          <p:cNvPr id="110" name="Subtitle 2">
            <a:extLst>
              <a:ext uri="{FF2B5EF4-FFF2-40B4-BE49-F238E27FC236}">
                <a16:creationId xmlns:a16="http://schemas.microsoft.com/office/drawing/2014/main" id="{7146D0A3-5D35-8843-8680-2EA2E983A5A7}"/>
              </a:ext>
            </a:extLst>
          </p:cNvPr>
          <p:cNvSpPr txBox="1">
            <a:spLocks/>
          </p:cNvSpPr>
          <p:nvPr/>
        </p:nvSpPr>
        <p:spPr>
          <a:xfrm>
            <a:off x="2515087" y="9342858"/>
            <a:ext cx="1015021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Users</a:t>
            </a:r>
          </a:p>
        </p:txBody>
      </p:sp>
      <p:sp>
        <p:nvSpPr>
          <p:cNvPr id="111" name="Subtitle 2">
            <a:extLst>
              <a:ext uri="{FF2B5EF4-FFF2-40B4-BE49-F238E27FC236}">
                <a16:creationId xmlns:a16="http://schemas.microsoft.com/office/drawing/2014/main" id="{031E38BF-C05D-6140-A489-B43FA8C1E6EC}"/>
              </a:ext>
            </a:extLst>
          </p:cNvPr>
          <p:cNvSpPr txBox="1">
            <a:spLocks/>
          </p:cNvSpPr>
          <p:nvPr/>
        </p:nvSpPr>
        <p:spPr>
          <a:xfrm>
            <a:off x="1821744" y="8027753"/>
            <a:ext cx="1175322" cy="62901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b="1" dirty="0">
                <a:solidFill>
                  <a:schemeClr val="bg1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Extras</a:t>
            </a:r>
          </a:p>
        </p:txBody>
      </p:sp>
      <p:sp>
        <p:nvSpPr>
          <p:cNvPr id="112" name="Shape 2525">
            <a:extLst>
              <a:ext uri="{FF2B5EF4-FFF2-40B4-BE49-F238E27FC236}">
                <a16:creationId xmlns:a16="http://schemas.microsoft.com/office/drawing/2014/main" id="{C894B88C-71AE-5B49-B79F-6ADD10AA5BCA}"/>
              </a:ext>
            </a:extLst>
          </p:cNvPr>
          <p:cNvSpPr>
            <a:spLocks noChangeAspect="1"/>
          </p:cNvSpPr>
          <p:nvPr/>
        </p:nvSpPr>
        <p:spPr>
          <a:xfrm>
            <a:off x="1873388" y="3513605"/>
            <a:ext cx="345340" cy="345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solidFill>
                <a:schemeClr val="tx1">
                  <a:lumMod val="50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3" name="Shape 2836">
            <a:extLst>
              <a:ext uri="{FF2B5EF4-FFF2-40B4-BE49-F238E27FC236}">
                <a16:creationId xmlns:a16="http://schemas.microsoft.com/office/drawing/2014/main" id="{4D04F1A6-C69A-C44B-868D-F8F61BFBDCDF}"/>
              </a:ext>
            </a:extLst>
          </p:cNvPr>
          <p:cNvSpPr>
            <a:spLocks noChangeAspect="1"/>
          </p:cNvSpPr>
          <p:nvPr/>
        </p:nvSpPr>
        <p:spPr>
          <a:xfrm>
            <a:off x="1860329" y="4121796"/>
            <a:ext cx="345340" cy="251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solidFill>
                <a:schemeClr val="tx1">
                  <a:lumMod val="50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4" name="Shape 2532">
            <a:extLst>
              <a:ext uri="{FF2B5EF4-FFF2-40B4-BE49-F238E27FC236}">
                <a16:creationId xmlns:a16="http://schemas.microsoft.com/office/drawing/2014/main" id="{F085DC56-E4F1-D24E-BEEC-B25FF8D6F4A1}"/>
              </a:ext>
            </a:extLst>
          </p:cNvPr>
          <p:cNvSpPr>
            <a:spLocks noChangeAspect="1"/>
          </p:cNvSpPr>
          <p:nvPr/>
        </p:nvSpPr>
        <p:spPr>
          <a:xfrm>
            <a:off x="1904782" y="6469885"/>
            <a:ext cx="282552" cy="345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solidFill>
                <a:schemeClr val="tx1">
                  <a:lumMod val="50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5" name="Shape 2546">
            <a:extLst>
              <a:ext uri="{FF2B5EF4-FFF2-40B4-BE49-F238E27FC236}">
                <a16:creationId xmlns:a16="http://schemas.microsoft.com/office/drawing/2014/main" id="{6B453236-BE59-024E-920B-945EC5849339}"/>
              </a:ext>
            </a:extLst>
          </p:cNvPr>
          <p:cNvSpPr>
            <a:spLocks noChangeAspect="1"/>
          </p:cNvSpPr>
          <p:nvPr/>
        </p:nvSpPr>
        <p:spPr>
          <a:xfrm>
            <a:off x="1873388" y="5943497"/>
            <a:ext cx="345340" cy="282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solidFill>
                <a:schemeClr val="tx1">
                  <a:lumMod val="50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6" name="Shape 2646">
            <a:extLst>
              <a:ext uri="{FF2B5EF4-FFF2-40B4-BE49-F238E27FC236}">
                <a16:creationId xmlns:a16="http://schemas.microsoft.com/office/drawing/2014/main" id="{19702BED-BDA3-A14E-BB43-A55CD47F6702}"/>
              </a:ext>
            </a:extLst>
          </p:cNvPr>
          <p:cNvSpPr>
            <a:spLocks noChangeAspect="1"/>
          </p:cNvSpPr>
          <p:nvPr/>
        </p:nvSpPr>
        <p:spPr>
          <a:xfrm>
            <a:off x="1862628" y="7028925"/>
            <a:ext cx="345340" cy="345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solidFill>
                <a:schemeClr val="tx1">
                  <a:lumMod val="50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7" name="Shape 2527">
            <a:extLst>
              <a:ext uri="{FF2B5EF4-FFF2-40B4-BE49-F238E27FC236}">
                <a16:creationId xmlns:a16="http://schemas.microsoft.com/office/drawing/2014/main" id="{D803A17F-7A86-184E-B8DE-0F64F31DBC50}"/>
              </a:ext>
            </a:extLst>
          </p:cNvPr>
          <p:cNvSpPr>
            <a:spLocks noChangeAspect="1"/>
          </p:cNvSpPr>
          <p:nvPr/>
        </p:nvSpPr>
        <p:spPr>
          <a:xfrm>
            <a:off x="1873388" y="8863580"/>
            <a:ext cx="345340" cy="345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solidFill>
                <a:schemeClr val="tx1">
                  <a:lumMod val="50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8" name="Shape 2615">
            <a:extLst>
              <a:ext uri="{FF2B5EF4-FFF2-40B4-BE49-F238E27FC236}">
                <a16:creationId xmlns:a16="http://schemas.microsoft.com/office/drawing/2014/main" id="{80F961FF-B677-3844-842E-04B0609C4792}"/>
              </a:ext>
            </a:extLst>
          </p:cNvPr>
          <p:cNvSpPr>
            <a:spLocks noChangeAspect="1"/>
          </p:cNvSpPr>
          <p:nvPr/>
        </p:nvSpPr>
        <p:spPr>
          <a:xfrm>
            <a:off x="1875867" y="9424897"/>
            <a:ext cx="345340" cy="345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solidFill>
                <a:schemeClr val="tx1">
                  <a:lumMod val="75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D01BBE3-74A9-AB4F-99ED-302D36CBBB15}"/>
              </a:ext>
            </a:extLst>
          </p:cNvPr>
          <p:cNvGraphicFramePr/>
          <p:nvPr/>
        </p:nvGraphicFramePr>
        <p:xfrm>
          <a:off x="15261674" y="9682921"/>
          <a:ext cx="7187263" cy="2828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3215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2" name="Rectangle 151">
            <a:extLst>
              <a:ext uri="{FF2B5EF4-FFF2-40B4-BE49-F238E27FC236}">
                <a16:creationId xmlns:a16="http://schemas.microsoft.com/office/drawing/2014/main" id="{C3185DDF-52AD-4949-AA38-3E95ADDC52E4}"/>
              </a:ext>
            </a:extLst>
          </p:cNvPr>
          <p:cNvSpPr/>
          <p:nvPr/>
        </p:nvSpPr>
        <p:spPr>
          <a:xfrm>
            <a:off x="22133854" y="568411"/>
            <a:ext cx="997995" cy="1154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9">
            <a:extLst>
              <a:ext uri="{FF2B5EF4-FFF2-40B4-BE49-F238E27FC236}">
                <a16:creationId xmlns:a16="http://schemas.microsoft.com/office/drawing/2014/main" id="{55284BC9-AB61-B948-90E0-DB9A18036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083" y="1934446"/>
            <a:ext cx="18524537" cy="5419611"/>
          </a:xfrm>
          <a:prstGeom prst="round2SameRect">
            <a:avLst>
              <a:gd name="adj1" fmla="val 0"/>
              <a:gd name="adj2" fmla="val 10077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3" name="Freeform 9">
            <a:extLst>
              <a:ext uri="{FF2B5EF4-FFF2-40B4-BE49-F238E27FC236}">
                <a16:creationId xmlns:a16="http://schemas.microsoft.com/office/drawing/2014/main" id="{7D0874DE-8431-FA42-9F1B-38A915EBC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1800" y="8820337"/>
            <a:ext cx="9460820" cy="4133660"/>
          </a:xfrm>
          <a:prstGeom prst="round2SameRect">
            <a:avLst>
              <a:gd name="adj1" fmla="val 0"/>
              <a:gd name="adj2" fmla="val 13826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FFF3647C-9D3A-4149-9A0B-DD0BE2B7F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086" y="762000"/>
            <a:ext cx="18524533" cy="1172445"/>
          </a:xfrm>
          <a:custGeom>
            <a:avLst/>
            <a:gdLst>
              <a:gd name="T0" fmla="*/ 0 w 15989"/>
              <a:gd name="T1" fmla="*/ 0 h 1460"/>
              <a:gd name="T2" fmla="*/ 15988 w 15989"/>
              <a:gd name="T3" fmla="*/ 0 h 1460"/>
              <a:gd name="T4" fmla="*/ 15988 w 15989"/>
              <a:gd name="T5" fmla="*/ 1459 h 1460"/>
              <a:gd name="T6" fmla="*/ 0 w 15989"/>
              <a:gd name="T7" fmla="*/ 1459 h 1460"/>
              <a:gd name="T8" fmla="*/ 0 w 15989"/>
              <a:gd name="T9" fmla="*/ 0 h 1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89" h="1460">
                <a:moveTo>
                  <a:pt x="0" y="0"/>
                </a:moveTo>
                <a:lnTo>
                  <a:pt x="15988" y="0"/>
                </a:lnTo>
                <a:lnTo>
                  <a:pt x="15988" y="1459"/>
                </a:lnTo>
                <a:lnTo>
                  <a:pt x="0" y="1459"/>
                </a:lnTo>
                <a:lnTo>
                  <a:pt x="0" y="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0" name="Freeform 12">
            <a:extLst>
              <a:ext uri="{FF2B5EF4-FFF2-40B4-BE49-F238E27FC236}">
                <a16:creationId xmlns:a16="http://schemas.microsoft.com/office/drawing/2014/main" id="{5398E758-B8B0-D143-B477-EF541DD90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1800" y="7647893"/>
            <a:ext cx="9460819" cy="1172445"/>
          </a:xfrm>
          <a:custGeom>
            <a:avLst/>
            <a:gdLst>
              <a:gd name="T0" fmla="*/ 0 w 7611"/>
              <a:gd name="T1" fmla="*/ 0 h 1458"/>
              <a:gd name="T2" fmla="*/ 7610 w 7611"/>
              <a:gd name="T3" fmla="*/ 0 h 1458"/>
              <a:gd name="T4" fmla="*/ 7610 w 7611"/>
              <a:gd name="T5" fmla="*/ 1457 h 1458"/>
              <a:gd name="T6" fmla="*/ 0 w 7611"/>
              <a:gd name="T7" fmla="*/ 1457 h 1458"/>
              <a:gd name="T8" fmla="*/ 0 w 7611"/>
              <a:gd name="T9" fmla="*/ 0 h 1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11" h="1458">
                <a:moveTo>
                  <a:pt x="0" y="0"/>
                </a:moveTo>
                <a:lnTo>
                  <a:pt x="7610" y="0"/>
                </a:lnTo>
                <a:lnTo>
                  <a:pt x="7610" y="1457"/>
                </a:lnTo>
                <a:lnTo>
                  <a:pt x="0" y="1457"/>
                </a:lnTo>
                <a:lnTo>
                  <a:pt x="0" y="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D3578F9E-0DE5-2D4B-9930-54192A364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083" y="8820337"/>
            <a:ext cx="8681195" cy="4133660"/>
          </a:xfrm>
          <a:prstGeom prst="round2SameRect">
            <a:avLst>
              <a:gd name="adj1" fmla="val 0"/>
              <a:gd name="adj2" fmla="val 13826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1C02DB1E-3BDA-5145-B028-6BEAB81E0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083" y="7647893"/>
            <a:ext cx="8681195" cy="1172445"/>
          </a:xfrm>
          <a:custGeom>
            <a:avLst/>
            <a:gdLst>
              <a:gd name="T0" fmla="*/ 0 w 7652"/>
              <a:gd name="T1" fmla="*/ 0 h 1458"/>
              <a:gd name="T2" fmla="*/ 7651 w 7652"/>
              <a:gd name="T3" fmla="*/ 0 h 1458"/>
              <a:gd name="T4" fmla="*/ 7651 w 7652"/>
              <a:gd name="T5" fmla="*/ 1457 h 1458"/>
              <a:gd name="T6" fmla="*/ 0 w 7652"/>
              <a:gd name="T7" fmla="*/ 1457 h 1458"/>
              <a:gd name="T8" fmla="*/ 0 w 7652"/>
              <a:gd name="T9" fmla="*/ 0 h 1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52" h="1458">
                <a:moveTo>
                  <a:pt x="0" y="0"/>
                </a:moveTo>
                <a:lnTo>
                  <a:pt x="7651" y="0"/>
                </a:lnTo>
                <a:lnTo>
                  <a:pt x="7651" y="1457"/>
                </a:lnTo>
                <a:lnTo>
                  <a:pt x="0" y="1457"/>
                </a:lnTo>
                <a:lnTo>
                  <a:pt x="0" y="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0" name="Freeform 27">
            <a:extLst>
              <a:ext uri="{FF2B5EF4-FFF2-40B4-BE49-F238E27FC236}">
                <a16:creationId xmlns:a16="http://schemas.microsoft.com/office/drawing/2014/main" id="{18CCAC34-7888-D644-9656-BE479D828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857" y="9191579"/>
            <a:ext cx="6469798" cy="7041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1" name="Freeform 28">
            <a:extLst>
              <a:ext uri="{FF2B5EF4-FFF2-40B4-BE49-F238E27FC236}">
                <a16:creationId xmlns:a16="http://schemas.microsoft.com/office/drawing/2014/main" id="{52D41CC4-7A1C-EF42-A87E-88F726AF6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857" y="10087263"/>
            <a:ext cx="6469798" cy="7041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2" name="Freeform 29">
            <a:extLst>
              <a:ext uri="{FF2B5EF4-FFF2-40B4-BE49-F238E27FC236}">
                <a16:creationId xmlns:a16="http://schemas.microsoft.com/office/drawing/2014/main" id="{DCA42156-FBEC-5D45-BDE9-7C5F789DE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857" y="10982947"/>
            <a:ext cx="6469798" cy="7041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3" name="Freeform 30">
            <a:extLst>
              <a:ext uri="{FF2B5EF4-FFF2-40B4-BE49-F238E27FC236}">
                <a16:creationId xmlns:a16="http://schemas.microsoft.com/office/drawing/2014/main" id="{A11B3AF2-3802-1A4C-B2CF-08CDFF9FD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857" y="11878633"/>
            <a:ext cx="6469798" cy="7041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FBDF616-E98B-7A40-A7A0-40F7A831775D}"/>
              </a:ext>
            </a:extLst>
          </p:cNvPr>
          <p:cNvGraphicFramePr/>
          <p:nvPr/>
        </p:nvGraphicFramePr>
        <p:xfrm>
          <a:off x="4349548" y="2228280"/>
          <a:ext cx="12037985" cy="4808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6" name="Freeform 3">
            <a:extLst>
              <a:ext uri="{FF2B5EF4-FFF2-40B4-BE49-F238E27FC236}">
                <a16:creationId xmlns:a16="http://schemas.microsoft.com/office/drawing/2014/main" id="{4AF890DD-D1F3-1F48-A305-E52CF9362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0488" y="2303109"/>
            <a:ext cx="5225622" cy="951162"/>
          </a:xfrm>
          <a:custGeom>
            <a:avLst/>
            <a:gdLst>
              <a:gd name="T0" fmla="*/ 4045 w 4046"/>
              <a:gd name="T1" fmla="*/ 891 h 892"/>
              <a:gd name="T2" fmla="*/ 0 w 4046"/>
              <a:gd name="T3" fmla="*/ 891 h 892"/>
              <a:gd name="T4" fmla="*/ 0 w 4046"/>
              <a:gd name="T5" fmla="*/ 0 h 892"/>
              <a:gd name="T6" fmla="*/ 4045 w 4046"/>
              <a:gd name="T7" fmla="*/ 0 h 892"/>
              <a:gd name="T8" fmla="*/ 4045 w 4046"/>
              <a:gd name="T9" fmla="*/ 891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46" h="892">
                <a:moveTo>
                  <a:pt x="4045" y="891"/>
                </a:moveTo>
                <a:lnTo>
                  <a:pt x="0" y="891"/>
                </a:lnTo>
                <a:lnTo>
                  <a:pt x="0" y="0"/>
                </a:lnTo>
                <a:lnTo>
                  <a:pt x="4045" y="0"/>
                </a:lnTo>
                <a:lnTo>
                  <a:pt x="4045" y="891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F9C176C-AA73-7346-B187-ED4C8CCB669F}"/>
              </a:ext>
            </a:extLst>
          </p:cNvPr>
          <p:cNvGrpSpPr/>
          <p:nvPr/>
        </p:nvGrpSpPr>
        <p:grpSpPr>
          <a:xfrm>
            <a:off x="18612738" y="2574391"/>
            <a:ext cx="3280382" cy="408595"/>
            <a:chOff x="17552996" y="4110012"/>
            <a:chExt cx="2006594" cy="249936"/>
          </a:xfrm>
        </p:grpSpPr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AD41CD28-43C6-F048-B3F3-12D249034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3184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DBC2A216-02E4-EE42-9A85-6E5CAFBD2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871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C5334757-C80C-014D-8FBA-45A8531A3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425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CF3890EF-479B-4046-94FE-E2242BB73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978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3AF2D381-096E-2A40-AFA8-8DD82CC51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532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2261266A-DB0C-4B4B-9052-C6EB3EB71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085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E3086517-ED50-2F47-9CCB-D834495B7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639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ABCB38D0-835A-0149-9FC3-BE3206839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192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65A978D4-5513-304F-BCEE-98718726E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746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7B5A5053-21A4-0C4B-A81A-284F5604A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299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56E3376D-5F45-FA4D-87A0-9DA68FFCE858}"/>
              </a:ext>
            </a:extLst>
          </p:cNvPr>
          <p:cNvSpPr txBox="1"/>
          <p:nvPr/>
        </p:nvSpPr>
        <p:spPr>
          <a:xfrm>
            <a:off x="17214117" y="2563244"/>
            <a:ext cx="78258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60%</a:t>
            </a:r>
          </a:p>
        </p:txBody>
      </p:sp>
      <p:sp>
        <p:nvSpPr>
          <p:cNvPr id="123" name="Freeform 3">
            <a:extLst>
              <a:ext uri="{FF2B5EF4-FFF2-40B4-BE49-F238E27FC236}">
                <a16:creationId xmlns:a16="http://schemas.microsoft.com/office/drawing/2014/main" id="{9362FED3-02A3-3B4E-B0F1-978F2D00A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0488" y="3495580"/>
            <a:ext cx="5225622" cy="951162"/>
          </a:xfrm>
          <a:custGeom>
            <a:avLst/>
            <a:gdLst>
              <a:gd name="T0" fmla="*/ 4045 w 4046"/>
              <a:gd name="T1" fmla="*/ 891 h 892"/>
              <a:gd name="T2" fmla="*/ 0 w 4046"/>
              <a:gd name="T3" fmla="*/ 891 h 892"/>
              <a:gd name="T4" fmla="*/ 0 w 4046"/>
              <a:gd name="T5" fmla="*/ 0 h 892"/>
              <a:gd name="T6" fmla="*/ 4045 w 4046"/>
              <a:gd name="T7" fmla="*/ 0 h 892"/>
              <a:gd name="T8" fmla="*/ 4045 w 4046"/>
              <a:gd name="T9" fmla="*/ 891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46" h="892">
                <a:moveTo>
                  <a:pt x="4045" y="891"/>
                </a:moveTo>
                <a:lnTo>
                  <a:pt x="0" y="891"/>
                </a:lnTo>
                <a:lnTo>
                  <a:pt x="0" y="0"/>
                </a:lnTo>
                <a:lnTo>
                  <a:pt x="4045" y="0"/>
                </a:lnTo>
                <a:lnTo>
                  <a:pt x="4045" y="891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3D9A0DF-DA40-AC4B-B7AB-A3E2D32AAB8B}"/>
              </a:ext>
            </a:extLst>
          </p:cNvPr>
          <p:cNvGrpSpPr/>
          <p:nvPr/>
        </p:nvGrpSpPr>
        <p:grpSpPr>
          <a:xfrm>
            <a:off x="18612738" y="3766863"/>
            <a:ext cx="3280382" cy="408595"/>
            <a:chOff x="17552996" y="4110012"/>
            <a:chExt cx="2006594" cy="249936"/>
          </a:xfrm>
        </p:grpSpPr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602C70C2-CD20-824A-AA6A-844B59B62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3184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00654B78-851C-B044-B040-A86150E25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871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567EB28-DCED-8340-9E75-F330A13A0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425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B3A75611-EA5F-354E-AA5C-4BEF5E30B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978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4FF150F2-3B84-DF45-A5F6-FA64CD16D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532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B66ED5CB-FFD2-EE43-AEF5-A25C54F54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085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BA525EFC-FBE9-AB4F-9A82-9B44C1AFE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639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0D002C38-BFD0-1440-8375-34A4FB66A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192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D25C5880-8389-544D-92ED-F61F54F67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746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1981BFB0-8EAE-F74D-ACEC-6C4CD1547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299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D7AD6F31-68D7-AB4C-B353-705FB85DE80E}"/>
              </a:ext>
            </a:extLst>
          </p:cNvPr>
          <p:cNvSpPr txBox="1"/>
          <p:nvPr/>
        </p:nvSpPr>
        <p:spPr>
          <a:xfrm>
            <a:off x="17214117" y="3755715"/>
            <a:ext cx="763351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20%</a:t>
            </a:r>
          </a:p>
        </p:txBody>
      </p:sp>
      <p:sp>
        <p:nvSpPr>
          <p:cNvPr id="110" name="Freeform 3">
            <a:extLst>
              <a:ext uri="{FF2B5EF4-FFF2-40B4-BE49-F238E27FC236}">
                <a16:creationId xmlns:a16="http://schemas.microsoft.com/office/drawing/2014/main" id="{35D58D39-80FE-354D-BB1B-B69F4567B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0488" y="4688052"/>
            <a:ext cx="5225622" cy="951162"/>
          </a:xfrm>
          <a:custGeom>
            <a:avLst/>
            <a:gdLst>
              <a:gd name="T0" fmla="*/ 4045 w 4046"/>
              <a:gd name="T1" fmla="*/ 891 h 892"/>
              <a:gd name="T2" fmla="*/ 0 w 4046"/>
              <a:gd name="T3" fmla="*/ 891 h 892"/>
              <a:gd name="T4" fmla="*/ 0 w 4046"/>
              <a:gd name="T5" fmla="*/ 0 h 892"/>
              <a:gd name="T6" fmla="*/ 4045 w 4046"/>
              <a:gd name="T7" fmla="*/ 0 h 892"/>
              <a:gd name="T8" fmla="*/ 4045 w 4046"/>
              <a:gd name="T9" fmla="*/ 891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46" h="892">
                <a:moveTo>
                  <a:pt x="4045" y="891"/>
                </a:moveTo>
                <a:lnTo>
                  <a:pt x="0" y="891"/>
                </a:lnTo>
                <a:lnTo>
                  <a:pt x="0" y="0"/>
                </a:lnTo>
                <a:lnTo>
                  <a:pt x="4045" y="0"/>
                </a:lnTo>
                <a:lnTo>
                  <a:pt x="4045" y="891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84AADD8-0CAD-5746-9BCE-AB68EBCFB7B0}"/>
              </a:ext>
            </a:extLst>
          </p:cNvPr>
          <p:cNvGrpSpPr/>
          <p:nvPr/>
        </p:nvGrpSpPr>
        <p:grpSpPr>
          <a:xfrm>
            <a:off x="18612738" y="4959334"/>
            <a:ext cx="3280382" cy="408595"/>
            <a:chOff x="17552996" y="4110012"/>
            <a:chExt cx="2006594" cy="249936"/>
          </a:xfrm>
        </p:grpSpPr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AB529CDF-8825-EF48-8515-EB21F50F5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3184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67585A5-8B13-ED4C-AE0B-AE1C7E302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871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80821B3-CF53-474F-9F2F-0B8E640B2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425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B86EC83-4AD8-A641-8B5D-D9AA0CD1D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978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BA54165-89A3-5942-9E8F-F2973FA6D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532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F32ADB49-08A4-AB44-9342-61CB61235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085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21E820F4-0D70-5947-B496-04B16B99D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639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6A779E7-D206-D24E-B3B1-1CB298DD9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192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43DCBCF-33BF-EC47-BF3C-3C79F9BC7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746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0A66CCC9-33B1-5E44-B72C-6A1471EA1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299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25EFEF8E-8411-4B42-BB65-0B5984993882}"/>
              </a:ext>
            </a:extLst>
          </p:cNvPr>
          <p:cNvSpPr txBox="1"/>
          <p:nvPr/>
        </p:nvSpPr>
        <p:spPr>
          <a:xfrm>
            <a:off x="17214117" y="4948187"/>
            <a:ext cx="75533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70%</a:t>
            </a:r>
          </a:p>
        </p:txBody>
      </p:sp>
      <p:sp>
        <p:nvSpPr>
          <p:cNvPr id="97" name="Freeform 3">
            <a:extLst>
              <a:ext uri="{FF2B5EF4-FFF2-40B4-BE49-F238E27FC236}">
                <a16:creationId xmlns:a16="http://schemas.microsoft.com/office/drawing/2014/main" id="{721C97CA-AFAA-0A48-AC64-C83EFAA52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0488" y="5880523"/>
            <a:ext cx="5225622" cy="951162"/>
          </a:xfrm>
          <a:custGeom>
            <a:avLst/>
            <a:gdLst>
              <a:gd name="T0" fmla="*/ 4045 w 4046"/>
              <a:gd name="T1" fmla="*/ 891 h 892"/>
              <a:gd name="T2" fmla="*/ 0 w 4046"/>
              <a:gd name="T3" fmla="*/ 891 h 892"/>
              <a:gd name="T4" fmla="*/ 0 w 4046"/>
              <a:gd name="T5" fmla="*/ 0 h 892"/>
              <a:gd name="T6" fmla="*/ 4045 w 4046"/>
              <a:gd name="T7" fmla="*/ 0 h 892"/>
              <a:gd name="T8" fmla="*/ 4045 w 4046"/>
              <a:gd name="T9" fmla="*/ 891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46" h="892">
                <a:moveTo>
                  <a:pt x="4045" y="891"/>
                </a:moveTo>
                <a:lnTo>
                  <a:pt x="0" y="891"/>
                </a:lnTo>
                <a:lnTo>
                  <a:pt x="0" y="0"/>
                </a:lnTo>
                <a:lnTo>
                  <a:pt x="4045" y="0"/>
                </a:lnTo>
                <a:lnTo>
                  <a:pt x="4045" y="89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F489735-F263-6642-BF5A-EB752BDBA34F}"/>
              </a:ext>
            </a:extLst>
          </p:cNvPr>
          <p:cNvGrpSpPr/>
          <p:nvPr/>
        </p:nvGrpSpPr>
        <p:grpSpPr>
          <a:xfrm>
            <a:off x="18612738" y="6151806"/>
            <a:ext cx="3280382" cy="408595"/>
            <a:chOff x="17552996" y="4110012"/>
            <a:chExt cx="2006594" cy="249936"/>
          </a:xfrm>
        </p:grpSpPr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EABF22B-1DF2-E34D-9BA0-1D2F26CF9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3184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39360F1F-DE73-4247-8390-473A52BBC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871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2F96448E-7A04-5349-8B55-A607A9459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425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124F0806-0C37-4B45-A475-A28F76C2D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978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75C0D14E-23F4-0A4C-9A52-9842D0FB0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532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51D38702-CEA9-864F-8E9E-BD8B0F642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085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BFD8AC46-F29F-F74D-95EB-F02E52424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639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04A0944-3B7D-1D43-B759-31D351C0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192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51B6E45-7E00-F441-B61E-A73A2A65F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746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75E82EF1-777B-6644-8F50-A6E1F8490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299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B5CBE322-9B0C-BC4F-B3C9-3DC53505F40F}"/>
              </a:ext>
            </a:extLst>
          </p:cNvPr>
          <p:cNvSpPr txBox="1"/>
          <p:nvPr/>
        </p:nvSpPr>
        <p:spPr>
          <a:xfrm>
            <a:off x="17214117" y="6140658"/>
            <a:ext cx="78258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60%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894AC9-C953-C142-B680-C282E7C99420}"/>
              </a:ext>
            </a:extLst>
          </p:cNvPr>
          <p:cNvSpPr txBox="1"/>
          <p:nvPr/>
        </p:nvSpPr>
        <p:spPr>
          <a:xfrm>
            <a:off x="11840313" y="1055835"/>
            <a:ext cx="286007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68AAC3-4AAD-3243-B0D6-26B3B127C98E}"/>
              </a:ext>
            </a:extLst>
          </p:cNvPr>
          <p:cNvSpPr txBox="1"/>
          <p:nvPr/>
        </p:nvSpPr>
        <p:spPr>
          <a:xfrm>
            <a:off x="6875361" y="7941728"/>
            <a:ext cx="294663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5CC6EA-37AE-904A-87EC-3B3A470B016A}"/>
              </a:ext>
            </a:extLst>
          </p:cNvPr>
          <p:cNvSpPr txBox="1"/>
          <p:nvPr/>
        </p:nvSpPr>
        <p:spPr>
          <a:xfrm>
            <a:off x="16732044" y="7941728"/>
            <a:ext cx="214033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Calendar</a:t>
            </a:r>
          </a:p>
        </p:txBody>
      </p:sp>
      <p:sp>
        <p:nvSpPr>
          <p:cNvPr id="35" name="Freeform 30">
            <a:extLst>
              <a:ext uri="{FF2B5EF4-FFF2-40B4-BE49-F238E27FC236}">
                <a16:creationId xmlns:a16="http://schemas.microsoft.com/office/drawing/2014/main" id="{55D17D0B-D78F-EA43-83C1-8089CDB15F5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137934" y="9544557"/>
            <a:ext cx="704123" cy="537228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6" name="Freeform 30">
            <a:extLst>
              <a:ext uri="{FF2B5EF4-FFF2-40B4-BE49-F238E27FC236}">
                <a16:creationId xmlns:a16="http://schemas.microsoft.com/office/drawing/2014/main" id="{23C28F96-4B1F-474E-B2F4-95866D372C4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85402" y="8401404"/>
            <a:ext cx="704123" cy="58672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7" name="Freeform 30">
            <a:extLst>
              <a:ext uri="{FF2B5EF4-FFF2-40B4-BE49-F238E27FC236}">
                <a16:creationId xmlns:a16="http://schemas.microsoft.com/office/drawing/2014/main" id="{0C2E3DF4-1277-4047-82B1-D2A459E2A05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45277" y="8645846"/>
            <a:ext cx="704123" cy="3586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8" name="Freeform 30">
            <a:extLst>
              <a:ext uri="{FF2B5EF4-FFF2-40B4-BE49-F238E27FC236}">
                <a16:creationId xmlns:a16="http://schemas.microsoft.com/office/drawing/2014/main" id="{076E24BC-FAB4-2242-9FE2-AA82D14FCC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93860" y="7101580"/>
            <a:ext cx="704123" cy="4884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9" name="Freeform 30">
            <a:extLst>
              <a:ext uri="{FF2B5EF4-FFF2-40B4-BE49-F238E27FC236}">
                <a16:creationId xmlns:a16="http://schemas.microsoft.com/office/drawing/2014/main" id="{1894AFC5-1918-3A42-8A63-5A69E898445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13694" y="11775120"/>
            <a:ext cx="704123" cy="9111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0" name="Freeform 30">
            <a:extLst>
              <a:ext uri="{FF2B5EF4-FFF2-40B4-BE49-F238E27FC236}">
                <a16:creationId xmlns:a16="http://schemas.microsoft.com/office/drawing/2014/main" id="{4B5269D2-B0C1-3746-8134-CAF49B2019D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13694" y="10879430"/>
            <a:ext cx="704123" cy="9111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1" name="Freeform 30">
            <a:extLst>
              <a:ext uri="{FF2B5EF4-FFF2-40B4-BE49-F238E27FC236}">
                <a16:creationId xmlns:a16="http://schemas.microsoft.com/office/drawing/2014/main" id="{25C5706F-1E0B-E74C-BBD8-53B6AAC7DEE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13694" y="9983746"/>
            <a:ext cx="704123" cy="9111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2" name="Freeform 30">
            <a:extLst>
              <a:ext uri="{FF2B5EF4-FFF2-40B4-BE49-F238E27FC236}">
                <a16:creationId xmlns:a16="http://schemas.microsoft.com/office/drawing/2014/main" id="{6E3D3BD6-EABF-1D4D-BF70-A9996C15936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13694" y="9088064"/>
            <a:ext cx="704123" cy="9111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103F98-B46D-7942-907F-CA1AD94B9991}"/>
              </a:ext>
            </a:extLst>
          </p:cNvPr>
          <p:cNvSpPr txBox="1"/>
          <p:nvPr/>
        </p:nvSpPr>
        <p:spPr>
          <a:xfrm>
            <a:off x="4592708" y="9320687"/>
            <a:ext cx="47000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F821E7-7F98-BD4E-BBC3-0C103F268B22}"/>
              </a:ext>
            </a:extLst>
          </p:cNvPr>
          <p:cNvSpPr txBox="1"/>
          <p:nvPr/>
        </p:nvSpPr>
        <p:spPr>
          <a:xfrm>
            <a:off x="4592708" y="10231666"/>
            <a:ext cx="52931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5E8919F-886D-3D42-B356-DE52D0330349}"/>
              </a:ext>
            </a:extLst>
          </p:cNvPr>
          <p:cNvSpPr txBox="1"/>
          <p:nvPr/>
        </p:nvSpPr>
        <p:spPr>
          <a:xfrm>
            <a:off x="4592708" y="11117651"/>
            <a:ext cx="53572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311EB0-2C6D-084E-91AE-71A139C873A4}"/>
              </a:ext>
            </a:extLst>
          </p:cNvPr>
          <p:cNvSpPr txBox="1"/>
          <p:nvPr/>
        </p:nvSpPr>
        <p:spPr>
          <a:xfrm>
            <a:off x="4592708" y="12023040"/>
            <a:ext cx="55335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accent4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1A7397-FA6F-8641-B1A3-460373290C50}"/>
              </a:ext>
            </a:extLst>
          </p:cNvPr>
          <p:cNvSpPr txBox="1"/>
          <p:nvPr/>
        </p:nvSpPr>
        <p:spPr>
          <a:xfrm>
            <a:off x="16456118" y="8951120"/>
            <a:ext cx="2444899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November 2020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E15715D-FBEF-914A-8463-2F56CD09FC9A}"/>
              </a:ext>
            </a:extLst>
          </p:cNvPr>
          <p:cNvGrpSpPr/>
          <p:nvPr/>
        </p:nvGrpSpPr>
        <p:grpSpPr>
          <a:xfrm>
            <a:off x="13522585" y="9534681"/>
            <a:ext cx="8472275" cy="3109985"/>
            <a:chOff x="13522585" y="9534681"/>
            <a:chExt cx="8472275" cy="310998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F869D7D-C53F-744B-A5B8-92BF39F4868E}"/>
                </a:ext>
              </a:extLst>
            </p:cNvPr>
            <p:cNvSpPr txBox="1"/>
            <p:nvPr/>
          </p:nvSpPr>
          <p:spPr>
            <a:xfrm>
              <a:off x="17413115" y="9534681"/>
              <a:ext cx="720069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5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Wed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ECE1A07-F897-DD48-B27D-50D14507F051}"/>
                </a:ext>
              </a:extLst>
            </p:cNvPr>
            <p:cNvSpPr txBox="1"/>
            <p:nvPr/>
          </p:nvSpPr>
          <p:spPr>
            <a:xfrm>
              <a:off x="18773812" y="9534681"/>
              <a:ext cx="622285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5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Thu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4597793-6E8C-AD48-8586-54CD2941558B}"/>
                </a:ext>
              </a:extLst>
            </p:cNvPr>
            <p:cNvSpPr txBox="1"/>
            <p:nvPr/>
          </p:nvSpPr>
          <p:spPr>
            <a:xfrm>
              <a:off x="20164963" y="9534681"/>
              <a:ext cx="46358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5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Fri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54102A8-F5ED-884D-9B27-03EEDAEB560F}"/>
                </a:ext>
              </a:extLst>
            </p:cNvPr>
            <p:cNvSpPr txBox="1"/>
            <p:nvPr/>
          </p:nvSpPr>
          <p:spPr>
            <a:xfrm>
              <a:off x="21422267" y="9534681"/>
              <a:ext cx="57259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5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Sat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ED22ADE-398E-9345-A933-9936993C5D5B}"/>
                </a:ext>
              </a:extLst>
            </p:cNvPr>
            <p:cNvSpPr txBox="1"/>
            <p:nvPr/>
          </p:nvSpPr>
          <p:spPr>
            <a:xfrm>
              <a:off x="16155010" y="9534681"/>
              <a:ext cx="612667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5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Tue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10F97E3-2A84-2748-9FAE-7BA93F9667B5}"/>
                </a:ext>
              </a:extLst>
            </p:cNvPr>
            <p:cNvSpPr txBox="1"/>
            <p:nvPr/>
          </p:nvSpPr>
          <p:spPr>
            <a:xfrm>
              <a:off x="14803932" y="9534681"/>
              <a:ext cx="691215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5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Mon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620D154-E05E-9F46-97CF-53E81955D8AC}"/>
                </a:ext>
              </a:extLst>
            </p:cNvPr>
            <p:cNvSpPr txBox="1"/>
            <p:nvPr/>
          </p:nvSpPr>
          <p:spPr>
            <a:xfrm>
              <a:off x="13522585" y="9534681"/>
              <a:ext cx="63030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5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Sun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6B0B378-A8A0-2342-BB5B-3566B798DD04}"/>
                </a:ext>
              </a:extLst>
            </p:cNvPr>
            <p:cNvSpPr txBox="1"/>
            <p:nvPr/>
          </p:nvSpPr>
          <p:spPr>
            <a:xfrm>
              <a:off x="17615094" y="10082811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D633858-CB95-9B47-92F2-55FE4FC38CD3}"/>
                </a:ext>
              </a:extLst>
            </p:cNvPr>
            <p:cNvSpPr txBox="1"/>
            <p:nvPr/>
          </p:nvSpPr>
          <p:spPr>
            <a:xfrm>
              <a:off x="18926899" y="10082811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53F9FFA-6DF0-B549-8D88-452B68E89B94}"/>
                </a:ext>
              </a:extLst>
            </p:cNvPr>
            <p:cNvSpPr txBox="1"/>
            <p:nvPr/>
          </p:nvSpPr>
          <p:spPr>
            <a:xfrm>
              <a:off x="20238702" y="10082811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6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D4BEA6A-3CC3-A341-B873-512A8589BDB7}"/>
                </a:ext>
              </a:extLst>
            </p:cNvPr>
            <p:cNvSpPr txBox="1"/>
            <p:nvPr/>
          </p:nvSpPr>
          <p:spPr>
            <a:xfrm>
              <a:off x="21550509" y="10082811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7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4A17BB1-B4BB-9E49-B109-806247E56C53}"/>
                </a:ext>
              </a:extLst>
            </p:cNvPr>
            <p:cNvSpPr txBox="1"/>
            <p:nvPr/>
          </p:nvSpPr>
          <p:spPr>
            <a:xfrm>
              <a:off x="16303289" y="10082811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F3541D2-6CD5-C842-8718-4333806D0E72}"/>
                </a:ext>
              </a:extLst>
            </p:cNvPr>
            <p:cNvSpPr txBox="1"/>
            <p:nvPr/>
          </p:nvSpPr>
          <p:spPr>
            <a:xfrm>
              <a:off x="14991485" y="10082811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C5B55D2-CB6B-1941-98A3-D08F50A19B12}"/>
                </a:ext>
              </a:extLst>
            </p:cNvPr>
            <p:cNvSpPr txBox="1"/>
            <p:nvPr/>
          </p:nvSpPr>
          <p:spPr>
            <a:xfrm>
              <a:off x="13679680" y="10082811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AE3687C-627B-174A-94FC-E27AF9F4551F}"/>
                </a:ext>
              </a:extLst>
            </p:cNvPr>
            <p:cNvSpPr txBox="1"/>
            <p:nvPr/>
          </p:nvSpPr>
          <p:spPr>
            <a:xfrm>
              <a:off x="17549371" y="10630942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5F74575-4575-BC45-9588-850CB59ACECD}"/>
                </a:ext>
              </a:extLst>
            </p:cNvPr>
            <p:cNvSpPr txBox="1"/>
            <p:nvPr/>
          </p:nvSpPr>
          <p:spPr>
            <a:xfrm>
              <a:off x="18861175" y="10630942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5CF7E5C-FF20-924C-A5D4-E2E13D8AE138}"/>
                </a:ext>
              </a:extLst>
            </p:cNvPr>
            <p:cNvSpPr txBox="1"/>
            <p:nvPr/>
          </p:nvSpPr>
          <p:spPr>
            <a:xfrm>
              <a:off x="20172979" y="10630942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D1CF36C-2249-344C-B4A1-04227EA4F0EE}"/>
                </a:ext>
              </a:extLst>
            </p:cNvPr>
            <p:cNvSpPr txBox="1"/>
            <p:nvPr/>
          </p:nvSpPr>
          <p:spPr>
            <a:xfrm>
              <a:off x="21484785" y="10630942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14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1374EB8-7F23-3243-AABB-61EC1F5F4CB4}"/>
                </a:ext>
              </a:extLst>
            </p:cNvPr>
            <p:cNvSpPr txBox="1"/>
            <p:nvPr/>
          </p:nvSpPr>
          <p:spPr>
            <a:xfrm>
              <a:off x="16237566" y="10630942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59B3404-D492-2146-8F2F-653FEE070769}"/>
                </a:ext>
              </a:extLst>
            </p:cNvPr>
            <p:cNvSpPr txBox="1"/>
            <p:nvPr/>
          </p:nvSpPr>
          <p:spPr>
            <a:xfrm>
              <a:off x="14991485" y="10630942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9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DFA1A4A-66A1-F44E-88DA-96BDC1D9701D}"/>
                </a:ext>
              </a:extLst>
            </p:cNvPr>
            <p:cNvSpPr txBox="1"/>
            <p:nvPr/>
          </p:nvSpPr>
          <p:spPr>
            <a:xfrm>
              <a:off x="13679680" y="10630942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8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09622C2-D49D-624F-B44E-7A6650BE580F}"/>
                </a:ext>
              </a:extLst>
            </p:cNvPr>
            <p:cNvSpPr txBox="1"/>
            <p:nvPr/>
          </p:nvSpPr>
          <p:spPr>
            <a:xfrm>
              <a:off x="17549371" y="11179073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18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223D073-2A06-934B-B410-4E23703C4695}"/>
                </a:ext>
              </a:extLst>
            </p:cNvPr>
            <p:cNvSpPr txBox="1"/>
            <p:nvPr/>
          </p:nvSpPr>
          <p:spPr>
            <a:xfrm>
              <a:off x="18861175" y="11179073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19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9F297BF-DDFC-3D4E-88D4-E9476D358C46}"/>
                </a:ext>
              </a:extLst>
            </p:cNvPr>
            <p:cNvSpPr txBox="1"/>
            <p:nvPr/>
          </p:nvSpPr>
          <p:spPr>
            <a:xfrm>
              <a:off x="20172979" y="11179073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20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E887DEB-E047-5242-B665-F76A912A7C94}"/>
                </a:ext>
              </a:extLst>
            </p:cNvPr>
            <p:cNvSpPr txBox="1"/>
            <p:nvPr/>
          </p:nvSpPr>
          <p:spPr>
            <a:xfrm>
              <a:off x="21484785" y="11179073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21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EFE4894-1EC0-D540-AA3D-0FE479BE3B21}"/>
                </a:ext>
              </a:extLst>
            </p:cNvPr>
            <p:cNvSpPr txBox="1"/>
            <p:nvPr/>
          </p:nvSpPr>
          <p:spPr>
            <a:xfrm>
              <a:off x="16237566" y="11179073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17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870E7E4-A71F-2F4A-9580-2869EBEE799B}"/>
                </a:ext>
              </a:extLst>
            </p:cNvPr>
            <p:cNvSpPr txBox="1"/>
            <p:nvPr/>
          </p:nvSpPr>
          <p:spPr>
            <a:xfrm>
              <a:off x="14925762" y="11179073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16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BF20C64-43A3-E649-BFBF-3617EEC48088}"/>
                </a:ext>
              </a:extLst>
            </p:cNvPr>
            <p:cNvSpPr txBox="1"/>
            <p:nvPr/>
          </p:nvSpPr>
          <p:spPr>
            <a:xfrm>
              <a:off x="13613957" y="11179073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15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7E10240-2C30-FC4D-9D3E-B3CD53FFD28A}"/>
                </a:ext>
              </a:extLst>
            </p:cNvPr>
            <p:cNvSpPr txBox="1"/>
            <p:nvPr/>
          </p:nvSpPr>
          <p:spPr>
            <a:xfrm>
              <a:off x="17549371" y="11727204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25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CC8B6D6-BE87-8B4F-BD4B-11BA1F74EB76}"/>
                </a:ext>
              </a:extLst>
            </p:cNvPr>
            <p:cNvSpPr txBox="1"/>
            <p:nvPr/>
          </p:nvSpPr>
          <p:spPr>
            <a:xfrm>
              <a:off x="18861175" y="11727204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26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CC4AF7A-F2DC-EB4F-9BAF-A2EE4AB2600F}"/>
                </a:ext>
              </a:extLst>
            </p:cNvPr>
            <p:cNvSpPr txBox="1"/>
            <p:nvPr/>
          </p:nvSpPr>
          <p:spPr>
            <a:xfrm>
              <a:off x="20172979" y="11727204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27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745352C-8119-1448-B47B-6CB0E5E5B942}"/>
                </a:ext>
              </a:extLst>
            </p:cNvPr>
            <p:cNvSpPr txBox="1"/>
            <p:nvPr/>
          </p:nvSpPr>
          <p:spPr>
            <a:xfrm>
              <a:off x="21484785" y="11727204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28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753F35B-F058-7E4E-8766-A60BDB066E5E}"/>
                </a:ext>
              </a:extLst>
            </p:cNvPr>
            <p:cNvSpPr txBox="1"/>
            <p:nvPr/>
          </p:nvSpPr>
          <p:spPr>
            <a:xfrm>
              <a:off x="16237566" y="11727204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24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B9DB5F8-60F0-E540-A210-B8133A090B54}"/>
                </a:ext>
              </a:extLst>
            </p:cNvPr>
            <p:cNvSpPr txBox="1"/>
            <p:nvPr/>
          </p:nvSpPr>
          <p:spPr>
            <a:xfrm>
              <a:off x="14925762" y="11727204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23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1C7EC1E-AE5E-304D-92E0-1F1EEDFBA8DF}"/>
                </a:ext>
              </a:extLst>
            </p:cNvPr>
            <p:cNvSpPr txBox="1"/>
            <p:nvPr/>
          </p:nvSpPr>
          <p:spPr>
            <a:xfrm>
              <a:off x="13613957" y="11727204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64360FE-EA33-AC4F-9944-A636962E1E65}"/>
                </a:ext>
              </a:extLst>
            </p:cNvPr>
            <p:cNvSpPr txBox="1"/>
            <p:nvPr/>
          </p:nvSpPr>
          <p:spPr>
            <a:xfrm>
              <a:off x="17615094" y="12275334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9D0D8EF-F127-6545-8B3F-DC4CF7F39E4F}"/>
                </a:ext>
              </a:extLst>
            </p:cNvPr>
            <p:cNvSpPr txBox="1"/>
            <p:nvPr/>
          </p:nvSpPr>
          <p:spPr>
            <a:xfrm>
              <a:off x="18926899" y="12275334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3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2A188AA-3BB1-F144-961F-C2512409370F}"/>
                </a:ext>
              </a:extLst>
            </p:cNvPr>
            <p:cNvSpPr txBox="1"/>
            <p:nvPr/>
          </p:nvSpPr>
          <p:spPr>
            <a:xfrm>
              <a:off x="20238702" y="12275334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4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2304B82-8310-A247-A6D8-7F052B856DA0}"/>
                </a:ext>
              </a:extLst>
            </p:cNvPr>
            <p:cNvSpPr txBox="1"/>
            <p:nvPr/>
          </p:nvSpPr>
          <p:spPr>
            <a:xfrm>
              <a:off x="21550509" y="12275334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5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E8D0BEF-0C31-7F4A-95C0-DB11A9455B79}"/>
                </a:ext>
              </a:extLst>
            </p:cNvPr>
            <p:cNvSpPr txBox="1"/>
            <p:nvPr/>
          </p:nvSpPr>
          <p:spPr>
            <a:xfrm>
              <a:off x="16303289" y="12275334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B4966F1-E9C9-EB47-AA08-E8A3726BEFF3}"/>
                </a:ext>
              </a:extLst>
            </p:cNvPr>
            <p:cNvSpPr txBox="1"/>
            <p:nvPr/>
          </p:nvSpPr>
          <p:spPr>
            <a:xfrm>
              <a:off x="14925762" y="12275334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30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E16FC41-0B73-C94F-81BE-01C0B6583E08}"/>
                </a:ext>
              </a:extLst>
            </p:cNvPr>
            <p:cNvSpPr txBox="1"/>
            <p:nvPr/>
          </p:nvSpPr>
          <p:spPr>
            <a:xfrm>
              <a:off x="13613957" y="12275334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29</a:t>
              </a:r>
            </a:p>
          </p:txBody>
        </p:sp>
      </p:grpSp>
      <p:sp>
        <p:nvSpPr>
          <p:cNvPr id="12" name="Freeform 7">
            <a:extLst>
              <a:ext uri="{FF2B5EF4-FFF2-40B4-BE49-F238E27FC236}">
                <a16:creationId xmlns:a16="http://schemas.microsoft.com/office/drawing/2014/main" id="{29816829-5A70-3D4A-8BE3-B9051CE5E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030" y="762000"/>
            <a:ext cx="1778148" cy="1219200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4" name="Freeform 138">
            <a:extLst>
              <a:ext uri="{FF2B5EF4-FFF2-40B4-BE49-F238E27FC236}">
                <a16:creationId xmlns:a16="http://schemas.microsoft.com/office/drawing/2014/main" id="{6E7A4327-CAFD-414F-9748-9424EB70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240" y="3930404"/>
            <a:ext cx="162938" cy="329416"/>
          </a:xfrm>
          <a:custGeom>
            <a:avLst/>
            <a:gdLst>
              <a:gd name="T0" fmla="*/ 204 w 205"/>
              <a:gd name="T1" fmla="*/ 0 h 409"/>
              <a:gd name="T2" fmla="*/ 204 w 205"/>
              <a:gd name="T3" fmla="*/ 0 h 409"/>
              <a:gd name="T4" fmla="*/ 0 w 205"/>
              <a:gd name="T5" fmla="*/ 204 h 409"/>
              <a:gd name="T6" fmla="*/ 0 w 205"/>
              <a:gd name="T7" fmla="*/ 204 h 409"/>
              <a:gd name="T8" fmla="*/ 204 w 205"/>
              <a:gd name="T9" fmla="*/ 408 h 409"/>
              <a:gd name="T10" fmla="*/ 204 w 205"/>
              <a:gd name="T11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" h="409">
                <a:moveTo>
                  <a:pt x="204" y="0"/>
                </a:moveTo>
                <a:lnTo>
                  <a:pt x="204" y="0"/>
                </a:lnTo>
                <a:cubicBezTo>
                  <a:pt x="91" y="0"/>
                  <a:pt x="0" y="92"/>
                  <a:pt x="0" y="204"/>
                </a:cubicBezTo>
                <a:lnTo>
                  <a:pt x="0" y="204"/>
                </a:lnTo>
                <a:cubicBezTo>
                  <a:pt x="0" y="317"/>
                  <a:pt x="91" y="408"/>
                  <a:pt x="204" y="408"/>
                </a:cubicBezTo>
                <a:lnTo>
                  <a:pt x="204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0" name="Shape 2798">
            <a:extLst>
              <a:ext uri="{FF2B5EF4-FFF2-40B4-BE49-F238E27FC236}">
                <a16:creationId xmlns:a16="http://schemas.microsoft.com/office/drawing/2014/main" id="{77EC793B-A411-CD48-8B33-1CE5CFF89037}"/>
              </a:ext>
            </a:extLst>
          </p:cNvPr>
          <p:cNvSpPr>
            <a:spLocks noChangeAspect="1"/>
          </p:cNvSpPr>
          <p:nvPr/>
        </p:nvSpPr>
        <p:spPr>
          <a:xfrm>
            <a:off x="2394058" y="3909633"/>
            <a:ext cx="680093" cy="370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1" name="Shape 2836">
            <a:extLst>
              <a:ext uri="{FF2B5EF4-FFF2-40B4-BE49-F238E27FC236}">
                <a16:creationId xmlns:a16="http://schemas.microsoft.com/office/drawing/2014/main" id="{41E4B4AE-7A6F-734C-B6A1-F36A12B90FBE}"/>
              </a:ext>
            </a:extLst>
          </p:cNvPr>
          <p:cNvSpPr>
            <a:spLocks noChangeAspect="1"/>
          </p:cNvSpPr>
          <p:nvPr/>
        </p:nvSpPr>
        <p:spPr>
          <a:xfrm>
            <a:off x="2394058" y="1348221"/>
            <a:ext cx="680093" cy="494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2" name="Shape 2948">
            <a:extLst>
              <a:ext uri="{FF2B5EF4-FFF2-40B4-BE49-F238E27FC236}">
                <a16:creationId xmlns:a16="http://schemas.microsoft.com/office/drawing/2014/main" id="{7DB12C73-6719-034E-B19B-76B964315CEA}"/>
              </a:ext>
            </a:extLst>
          </p:cNvPr>
          <p:cNvSpPr>
            <a:spLocks noChangeAspect="1"/>
          </p:cNvSpPr>
          <p:nvPr/>
        </p:nvSpPr>
        <p:spPr>
          <a:xfrm>
            <a:off x="2486798" y="2536189"/>
            <a:ext cx="494614" cy="680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275" y="6273"/>
                </a:moveTo>
                <a:cubicBezTo>
                  <a:pt x="6275" y="6273"/>
                  <a:pt x="6661" y="6914"/>
                  <a:pt x="8976" y="7703"/>
                </a:cubicBezTo>
                <a:cubicBezTo>
                  <a:pt x="8976" y="7703"/>
                  <a:pt x="9413" y="7721"/>
                  <a:pt x="8899" y="7354"/>
                </a:cubicBezTo>
                <a:cubicBezTo>
                  <a:pt x="8384" y="6987"/>
                  <a:pt x="7819" y="6529"/>
                  <a:pt x="8462" y="6291"/>
                </a:cubicBezTo>
                <a:cubicBezTo>
                  <a:pt x="9104" y="6052"/>
                  <a:pt x="9285" y="6071"/>
                  <a:pt x="9439" y="6511"/>
                </a:cubicBezTo>
                <a:cubicBezTo>
                  <a:pt x="9594" y="6950"/>
                  <a:pt x="10108" y="6694"/>
                  <a:pt x="10159" y="6273"/>
                </a:cubicBezTo>
                <a:cubicBezTo>
                  <a:pt x="10211" y="5851"/>
                  <a:pt x="11163" y="5411"/>
                  <a:pt x="11806" y="5209"/>
                </a:cubicBezTo>
                <a:cubicBezTo>
                  <a:pt x="12449" y="5007"/>
                  <a:pt x="13040" y="4934"/>
                  <a:pt x="12963" y="4585"/>
                </a:cubicBezTo>
                <a:cubicBezTo>
                  <a:pt x="12886" y="4237"/>
                  <a:pt x="12706" y="3980"/>
                  <a:pt x="11703" y="3980"/>
                </a:cubicBezTo>
                <a:cubicBezTo>
                  <a:pt x="10699" y="3980"/>
                  <a:pt x="11137" y="4934"/>
                  <a:pt x="10314" y="4365"/>
                </a:cubicBezTo>
                <a:cubicBezTo>
                  <a:pt x="9491" y="3797"/>
                  <a:pt x="10493" y="3944"/>
                  <a:pt x="10905" y="3816"/>
                </a:cubicBezTo>
                <a:cubicBezTo>
                  <a:pt x="11317" y="3687"/>
                  <a:pt x="11729" y="3155"/>
                  <a:pt x="11009" y="3119"/>
                </a:cubicBezTo>
                <a:cubicBezTo>
                  <a:pt x="10287" y="3082"/>
                  <a:pt x="10442" y="3339"/>
                  <a:pt x="9876" y="3192"/>
                </a:cubicBezTo>
                <a:cubicBezTo>
                  <a:pt x="9310" y="3045"/>
                  <a:pt x="9053" y="3706"/>
                  <a:pt x="8693" y="3614"/>
                </a:cubicBezTo>
                <a:cubicBezTo>
                  <a:pt x="8519" y="3570"/>
                  <a:pt x="8131" y="3374"/>
                  <a:pt x="7770" y="3142"/>
                </a:cubicBezTo>
                <a:cubicBezTo>
                  <a:pt x="6767" y="3765"/>
                  <a:pt x="6022" y="4597"/>
                  <a:pt x="5656" y="5546"/>
                </a:cubicBezTo>
                <a:cubicBezTo>
                  <a:pt x="5919" y="6021"/>
                  <a:pt x="6275" y="6273"/>
                  <a:pt x="6275" y="6273"/>
                </a:cubicBezTo>
                <a:moveTo>
                  <a:pt x="20588" y="12027"/>
                </a:moveTo>
                <a:cubicBezTo>
                  <a:pt x="20407" y="12027"/>
                  <a:pt x="20245" y="12080"/>
                  <a:pt x="20124" y="12164"/>
                </a:cubicBezTo>
                <a:lnTo>
                  <a:pt x="20119" y="12161"/>
                </a:lnTo>
                <a:cubicBezTo>
                  <a:pt x="18145" y="13734"/>
                  <a:pt x="15310" y="14727"/>
                  <a:pt x="12150" y="14727"/>
                </a:cubicBezTo>
                <a:cubicBezTo>
                  <a:pt x="6186" y="14727"/>
                  <a:pt x="1350" y="11211"/>
                  <a:pt x="1350" y="6873"/>
                </a:cubicBezTo>
                <a:cubicBezTo>
                  <a:pt x="1350" y="4606"/>
                  <a:pt x="2678" y="2571"/>
                  <a:pt x="4788" y="1137"/>
                </a:cubicBezTo>
                <a:lnTo>
                  <a:pt x="4777" y="1127"/>
                </a:lnTo>
                <a:cubicBezTo>
                  <a:pt x="4945" y="1037"/>
                  <a:pt x="5062" y="900"/>
                  <a:pt x="5062" y="736"/>
                </a:cubicBezTo>
                <a:cubicBezTo>
                  <a:pt x="5062" y="465"/>
                  <a:pt x="4760" y="245"/>
                  <a:pt x="4388" y="245"/>
                </a:cubicBezTo>
                <a:cubicBezTo>
                  <a:pt x="4192" y="245"/>
                  <a:pt x="4020" y="308"/>
                  <a:pt x="3897" y="405"/>
                </a:cubicBezTo>
                <a:lnTo>
                  <a:pt x="3895" y="403"/>
                </a:lnTo>
                <a:cubicBezTo>
                  <a:pt x="1505" y="2016"/>
                  <a:pt x="0" y="4314"/>
                  <a:pt x="0" y="6873"/>
                </a:cubicBezTo>
                <a:cubicBezTo>
                  <a:pt x="0" y="11587"/>
                  <a:pt x="5081" y="15428"/>
                  <a:pt x="11475" y="15684"/>
                </a:cubicBezTo>
                <a:lnTo>
                  <a:pt x="11475" y="20618"/>
                </a:lnTo>
                <a:lnTo>
                  <a:pt x="7425" y="20618"/>
                </a:lnTo>
                <a:cubicBezTo>
                  <a:pt x="7052" y="20618"/>
                  <a:pt x="6750" y="20838"/>
                  <a:pt x="6750" y="21109"/>
                </a:cubicBezTo>
                <a:cubicBezTo>
                  <a:pt x="6750" y="21380"/>
                  <a:pt x="7052" y="21600"/>
                  <a:pt x="7425" y="21600"/>
                </a:cubicBezTo>
                <a:lnTo>
                  <a:pt x="16875" y="21600"/>
                </a:lnTo>
                <a:cubicBezTo>
                  <a:pt x="17247" y="21600"/>
                  <a:pt x="17550" y="21380"/>
                  <a:pt x="17550" y="21109"/>
                </a:cubicBezTo>
                <a:cubicBezTo>
                  <a:pt x="17550" y="20838"/>
                  <a:pt x="17247" y="20618"/>
                  <a:pt x="16875" y="20618"/>
                </a:cubicBezTo>
                <a:lnTo>
                  <a:pt x="12825" y="20618"/>
                </a:lnTo>
                <a:lnTo>
                  <a:pt x="12825" y="15684"/>
                </a:lnTo>
                <a:cubicBezTo>
                  <a:pt x="16068" y="15554"/>
                  <a:pt x="18970" y="14500"/>
                  <a:pt x="21045" y="12880"/>
                </a:cubicBezTo>
                <a:lnTo>
                  <a:pt x="21041" y="12877"/>
                </a:lnTo>
                <a:cubicBezTo>
                  <a:pt x="21175" y="12788"/>
                  <a:pt x="21262" y="12661"/>
                  <a:pt x="21262" y="12518"/>
                </a:cubicBezTo>
                <a:cubicBezTo>
                  <a:pt x="21262" y="12247"/>
                  <a:pt x="20960" y="12027"/>
                  <a:pt x="20588" y="12027"/>
                </a:cubicBezTo>
                <a:moveTo>
                  <a:pt x="12150" y="982"/>
                </a:moveTo>
                <a:cubicBezTo>
                  <a:pt x="16623" y="982"/>
                  <a:pt x="20250" y="3619"/>
                  <a:pt x="20250" y="6873"/>
                </a:cubicBezTo>
                <a:cubicBezTo>
                  <a:pt x="20250" y="10127"/>
                  <a:pt x="16623" y="12764"/>
                  <a:pt x="12150" y="12764"/>
                </a:cubicBezTo>
                <a:cubicBezTo>
                  <a:pt x="7677" y="12764"/>
                  <a:pt x="4050" y="10127"/>
                  <a:pt x="4050" y="6873"/>
                </a:cubicBezTo>
                <a:cubicBezTo>
                  <a:pt x="4050" y="3619"/>
                  <a:pt x="7677" y="982"/>
                  <a:pt x="12150" y="982"/>
                </a:cubicBezTo>
                <a:moveTo>
                  <a:pt x="12150" y="13745"/>
                </a:moveTo>
                <a:cubicBezTo>
                  <a:pt x="17369" y="13745"/>
                  <a:pt x="21600" y="10669"/>
                  <a:pt x="21600" y="6873"/>
                </a:cubicBezTo>
                <a:cubicBezTo>
                  <a:pt x="21600" y="3077"/>
                  <a:pt x="17369" y="0"/>
                  <a:pt x="12150" y="0"/>
                </a:cubicBezTo>
                <a:cubicBezTo>
                  <a:pt x="6931" y="0"/>
                  <a:pt x="2700" y="3077"/>
                  <a:pt x="2700" y="6873"/>
                </a:cubicBezTo>
                <a:cubicBezTo>
                  <a:pt x="2700" y="10669"/>
                  <a:pt x="6931" y="13745"/>
                  <a:pt x="12150" y="13745"/>
                </a:cubicBezTo>
                <a:moveTo>
                  <a:pt x="16733" y="8152"/>
                </a:moveTo>
                <a:cubicBezTo>
                  <a:pt x="16437" y="8280"/>
                  <a:pt x="16449" y="8564"/>
                  <a:pt x="16693" y="8720"/>
                </a:cubicBezTo>
                <a:cubicBezTo>
                  <a:pt x="16938" y="8876"/>
                  <a:pt x="17427" y="9078"/>
                  <a:pt x="17581" y="8720"/>
                </a:cubicBezTo>
                <a:cubicBezTo>
                  <a:pt x="17736" y="8362"/>
                  <a:pt x="17028" y="8023"/>
                  <a:pt x="16733" y="8152"/>
                </a:cubicBezTo>
                <a:moveTo>
                  <a:pt x="11317" y="7428"/>
                </a:moveTo>
                <a:cubicBezTo>
                  <a:pt x="10211" y="7428"/>
                  <a:pt x="9516" y="7611"/>
                  <a:pt x="9800" y="8711"/>
                </a:cubicBezTo>
                <a:cubicBezTo>
                  <a:pt x="10082" y="9811"/>
                  <a:pt x="10905" y="9316"/>
                  <a:pt x="10828" y="10160"/>
                </a:cubicBezTo>
                <a:cubicBezTo>
                  <a:pt x="10751" y="11003"/>
                  <a:pt x="11034" y="11186"/>
                  <a:pt x="11214" y="11388"/>
                </a:cubicBezTo>
                <a:cubicBezTo>
                  <a:pt x="11315" y="11501"/>
                  <a:pt x="11532" y="11731"/>
                  <a:pt x="11738" y="11767"/>
                </a:cubicBezTo>
                <a:cubicBezTo>
                  <a:pt x="11768" y="11768"/>
                  <a:pt x="11798" y="11769"/>
                  <a:pt x="11828" y="11770"/>
                </a:cubicBezTo>
                <a:cubicBezTo>
                  <a:pt x="11954" y="11751"/>
                  <a:pt x="12068" y="11642"/>
                  <a:pt x="12140" y="11351"/>
                </a:cubicBezTo>
                <a:cubicBezTo>
                  <a:pt x="12346" y="10526"/>
                  <a:pt x="12732" y="10067"/>
                  <a:pt x="13169" y="9664"/>
                </a:cubicBezTo>
                <a:cubicBezTo>
                  <a:pt x="13606" y="9261"/>
                  <a:pt x="14070" y="8729"/>
                  <a:pt x="13195" y="8197"/>
                </a:cubicBezTo>
                <a:cubicBezTo>
                  <a:pt x="12320" y="7666"/>
                  <a:pt x="12423" y="7428"/>
                  <a:pt x="11317" y="7428"/>
                </a:cubicBezTo>
                <a:moveTo>
                  <a:pt x="14404" y="3284"/>
                </a:moveTo>
                <a:cubicBezTo>
                  <a:pt x="14404" y="3284"/>
                  <a:pt x="14198" y="3431"/>
                  <a:pt x="14404" y="3962"/>
                </a:cubicBezTo>
                <a:cubicBezTo>
                  <a:pt x="14610" y="4494"/>
                  <a:pt x="14955" y="4609"/>
                  <a:pt x="15974" y="4311"/>
                </a:cubicBezTo>
                <a:cubicBezTo>
                  <a:pt x="16411" y="4182"/>
                  <a:pt x="16742" y="4248"/>
                  <a:pt x="16693" y="4567"/>
                </a:cubicBezTo>
                <a:cubicBezTo>
                  <a:pt x="16591" y="5246"/>
                  <a:pt x="15858" y="5217"/>
                  <a:pt x="16411" y="6309"/>
                </a:cubicBezTo>
                <a:cubicBezTo>
                  <a:pt x="16745" y="6969"/>
                  <a:pt x="17568" y="7226"/>
                  <a:pt x="17877" y="7739"/>
                </a:cubicBezTo>
                <a:cubicBezTo>
                  <a:pt x="17984" y="7918"/>
                  <a:pt x="18288" y="8083"/>
                  <a:pt x="18633" y="8228"/>
                </a:cubicBezTo>
                <a:cubicBezTo>
                  <a:pt x="18803" y="7797"/>
                  <a:pt x="18900" y="7344"/>
                  <a:pt x="18900" y="6873"/>
                </a:cubicBezTo>
                <a:cubicBezTo>
                  <a:pt x="18900" y="4752"/>
                  <a:pt x="17047" y="2950"/>
                  <a:pt x="14457" y="2264"/>
                </a:cubicBezTo>
                <a:cubicBezTo>
                  <a:pt x="14328" y="2411"/>
                  <a:pt x="14192" y="2545"/>
                  <a:pt x="14044" y="2605"/>
                </a:cubicBezTo>
                <a:cubicBezTo>
                  <a:pt x="13684" y="2752"/>
                  <a:pt x="13710" y="3339"/>
                  <a:pt x="14404" y="328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3" name="Shape 2546">
            <a:extLst>
              <a:ext uri="{FF2B5EF4-FFF2-40B4-BE49-F238E27FC236}">
                <a16:creationId xmlns:a16="http://schemas.microsoft.com/office/drawing/2014/main" id="{1CD70DB9-0B70-754D-8D1B-0C20C336F8DA}"/>
              </a:ext>
            </a:extLst>
          </p:cNvPr>
          <p:cNvSpPr>
            <a:spLocks noChangeAspect="1"/>
          </p:cNvSpPr>
          <p:nvPr/>
        </p:nvSpPr>
        <p:spPr>
          <a:xfrm>
            <a:off x="2394058" y="7720902"/>
            <a:ext cx="680093" cy="556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4" name="Shape 2579">
            <a:extLst>
              <a:ext uri="{FF2B5EF4-FFF2-40B4-BE49-F238E27FC236}">
                <a16:creationId xmlns:a16="http://schemas.microsoft.com/office/drawing/2014/main" id="{C010BE63-7B2D-B64B-9899-3FB91A05FD54}"/>
              </a:ext>
            </a:extLst>
          </p:cNvPr>
          <p:cNvSpPr>
            <a:spLocks noChangeAspect="1"/>
          </p:cNvSpPr>
          <p:nvPr/>
        </p:nvSpPr>
        <p:spPr>
          <a:xfrm>
            <a:off x="2394058" y="8970693"/>
            <a:ext cx="680093" cy="680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5" name="Shape 2856">
            <a:extLst>
              <a:ext uri="{FF2B5EF4-FFF2-40B4-BE49-F238E27FC236}">
                <a16:creationId xmlns:a16="http://schemas.microsoft.com/office/drawing/2014/main" id="{20C2045F-58B3-2047-9478-DBE86591CD4B}"/>
              </a:ext>
            </a:extLst>
          </p:cNvPr>
          <p:cNvSpPr>
            <a:spLocks noChangeAspect="1"/>
          </p:cNvSpPr>
          <p:nvPr/>
        </p:nvSpPr>
        <p:spPr>
          <a:xfrm>
            <a:off x="2393891" y="6347394"/>
            <a:ext cx="680425" cy="680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6" name="Shape 2583">
            <a:extLst>
              <a:ext uri="{FF2B5EF4-FFF2-40B4-BE49-F238E27FC236}">
                <a16:creationId xmlns:a16="http://schemas.microsoft.com/office/drawing/2014/main" id="{8346A36C-71C3-634E-8FC1-D93810D0A8AD}"/>
              </a:ext>
            </a:extLst>
          </p:cNvPr>
          <p:cNvSpPr>
            <a:spLocks noChangeAspect="1"/>
          </p:cNvSpPr>
          <p:nvPr/>
        </p:nvSpPr>
        <p:spPr>
          <a:xfrm>
            <a:off x="2394058" y="4973946"/>
            <a:ext cx="680093" cy="680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6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720B520-B6A4-604B-9825-F48578B74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6267" y="2866383"/>
            <a:ext cx="12724515" cy="4863673"/>
          </a:xfrm>
          <a:prstGeom prst="roundRect">
            <a:avLst>
              <a:gd name="adj" fmla="val 135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F70E896-1D48-2B48-94AD-BD794C553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6267" y="2791326"/>
            <a:ext cx="12724515" cy="4857668"/>
          </a:xfrm>
          <a:prstGeom prst="roundRect">
            <a:avLst>
              <a:gd name="adj" fmla="val 134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574A7242-E891-654B-846D-EEB8E6578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2603" y="8087324"/>
            <a:ext cx="8308180" cy="4866676"/>
          </a:xfrm>
          <a:prstGeom prst="roundRect">
            <a:avLst>
              <a:gd name="adj" fmla="val 1275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FD6E4C6E-6640-0445-8B57-6D9EDEB47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2603" y="8009266"/>
            <a:ext cx="8314221" cy="4860671"/>
          </a:xfrm>
          <a:prstGeom prst="roundRect">
            <a:avLst>
              <a:gd name="adj" fmla="val 128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05DD9856-EF79-8348-83DD-27B288C2B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783" y="2866383"/>
            <a:ext cx="8323268" cy="4863673"/>
          </a:xfrm>
          <a:prstGeom prst="roundRect">
            <a:avLst>
              <a:gd name="adj" fmla="val 156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DA88960C-57E9-6647-9BDC-643FDDF67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6" y="2791327"/>
            <a:ext cx="8317224" cy="4860671"/>
          </a:xfrm>
          <a:prstGeom prst="roundRect">
            <a:avLst>
              <a:gd name="adj" fmla="val 179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FD3855FC-EAC8-FF49-81C6-5E4528416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865" y="8087324"/>
            <a:ext cx="12724516" cy="4866676"/>
          </a:xfrm>
          <a:prstGeom prst="roundRect">
            <a:avLst>
              <a:gd name="adj" fmla="val 754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F414F2F4-2045-4345-89A0-8AE97F7A3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867" y="8009266"/>
            <a:ext cx="12724516" cy="4860671"/>
          </a:xfrm>
          <a:prstGeom prst="roundRect">
            <a:avLst>
              <a:gd name="adj" fmla="val 139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78B0C36-E569-8C4F-A9A6-BFD2CF18AFF3}"/>
              </a:ext>
            </a:extLst>
          </p:cNvPr>
          <p:cNvSpPr txBox="1"/>
          <p:nvPr/>
        </p:nvSpPr>
        <p:spPr>
          <a:xfrm>
            <a:off x="4899159" y="2957757"/>
            <a:ext cx="15728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6892FFB-41C0-7846-A9EC-BBAE1AEF2F97}"/>
              </a:ext>
            </a:extLst>
          </p:cNvPr>
          <p:cNvSpPr txBox="1"/>
          <p:nvPr/>
        </p:nvSpPr>
        <p:spPr>
          <a:xfrm>
            <a:off x="15658672" y="2957757"/>
            <a:ext cx="16594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B17743D-4197-4848-80B2-6F7C2C8B7529}"/>
              </a:ext>
            </a:extLst>
          </p:cNvPr>
          <p:cNvSpPr txBox="1"/>
          <p:nvPr/>
        </p:nvSpPr>
        <p:spPr>
          <a:xfrm>
            <a:off x="17849505" y="8172365"/>
            <a:ext cx="169469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AA583FE-5788-A04A-9C15-9FD5803B66ED}"/>
              </a:ext>
            </a:extLst>
          </p:cNvPr>
          <p:cNvSpPr txBox="1"/>
          <p:nvPr/>
        </p:nvSpPr>
        <p:spPr>
          <a:xfrm>
            <a:off x="7051599" y="8172365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89" name="Subtitle 2">
            <a:extLst>
              <a:ext uri="{FF2B5EF4-FFF2-40B4-BE49-F238E27FC236}">
                <a16:creationId xmlns:a16="http://schemas.microsoft.com/office/drawing/2014/main" id="{87507273-F710-D84E-A27E-601009807634}"/>
              </a:ext>
            </a:extLst>
          </p:cNvPr>
          <p:cNvSpPr txBox="1">
            <a:spLocks/>
          </p:cNvSpPr>
          <p:nvPr/>
        </p:nvSpPr>
        <p:spPr>
          <a:xfrm>
            <a:off x="6128238" y="4763670"/>
            <a:ext cx="3029793" cy="1667188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90" name="Chart 89">
            <a:extLst>
              <a:ext uri="{FF2B5EF4-FFF2-40B4-BE49-F238E27FC236}">
                <a16:creationId xmlns:a16="http://schemas.microsoft.com/office/drawing/2014/main" id="{E7B8A8DD-4169-4C4A-80B0-B6DFF8EDAF14}"/>
              </a:ext>
            </a:extLst>
          </p:cNvPr>
          <p:cNvGraphicFramePr/>
          <p:nvPr/>
        </p:nvGraphicFramePr>
        <p:xfrm>
          <a:off x="2108668" y="9114408"/>
          <a:ext cx="11554908" cy="3686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1" name="Chart 90">
            <a:extLst>
              <a:ext uri="{FF2B5EF4-FFF2-40B4-BE49-F238E27FC236}">
                <a16:creationId xmlns:a16="http://schemas.microsoft.com/office/drawing/2014/main" id="{1E2273CD-6BCB-BD49-A903-6E5D42A211C7}"/>
              </a:ext>
            </a:extLst>
          </p:cNvPr>
          <p:cNvGraphicFramePr/>
          <p:nvPr/>
        </p:nvGraphicFramePr>
        <p:xfrm>
          <a:off x="14973115" y="9199487"/>
          <a:ext cx="3228438" cy="322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" name="Subtitle 2">
            <a:extLst>
              <a:ext uri="{FF2B5EF4-FFF2-40B4-BE49-F238E27FC236}">
                <a16:creationId xmlns:a16="http://schemas.microsoft.com/office/drawing/2014/main" id="{F0E10923-50FC-3B40-A21F-25DFEC72AE9A}"/>
              </a:ext>
            </a:extLst>
          </p:cNvPr>
          <p:cNvSpPr txBox="1">
            <a:spLocks/>
          </p:cNvSpPr>
          <p:nvPr/>
        </p:nvSpPr>
        <p:spPr>
          <a:xfrm>
            <a:off x="19011271" y="10030629"/>
            <a:ext cx="3029793" cy="1667188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9497D5E-56D2-B34B-92C6-21D7E51D95B9}"/>
              </a:ext>
            </a:extLst>
          </p:cNvPr>
          <p:cNvSpPr txBox="1"/>
          <p:nvPr/>
        </p:nvSpPr>
        <p:spPr>
          <a:xfrm>
            <a:off x="1520825" y="482419"/>
            <a:ext cx="727635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 Slide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F8E4D2B-903C-3047-84C8-C4B937CAFCC5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aphicFrame>
        <p:nvGraphicFramePr>
          <p:cNvPr id="95" name="Chart 94">
            <a:extLst>
              <a:ext uri="{FF2B5EF4-FFF2-40B4-BE49-F238E27FC236}">
                <a16:creationId xmlns:a16="http://schemas.microsoft.com/office/drawing/2014/main" id="{C0F780F9-CB1D-D74C-AE6F-3A0646EB9A25}"/>
              </a:ext>
            </a:extLst>
          </p:cNvPr>
          <p:cNvGraphicFramePr/>
          <p:nvPr/>
        </p:nvGraphicFramePr>
        <p:xfrm>
          <a:off x="10536833" y="3821742"/>
          <a:ext cx="11874931" cy="3603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8870B39C-FF90-574D-A837-07BEB43731AB}"/>
              </a:ext>
            </a:extLst>
          </p:cNvPr>
          <p:cNvGrpSpPr/>
          <p:nvPr/>
        </p:nvGrpSpPr>
        <p:grpSpPr>
          <a:xfrm>
            <a:off x="2112727" y="4025973"/>
            <a:ext cx="3335491" cy="3335144"/>
            <a:chOff x="2112727" y="4025973"/>
            <a:chExt cx="3335491" cy="3335144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08A53E90-D843-8446-BF6A-21EE5CB62424}"/>
                </a:ext>
              </a:extLst>
            </p:cNvPr>
            <p:cNvGraphicFramePr/>
            <p:nvPr/>
          </p:nvGraphicFramePr>
          <p:xfrm>
            <a:off x="2112727" y="4025973"/>
            <a:ext cx="3335491" cy="33351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8720D40-E092-A644-A51F-1632454E0578}"/>
                </a:ext>
              </a:extLst>
            </p:cNvPr>
            <p:cNvSpPr txBox="1"/>
            <p:nvPr/>
          </p:nvSpPr>
          <p:spPr>
            <a:xfrm>
              <a:off x="3125485" y="6565612"/>
              <a:ext cx="1309975" cy="58477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1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75.00</a:t>
              </a:r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43C3CB5C-8D44-F749-957B-425D55CA79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38740" y="5553940"/>
              <a:ext cx="283464" cy="279210"/>
            </a:xfrm>
            <a:prstGeom prst="ellipse">
              <a:avLst/>
            </a:prstGeom>
            <a:solidFill>
              <a:schemeClr val="accent6">
                <a:lumMod val="1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33727A71-05F0-564E-BA8F-536AF1EA11D8}"/>
                </a:ext>
              </a:extLst>
            </p:cNvPr>
            <p:cNvSpPr/>
            <p:nvPr/>
          </p:nvSpPr>
          <p:spPr>
            <a:xfrm rot="3600000">
              <a:off x="4078176" y="5061477"/>
              <a:ext cx="127073" cy="856131"/>
            </a:xfrm>
            <a:prstGeom prst="triangle">
              <a:avLst/>
            </a:prstGeom>
            <a:solidFill>
              <a:schemeClr val="accent6">
                <a:lumMod val="1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644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>
            <a:extLst>
              <a:ext uri="{FF2B5EF4-FFF2-40B4-BE49-F238E27FC236}">
                <a16:creationId xmlns:a16="http://schemas.microsoft.com/office/drawing/2014/main" id="{056ECDFD-5567-814D-994D-6A373DD1D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927" y="3026026"/>
            <a:ext cx="19420898" cy="9949127"/>
          </a:xfrm>
          <a:custGeom>
            <a:avLst/>
            <a:gdLst>
              <a:gd name="T0" fmla="*/ 17974 w 17975"/>
              <a:gd name="T1" fmla="*/ 11949 h 11950"/>
              <a:gd name="T2" fmla="*/ 0 w 17975"/>
              <a:gd name="T3" fmla="*/ 11949 h 11950"/>
              <a:gd name="T4" fmla="*/ 0 w 17975"/>
              <a:gd name="T5" fmla="*/ 0 h 11950"/>
              <a:gd name="T6" fmla="*/ 17974 w 17975"/>
              <a:gd name="T7" fmla="*/ 0 h 11950"/>
              <a:gd name="T8" fmla="*/ 17974 w 17975"/>
              <a:gd name="T9" fmla="*/ 11949 h 11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975" h="11950">
                <a:moveTo>
                  <a:pt x="17974" y="11949"/>
                </a:moveTo>
                <a:lnTo>
                  <a:pt x="0" y="11949"/>
                </a:lnTo>
                <a:lnTo>
                  <a:pt x="0" y="0"/>
                </a:lnTo>
                <a:lnTo>
                  <a:pt x="17974" y="0"/>
                </a:lnTo>
                <a:lnTo>
                  <a:pt x="17974" y="11949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5" name="Freeform 33">
            <a:extLst>
              <a:ext uri="{FF2B5EF4-FFF2-40B4-BE49-F238E27FC236}">
                <a16:creationId xmlns:a16="http://schemas.microsoft.com/office/drawing/2014/main" id="{E0CF7967-EFE4-E24B-B145-9FA11CB16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440" y="3323439"/>
            <a:ext cx="4040819" cy="2000417"/>
          </a:xfrm>
          <a:custGeom>
            <a:avLst/>
            <a:gdLst>
              <a:gd name="T0" fmla="*/ 3384 w 3385"/>
              <a:gd name="T1" fmla="*/ 2165 h 2166"/>
              <a:gd name="T2" fmla="*/ 0 w 3385"/>
              <a:gd name="T3" fmla="*/ 2165 h 2166"/>
              <a:gd name="T4" fmla="*/ 0 w 3385"/>
              <a:gd name="T5" fmla="*/ 0 h 2166"/>
              <a:gd name="T6" fmla="*/ 3384 w 3385"/>
              <a:gd name="T7" fmla="*/ 0 h 2166"/>
              <a:gd name="T8" fmla="*/ 3384 w 3385"/>
              <a:gd name="T9" fmla="*/ 2165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5" h="2166">
                <a:moveTo>
                  <a:pt x="3384" y="2165"/>
                </a:moveTo>
                <a:lnTo>
                  <a:pt x="0" y="2165"/>
                </a:lnTo>
                <a:lnTo>
                  <a:pt x="0" y="0"/>
                </a:lnTo>
                <a:lnTo>
                  <a:pt x="3384" y="0"/>
                </a:lnTo>
                <a:lnTo>
                  <a:pt x="3384" y="2165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6" name="Freeform 34">
            <a:extLst>
              <a:ext uri="{FF2B5EF4-FFF2-40B4-BE49-F238E27FC236}">
                <a16:creationId xmlns:a16="http://schemas.microsoft.com/office/drawing/2014/main" id="{56CD4078-9B4A-744C-909B-49641A89E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9147" y="4737807"/>
            <a:ext cx="3851406" cy="511685"/>
          </a:xfrm>
          <a:custGeom>
            <a:avLst/>
            <a:gdLst>
              <a:gd name="T0" fmla="*/ 3226 w 3227"/>
              <a:gd name="T1" fmla="*/ 386 h 387"/>
              <a:gd name="T2" fmla="*/ 0 w 3227"/>
              <a:gd name="T3" fmla="*/ 386 h 387"/>
              <a:gd name="T4" fmla="*/ 0 w 3227"/>
              <a:gd name="T5" fmla="*/ 0 h 387"/>
              <a:gd name="T6" fmla="*/ 3226 w 3227"/>
              <a:gd name="T7" fmla="*/ 0 h 387"/>
              <a:gd name="T8" fmla="*/ 3226 w 3227"/>
              <a:gd name="T9" fmla="*/ 386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7" h="387">
                <a:moveTo>
                  <a:pt x="3226" y="386"/>
                </a:moveTo>
                <a:lnTo>
                  <a:pt x="0" y="386"/>
                </a:lnTo>
                <a:lnTo>
                  <a:pt x="0" y="0"/>
                </a:lnTo>
                <a:lnTo>
                  <a:pt x="3226" y="0"/>
                </a:lnTo>
                <a:lnTo>
                  <a:pt x="3226" y="386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7" name="Freeform 35">
            <a:extLst>
              <a:ext uri="{FF2B5EF4-FFF2-40B4-BE49-F238E27FC236}">
                <a16:creationId xmlns:a16="http://schemas.microsoft.com/office/drawing/2014/main" id="{04027092-AF1D-C749-BE83-78A54F0AA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7747" y="3323439"/>
            <a:ext cx="4035557" cy="2000417"/>
          </a:xfrm>
          <a:custGeom>
            <a:avLst/>
            <a:gdLst>
              <a:gd name="T0" fmla="*/ 3383 w 3384"/>
              <a:gd name="T1" fmla="*/ 2165 h 2166"/>
              <a:gd name="T2" fmla="*/ 0 w 3384"/>
              <a:gd name="T3" fmla="*/ 2165 h 2166"/>
              <a:gd name="T4" fmla="*/ 0 w 3384"/>
              <a:gd name="T5" fmla="*/ 0 h 2166"/>
              <a:gd name="T6" fmla="*/ 3383 w 3384"/>
              <a:gd name="T7" fmla="*/ 0 h 2166"/>
              <a:gd name="T8" fmla="*/ 3383 w 3384"/>
              <a:gd name="T9" fmla="*/ 2165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4" h="2166">
                <a:moveTo>
                  <a:pt x="3383" y="2165"/>
                </a:moveTo>
                <a:lnTo>
                  <a:pt x="0" y="2165"/>
                </a:lnTo>
                <a:lnTo>
                  <a:pt x="0" y="0"/>
                </a:lnTo>
                <a:lnTo>
                  <a:pt x="3383" y="0"/>
                </a:lnTo>
                <a:lnTo>
                  <a:pt x="3383" y="2165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8" name="Freeform 36">
            <a:extLst>
              <a:ext uri="{FF2B5EF4-FFF2-40B4-BE49-F238E27FC236}">
                <a16:creationId xmlns:a16="http://schemas.microsoft.com/office/drawing/2014/main" id="{A9757456-9C47-C949-B030-9974EA97D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452" y="4737807"/>
            <a:ext cx="3846142" cy="511685"/>
          </a:xfrm>
          <a:custGeom>
            <a:avLst/>
            <a:gdLst>
              <a:gd name="T0" fmla="*/ 3224 w 3225"/>
              <a:gd name="T1" fmla="*/ 386 h 387"/>
              <a:gd name="T2" fmla="*/ 0 w 3225"/>
              <a:gd name="T3" fmla="*/ 386 h 387"/>
              <a:gd name="T4" fmla="*/ 0 w 3225"/>
              <a:gd name="T5" fmla="*/ 0 h 387"/>
              <a:gd name="T6" fmla="*/ 3224 w 3225"/>
              <a:gd name="T7" fmla="*/ 0 h 387"/>
              <a:gd name="T8" fmla="*/ 3224 w 3225"/>
              <a:gd name="T9" fmla="*/ 386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5" h="387">
                <a:moveTo>
                  <a:pt x="3224" y="386"/>
                </a:moveTo>
                <a:lnTo>
                  <a:pt x="0" y="386"/>
                </a:lnTo>
                <a:lnTo>
                  <a:pt x="0" y="0"/>
                </a:lnTo>
                <a:lnTo>
                  <a:pt x="3224" y="0"/>
                </a:lnTo>
                <a:lnTo>
                  <a:pt x="3224" y="386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9" name="Freeform 37">
            <a:extLst>
              <a:ext uri="{FF2B5EF4-FFF2-40B4-BE49-F238E27FC236}">
                <a16:creationId xmlns:a16="http://schemas.microsoft.com/office/drawing/2014/main" id="{CBF3D3FD-0A1F-D748-9E20-51F4C11D2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1052" y="3323439"/>
            <a:ext cx="4040819" cy="2000417"/>
          </a:xfrm>
          <a:custGeom>
            <a:avLst/>
            <a:gdLst>
              <a:gd name="T0" fmla="*/ 3384 w 3385"/>
              <a:gd name="T1" fmla="*/ 2165 h 2166"/>
              <a:gd name="T2" fmla="*/ 0 w 3385"/>
              <a:gd name="T3" fmla="*/ 2165 h 2166"/>
              <a:gd name="T4" fmla="*/ 0 w 3385"/>
              <a:gd name="T5" fmla="*/ 0 h 2166"/>
              <a:gd name="T6" fmla="*/ 3384 w 3385"/>
              <a:gd name="T7" fmla="*/ 0 h 2166"/>
              <a:gd name="T8" fmla="*/ 3384 w 3385"/>
              <a:gd name="T9" fmla="*/ 2165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5" h="2166">
                <a:moveTo>
                  <a:pt x="3384" y="2165"/>
                </a:moveTo>
                <a:lnTo>
                  <a:pt x="0" y="2165"/>
                </a:lnTo>
                <a:lnTo>
                  <a:pt x="0" y="0"/>
                </a:lnTo>
                <a:lnTo>
                  <a:pt x="3384" y="0"/>
                </a:lnTo>
                <a:lnTo>
                  <a:pt x="3384" y="2165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0" name="Freeform 38">
            <a:extLst>
              <a:ext uri="{FF2B5EF4-FFF2-40B4-BE49-F238E27FC236}">
                <a16:creationId xmlns:a16="http://schemas.microsoft.com/office/drawing/2014/main" id="{5DACFF49-BFBB-8A43-AE2F-B9706C483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5759" y="4737807"/>
            <a:ext cx="3846142" cy="511685"/>
          </a:xfrm>
          <a:custGeom>
            <a:avLst/>
            <a:gdLst>
              <a:gd name="T0" fmla="*/ 3224 w 3225"/>
              <a:gd name="T1" fmla="*/ 386 h 387"/>
              <a:gd name="T2" fmla="*/ 0 w 3225"/>
              <a:gd name="T3" fmla="*/ 386 h 387"/>
              <a:gd name="T4" fmla="*/ 0 w 3225"/>
              <a:gd name="T5" fmla="*/ 0 h 387"/>
              <a:gd name="T6" fmla="*/ 3224 w 3225"/>
              <a:gd name="T7" fmla="*/ 0 h 387"/>
              <a:gd name="T8" fmla="*/ 3224 w 3225"/>
              <a:gd name="T9" fmla="*/ 386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5" h="387">
                <a:moveTo>
                  <a:pt x="3224" y="386"/>
                </a:moveTo>
                <a:lnTo>
                  <a:pt x="0" y="386"/>
                </a:lnTo>
                <a:lnTo>
                  <a:pt x="0" y="0"/>
                </a:lnTo>
                <a:lnTo>
                  <a:pt x="3224" y="0"/>
                </a:lnTo>
                <a:lnTo>
                  <a:pt x="3224" y="386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1" name="Freeform 39">
            <a:extLst>
              <a:ext uri="{FF2B5EF4-FFF2-40B4-BE49-F238E27FC236}">
                <a16:creationId xmlns:a16="http://schemas.microsoft.com/office/drawing/2014/main" id="{1E98ADB5-C8E0-6748-8C36-79B7B8FA2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9620" y="3323439"/>
            <a:ext cx="4040819" cy="2000417"/>
          </a:xfrm>
          <a:custGeom>
            <a:avLst/>
            <a:gdLst>
              <a:gd name="T0" fmla="*/ 3384 w 3385"/>
              <a:gd name="T1" fmla="*/ 2165 h 2166"/>
              <a:gd name="T2" fmla="*/ 0 w 3385"/>
              <a:gd name="T3" fmla="*/ 2165 h 2166"/>
              <a:gd name="T4" fmla="*/ 0 w 3385"/>
              <a:gd name="T5" fmla="*/ 0 h 2166"/>
              <a:gd name="T6" fmla="*/ 3384 w 3385"/>
              <a:gd name="T7" fmla="*/ 0 h 2166"/>
              <a:gd name="T8" fmla="*/ 3384 w 3385"/>
              <a:gd name="T9" fmla="*/ 2165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5" h="2166">
                <a:moveTo>
                  <a:pt x="3384" y="2165"/>
                </a:moveTo>
                <a:lnTo>
                  <a:pt x="0" y="2165"/>
                </a:lnTo>
                <a:lnTo>
                  <a:pt x="0" y="0"/>
                </a:lnTo>
                <a:lnTo>
                  <a:pt x="3384" y="0"/>
                </a:lnTo>
                <a:lnTo>
                  <a:pt x="3384" y="2165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2" name="Freeform 40">
            <a:extLst>
              <a:ext uri="{FF2B5EF4-FFF2-40B4-BE49-F238E27FC236}">
                <a16:creationId xmlns:a16="http://schemas.microsoft.com/office/drawing/2014/main" id="{6F29A496-BA73-EA49-93A7-55D28406A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4326" y="4737807"/>
            <a:ext cx="3851406" cy="511685"/>
          </a:xfrm>
          <a:custGeom>
            <a:avLst/>
            <a:gdLst>
              <a:gd name="T0" fmla="*/ 3225 w 3226"/>
              <a:gd name="T1" fmla="*/ 386 h 387"/>
              <a:gd name="T2" fmla="*/ 0 w 3226"/>
              <a:gd name="T3" fmla="*/ 386 h 387"/>
              <a:gd name="T4" fmla="*/ 0 w 3226"/>
              <a:gd name="T5" fmla="*/ 0 h 387"/>
              <a:gd name="T6" fmla="*/ 3225 w 3226"/>
              <a:gd name="T7" fmla="*/ 0 h 387"/>
              <a:gd name="T8" fmla="*/ 3225 w 3226"/>
              <a:gd name="T9" fmla="*/ 386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6" h="387">
                <a:moveTo>
                  <a:pt x="3225" y="386"/>
                </a:moveTo>
                <a:lnTo>
                  <a:pt x="0" y="386"/>
                </a:lnTo>
                <a:lnTo>
                  <a:pt x="0" y="0"/>
                </a:lnTo>
                <a:lnTo>
                  <a:pt x="3225" y="0"/>
                </a:lnTo>
                <a:lnTo>
                  <a:pt x="3225" y="386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BF6309F-1236-A34E-8BD8-0DCD0356D79D}"/>
              </a:ext>
            </a:extLst>
          </p:cNvPr>
          <p:cNvSpPr txBox="1"/>
          <p:nvPr/>
        </p:nvSpPr>
        <p:spPr>
          <a:xfrm>
            <a:off x="5766719" y="3580522"/>
            <a:ext cx="131157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220,000</a:t>
            </a:r>
          </a:p>
        </p:txBody>
      </p:sp>
      <p:sp>
        <p:nvSpPr>
          <p:cNvPr id="114" name="Subtitle 2">
            <a:extLst>
              <a:ext uri="{FF2B5EF4-FFF2-40B4-BE49-F238E27FC236}">
                <a16:creationId xmlns:a16="http://schemas.microsoft.com/office/drawing/2014/main" id="{72CCB24C-3347-9D48-9695-A9A047912486}"/>
              </a:ext>
            </a:extLst>
          </p:cNvPr>
          <p:cNvSpPr txBox="1">
            <a:spLocks/>
          </p:cNvSpPr>
          <p:nvPr/>
        </p:nvSpPr>
        <p:spPr>
          <a:xfrm>
            <a:off x="5801216" y="4075188"/>
            <a:ext cx="1242584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454 Today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8E96696-054D-F64A-B4E0-19E5C37565F0}"/>
              </a:ext>
            </a:extLst>
          </p:cNvPr>
          <p:cNvSpPr txBox="1"/>
          <p:nvPr/>
        </p:nvSpPr>
        <p:spPr>
          <a:xfrm>
            <a:off x="10274219" y="3580522"/>
            <a:ext cx="125226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120,000</a:t>
            </a:r>
          </a:p>
        </p:txBody>
      </p:sp>
      <p:sp>
        <p:nvSpPr>
          <p:cNvPr id="118" name="Subtitle 2">
            <a:extLst>
              <a:ext uri="{FF2B5EF4-FFF2-40B4-BE49-F238E27FC236}">
                <a16:creationId xmlns:a16="http://schemas.microsoft.com/office/drawing/2014/main" id="{16322B41-7B0C-C547-965C-E72B099EED96}"/>
              </a:ext>
            </a:extLst>
          </p:cNvPr>
          <p:cNvSpPr txBox="1">
            <a:spLocks/>
          </p:cNvSpPr>
          <p:nvPr/>
        </p:nvSpPr>
        <p:spPr>
          <a:xfrm>
            <a:off x="10121038" y="4075188"/>
            <a:ext cx="1558633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53 new users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BF8B415-9A3F-0E40-92E6-42480BB71140}"/>
              </a:ext>
            </a:extLst>
          </p:cNvPr>
          <p:cNvSpPr txBox="1"/>
          <p:nvPr/>
        </p:nvSpPr>
        <p:spPr>
          <a:xfrm>
            <a:off x="14890555" y="3580522"/>
            <a:ext cx="99097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4,000</a:t>
            </a:r>
          </a:p>
        </p:txBody>
      </p:sp>
      <p:sp>
        <p:nvSpPr>
          <p:cNvPr id="121" name="Subtitle 2">
            <a:extLst>
              <a:ext uri="{FF2B5EF4-FFF2-40B4-BE49-F238E27FC236}">
                <a16:creationId xmlns:a16="http://schemas.microsoft.com/office/drawing/2014/main" id="{8C96ABBA-A46D-BC48-A40E-386D9AE2B927}"/>
              </a:ext>
            </a:extLst>
          </p:cNvPr>
          <p:cNvSpPr txBox="1">
            <a:spLocks/>
          </p:cNvSpPr>
          <p:nvPr/>
        </p:nvSpPr>
        <p:spPr>
          <a:xfrm>
            <a:off x="14606730" y="4075188"/>
            <a:ext cx="1558633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 new users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7BD147F-C59B-8E45-AF05-E2AA208A8790}"/>
              </a:ext>
            </a:extLst>
          </p:cNvPr>
          <p:cNvSpPr txBox="1"/>
          <p:nvPr/>
        </p:nvSpPr>
        <p:spPr>
          <a:xfrm>
            <a:off x="19226122" y="3580522"/>
            <a:ext cx="1340431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$53,450</a:t>
            </a:r>
          </a:p>
        </p:txBody>
      </p:sp>
      <p:sp>
        <p:nvSpPr>
          <p:cNvPr id="124" name="Subtitle 2">
            <a:extLst>
              <a:ext uri="{FF2B5EF4-FFF2-40B4-BE49-F238E27FC236}">
                <a16:creationId xmlns:a16="http://schemas.microsoft.com/office/drawing/2014/main" id="{E0CAD298-734E-F946-AAE8-290217CEB4D4}"/>
              </a:ext>
            </a:extLst>
          </p:cNvPr>
          <p:cNvSpPr txBox="1">
            <a:spLocks/>
          </p:cNvSpPr>
          <p:nvPr/>
        </p:nvSpPr>
        <p:spPr>
          <a:xfrm>
            <a:off x="19222918" y="4075188"/>
            <a:ext cx="1346843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$216 today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2FC8D21-686B-E047-8E36-3338EE0EE8A5}"/>
              </a:ext>
            </a:extLst>
          </p:cNvPr>
          <p:cNvSpPr txBox="1"/>
          <p:nvPr/>
        </p:nvSpPr>
        <p:spPr>
          <a:xfrm>
            <a:off x="6438719" y="4778206"/>
            <a:ext cx="125226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Visitors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7A3A147-0E19-DB45-8A1C-638EFB091C5E}"/>
              </a:ext>
            </a:extLst>
          </p:cNvPr>
          <p:cNvSpPr txBox="1"/>
          <p:nvPr/>
        </p:nvSpPr>
        <p:spPr>
          <a:xfrm>
            <a:off x="11066447" y="4778206"/>
            <a:ext cx="97815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Users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9735615-BC90-D244-BA03-81B89F7B9B05}"/>
              </a:ext>
            </a:extLst>
          </p:cNvPr>
          <p:cNvSpPr txBox="1"/>
          <p:nvPr/>
        </p:nvSpPr>
        <p:spPr>
          <a:xfrm>
            <a:off x="15472390" y="4778206"/>
            <a:ext cx="115288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Orders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44EC120-8D89-D84F-9378-91A1CA0FD43E}"/>
              </a:ext>
            </a:extLst>
          </p:cNvPr>
          <p:cNvSpPr txBox="1"/>
          <p:nvPr/>
        </p:nvSpPr>
        <p:spPr>
          <a:xfrm>
            <a:off x="20082595" y="4778206"/>
            <a:ext cx="934871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Profit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2CBC1369-A202-8F47-922C-4C0C8DBA7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561" y="3026026"/>
            <a:ext cx="3230702" cy="9949127"/>
          </a:xfrm>
          <a:custGeom>
            <a:avLst/>
            <a:gdLst>
              <a:gd name="T0" fmla="*/ 2600 w 2601"/>
              <a:gd name="T1" fmla="*/ 10768 h 10769"/>
              <a:gd name="T2" fmla="*/ 0 w 2601"/>
              <a:gd name="T3" fmla="*/ 10768 h 10769"/>
              <a:gd name="T4" fmla="*/ 0 w 2601"/>
              <a:gd name="T5" fmla="*/ 0 h 10769"/>
              <a:gd name="T6" fmla="*/ 2600 w 2601"/>
              <a:gd name="T7" fmla="*/ 0 h 10769"/>
              <a:gd name="T8" fmla="*/ 2600 w 2601"/>
              <a:gd name="T9" fmla="*/ 10768 h 10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1" h="10769">
                <a:moveTo>
                  <a:pt x="2600" y="10768"/>
                </a:moveTo>
                <a:lnTo>
                  <a:pt x="0" y="10768"/>
                </a:lnTo>
                <a:lnTo>
                  <a:pt x="0" y="0"/>
                </a:lnTo>
                <a:lnTo>
                  <a:pt x="2600" y="0"/>
                </a:lnTo>
                <a:lnTo>
                  <a:pt x="2600" y="10768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solidFill>
                <a:schemeClr val="accent4"/>
              </a:solidFill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2479007-C227-FE47-A945-F44C4EA08B8F}"/>
              </a:ext>
            </a:extLst>
          </p:cNvPr>
          <p:cNvGrpSpPr/>
          <p:nvPr/>
        </p:nvGrpSpPr>
        <p:grpSpPr>
          <a:xfrm>
            <a:off x="2374168" y="3403461"/>
            <a:ext cx="1543488" cy="1548182"/>
            <a:chOff x="1958659" y="3457891"/>
            <a:chExt cx="1543488" cy="154818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42ABEE9F-A9E8-6340-B951-6523FF5DF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1314" y="3620855"/>
              <a:ext cx="1218178" cy="1218178"/>
            </a:xfrm>
            <a:custGeom>
              <a:avLst/>
              <a:gdLst>
                <a:gd name="T0" fmla="*/ 659 w 1319"/>
                <a:gd name="T1" fmla="*/ 0 h 1319"/>
                <a:gd name="T2" fmla="*/ 659 w 1319"/>
                <a:gd name="T3" fmla="*/ 0 h 1319"/>
                <a:gd name="T4" fmla="*/ 659 w 1319"/>
                <a:gd name="T5" fmla="*/ 0 h 1319"/>
                <a:gd name="T6" fmla="*/ 0 w 1319"/>
                <a:gd name="T7" fmla="*/ 659 h 1319"/>
                <a:gd name="T8" fmla="*/ 0 w 1319"/>
                <a:gd name="T9" fmla="*/ 659 h 1319"/>
                <a:gd name="T10" fmla="*/ 0 w 1319"/>
                <a:gd name="T11" fmla="*/ 659 h 1319"/>
                <a:gd name="T12" fmla="*/ 659 w 1319"/>
                <a:gd name="T13" fmla="*/ 1318 h 1319"/>
                <a:gd name="T14" fmla="*/ 659 w 1319"/>
                <a:gd name="T15" fmla="*/ 1318 h 1319"/>
                <a:gd name="T16" fmla="*/ 1318 w 1319"/>
                <a:gd name="T17" fmla="*/ 659 h 1319"/>
                <a:gd name="T18" fmla="*/ 1318 w 1319"/>
                <a:gd name="T19" fmla="*/ 659 h 1319"/>
                <a:gd name="T20" fmla="*/ 1318 w 1319"/>
                <a:gd name="T21" fmla="*/ 659 h 1319"/>
                <a:gd name="T22" fmla="*/ 659 w 1319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9" h="1319">
                  <a:moveTo>
                    <a:pt x="659" y="0"/>
                  </a:moveTo>
                  <a:lnTo>
                    <a:pt x="659" y="0"/>
                  </a:lnTo>
                  <a:lnTo>
                    <a:pt x="659" y="0"/>
                  </a:lnTo>
                  <a:cubicBezTo>
                    <a:pt x="295" y="0"/>
                    <a:pt x="0" y="295"/>
                    <a:pt x="0" y="659"/>
                  </a:cubicBezTo>
                  <a:lnTo>
                    <a:pt x="0" y="659"/>
                  </a:lnTo>
                  <a:lnTo>
                    <a:pt x="0" y="659"/>
                  </a:lnTo>
                  <a:cubicBezTo>
                    <a:pt x="0" y="1023"/>
                    <a:pt x="295" y="1318"/>
                    <a:pt x="659" y="1318"/>
                  </a:cubicBezTo>
                  <a:lnTo>
                    <a:pt x="659" y="1318"/>
                  </a:lnTo>
                  <a:cubicBezTo>
                    <a:pt x="1023" y="1318"/>
                    <a:pt x="1318" y="1023"/>
                    <a:pt x="1318" y="659"/>
                  </a:cubicBezTo>
                  <a:lnTo>
                    <a:pt x="1318" y="659"/>
                  </a:lnTo>
                  <a:lnTo>
                    <a:pt x="1318" y="659"/>
                  </a:lnTo>
                  <a:cubicBezTo>
                    <a:pt x="1318" y="295"/>
                    <a:pt x="1023" y="0"/>
                    <a:pt x="659" y="0"/>
                  </a:cubicBezTo>
                </a:path>
              </a:pathLst>
            </a:custGeom>
            <a:solidFill>
              <a:srgbClr val="FF9D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28C78F73-CA3B-004F-AFC4-2F51C0B4D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659" y="3457891"/>
              <a:ext cx="1543488" cy="1548182"/>
            </a:xfrm>
            <a:custGeom>
              <a:avLst/>
              <a:gdLst>
                <a:gd name="T0" fmla="*/ 726 w 1453"/>
                <a:gd name="T1" fmla="*/ 0 h 1454"/>
                <a:gd name="T2" fmla="*/ 726 w 1453"/>
                <a:gd name="T3" fmla="*/ 0 h 1454"/>
                <a:gd name="T4" fmla="*/ 726 w 1453"/>
                <a:gd name="T5" fmla="*/ 0 h 1454"/>
                <a:gd name="T6" fmla="*/ 0 w 1453"/>
                <a:gd name="T7" fmla="*/ 727 h 1454"/>
                <a:gd name="T8" fmla="*/ 0 w 1453"/>
                <a:gd name="T9" fmla="*/ 727 h 1454"/>
                <a:gd name="T10" fmla="*/ 0 w 1453"/>
                <a:gd name="T11" fmla="*/ 727 h 1454"/>
                <a:gd name="T12" fmla="*/ 726 w 1453"/>
                <a:gd name="T13" fmla="*/ 1453 h 1454"/>
                <a:gd name="T14" fmla="*/ 726 w 1453"/>
                <a:gd name="T15" fmla="*/ 1453 h 1454"/>
                <a:gd name="T16" fmla="*/ 1452 w 1453"/>
                <a:gd name="T17" fmla="*/ 727 h 1454"/>
                <a:gd name="T18" fmla="*/ 1452 w 1453"/>
                <a:gd name="T19" fmla="*/ 727 h 1454"/>
                <a:gd name="T20" fmla="*/ 1452 w 1453"/>
                <a:gd name="T21" fmla="*/ 727 h 1454"/>
                <a:gd name="T22" fmla="*/ 726 w 1453"/>
                <a:gd name="T23" fmla="*/ 0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3" h="1454">
                  <a:moveTo>
                    <a:pt x="726" y="0"/>
                  </a:moveTo>
                  <a:lnTo>
                    <a:pt x="726" y="0"/>
                  </a:lnTo>
                  <a:lnTo>
                    <a:pt x="726" y="0"/>
                  </a:lnTo>
                  <a:cubicBezTo>
                    <a:pt x="325" y="0"/>
                    <a:pt x="0" y="326"/>
                    <a:pt x="0" y="727"/>
                  </a:cubicBezTo>
                  <a:lnTo>
                    <a:pt x="0" y="727"/>
                  </a:lnTo>
                  <a:lnTo>
                    <a:pt x="0" y="727"/>
                  </a:lnTo>
                  <a:cubicBezTo>
                    <a:pt x="0" y="1128"/>
                    <a:pt x="325" y="1453"/>
                    <a:pt x="726" y="1453"/>
                  </a:cubicBezTo>
                  <a:lnTo>
                    <a:pt x="726" y="1453"/>
                  </a:lnTo>
                  <a:cubicBezTo>
                    <a:pt x="1127" y="1453"/>
                    <a:pt x="1452" y="1128"/>
                    <a:pt x="1452" y="727"/>
                  </a:cubicBezTo>
                  <a:lnTo>
                    <a:pt x="1452" y="727"/>
                  </a:lnTo>
                  <a:lnTo>
                    <a:pt x="1452" y="727"/>
                  </a:lnTo>
                  <a:cubicBezTo>
                    <a:pt x="1452" y="326"/>
                    <a:pt x="1127" y="0"/>
                    <a:pt x="726" y="0"/>
                  </a:cubicBez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7E21DE9-3AFE-5642-AE13-9E38DA623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1314" y="3622893"/>
              <a:ext cx="1218178" cy="1218178"/>
            </a:xfrm>
            <a:custGeom>
              <a:avLst/>
              <a:gdLst>
                <a:gd name="T0" fmla="*/ 659 w 1319"/>
                <a:gd name="T1" fmla="*/ 0 h 1319"/>
                <a:gd name="T2" fmla="*/ 659 w 1319"/>
                <a:gd name="T3" fmla="*/ 0 h 1319"/>
                <a:gd name="T4" fmla="*/ 659 w 1319"/>
                <a:gd name="T5" fmla="*/ 0 h 1319"/>
                <a:gd name="T6" fmla="*/ 0 w 1319"/>
                <a:gd name="T7" fmla="*/ 659 h 1319"/>
                <a:gd name="T8" fmla="*/ 0 w 1319"/>
                <a:gd name="T9" fmla="*/ 659 h 1319"/>
                <a:gd name="T10" fmla="*/ 0 w 1319"/>
                <a:gd name="T11" fmla="*/ 659 h 1319"/>
                <a:gd name="T12" fmla="*/ 659 w 1319"/>
                <a:gd name="T13" fmla="*/ 1318 h 1319"/>
                <a:gd name="T14" fmla="*/ 659 w 1319"/>
                <a:gd name="T15" fmla="*/ 1318 h 1319"/>
                <a:gd name="T16" fmla="*/ 1318 w 1319"/>
                <a:gd name="T17" fmla="*/ 659 h 1319"/>
                <a:gd name="T18" fmla="*/ 1318 w 1319"/>
                <a:gd name="T19" fmla="*/ 659 h 1319"/>
                <a:gd name="T20" fmla="*/ 1318 w 1319"/>
                <a:gd name="T21" fmla="*/ 659 h 1319"/>
                <a:gd name="T22" fmla="*/ 659 w 1319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9" h="1319">
                  <a:moveTo>
                    <a:pt x="659" y="0"/>
                  </a:moveTo>
                  <a:lnTo>
                    <a:pt x="659" y="0"/>
                  </a:lnTo>
                  <a:lnTo>
                    <a:pt x="659" y="0"/>
                  </a:lnTo>
                  <a:cubicBezTo>
                    <a:pt x="295" y="0"/>
                    <a:pt x="0" y="295"/>
                    <a:pt x="0" y="659"/>
                  </a:cubicBezTo>
                  <a:lnTo>
                    <a:pt x="0" y="659"/>
                  </a:lnTo>
                  <a:lnTo>
                    <a:pt x="0" y="659"/>
                  </a:lnTo>
                  <a:cubicBezTo>
                    <a:pt x="0" y="1023"/>
                    <a:pt x="295" y="1318"/>
                    <a:pt x="659" y="1318"/>
                  </a:cubicBezTo>
                  <a:lnTo>
                    <a:pt x="659" y="1318"/>
                  </a:lnTo>
                  <a:cubicBezTo>
                    <a:pt x="1023" y="1318"/>
                    <a:pt x="1318" y="1023"/>
                    <a:pt x="1318" y="659"/>
                  </a:cubicBezTo>
                  <a:lnTo>
                    <a:pt x="1318" y="659"/>
                  </a:lnTo>
                  <a:lnTo>
                    <a:pt x="1318" y="659"/>
                  </a:lnTo>
                  <a:cubicBezTo>
                    <a:pt x="1318" y="295"/>
                    <a:pt x="1023" y="0"/>
                    <a:pt x="659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11" name="Freeform 9">
            <a:extLst>
              <a:ext uri="{FF2B5EF4-FFF2-40B4-BE49-F238E27FC236}">
                <a16:creationId xmlns:a16="http://schemas.microsoft.com/office/drawing/2014/main" id="{40D8ECAA-6C64-0E48-9806-32E174718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561" y="7184317"/>
            <a:ext cx="3230702" cy="4146179"/>
          </a:xfrm>
          <a:custGeom>
            <a:avLst/>
            <a:gdLst>
              <a:gd name="T0" fmla="*/ 0 w 2601"/>
              <a:gd name="T1" fmla="*/ 0 h 2835"/>
              <a:gd name="T2" fmla="*/ 2600 w 2601"/>
              <a:gd name="T3" fmla="*/ 0 h 2835"/>
              <a:gd name="T4" fmla="*/ 2600 w 2601"/>
              <a:gd name="T5" fmla="*/ 2834 h 2835"/>
              <a:gd name="T6" fmla="*/ 0 w 2601"/>
              <a:gd name="T7" fmla="*/ 2834 h 2835"/>
              <a:gd name="T8" fmla="*/ 0 w 2601"/>
              <a:gd name="T9" fmla="*/ 0 h 2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1" h="2835">
                <a:moveTo>
                  <a:pt x="0" y="0"/>
                </a:moveTo>
                <a:lnTo>
                  <a:pt x="2600" y="0"/>
                </a:lnTo>
                <a:lnTo>
                  <a:pt x="2600" y="2834"/>
                </a:lnTo>
                <a:lnTo>
                  <a:pt x="0" y="2834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D1033D36-DA75-E844-A001-D628568F1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561" y="7184317"/>
            <a:ext cx="3230702" cy="608747"/>
          </a:xfrm>
          <a:custGeom>
            <a:avLst/>
            <a:gdLst>
              <a:gd name="T0" fmla="*/ 0 w 2601"/>
              <a:gd name="T1" fmla="*/ 0 h 438"/>
              <a:gd name="T2" fmla="*/ 2600 w 2601"/>
              <a:gd name="T3" fmla="*/ 0 h 438"/>
              <a:gd name="T4" fmla="*/ 2600 w 2601"/>
              <a:gd name="T5" fmla="*/ 437 h 438"/>
              <a:gd name="T6" fmla="*/ 0 w 2601"/>
              <a:gd name="T7" fmla="*/ 437 h 438"/>
              <a:gd name="T8" fmla="*/ 0 w 2601"/>
              <a:gd name="T9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1" h="438">
                <a:moveTo>
                  <a:pt x="0" y="0"/>
                </a:moveTo>
                <a:lnTo>
                  <a:pt x="2600" y="0"/>
                </a:lnTo>
                <a:lnTo>
                  <a:pt x="2600" y="437"/>
                </a:lnTo>
                <a:lnTo>
                  <a:pt x="0" y="437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80400851-2391-F649-9555-0CFB348BD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211" y="8821650"/>
            <a:ext cx="85559" cy="44816"/>
          </a:xfrm>
          <a:custGeom>
            <a:avLst/>
            <a:gdLst>
              <a:gd name="T0" fmla="*/ 0 w 92"/>
              <a:gd name="T1" fmla="*/ 0 h 48"/>
              <a:gd name="T2" fmla="*/ 46 w 92"/>
              <a:gd name="T3" fmla="*/ 47 h 48"/>
              <a:gd name="T4" fmla="*/ 91 w 92"/>
              <a:gd name="T5" fmla="*/ 0 h 48"/>
              <a:gd name="T6" fmla="*/ 0 w 92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" h="48">
                <a:moveTo>
                  <a:pt x="0" y="0"/>
                </a:moveTo>
                <a:lnTo>
                  <a:pt x="46" y="47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3" name="Freeform 41">
            <a:extLst>
              <a:ext uri="{FF2B5EF4-FFF2-40B4-BE49-F238E27FC236}">
                <a16:creationId xmlns:a16="http://schemas.microsoft.com/office/drawing/2014/main" id="{65A00521-A683-4A4C-8D0B-8176D3B1D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440" y="5596829"/>
            <a:ext cx="8528863" cy="3854166"/>
          </a:xfrm>
          <a:custGeom>
            <a:avLst/>
            <a:gdLst>
              <a:gd name="T0" fmla="*/ 0 w 7152"/>
              <a:gd name="T1" fmla="*/ 0 h 4171"/>
              <a:gd name="T2" fmla="*/ 7151 w 7152"/>
              <a:gd name="T3" fmla="*/ 0 h 4171"/>
              <a:gd name="T4" fmla="*/ 7151 w 7152"/>
              <a:gd name="T5" fmla="*/ 4170 h 4171"/>
              <a:gd name="T6" fmla="*/ 0 w 7152"/>
              <a:gd name="T7" fmla="*/ 4170 h 4171"/>
              <a:gd name="T8" fmla="*/ 0 w 7152"/>
              <a:gd name="T9" fmla="*/ 0 h 4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2" h="4171">
                <a:moveTo>
                  <a:pt x="0" y="0"/>
                </a:moveTo>
                <a:lnTo>
                  <a:pt x="7151" y="0"/>
                </a:lnTo>
                <a:lnTo>
                  <a:pt x="7151" y="4170"/>
                </a:lnTo>
                <a:lnTo>
                  <a:pt x="0" y="417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4" name="Freeform 42">
            <a:extLst>
              <a:ext uri="{FF2B5EF4-FFF2-40B4-BE49-F238E27FC236}">
                <a16:creationId xmlns:a16="http://schemas.microsoft.com/office/drawing/2014/main" id="{40E0A1BE-EE6F-0F46-91FF-B626CB576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256" y="5682383"/>
            <a:ext cx="8341338" cy="537103"/>
          </a:xfrm>
          <a:custGeom>
            <a:avLst/>
            <a:gdLst>
              <a:gd name="T0" fmla="*/ 0 w 6993"/>
              <a:gd name="T1" fmla="*/ 0 h 440"/>
              <a:gd name="T2" fmla="*/ 6992 w 6993"/>
              <a:gd name="T3" fmla="*/ 0 h 440"/>
              <a:gd name="T4" fmla="*/ 6992 w 6993"/>
              <a:gd name="T5" fmla="*/ 439 h 440"/>
              <a:gd name="T6" fmla="*/ 0 w 6993"/>
              <a:gd name="T7" fmla="*/ 439 h 440"/>
              <a:gd name="T8" fmla="*/ 0 w 6993"/>
              <a:gd name="T9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3" h="440">
                <a:moveTo>
                  <a:pt x="0" y="0"/>
                </a:moveTo>
                <a:lnTo>
                  <a:pt x="6992" y="0"/>
                </a:lnTo>
                <a:lnTo>
                  <a:pt x="6992" y="439"/>
                </a:lnTo>
                <a:lnTo>
                  <a:pt x="0" y="439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6" name="Freeform 64">
            <a:extLst>
              <a:ext uri="{FF2B5EF4-FFF2-40B4-BE49-F238E27FC236}">
                <a16:creationId xmlns:a16="http://schemas.microsoft.com/office/drawing/2014/main" id="{E4B9F41D-1E2E-1947-9AFA-DB5CA9C8A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1052" y="5596829"/>
            <a:ext cx="8539387" cy="3854166"/>
          </a:xfrm>
          <a:custGeom>
            <a:avLst/>
            <a:gdLst>
              <a:gd name="T0" fmla="*/ 0 w 7153"/>
              <a:gd name="T1" fmla="*/ 0 h 4171"/>
              <a:gd name="T2" fmla="*/ 7152 w 7153"/>
              <a:gd name="T3" fmla="*/ 0 h 4171"/>
              <a:gd name="T4" fmla="*/ 7152 w 7153"/>
              <a:gd name="T5" fmla="*/ 4170 h 4171"/>
              <a:gd name="T6" fmla="*/ 0 w 7153"/>
              <a:gd name="T7" fmla="*/ 4170 h 4171"/>
              <a:gd name="T8" fmla="*/ 0 w 7153"/>
              <a:gd name="T9" fmla="*/ 0 h 4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3" h="4171">
                <a:moveTo>
                  <a:pt x="0" y="0"/>
                </a:moveTo>
                <a:lnTo>
                  <a:pt x="7152" y="0"/>
                </a:lnTo>
                <a:lnTo>
                  <a:pt x="7152" y="4170"/>
                </a:lnTo>
                <a:lnTo>
                  <a:pt x="0" y="417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7" name="Freeform 65">
            <a:extLst>
              <a:ext uri="{FF2B5EF4-FFF2-40B4-BE49-F238E27FC236}">
                <a16:creationId xmlns:a16="http://schemas.microsoft.com/office/drawing/2014/main" id="{955318DC-EE2F-934B-8279-6B16B9C4B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5758" y="5682384"/>
            <a:ext cx="8349973" cy="537102"/>
          </a:xfrm>
          <a:custGeom>
            <a:avLst/>
            <a:gdLst>
              <a:gd name="T0" fmla="*/ 0 w 6993"/>
              <a:gd name="T1" fmla="*/ 0 h 440"/>
              <a:gd name="T2" fmla="*/ 6992 w 6993"/>
              <a:gd name="T3" fmla="*/ 0 h 440"/>
              <a:gd name="T4" fmla="*/ 6992 w 6993"/>
              <a:gd name="T5" fmla="*/ 439 h 440"/>
              <a:gd name="T6" fmla="*/ 0 w 6993"/>
              <a:gd name="T7" fmla="*/ 439 h 440"/>
              <a:gd name="T8" fmla="*/ 0 w 6993"/>
              <a:gd name="T9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3" h="440">
                <a:moveTo>
                  <a:pt x="0" y="0"/>
                </a:moveTo>
                <a:lnTo>
                  <a:pt x="6992" y="0"/>
                </a:lnTo>
                <a:lnTo>
                  <a:pt x="6992" y="439"/>
                </a:lnTo>
                <a:lnTo>
                  <a:pt x="0" y="439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8" name="Freeform 66">
            <a:extLst>
              <a:ext uri="{FF2B5EF4-FFF2-40B4-BE49-F238E27FC236}">
                <a16:creationId xmlns:a16="http://schemas.microsoft.com/office/drawing/2014/main" id="{49755C5C-AC4A-1D48-ABC8-E08D4EA75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2378" y="5838895"/>
            <a:ext cx="1821156" cy="224081"/>
          </a:xfrm>
          <a:custGeom>
            <a:avLst/>
            <a:gdLst>
              <a:gd name="T0" fmla="*/ 1852 w 1972"/>
              <a:gd name="T1" fmla="*/ 240 h 241"/>
              <a:gd name="T2" fmla="*/ 119 w 1972"/>
              <a:gd name="T3" fmla="*/ 240 h 241"/>
              <a:gd name="T4" fmla="*/ 119 w 1972"/>
              <a:gd name="T5" fmla="*/ 240 h 241"/>
              <a:gd name="T6" fmla="*/ 0 w 1972"/>
              <a:gd name="T7" fmla="*/ 120 h 241"/>
              <a:gd name="T8" fmla="*/ 0 w 1972"/>
              <a:gd name="T9" fmla="*/ 120 h 241"/>
              <a:gd name="T10" fmla="*/ 119 w 1972"/>
              <a:gd name="T11" fmla="*/ 0 h 241"/>
              <a:gd name="T12" fmla="*/ 1852 w 1972"/>
              <a:gd name="T13" fmla="*/ 0 h 241"/>
              <a:gd name="T14" fmla="*/ 1852 w 1972"/>
              <a:gd name="T15" fmla="*/ 0 h 241"/>
              <a:gd name="T16" fmla="*/ 1971 w 1972"/>
              <a:gd name="T17" fmla="*/ 120 h 241"/>
              <a:gd name="T18" fmla="*/ 1971 w 1972"/>
              <a:gd name="T19" fmla="*/ 120 h 241"/>
              <a:gd name="T20" fmla="*/ 1852 w 1972"/>
              <a:gd name="T21" fmla="*/ 24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72" h="241">
                <a:moveTo>
                  <a:pt x="1852" y="240"/>
                </a:moveTo>
                <a:lnTo>
                  <a:pt x="119" y="240"/>
                </a:lnTo>
                <a:lnTo>
                  <a:pt x="119" y="240"/>
                </a:lnTo>
                <a:cubicBezTo>
                  <a:pt x="53" y="240"/>
                  <a:pt x="0" y="186"/>
                  <a:pt x="0" y="120"/>
                </a:cubicBezTo>
                <a:lnTo>
                  <a:pt x="0" y="120"/>
                </a:lnTo>
                <a:cubicBezTo>
                  <a:pt x="0" y="54"/>
                  <a:pt x="53" y="0"/>
                  <a:pt x="119" y="0"/>
                </a:cubicBezTo>
                <a:lnTo>
                  <a:pt x="1852" y="0"/>
                </a:lnTo>
                <a:lnTo>
                  <a:pt x="1852" y="0"/>
                </a:lnTo>
                <a:cubicBezTo>
                  <a:pt x="1918" y="0"/>
                  <a:pt x="1971" y="54"/>
                  <a:pt x="1971" y="120"/>
                </a:cubicBezTo>
                <a:lnTo>
                  <a:pt x="1971" y="120"/>
                </a:lnTo>
                <a:cubicBezTo>
                  <a:pt x="1971" y="186"/>
                  <a:pt x="1918" y="240"/>
                  <a:pt x="1852" y="240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9" name="Freeform 67">
            <a:extLst>
              <a:ext uri="{FF2B5EF4-FFF2-40B4-BE49-F238E27FC236}">
                <a16:creationId xmlns:a16="http://schemas.microsoft.com/office/drawing/2014/main" id="{C90B644B-5F8F-9C4B-85F8-A3F8B0678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5758" y="6374993"/>
            <a:ext cx="8191077" cy="2803030"/>
          </a:xfrm>
          <a:custGeom>
            <a:avLst/>
            <a:gdLst>
              <a:gd name="T0" fmla="*/ 0 w 6558"/>
              <a:gd name="T1" fmla="*/ 0 h 3032"/>
              <a:gd name="T2" fmla="*/ 6557 w 6558"/>
              <a:gd name="T3" fmla="*/ 0 h 3032"/>
              <a:gd name="T4" fmla="*/ 6557 w 6558"/>
              <a:gd name="T5" fmla="*/ 3031 h 3032"/>
              <a:gd name="T6" fmla="*/ 0 w 6558"/>
              <a:gd name="T7" fmla="*/ 3031 h 3032"/>
              <a:gd name="T8" fmla="*/ 0 w 6558"/>
              <a:gd name="T9" fmla="*/ 0 h 3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58" h="3032">
                <a:moveTo>
                  <a:pt x="0" y="0"/>
                </a:moveTo>
                <a:lnTo>
                  <a:pt x="6557" y="0"/>
                </a:lnTo>
                <a:lnTo>
                  <a:pt x="6557" y="3031"/>
                </a:lnTo>
                <a:lnTo>
                  <a:pt x="0" y="303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1" name="Freeform 69">
            <a:extLst>
              <a:ext uri="{FF2B5EF4-FFF2-40B4-BE49-F238E27FC236}">
                <a16:creationId xmlns:a16="http://schemas.microsoft.com/office/drawing/2014/main" id="{26D35463-A20E-6E41-B568-49870C0F1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6836" y="6374993"/>
            <a:ext cx="158895" cy="162967"/>
          </a:xfrm>
          <a:custGeom>
            <a:avLst/>
            <a:gdLst>
              <a:gd name="T0" fmla="*/ 173 w 174"/>
              <a:gd name="T1" fmla="*/ 174 h 175"/>
              <a:gd name="T2" fmla="*/ 0 w 174"/>
              <a:gd name="T3" fmla="*/ 174 h 175"/>
              <a:gd name="T4" fmla="*/ 0 w 174"/>
              <a:gd name="T5" fmla="*/ 0 h 175"/>
              <a:gd name="T6" fmla="*/ 173 w 174"/>
              <a:gd name="T7" fmla="*/ 0 h 175"/>
              <a:gd name="T8" fmla="*/ 173 w 174"/>
              <a:gd name="T9" fmla="*/ 174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175">
                <a:moveTo>
                  <a:pt x="173" y="174"/>
                </a:moveTo>
                <a:lnTo>
                  <a:pt x="0" y="174"/>
                </a:lnTo>
                <a:lnTo>
                  <a:pt x="0" y="0"/>
                </a:lnTo>
                <a:lnTo>
                  <a:pt x="173" y="0"/>
                </a:lnTo>
                <a:lnTo>
                  <a:pt x="173" y="174"/>
                </a:lnTo>
              </a:path>
            </a:pathLst>
          </a:custGeom>
          <a:solidFill>
            <a:srgbClr val="F0F0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0F0E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2" name="Freeform 70">
            <a:extLst>
              <a:ext uri="{FF2B5EF4-FFF2-40B4-BE49-F238E27FC236}">
                <a16:creationId xmlns:a16="http://schemas.microsoft.com/office/drawing/2014/main" id="{83ECD3BB-CBC9-5B42-8059-EB580C0A4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9798" y="6436108"/>
            <a:ext cx="61112" cy="40742"/>
          </a:xfrm>
          <a:custGeom>
            <a:avLst/>
            <a:gdLst>
              <a:gd name="T0" fmla="*/ 31 w 64"/>
              <a:gd name="T1" fmla="*/ 0 h 43"/>
              <a:gd name="T2" fmla="*/ 0 w 64"/>
              <a:gd name="T3" fmla="*/ 42 h 43"/>
              <a:gd name="T4" fmla="*/ 63 w 64"/>
              <a:gd name="T5" fmla="*/ 42 h 43"/>
              <a:gd name="T6" fmla="*/ 31 w 64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43">
                <a:moveTo>
                  <a:pt x="31" y="0"/>
                </a:moveTo>
                <a:lnTo>
                  <a:pt x="0" y="42"/>
                </a:lnTo>
                <a:lnTo>
                  <a:pt x="63" y="42"/>
                </a:lnTo>
                <a:lnTo>
                  <a:pt x="31" y="0"/>
                </a:lnTo>
              </a:path>
            </a:pathLst>
          </a:custGeom>
          <a:solidFill>
            <a:srgbClr val="1633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0F0E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4" name="Freeform 72">
            <a:extLst>
              <a:ext uri="{FF2B5EF4-FFF2-40B4-BE49-F238E27FC236}">
                <a16:creationId xmlns:a16="http://schemas.microsoft.com/office/drawing/2014/main" id="{87B6F827-6F0C-8C42-934E-583867BA4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6836" y="9021168"/>
            <a:ext cx="158895" cy="156856"/>
          </a:xfrm>
          <a:custGeom>
            <a:avLst/>
            <a:gdLst>
              <a:gd name="T0" fmla="*/ 0 w 174"/>
              <a:gd name="T1" fmla="*/ 0 h 175"/>
              <a:gd name="T2" fmla="*/ 173 w 174"/>
              <a:gd name="T3" fmla="*/ 0 h 175"/>
              <a:gd name="T4" fmla="*/ 173 w 174"/>
              <a:gd name="T5" fmla="*/ 174 h 175"/>
              <a:gd name="T6" fmla="*/ 0 w 174"/>
              <a:gd name="T7" fmla="*/ 174 h 175"/>
              <a:gd name="T8" fmla="*/ 0 w 174"/>
              <a:gd name="T9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175">
                <a:moveTo>
                  <a:pt x="0" y="0"/>
                </a:moveTo>
                <a:lnTo>
                  <a:pt x="173" y="0"/>
                </a:lnTo>
                <a:lnTo>
                  <a:pt x="173" y="174"/>
                </a:lnTo>
                <a:lnTo>
                  <a:pt x="0" y="174"/>
                </a:lnTo>
                <a:lnTo>
                  <a:pt x="0" y="0"/>
                </a:lnTo>
              </a:path>
            </a:pathLst>
          </a:custGeom>
          <a:solidFill>
            <a:srgbClr val="F0F0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0F0E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5" name="Freeform 73">
            <a:extLst>
              <a:ext uri="{FF2B5EF4-FFF2-40B4-BE49-F238E27FC236}">
                <a16:creationId xmlns:a16="http://schemas.microsoft.com/office/drawing/2014/main" id="{101A8602-9D70-BB46-BB1A-BCEDC9854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9798" y="9082283"/>
            <a:ext cx="61112" cy="40742"/>
          </a:xfrm>
          <a:custGeom>
            <a:avLst/>
            <a:gdLst>
              <a:gd name="T0" fmla="*/ 31 w 64"/>
              <a:gd name="T1" fmla="*/ 43 h 44"/>
              <a:gd name="T2" fmla="*/ 63 w 64"/>
              <a:gd name="T3" fmla="*/ 0 h 44"/>
              <a:gd name="T4" fmla="*/ 0 w 64"/>
              <a:gd name="T5" fmla="*/ 0 h 44"/>
              <a:gd name="T6" fmla="*/ 31 w 64"/>
              <a:gd name="T7" fmla="*/ 4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44">
                <a:moveTo>
                  <a:pt x="31" y="43"/>
                </a:moveTo>
                <a:lnTo>
                  <a:pt x="63" y="0"/>
                </a:lnTo>
                <a:lnTo>
                  <a:pt x="0" y="0"/>
                </a:lnTo>
                <a:lnTo>
                  <a:pt x="31" y="43"/>
                </a:lnTo>
              </a:path>
            </a:pathLst>
          </a:custGeom>
          <a:solidFill>
            <a:srgbClr val="1633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0F0E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6" name="Freeform 74">
            <a:extLst>
              <a:ext uri="{FF2B5EF4-FFF2-40B4-BE49-F238E27FC236}">
                <a16:creationId xmlns:a16="http://schemas.microsoft.com/office/drawing/2014/main" id="{8A9B99B3-8996-9646-BF94-22E4A9393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6836" y="6533888"/>
            <a:ext cx="158895" cy="2493390"/>
          </a:xfrm>
          <a:custGeom>
            <a:avLst/>
            <a:gdLst>
              <a:gd name="T0" fmla="*/ 173 w 174"/>
              <a:gd name="T1" fmla="*/ 2642 h 2643"/>
              <a:gd name="T2" fmla="*/ 0 w 174"/>
              <a:gd name="T3" fmla="*/ 2642 h 2643"/>
              <a:gd name="T4" fmla="*/ 0 w 174"/>
              <a:gd name="T5" fmla="*/ 0 h 2643"/>
              <a:gd name="T6" fmla="*/ 173 w 174"/>
              <a:gd name="T7" fmla="*/ 0 h 2643"/>
              <a:gd name="T8" fmla="*/ 173 w 174"/>
              <a:gd name="T9" fmla="*/ 2642 h 2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2643">
                <a:moveTo>
                  <a:pt x="173" y="2642"/>
                </a:moveTo>
                <a:lnTo>
                  <a:pt x="0" y="2642"/>
                </a:lnTo>
                <a:lnTo>
                  <a:pt x="0" y="0"/>
                </a:lnTo>
                <a:lnTo>
                  <a:pt x="173" y="0"/>
                </a:lnTo>
                <a:lnTo>
                  <a:pt x="173" y="2642"/>
                </a:lnTo>
              </a:path>
            </a:pathLst>
          </a:custGeom>
          <a:solidFill>
            <a:srgbClr val="D1D1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0F0E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8" name="Freeform 76">
            <a:extLst>
              <a:ext uri="{FF2B5EF4-FFF2-40B4-BE49-F238E27FC236}">
                <a16:creationId xmlns:a16="http://schemas.microsoft.com/office/drawing/2014/main" id="{4083A19F-A8FA-B644-9FAC-1766223B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6836" y="8628011"/>
            <a:ext cx="158895" cy="162967"/>
          </a:xfrm>
          <a:custGeom>
            <a:avLst/>
            <a:gdLst>
              <a:gd name="T0" fmla="*/ 173 w 174"/>
              <a:gd name="T1" fmla="*/ 174 h 175"/>
              <a:gd name="T2" fmla="*/ 0 w 174"/>
              <a:gd name="T3" fmla="*/ 174 h 175"/>
              <a:gd name="T4" fmla="*/ 0 w 174"/>
              <a:gd name="T5" fmla="*/ 0 h 175"/>
              <a:gd name="T6" fmla="*/ 173 w 174"/>
              <a:gd name="T7" fmla="*/ 0 h 175"/>
              <a:gd name="T8" fmla="*/ 173 w 174"/>
              <a:gd name="T9" fmla="*/ 174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175">
                <a:moveTo>
                  <a:pt x="173" y="174"/>
                </a:moveTo>
                <a:lnTo>
                  <a:pt x="0" y="174"/>
                </a:lnTo>
                <a:lnTo>
                  <a:pt x="0" y="0"/>
                </a:lnTo>
                <a:lnTo>
                  <a:pt x="173" y="0"/>
                </a:lnTo>
                <a:lnTo>
                  <a:pt x="173" y="174"/>
                </a:lnTo>
              </a:path>
            </a:pathLst>
          </a:custGeom>
          <a:solidFill>
            <a:srgbClr val="F0F0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0F0E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4" name="Freeform 82">
            <a:extLst>
              <a:ext uri="{FF2B5EF4-FFF2-40B4-BE49-F238E27FC236}">
                <a16:creationId xmlns:a16="http://schemas.microsoft.com/office/drawing/2014/main" id="{2E1E3C0D-E253-0E49-8440-CACEC9DB6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5759" y="8497855"/>
            <a:ext cx="8191078" cy="427856"/>
          </a:xfrm>
          <a:custGeom>
            <a:avLst/>
            <a:gdLst>
              <a:gd name="T0" fmla="*/ 6384 w 6385"/>
              <a:gd name="T1" fmla="*/ 345 h 346"/>
              <a:gd name="T2" fmla="*/ 0 w 6385"/>
              <a:gd name="T3" fmla="*/ 345 h 346"/>
              <a:gd name="T4" fmla="*/ 0 w 6385"/>
              <a:gd name="T5" fmla="*/ 0 h 346"/>
              <a:gd name="T6" fmla="*/ 6384 w 6385"/>
              <a:gd name="T7" fmla="*/ 0 h 346"/>
              <a:gd name="T8" fmla="*/ 6384 w 6385"/>
              <a:gd name="T9" fmla="*/ 345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5" h="346">
                <a:moveTo>
                  <a:pt x="6384" y="345"/>
                </a:moveTo>
                <a:lnTo>
                  <a:pt x="0" y="345"/>
                </a:lnTo>
                <a:lnTo>
                  <a:pt x="0" y="0"/>
                </a:lnTo>
                <a:lnTo>
                  <a:pt x="6384" y="0"/>
                </a:lnTo>
                <a:lnTo>
                  <a:pt x="6384" y="345"/>
                </a:lnTo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6" name="Freeform 84">
            <a:extLst>
              <a:ext uri="{FF2B5EF4-FFF2-40B4-BE49-F238E27FC236}">
                <a16:creationId xmlns:a16="http://schemas.microsoft.com/office/drawing/2014/main" id="{CFC9FBEE-1B41-4C4A-8F74-501152785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5759" y="8072267"/>
            <a:ext cx="8191078" cy="427856"/>
          </a:xfrm>
          <a:custGeom>
            <a:avLst/>
            <a:gdLst>
              <a:gd name="T0" fmla="*/ 6384 w 6385"/>
              <a:gd name="T1" fmla="*/ 345 h 346"/>
              <a:gd name="T2" fmla="*/ 0 w 6385"/>
              <a:gd name="T3" fmla="*/ 345 h 346"/>
              <a:gd name="T4" fmla="*/ 0 w 6385"/>
              <a:gd name="T5" fmla="*/ 0 h 346"/>
              <a:gd name="T6" fmla="*/ 6384 w 6385"/>
              <a:gd name="T7" fmla="*/ 0 h 346"/>
              <a:gd name="T8" fmla="*/ 6384 w 6385"/>
              <a:gd name="T9" fmla="*/ 345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5" h="346">
                <a:moveTo>
                  <a:pt x="6384" y="345"/>
                </a:moveTo>
                <a:lnTo>
                  <a:pt x="0" y="345"/>
                </a:lnTo>
                <a:lnTo>
                  <a:pt x="0" y="0"/>
                </a:lnTo>
                <a:lnTo>
                  <a:pt x="6384" y="0"/>
                </a:lnTo>
                <a:lnTo>
                  <a:pt x="6384" y="345"/>
                </a:lnTo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8" name="Freeform 86">
            <a:extLst>
              <a:ext uri="{FF2B5EF4-FFF2-40B4-BE49-F238E27FC236}">
                <a16:creationId xmlns:a16="http://schemas.microsoft.com/office/drawing/2014/main" id="{D3E75FB2-193B-7F40-B955-07213742C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5759" y="7648586"/>
            <a:ext cx="8191078" cy="427856"/>
          </a:xfrm>
          <a:custGeom>
            <a:avLst/>
            <a:gdLst>
              <a:gd name="T0" fmla="*/ 6384 w 6385"/>
              <a:gd name="T1" fmla="*/ 343 h 344"/>
              <a:gd name="T2" fmla="*/ 0 w 6385"/>
              <a:gd name="T3" fmla="*/ 343 h 344"/>
              <a:gd name="T4" fmla="*/ 0 w 6385"/>
              <a:gd name="T5" fmla="*/ 0 h 344"/>
              <a:gd name="T6" fmla="*/ 6384 w 6385"/>
              <a:gd name="T7" fmla="*/ 0 h 344"/>
              <a:gd name="T8" fmla="*/ 6384 w 6385"/>
              <a:gd name="T9" fmla="*/ 34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5" h="344">
                <a:moveTo>
                  <a:pt x="6384" y="343"/>
                </a:moveTo>
                <a:lnTo>
                  <a:pt x="0" y="343"/>
                </a:lnTo>
                <a:lnTo>
                  <a:pt x="0" y="0"/>
                </a:lnTo>
                <a:lnTo>
                  <a:pt x="6384" y="0"/>
                </a:lnTo>
                <a:lnTo>
                  <a:pt x="6384" y="343"/>
                </a:lnTo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0" name="Freeform 88">
            <a:extLst>
              <a:ext uri="{FF2B5EF4-FFF2-40B4-BE49-F238E27FC236}">
                <a16:creationId xmlns:a16="http://schemas.microsoft.com/office/drawing/2014/main" id="{1F757F55-0695-504B-BF22-65B7B83D7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5759" y="7222389"/>
            <a:ext cx="8191078" cy="427856"/>
          </a:xfrm>
          <a:custGeom>
            <a:avLst/>
            <a:gdLst>
              <a:gd name="T0" fmla="*/ 6384 w 6385"/>
              <a:gd name="T1" fmla="*/ 345 h 346"/>
              <a:gd name="T2" fmla="*/ 0 w 6385"/>
              <a:gd name="T3" fmla="*/ 345 h 346"/>
              <a:gd name="T4" fmla="*/ 0 w 6385"/>
              <a:gd name="T5" fmla="*/ 0 h 346"/>
              <a:gd name="T6" fmla="*/ 6384 w 6385"/>
              <a:gd name="T7" fmla="*/ 0 h 346"/>
              <a:gd name="T8" fmla="*/ 6384 w 6385"/>
              <a:gd name="T9" fmla="*/ 345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5" h="346">
                <a:moveTo>
                  <a:pt x="6384" y="345"/>
                </a:moveTo>
                <a:lnTo>
                  <a:pt x="0" y="345"/>
                </a:lnTo>
                <a:lnTo>
                  <a:pt x="0" y="0"/>
                </a:lnTo>
                <a:lnTo>
                  <a:pt x="6384" y="0"/>
                </a:lnTo>
                <a:lnTo>
                  <a:pt x="6384" y="345"/>
                </a:lnTo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2" name="Freeform 90">
            <a:extLst>
              <a:ext uri="{FF2B5EF4-FFF2-40B4-BE49-F238E27FC236}">
                <a16:creationId xmlns:a16="http://schemas.microsoft.com/office/drawing/2014/main" id="{F78D589F-ADFE-B141-B5DC-BCD956C71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5759" y="6798708"/>
            <a:ext cx="8191078" cy="427856"/>
          </a:xfrm>
          <a:custGeom>
            <a:avLst/>
            <a:gdLst>
              <a:gd name="T0" fmla="*/ 6384 w 6385"/>
              <a:gd name="T1" fmla="*/ 345 h 346"/>
              <a:gd name="T2" fmla="*/ 0 w 6385"/>
              <a:gd name="T3" fmla="*/ 345 h 346"/>
              <a:gd name="T4" fmla="*/ 0 w 6385"/>
              <a:gd name="T5" fmla="*/ 0 h 346"/>
              <a:gd name="T6" fmla="*/ 6384 w 6385"/>
              <a:gd name="T7" fmla="*/ 0 h 346"/>
              <a:gd name="T8" fmla="*/ 6384 w 6385"/>
              <a:gd name="T9" fmla="*/ 345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5" h="346">
                <a:moveTo>
                  <a:pt x="6384" y="345"/>
                </a:moveTo>
                <a:lnTo>
                  <a:pt x="0" y="345"/>
                </a:lnTo>
                <a:lnTo>
                  <a:pt x="0" y="0"/>
                </a:lnTo>
                <a:lnTo>
                  <a:pt x="6384" y="0"/>
                </a:lnTo>
                <a:lnTo>
                  <a:pt x="6384" y="345"/>
                </a:lnTo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5" name="Freeform 93">
            <a:extLst>
              <a:ext uri="{FF2B5EF4-FFF2-40B4-BE49-F238E27FC236}">
                <a16:creationId xmlns:a16="http://schemas.microsoft.com/office/drawing/2014/main" id="{F4E48C49-510A-EE48-9027-1232424A6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441" y="9789150"/>
            <a:ext cx="17525998" cy="2925255"/>
          </a:xfrm>
          <a:custGeom>
            <a:avLst/>
            <a:gdLst>
              <a:gd name="T0" fmla="*/ 14687 w 14688"/>
              <a:gd name="T1" fmla="*/ 3167 h 3168"/>
              <a:gd name="T2" fmla="*/ 0 w 14688"/>
              <a:gd name="T3" fmla="*/ 3167 h 3168"/>
              <a:gd name="T4" fmla="*/ 0 w 14688"/>
              <a:gd name="T5" fmla="*/ 0 h 3168"/>
              <a:gd name="T6" fmla="*/ 14687 w 14688"/>
              <a:gd name="T7" fmla="*/ 0 h 3168"/>
              <a:gd name="T8" fmla="*/ 14687 w 14688"/>
              <a:gd name="T9" fmla="*/ 3167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88" h="3168">
                <a:moveTo>
                  <a:pt x="14687" y="3167"/>
                </a:moveTo>
                <a:lnTo>
                  <a:pt x="0" y="3167"/>
                </a:lnTo>
                <a:lnTo>
                  <a:pt x="0" y="0"/>
                </a:lnTo>
                <a:lnTo>
                  <a:pt x="14687" y="0"/>
                </a:lnTo>
                <a:lnTo>
                  <a:pt x="14687" y="3167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FA27338-CF10-E84E-AD1A-AED11450CA55}"/>
              </a:ext>
            </a:extLst>
          </p:cNvPr>
          <p:cNvSpPr txBox="1"/>
          <p:nvPr/>
        </p:nvSpPr>
        <p:spPr>
          <a:xfrm>
            <a:off x="1520825" y="482419"/>
            <a:ext cx="727635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 Slide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2C7D58A-004B-D342-9872-9001CD26C73C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109" name="Shape 2536">
            <a:extLst>
              <a:ext uri="{FF2B5EF4-FFF2-40B4-BE49-F238E27FC236}">
                <a16:creationId xmlns:a16="http://schemas.microsoft.com/office/drawing/2014/main" id="{235AA1E0-081B-1540-9C24-3A697B4CE920}"/>
              </a:ext>
            </a:extLst>
          </p:cNvPr>
          <p:cNvSpPr>
            <a:spLocks noChangeAspect="1"/>
          </p:cNvSpPr>
          <p:nvPr/>
        </p:nvSpPr>
        <p:spPr>
          <a:xfrm>
            <a:off x="16850221" y="3682832"/>
            <a:ext cx="700688" cy="700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0" name="Shape 2560">
            <a:extLst>
              <a:ext uri="{FF2B5EF4-FFF2-40B4-BE49-F238E27FC236}">
                <a16:creationId xmlns:a16="http://schemas.microsoft.com/office/drawing/2014/main" id="{2D19C25C-9D3A-A74E-A152-C7495105AFF4}"/>
              </a:ext>
            </a:extLst>
          </p:cNvPr>
          <p:cNvSpPr>
            <a:spLocks noChangeAspect="1"/>
          </p:cNvSpPr>
          <p:nvPr/>
        </p:nvSpPr>
        <p:spPr>
          <a:xfrm>
            <a:off x="7880289" y="3682343"/>
            <a:ext cx="700688" cy="700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1" name="Shape 2615">
            <a:extLst>
              <a:ext uri="{FF2B5EF4-FFF2-40B4-BE49-F238E27FC236}">
                <a16:creationId xmlns:a16="http://schemas.microsoft.com/office/drawing/2014/main" id="{3289A9D8-8E86-B647-89B6-4E183FD3F9CC}"/>
              </a:ext>
            </a:extLst>
          </p:cNvPr>
          <p:cNvSpPr>
            <a:spLocks noChangeAspect="1"/>
          </p:cNvSpPr>
          <p:nvPr/>
        </p:nvSpPr>
        <p:spPr>
          <a:xfrm>
            <a:off x="12364777" y="3682343"/>
            <a:ext cx="700688" cy="700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2" name="Shape 2655">
            <a:extLst>
              <a:ext uri="{FF2B5EF4-FFF2-40B4-BE49-F238E27FC236}">
                <a16:creationId xmlns:a16="http://schemas.microsoft.com/office/drawing/2014/main" id="{8F0D9382-9796-824F-8526-CE0C97BB2192}"/>
              </a:ext>
            </a:extLst>
          </p:cNvPr>
          <p:cNvSpPr>
            <a:spLocks noChangeAspect="1"/>
          </p:cNvSpPr>
          <p:nvPr/>
        </p:nvSpPr>
        <p:spPr>
          <a:xfrm>
            <a:off x="21371743" y="3746042"/>
            <a:ext cx="700688" cy="573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400"/>
                </a:moveTo>
                <a:lnTo>
                  <a:pt x="16349" y="14400"/>
                </a:lnTo>
                <a:cubicBezTo>
                  <a:pt x="16227" y="14820"/>
                  <a:pt x="16076" y="15221"/>
                  <a:pt x="15897" y="15600"/>
                </a:cubicBezTo>
                <a:lnTo>
                  <a:pt x="20618" y="15600"/>
                </a:lnTo>
                <a:lnTo>
                  <a:pt x="20618" y="19200"/>
                </a:ln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lnTo>
                  <a:pt x="982" y="15600"/>
                </a:lnTo>
                <a:lnTo>
                  <a:pt x="5704" y="15600"/>
                </a:lnTo>
                <a:cubicBezTo>
                  <a:pt x="5524" y="15221"/>
                  <a:pt x="5373" y="14820"/>
                  <a:pt x="5251" y="14400"/>
                </a:cubicBezTo>
                <a:lnTo>
                  <a:pt x="982" y="14400"/>
                </a:lnTo>
                <a:lnTo>
                  <a:pt x="982" y="4800"/>
                </a:lnTo>
                <a:cubicBezTo>
                  <a:pt x="982" y="4138"/>
                  <a:pt x="1422" y="3600"/>
                  <a:pt x="1964" y="3600"/>
                </a:cubicBezTo>
                <a:lnTo>
                  <a:pt x="3927" y="3600"/>
                </a:lnTo>
                <a:cubicBezTo>
                  <a:pt x="5891" y="3600"/>
                  <a:pt x="5891" y="1200"/>
                  <a:pt x="7364" y="1200"/>
                </a:cubicBezTo>
                <a:lnTo>
                  <a:pt x="10800" y="1200"/>
                </a:lnTo>
                <a:lnTo>
                  <a:pt x="14236" y="1200"/>
                </a:lnTo>
                <a:cubicBezTo>
                  <a:pt x="15709" y="1200"/>
                  <a:pt x="15709" y="3600"/>
                  <a:pt x="17673" y="3600"/>
                </a:cubicBezTo>
                <a:lnTo>
                  <a:pt x="19636" y="3600"/>
                </a:lnTo>
                <a:cubicBezTo>
                  <a:pt x="20178" y="3600"/>
                  <a:pt x="20618" y="4138"/>
                  <a:pt x="20618" y="4800"/>
                </a:cubicBezTo>
                <a:cubicBezTo>
                  <a:pt x="20618" y="4800"/>
                  <a:pt x="20618" y="14400"/>
                  <a:pt x="20618" y="14400"/>
                </a:cubicBezTo>
                <a:close/>
                <a:moveTo>
                  <a:pt x="19636" y="2400"/>
                </a:moveTo>
                <a:lnTo>
                  <a:pt x="17673" y="2400"/>
                </a:lnTo>
                <a:cubicBezTo>
                  <a:pt x="16200" y="2400"/>
                  <a:pt x="16200" y="0"/>
                  <a:pt x="14236" y="0"/>
                </a:cubicBezTo>
                <a:lnTo>
                  <a:pt x="10800" y="0"/>
                </a:lnTo>
                <a:lnTo>
                  <a:pt x="7364" y="0"/>
                </a:lnTo>
                <a:cubicBezTo>
                  <a:pt x="5400" y="0"/>
                  <a:pt x="5400" y="2400"/>
                  <a:pt x="3927" y="2400"/>
                </a:cubicBezTo>
                <a:lnTo>
                  <a:pt x="1964" y="2400"/>
                </a:lnTo>
                <a:cubicBezTo>
                  <a:pt x="879" y="2400"/>
                  <a:pt x="0" y="3475"/>
                  <a:pt x="0" y="4800"/>
                </a:cubicBezTo>
                <a:lnTo>
                  <a:pt x="0" y="19200"/>
                </a:ln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lnTo>
                  <a:pt x="21600" y="4800"/>
                </a:lnTo>
                <a:cubicBezTo>
                  <a:pt x="21600" y="3475"/>
                  <a:pt x="20721" y="2400"/>
                  <a:pt x="19636" y="2400"/>
                </a:cubicBezTo>
                <a:moveTo>
                  <a:pt x="18164" y="7200"/>
                </a:moveTo>
                <a:cubicBezTo>
                  <a:pt x="17892" y="7200"/>
                  <a:pt x="17673" y="6932"/>
                  <a:pt x="17673" y="6600"/>
                </a:cubicBezTo>
                <a:cubicBezTo>
                  <a:pt x="17673" y="6269"/>
                  <a:pt x="17892" y="6000"/>
                  <a:pt x="18164" y="6000"/>
                </a:cubicBezTo>
                <a:cubicBezTo>
                  <a:pt x="18435" y="6000"/>
                  <a:pt x="18655" y="6269"/>
                  <a:pt x="18655" y="6600"/>
                </a:cubicBezTo>
                <a:cubicBezTo>
                  <a:pt x="18655" y="6932"/>
                  <a:pt x="18435" y="7200"/>
                  <a:pt x="18164" y="7200"/>
                </a:cubicBezTo>
                <a:moveTo>
                  <a:pt x="18164" y="4800"/>
                </a:moveTo>
                <a:cubicBezTo>
                  <a:pt x="17351" y="4800"/>
                  <a:pt x="16691" y="5607"/>
                  <a:pt x="16691" y="6600"/>
                </a:cubicBezTo>
                <a:cubicBezTo>
                  <a:pt x="16691" y="7594"/>
                  <a:pt x="17351" y="8400"/>
                  <a:pt x="18164" y="8400"/>
                </a:cubicBezTo>
                <a:cubicBezTo>
                  <a:pt x="18977" y="8400"/>
                  <a:pt x="19636" y="7594"/>
                  <a:pt x="19636" y="6600"/>
                </a:cubicBezTo>
                <a:cubicBezTo>
                  <a:pt x="19636" y="5607"/>
                  <a:pt x="18977" y="4800"/>
                  <a:pt x="18164" y="4800"/>
                </a:cubicBezTo>
                <a:moveTo>
                  <a:pt x="18164" y="9600"/>
                </a:moveTo>
                <a:cubicBezTo>
                  <a:pt x="17892" y="9600"/>
                  <a:pt x="17673" y="9869"/>
                  <a:pt x="17673" y="10200"/>
                </a:cubicBezTo>
                <a:cubicBezTo>
                  <a:pt x="17673" y="10532"/>
                  <a:pt x="17892" y="10800"/>
                  <a:pt x="18164" y="10800"/>
                </a:cubicBezTo>
                <a:cubicBezTo>
                  <a:pt x="18435" y="10800"/>
                  <a:pt x="18655" y="10532"/>
                  <a:pt x="18655" y="10200"/>
                </a:cubicBezTo>
                <a:cubicBezTo>
                  <a:pt x="18655" y="9869"/>
                  <a:pt x="18435" y="9600"/>
                  <a:pt x="18164" y="9600"/>
                </a:cubicBezTo>
                <a:moveTo>
                  <a:pt x="10800" y="16800"/>
                </a:moveTo>
                <a:cubicBezTo>
                  <a:pt x="8631" y="16800"/>
                  <a:pt x="6873" y="14651"/>
                  <a:pt x="6873" y="12000"/>
                </a:cubicBezTo>
                <a:cubicBezTo>
                  <a:pt x="6873" y="9349"/>
                  <a:pt x="8631" y="7200"/>
                  <a:pt x="10800" y="7200"/>
                </a:cubicBezTo>
                <a:cubicBezTo>
                  <a:pt x="12969" y="7200"/>
                  <a:pt x="14727" y="9349"/>
                  <a:pt x="14727" y="12000"/>
                </a:cubicBezTo>
                <a:cubicBezTo>
                  <a:pt x="14727" y="14651"/>
                  <a:pt x="12969" y="16800"/>
                  <a:pt x="10800" y="16800"/>
                </a:cubicBezTo>
                <a:moveTo>
                  <a:pt x="10800" y="6000"/>
                </a:moveTo>
                <a:cubicBezTo>
                  <a:pt x="8088" y="6000"/>
                  <a:pt x="5891" y="8687"/>
                  <a:pt x="5891" y="12000"/>
                </a:cubicBezTo>
                <a:cubicBezTo>
                  <a:pt x="5891" y="15314"/>
                  <a:pt x="8088" y="18000"/>
                  <a:pt x="10800" y="18000"/>
                </a:cubicBezTo>
                <a:cubicBezTo>
                  <a:pt x="13512" y="18000"/>
                  <a:pt x="15709" y="15314"/>
                  <a:pt x="15709" y="12000"/>
                </a:cubicBezTo>
                <a:cubicBezTo>
                  <a:pt x="15709" y="8687"/>
                  <a:pt x="13512" y="6000"/>
                  <a:pt x="10800" y="6000"/>
                </a:cubicBezTo>
                <a:moveTo>
                  <a:pt x="10800" y="14400"/>
                </a:moveTo>
                <a:cubicBezTo>
                  <a:pt x="9716" y="14400"/>
                  <a:pt x="8836" y="13325"/>
                  <a:pt x="8836" y="12000"/>
                </a:cubicBezTo>
                <a:cubicBezTo>
                  <a:pt x="8836" y="10675"/>
                  <a:pt x="9716" y="9600"/>
                  <a:pt x="10800" y="9600"/>
                </a:cubicBezTo>
                <a:cubicBezTo>
                  <a:pt x="11884" y="9600"/>
                  <a:pt x="12764" y="10675"/>
                  <a:pt x="12764" y="12000"/>
                </a:cubicBezTo>
                <a:cubicBezTo>
                  <a:pt x="12764" y="13325"/>
                  <a:pt x="11884" y="14400"/>
                  <a:pt x="10800" y="14400"/>
                </a:cubicBezTo>
                <a:moveTo>
                  <a:pt x="10800" y="8400"/>
                </a:moveTo>
                <a:cubicBezTo>
                  <a:pt x="9173" y="8400"/>
                  <a:pt x="7855" y="10012"/>
                  <a:pt x="7855" y="12000"/>
                </a:cubicBezTo>
                <a:cubicBezTo>
                  <a:pt x="7855" y="13988"/>
                  <a:pt x="9173" y="15600"/>
                  <a:pt x="10800" y="15600"/>
                </a:cubicBezTo>
                <a:cubicBezTo>
                  <a:pt x="12426" y="15600"/>
                  <a:pt x="13745" y="13988"/>
                  <a:pt x="13745" y="12000"/>
                </a:cubicBezTo>
                <a:cubicBezTo>
                  <a:pt x="13745" y="10012"/>
                  <a:pt x="12426" y="8400"/>
                  <a:pt x="10800" y="8400"/>
                </a:cubicBezTo>
                <a:moveTo>
                  <a:pt x="8345" y="3600"/>
                </a:moveTo>
                <a:lnTo>
                  <a:pt x="13255" y="3600"/>
                </a:lnTo>
                <a:cubicBezTo>
                  <a:pt x="13526" y="3600"/>
                  <a:pt x="13745" y="3332"/>
                  <a:pt x="13745" y="3000"/>
                </a:cubicBezTo>
                <a:cubicBezTo>
                  <a:pt x="13745" y="2669"/>
                  <a:pt x="13526" y="2400"/>
                  <a:pt x="13255" y="2400"/>
                </a:cubicBezTo>
                <a:lnTo>
                  <a:pt x="8345" y="2400"/>
                </a:lnTo>
                <a:cubicBezTo>
                  <a:pt x="8074" y="2400"/>
                  <a:pt x="7855" y="2669"/>
                  <a:pt x="7855" y="3000"/>
                </a:cubicBezTo>
                <a:cubicBezTo>
                  <a:pt x="7855" y="3332"/>
                  <a:pt x="8074" y="3600"/>
                  <a:pt x="8345" y="36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graphicFrame>
        <p:nvGraphicFramePr>
          <p:cNvPr id="129" name="Chart 128">
            <a:extLst>
              <a:ext uri="{FF2B5EF4-FFF2-40B4-BE49-F238E27FC236}">
                <a16:creationId xmlns:a16="http://schemas.microsoft.com/office/drawing/2014/main" id="{804F68A9-DE61-864F-AEA3-2201ACDDE74E}"/>
              </a:ext>
            </a:extLst>
          </p:cNvPr>
          <p:cNvGraphicFramePr/>
          <p:nvPr/>
        </p:nvGraphicFramePr>
        <p:xfrm>
          <a:off x="5137256" y="6385500"/>
          <a:ext cx="8341338" cy="2925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0" name="TextBox 129">
            <a:extLst>
              <a:ext uri="{FF2B5EF4-FFF2-40B4-BE49-F238E27FC236}">
                <a16:creationId xmlns:a16="http://schemas.microsoft.com/office/drawing/2014/main" id="{E9367AE2-7158-4F47-8EBB-349BE246BB1C}"/>
              </a:ext>
            </a:extLst>
          </p:cNvPr>
          <p:cNvSpPr txBox="1"/>
          <p:nvPr/>
        </p:nvSpPr>
        <p:spPr>
          <a:xfrm>
            <a:off x="5258017" y="5737132"/>
            <a:ext cx="163538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Bar Graph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83A80B1-6576-7A4F-BBCA-06B48B112BFA}"/>
              </a:ext>
            </a:extLst>
          </p:cNvPr>
          <p:cNvSpPr txBox="1"/>
          <p:nvPr/>
        </p:nvSpPr>
        <p:spPr>
          <a:xfrm>
            <a:off x="14283953" y="5737132"/>
            <a:ext cx="97815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Users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3AE459F-2450-E146-82BB-95073E19E707}"/>
              </a:ext>
            </a:extLst>
          </p:cNvPr>
          <p:cNvSpPr txBox="1"/>
          <p:nvPr/>
        </p:nvSpPr>
        <p:spPr>
          <a:xfrm>
            <a:off x="5261881" y="9924572"/>
            <a:ext cx="215796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Data Analysis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C7E2A2-3B17-4942-B66C-8AD4F64A1C58}"/>
              </a:ext>
            </a:extLst>
          </p:cNvPr>
          <p:cNvGrpSpPr/>
          <p:nvPr/>
        </p:nvGrpSpPr>
        <p:grpSpPr>
          <a:xfrm>
            <a:off x="14340539" y="6404186"/>
            <a:ext cx="6912569" cy="369332"/>
            <a:chOff x="14340539" y="6404186"/>
            <a:chExt cx="6912569" cy="369332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3DBD139-FCE9-7547-AC61-E5E38C9D7706}"/>
                </a:ext>
              </a:extLst>
            </p:cNvPr>
            <p:cNvSpPr txBox="1"/>
            <p:nvPr/>
          </p:nvSpPr>
          <p:spPr>
            <a:xfrm>
              <a:off x="14340539" y="6404186"/>
              <a:ext cx="413896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800" b="1" dirty="0">
                  <a:solidFill>
                    <a:schemeClr val="tx2"/>
                  </a:solidFill>
                  <a:latin typeface="Poppins SemiBold" pitchFamily="2" charset="77"/>
                  <a:ea typeface="Open Sans Light" panose="020B0306030504020204" pitchFamily="34" charset="0"/>
                  <a:cs typeface="Poppins SemiBold" pitchFamily="2" charset="77"/>
                </a:rPr>
                <a:t>ID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6EC04482-B5CC-F14E-BB5A-5747930D35EA}"/>
                </a:ext>
              </a:extLst>
            </p:cNvPr>
            <p:cNvSpPr txBox="1"/>
            <p:nvPr/>
          </p:nvSpPr>
          <p:spPr>
            <a:xfrm>
              <a:off x="15472390" y="6404186"/>
              <a:ext cx="139974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800" b="1" dirty="0">
                  <a:solidFill>
                    <a:schemeClr val="tx2"/>
                  </a:solidFill>
                  <a:latin typeface="Poppins SemiBold" pitchFamily="2" charset="77"/>
                  <a:ea typeface="Open Sans Light" panose="020B0306030504020204" pitchFamily="34" charset="0"/>
                  <a:cs typeface="Poppins SemiBold" pitchFamily="2" charset="77"/>
                </a:rPr>
                <a:t>Username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4624C6D-C3E3-FD43-BE1C-81A582A9F65F}"/>
                </a:ext>
              </a:extLst>
            </p:cNvPr>
            <p:cNvSpPr txBox="1"/>
            <p:nvPr/>
          </p:nvSpPr>
          <p:spPr>
            <a:xfrm>
              <a:off x="20082595" y="6404186"/>
              <a:ext cx="117051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800" b="1" dirty="0">
                  <a:solidFill>
                    <a:schemeClr val="tx2"/>
                  </a:solidFill>
                  <a:latin typeface="Poppins SemiBold" pitchFamily="2" charset="77"/>
                  <a:ea typeface="Open Sans Light" panose="020B0306030504020204" pitchFamily="34" charset="0"/>
                  <a:cs typeface="Poppins SemiBold" pitchFamily="2" charset="77"/>
                </a:rPr>
                <a:t>Account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B04191F5-791F-1D44-A1BB-57D03A6E0507}"/>
              </a:ext>
            </a:extLst>
          </p:cNvPr>
          <p:cNvSpPr txBox="1"/>
          <p:nvPr/>
        </p:nvSpPr>
        <p:spPr>
          <a:xfrm>
            <a:off x="14340539" y="6824213"/>
            <a:ext cx="57900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235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4B91D9D-3DF1-E443-B34B-6C1C028B6A62}"/>
              </a:ext>
            </a:extLst>
          </p:cNvPr>
          <p:cNvSpPr txBox="1"/>
          <p:nvPr/>
        </p:nvSpPr>
        <p:spPr>
          <a:xfrm>
            <a:off x="15472390" y="6824213"/>
            <a:ext cx="1175322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mR.Smith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733F3B3-EE3E-E648-A6E8-F980B2265D6E}"/>
              </a:ext>
            </a:extLst>
          </p:cNvPr>
          <p:cNvSpPr txBox="1"/>
          <p:nvPr/>
        </p:nvSpPr>
        <p:spPr>
          <a:xfrm>
            <a:off x="20082595" y="6824213"/>
            <a:ext cx="129715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ABG2622A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6A77B61-BA54-0E4D-B2D4-A6FBB8A4861E}"/>
              </a:ext>
            </a:extLst>
          </p:cNvPr>
          <p:cNvSpPr txBox="1"/>
          <p:nvPr/>
        </p:nvSpPr>
        <p:spPr>
          <a:xfrm>
            <a:off x="14340539" y="7256665"/>
            <a:ext cx="57900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236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B02A408-F69C-9945-AED0-94DD6013B66A}"/>
              </a:ext>
            </a:extLst>
          </p:cNvPr>
          <p:cNvSpPr txBox="1"/>
          <p:nvPr/>
        </p:nvSpPr>
        <p:spPr>
          <a:xfrm>
            <a:off x="15472390" y="7256665"/>
            <a:ext cx="1138453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GoPanda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20E1C1B-B521-9A45-ABAA-2912C74238BD}"/>
              </a:ext>
            </a:extLst>
          </p:cNvPr>
          <p:cNvSpPr txBox="1"/>
          <p:nvPr/>
        </p:nvSpPr>
        <p:spPr>
          <a:xfrm>
            <a:off x="20082595" y="7256665"/>
            <a:ext cx="1316386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ADG5752A</a:t>
            </a:r>
          </a:p>
        </p:txBody>
      </p:sp>
      <p:sp>
        <p:nvSpPr>
          <p:cNvPr id="164" name="Subtitle 2">
            <a:extLst>
              <a:ext uri="{FF2B5EF4-FFF2-40B4-BE49-F238E27FC236}">
                <a16:creationId xmlns:a16="http://schemas.microsoft.com/office/drawing/2014/main" id="{7FEB8D33-EA52-C749-9F35-E4A85BC6B3CC}"/>
              </a:ext>
            </a:extLst>
          </p:cNvPr>
          <p:cNvSpPr txBox="1">
            <a:spLocks/>
          </p:cNvSpPr>
          <p:nvPr/>
        </p:nvSpPr>
        <p:spPr>
          <a:xfrm>
            <a:off x="2489687" y="7246760"/>
            <a:ext cx="1584857" cy="477054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Dashboard</a:t>
            </a:r>
          </a:p>
        </p:txBody>
      </p:sp>
      <p:sp>
        <p:nvSpPr>
          <p:cNvPr id="165" name="Subtitle 2">
            <a:extLst>
              <a:ext uri="{FF2B5EF4-FFF2-40B4-BE49-F238E27FC236}">
                <a16:creationId xmlns:a16="http://schemas.microsoft.com/office/drawing/2014/main" id="{7CD96424-FDAC-A746-9087-B9F24DD65A54}"/>
              </a:ext>
            </a:extLst>
          </p:cNvPr>
          <p:cNvSpPr txBox="1">
            <a:spLocks/>
          </p:cNvSpPr>
          <p:nvPr/>
        </p:nvSpPr>
        <p:spPr>
          <a:xfrm>
            <a:off x="2489687" y="7892825"/>
            <a:ext cx="1252266" cy="477054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Network</a:t>
            </a:r>
          </a:p>
        </p:txBody>
      </p:sp>
      <p:sp>
        <p:nvSpPr>
          <p:cNvPr id="166" name="Subtitle 2">
            <a:extLst>
              <a:ext uri="{FF2B5EF4-FFF2-40B4-BE49-F238E27FC236}">
                <a16:creationId xmlns:a16="http://schemas.microsoft.com/office/drawing/2014/main" id="{A179CC46-AF3D-134E-A9AF-38D50C7B9514}"/>
              </a:ext>
            </a:extLst>
          </p:cNvPr>
          <p:cNvSpPr txBox="1">
            <a:spLocks/>
          </p:cNvSpPr>
          <p:nvPr/>
        </p:nvSpPr>
        <p:spPr>
          <a:xfrm>
            <a:off x="2489687" y="8605531"/>
            <a:ext cx="838243" cy="477054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Tools</a:t>
            </a:r>
          </a:p>
        </p:txBody>
      </p:sp>
      <p:sp>
        <p:nvSpPr>
          <p:cNvPr id="167" name="Subtitle 2">
            <a:extLst>
              <a:ext uri="{FF2B5EF4-FFF2-40B4-BE49-F238E27FC236}">
                <a16:creationId xmlns:a16="http://schemas.microsoft.com/office/drawing/2014/main" id="{B4742E60-88E9-924D-81F2-29A0D972A686}"/>
              </a:ext>
            </a:extLst>
          </p:cNvPr>
          <p:cNvSpPr txBox="1">
            <a:spLocks/>
          </p:cNvSpPr>
          <p:nvPr/>
        </p:nvSpPr>
        <p:spPr>
          <a:xfrm>
            <a:off x="3073887" y="9318237"/>
            <a:ext cx="1010213" cy="477054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Charts</a:t>
            </a:r>
          </a:p>
        </p:txBody>
      </p:sp>
      <p:sp>
        <p:nvSpPr>
          <p:cNvPr id="170" name="Subtitle 2">
            <a:extLst>
              <a:ext uri="{FF2B5EF4-FFF2-40B4-BE49-F238E27FC236}">
                <a16:creationId xmlns:a16="http://schemas.microsoft.com/office/drawing/2014/main" id="{20EA8394-7121-424E-998D-F5516B2AEC25}"/>
              </a:ext>
            </a:extLst>
          </p:cNvPr>
          <p:cNvSpPr txBox="1">
            <a:spLocks/>
          </p:cNvSpPr>
          <p:nvPr/>
        </p:nvSpPr>
        <p:spPr>
          <a:xfrm>
            <a:off x="3073887" y="10030943"/>
            <a:ext cx="1239442" cy="477054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Banners</a:t>
            </a:r>
          </a:p>
        </p:txBody>
      </p:sp>
      <p:sp>
        <p:nvSpPr>
          <p:cNvPr id="171" name="Subtitle 2">
            <a:extLst>
              <a:ext uri="{FF2B5EF4-FFF2-40B4-BE49-F238E27FC236}">
                <a16:creationId xmlns:a16="http://schemas.microsoft.com/office/drawing/2014/main" id="{AD7B3628-864C-EE48-9E3F-3BB565680909}"/>
              </a:ext>
            </a:extLst>
          </p:cNvPr>
          <p:cNvSpPr txBox="1">
            <a:spLocks/>
          </p:cNvSpPr>
          <p:nvPr/>
        </p:nvSpPr>
        <p:spPr>
          <a:xfrm>
            <a:off x="2489687" y="10743648"/>
            <a:ext cx="1192955" cy="477054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Settings</a:t>
            </a:r>
          </a:p>
        </p:txBody>
      </p:sp>
      <p:sp>
        <p:nvSpPr>
          <p:cNvPr id="172" name="Shape 2546">
            <a:extLst>
              <a:ext uri="{FF2B5EF4-FFF2-40B4-BE49-F238E27FC236}">
                <a16:creationId xmlns:a16="http://schemas.microsoft.com/office/drawing/2014/main" id="{53377F87-6176-9C4C-B093-C2BE46414AE7}"/>
              </a:ext>
            </a:extLst>
          </p:cNvPr>
          <p:cNvSpPr>
            <a:spLocks noChangeAspect="1"/>
          </p:cNvSpPr>
          <p:nvPr/>
        </p:nvSpPr>
        <p:spPr>
          <a:xfrm>
            <a:off x="1858318" y="7325308"/>
            <a:ext cx="399378" cy="326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73" name="Shape 2591">
            <a:extLst>
              <a:ext uri="{FF2B5EF4-FFF2-40B4-BE49-F238E27FC236}">
                <a16:creationId xmlns:a16="http://schemas.microsoft.com/office/drawing/2014/main" id="{97B23359-52B0-3047-ABBF-4F0B6ECB7271}"/>
              </a:ext>
            </a:extLst>
          </p:cNvPr>
          <p:cNvSpPr>
            <a:spLocks noChangeAspect="1"/>
          </p:cNvSpPr>
          <p:nvPr/>
        </p:nvSpPr>
        <p:spPr>
          <a:xfrm>
            <a:off x="1858318" y="10780605"/>
            <a:ext cx="399378" cy="399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74" name="Shape 2618">
            <a:extLst>
              <a:ext uri="{FF2B5EF4-FFF2-40B4-BE49-F238E27FC236}">
                <a16:creationId xmlns:a16="http://schemas.microsoft.com/office/drawing/2014/main" id="{8A796CD2-6C77-7F4F-8848-0E3E720C54E8}"/>
              </a:ext>
            </a:extLst>
          </p:cNvPr>
          <p:cNvSpPr>
            <a:spLocks noChangeAspect="1"/>
          </p:cNvSpPr>
          <p:nvPr/>
        </p:nvSpPr>
        <p:spPr>
          <a:xfrm>
            <a:off x="1858337" y="8644359"/>
            <a:ext cx="399340" cy="39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75" name="Shape 2855">
            <a:extLst>
              <a:ext uri="{FF2B5EF4-FFF2-40B4-BE49-F238E27FC236}">
                <a16:creationId xmlns:a16="http://schemas.microsoft.com/office/drawing/2014/main" id="{AFB04A11-9AF4-3E45-80B8-03E4BD9CFDD7}"/>
              </a:ext>
            </a:extLst>
          </p:cNvPr>
          <p:cNvSpPr>
            <a:spLocks noChangeAspect="1"/>
          </p:cNvSpPr>
          <p:nvPr/>
        </p:nvSpPr>
        <p:spPr>
          <a:xfrm>
            <a:off x="1876518" y="7931707"/>
            <a:ext cx="362978" cy="399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76" name="Freeform 134">
            <a:extLst>
              <a:ext uri="{FF2B5EF4-FFF2-40B4-BE49-F238E27FC236}">
                <a16:creationId xmlns:a16="http://schemas.microsoft.com/office/drawing/2014/main" id="{F3DE7A7E-F7A6-F549-BA94-0863ECC718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59988" y="6060071"/>
            <a:ext cx="561386" cy="562126"/>
          </a:xfrm>
          <a:custGeom>
            <a:avLst/>
            <a:gdLst>
              <a:gd name="T0" fmla="*/ 46950114 w 664802"/>
              <a:gd name="T1" fmla="*/ 20254622 h 664802"/>
              <a:gd name="T2" fmla="*/ 43138716 w 664802"/>
              <a:gd name="T3" fmla="*/ 21354129 h 664802"/>
              <a:gd name="T4" fmla="*/ 40039247 w 664802"/>
              <a:gd name="T5" fmla="*/ 23891517 h 664802"/>
              <a:gd name="T6" fmla="*/ 38196402 w 664802"/>
              <a:gd name="T7" fmla="*/ 27570665 h 664802"/>
              <a:gd name="T8" fmla="*/ 38112515 w 664802"/>
              <a:gd name="T9" fmla="*/ 31503520 h 664802"/>
              <a:gd name="T10" fmla="*/ 37945042 w 664802"/>
              <a:gd name="T11" fmla="*/ 31714955 h 664802"/>
              <a:gd name="T12" fmla="*/ 19348507 w 664802"/>
              <a:gd name="T13" fmla="*/ 22157613 h 664802"/>
              <a:gd name="T14" fmla="*/ 18845902 w 664802"/>
              <a:gd name="T15" fmla="*/ 22199918 h 664802"/>
              <a:gd name="T16" fmla="*/ 20437430 w 664802"/>
              <a:gd name="T17" fmla="*/ 33406512 h 664802"/>
              <a:gd name="T18" fmla="*/ 21610184 w 664802"/>
              <a:gd name="T19" fmla="*/ 34463805 h 664802"/>
              <a:gd name="T20" fmla="*/ 18008146 w 664802"/>
              <a:gd name="T21" fmla="*/ 33406512 h 664802"/>
              <a:gd name="T22" fmla="*/ 17673106 w 664802"/>
              <a:gd name="T23" fmla="*/ 33617942 h 664802"/>
              <a:gd name="T24" fmla="*/ 17714973 w 664802"/>
              <a:gd name="T25" fmla="*/ 34675165 h 664802"/>
              <a:gd name="T26" fmla="*/ 23578694 w 664802"/>
              <a:gd name="T27" fmla="*/ 42371859 h 664802"/>
              <a:gd name="T28" fmla="*/ 24793476 w 664802"/>
              <a:gd name="T29" fmla="*/ 42752397 h 664802"/>
              <a:gd name="T30" fmla="*/ 21275226 w 664802"/>
              <a:gd name="T31" fmla="*/ 42837013 h 664802"/>
              <a:gd name="T32" fmla="*/ 21023866 w 664802"/>
              <a:gd name="T33" fmla="*/ 43175351 h 664802"/>
              <a:gd name="T34" fmla="*/ 28395435 w 664802"/>
              <a:gd name="T35" fmla="*/ 49433978 h 664802"/>
              <a:gd name="T36" fmla="*/ 29400665 w 664802"/>
              <a:gd name="T37" fmla="*/ 49560960 h 664802"/>
              <a:gd name="T38" fmla="*/ 29358820 w 664802"/>
              <a:gd name="T39" fmla="*/ 49603171 h 664802"/>
              <a:gd name="T40" fmla="*/ 24290821 w 664802"/>
              <a:gd name="T41" fmla="*/ 52309661 h 664802"/>
              <a:gd name="T42" fmla="*/ 16626039 w 664802"/>
              <a:gd name="T43" fmla="*/ 53282335 h 664802"/>
              <a:gd name="T44" fmla="*/ 16039600 w 664802"/>
              <a:gd name="T45" fmla="*/ 53282335 h 664802"/>
              <a:gd name="T46" fmla="*/ 16123360 w 664802"/>
              <a:gd name="T47" fmla="*/ 53578337 h 664802"/>
              <a:gd name="T48" fmla="*/ 17756786 w 664802"/>
              <a:gd name="T49" fmla="*/ 54551004 h 664802"/>
              <a:gd name="T50" fmla="*/ 22866754 w 664802"/>
              <a:gd name="T51" fmla="*/ 56580814 h 664802"/>
              <a:gd name="T52" fmla="*/ 49337591 w 664802"/>
              <a:gd name="T53" fmla="*/ 50364452 h 664802"/>
              <a:gd name="T54" fmla="*/ 56667258 w 664802"/>
              <a:gd name="T55" fmla="*/ 29896510 h 664802"/>
              <a:gd name="T56" fmla="*/ 57211879 w 664802"/>
              <a:gd name="T57" fmla="*/ 29262177 h 664802"/>
              <a:gd name="T58" fmla="*/ 60771990 w 664802"/>
              <a:gd name="T59" fmla="*/ 25498515 h 664802"/>
              <a:gd name="T60" fmla="*/ 61023301 w 664802"/>
              <a:gd name="T61" fmla="*/ 24779559 h 664802"/>
              <a:gd name="T62" fmla="*/ 61023301 w 664802"/>
              <a:gd name="T63" fmla="*/ 24737210 h 664802"/>
              <a:gd name="T64" fmla="*/ 60855746 w 664802"/>
              <a:gd name="T65" fmla="*/ 24737210 h 664802"/>
              <a:gd name="T66" fmla="*/ 56290282 w 664802"/>
              <a:gd name="T67" fmla="*/ 26048222 h 664802"/>
              <a:gd name="T68" fmla="*/ 58552080 w 664802"/>
              <a:gd name="T69" fmla="*/ 24018285 h 664802"/>
              <a:gd name="T70" fmla="*/ 60059892 w 664802"/>
              <a:gd name="T71" fmla="*/ 21269556 h 664802"/>
              <a:gd name="T72" fmla="*/ 60059892 w 664802"/>
              <a:gd name="T73" fmla="*/ 21015778 h 664802"/>
              <a:gd name="T74" fmla="*/ 59808674 w 664802"/>
              <a:gd name="T75" fmla="*/ 21015778 h 664802"/>
              <a:gd name="T76" fmla="*/ 54405577 w 664802"/>
              <a:gd name="T77" fmla="*/ 23130352 h 664802"/>
              <a:gd name="T78" fmla="*/ 54028619 w 664802"/>
              <a:gd name="T79" fmla="*/ 23003410 h 664802"/>
              <a:gd name="T80" fmla="*/ 53567841 w 664802"/>
              <a:gd name="T81" fmla="*/ 22538216 h 664802"/>
              <a:gd name="T82" fmla="*/ 50929130 w 664802"/>
              <a:gd name="T83" fmla="*/ 20931242 h 664802"/>
              <a:gd name="T84" fmla="*/ 46950114 w 664802"/>
              <a:gd name="T85" fmla="*/ 20254622 h 664802"/>
              <a:gd name="T86" fmla="*/ 38767050 w 664802"/>
              <a:gd name="T87" fmla="*/ 0 h 664802"/>
              <a:gd name="T88" fmla="*/ 77492172 w 664802"/>
              <a:gd name="T89" fmla="*/ 39083804 h 664802"/>
              <a:gd name="T90" fmla="*/ 38767050 w 664802"/>
              <a:gd name="T91" fmla="*/ 78209948 h 664802"/>
              <a:gd name="T92" fmla="*/ 0 w 664802"/>
              <a:gd name="T93" fmla="*/ 39083804 h 664802"/>
              <a:gd name="T94" fmla="*/ 38767050 w 664802"/>
              <a:gd name="T95" fmla="*/ 0 h 6648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64802" h="664802">
                <a:moveTo>
                  <a:pt x="402783" y="172169"/>
                </a:moveTo>
                <a:cubicBezTo>
                  <a:pt x="391285" y="172888"/>
                  <a:pt x="380146" y="176123"/>
                  <a:pt x="370085" y="181515"/>
                </a:cubicBezTo>
                <a:cubicBezTo>
                  <a:pt x="359665" y="186907"/>
                  <a:pt x="350682" y="194096"/>
                  <a:pt x="343495" y="203083"/>
                </a:cubicBezTo>
                <a:cubicBezTo>
                  <a:pt x="336309" y="212070"/>
                  <a:pt x="330560" y="223213"/>
                  <a:pt x="327685" y="234357"/>
                </a:cubicBezTo>
                <a:cubicBezTo>
                  <a:pt x="325170" y="245860"/>
                  <a:pt x="325170" y="256643"/>
                  <a:pt x="326966" y="267787"/>
                </a:cubicBezTo>
                <a:cubicBezTo>
                  <a:pt x="326966" y="269584"/>
                  <a:pt x="326966" y="269944"/>
                  <a:pt x="325529" y="269584"/>
                </a:cubicBezTo>
                <a:cubicBezTo>
                  <a:pt x="261570" y="260238"/>
                  <a:pt x="209108" y="237592"/>
                  <a:pt x="165990" y="188345"/>
                </a:cubicBezTo>
                <a:cubicBezTo>
                  <a:pt x="164193" y="186188"/>
                  <a:pt x="163115" y="186188"/>
                  <a:pt x="161678" y="188704"/>
                </a:cubicBezTo>
                <a:cubicBezTo>
                  <a:pt x="142993" y="216743"/>
                  <a:pt x="151976" y="262035"/>
                  <a:pt x="175332" y="283963"/>
                </a:cubicBezTo>
                <a:cubicBezTo>
                  <a:pt x="178566" y="287198"/>
                  <a:pt x="181800" y="290074"/>
                  <a:pt x="185393" y="292950"/>
                </a:cubicBezTo>
                <a:cubicBezTo>
                  <a:pt x="183956" y="292950"/>
                  <a:pt x="168505" y="291152"/>
                  <a:pt x="154491" y="283963"/>
                </a:cubicBezTo>
                <a:cubicBezTo>
                  <a:pt x="152695" y="283244"/>
                  <a:pt x="151617" y="283603"/>
                  <a:pt x="151617" y="285760"/>
                </a:cubicBezTo>
                <a:cubicBezTo>
                  <a:pt x="151257" y="288636"/>
                  <a:pt x="151617" y="291871"/>
                  <a:pt x="151976" y="294747"/>
                </a:cubicBezTo>
                <a:cubicBezTo>
                  <a:pt x="155569" y="323504"/>
                  <a:pt x="175332" y="349745"/>
                  <a:pt x="202281" y="360170"/>
                </a:cubicBezTo>
                <a:cubicBezTo>
                  <a:pt x="205515" y="361248"/>
                  <a:pt x="209108" y="362686"/>
                  <a:pt x="212702" y="363405"/>
                </a:cubicBezTo>
                <a:cubicBezTo>
                  <a:pt x="206234" y="364483"/>
                  <a:pt x="200125" y="365562"/>
                  <a:pt x="182519" y="364124"/>
                </a:cubicBezTo>
                <a:cubicBezTo>
                  <a:pt x="180363" y="363764"/>
                  <a:pt x="179285" y="364843"/>
                  <a:pt x="180363" y="367000"/>
                </a:cubicBezTo>
                <a:cubicBezTo>
                  <a:pt x="193658" y="403306"/>
                  <a:pt x="222044" y="414090"/>
                  <a:pt x="243603" y="420200"/>
                </a:cubicBezTo>
                <a:cubicBezTo>
                  <a:pt x="246478" y="420560"/>
                  <a:pt x="249353" y="420560"/>
                  <a:pt x="252227" y="421279"/>
                </a:cubicBezTo>
                <a:cubicBezTo>
                  <a:pt x="251868" y="421279"/>
                  <a:pt x="251868" y="421279"/>
                  <a:pt x="251868" y="421638"/>
                </a:cubicBezTo>
                <a:cubicBezTo>
                  <a:pt x="244681" y="432422"/>
                  <a:pt x="219888" y="440690"/>
                  <a:pt x="208390" y="444644"/>
                </a:cubicBezTo>
                <a:cubicBezTo>
                  <a:pt x="187549" y="451833"/>
                  <a:pt x="164912" y="455069"/>
                  <a:pt x="142634" y="452912"/>
                </a:cubicBezTo>
                <a:cubicBezTo>
                  <a:pt x="139400" y="452552"/>
                  <a:pt x="138322" y="452552"/>
                  <a:pt x="137603" y="452912"/>
                </a:cubicBezTo>
                <a:cubicBezTo>
                  <a:pt x="136525" y="453631"/>
                  <a:pt x="137244" y="454709"/>
                  <a:pt x="138322" y="455428"/>
                </a:cubicBezTo>
                <a:cubicBezTo>
                  <a:pt x="142993" y="458304"/>
                  <a:pt x="147664" y="461180"/>
                  <a:pt x="152335" y="463696"/>
                </a:cubicBezTo>
                <a:cubicBezTo>
                  <a:pt x="166349" y="470885"/>
                  <a:pt x="180722" y="476996"/>
                  <a:pt x="196173" y="480950"/>
                </a:cubicBezTo>
                <a:cubicBezTo>
                  <a:pt x="274865" y="502878"/>
                  <a:pt x="363977" y="486702"/>
                  <a:pt x="423265" y="428109"/>
                </a:cubicBezTo>
                <a:cubicBezTo>
                  <a:pt x="469617" y="381738"/>
                  <a:pt x="486146" y="317753"/>
                  <a:pt x="486146" y="254127"/>
                </a:cubicBezTo>
                <a:cubicBezTo>
                  <a:pt x="486146" y="251611"/>
                  <a:pt x="489021" y="250173"/>
                  <a:pt x="490818" y="248735"/>
                </a:cubicBezTo>
                <a:cubicBezTo>
                  <a:pt x="503035" y="239749"/>
                  <a:pt x="512377" y="228965"/>
                  <a:pt x="521360" y="216743"/>
                </a:cubicBezTo>
                <a:cubicBezTo>
                  <a:pt x="523516" y="214227"/>
                  <a:pt x="523516" y="211351"/>
                  <a:pt x="523516" y="210632"/>
                </a:cubicBezTo>
                <a:lnTo>
                  <a:pt x="523516" y="210272"/>
                </a:lnTo>
                <a:cubicBezTo>
                  <a:pt x="523516" y="209194"/>
                  <a:pt x="523516" y="209553"/>
                  <a:pt x="522079" y="210272"/>
                </a:cubicBezTo>
                <a:cubicBezTo>
                  <a:pt x="509502" y="215664"/>
                  <a:pt x="496207" y="218900"/>
                  <a:pt x="482912" y="221416"/>
                </a:cubicBezTo>
                <a:cubicBezTo>
                  <a:pt x="489380" y="220337"/>
                  <a:pt x="498363" y="208835"/>
                  <a:pt x="502316" y="204161"/>
                </a:cubicBezTo>
                <a:cubicBezTo>
                  <a:pt x="508065" y="197332"/>
                  <a:pt x="512736" y="189423"/>
                  <a:pt x="515251" y="180796"/>
                </a:cubicBezTo>
                <a:cubicBezTo>
                  <a:pt x="515611" y="180077"/>
                  <a:pt x="515611" y="178999"/>
                  <a:pt x="515251" y="178639"/>
                </a:cubicBezTo>
                <a:cubicBezTo>
                  <a:pt x="514174" y="178280"/>
                  <a:pt x="513814" y="178280"/>
                  <a:pt x="513096" y="178639"/>
                </a:cubicBezTo>
                <a:cubicBezTo>
                  <a:pt x="498363" y="186548"/>
                  <a:pt x="482912" y="192659"/>
                  <a:pt x="466743" y="196613"/>
                </a:cubicBezTo>
                <a:cubicBezTo>
                  <a:pt x="465306" y="196972"/>
                  <a:pt x="464228" y="196613"/>
                  <a:pt x="463509" y="195534"/>
                </a:cubicBezTo>
                <a:cubicBezTo>
                  <a:pt x="462072" y="194096"/>
                  <a:pt x="460994" y="192659"/>
                  <a:pt x="459556" y="191580"/>
                </a:cubicBezTo>
                <a:cubicBezTo>
                  <a:pt x="452729" y="185829"/>
                  <a:pt x="445184" y="181156"/>
                  <a:pt x="436919" y="177920"/>
                </a:cubicBezTo>
                <a:cubicBezTo>
                  <a:pt x="426139" y="173247"/>
                  <a:pt x="414282" y="171450"/>
                  <a:pt x="402783" y="172169"/>
                </a:cubicBezTo>
                <a:close/>
                <a:moveTo>
                  <a:pt x="332581" y="0"/>
                </a:moveTo>
                <a:cubicBezTo>
                  <a:pt x="515627" y="0"/>
                  <a:pt x="664802" y="149175"/>
                  <a:pt x="664802" y="332221"/>
                </a:cubicBezTo>
                <a:cubicBezTo>
                  <a:pt x="664802" y="515627"/>
                  <a:pt x="515627" y="664802"/>
                  <a:pt x="332581" y="664802"/>
                </a:cubicBezTo>
                <a:cubicBezTo>
                  <a:pt x="149175" y="664802"/>
                  <a:pt x="0" y="515627"/>
                  <a:pt x="0" y="332221"/>
                </a:cubicBezTo>
                <a:cubicBezTo>
                  <a:pt x="0" y="149175"/>
                  <a:pt x="149175" y="0"/>
                  <a:pt x="3325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177" name="Freeform 135">
            <a:extLst>
              <a:ext uri="{FF2B5EF4-FFF2-40B4-BE49-F238E27FC236}">
                <a16:creationId xmlns:a16="http://schemas.microsoft.com/office/drawing/2014/main" id="{7C5443A0-7D75-E44A-A28F-CBBB514B94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3899" y="6060071"/>
            <a:ext cx="561386" cy="562126"/>
          </a:xfrm>
          <a:custGeom>
            <a:avLst/>
            <a:gdLst>
              <a:gd name="T0" fmla="*/ 41057829 w 664803"/>
              <a:gd name="T1" fmla="*/ 15687781 h 664802"/>
              <a:gd name="T2" fmla="*/ 32692086 w 664803"/>
              <a:gd name="T3" fmla="*/ 24122231 h 664802"/>
              <a:gd name="T4" fmla="*/ 32692086 w 664803"/>
              <a:gd name="T5" fmla="*/ 30776447 h 664802"/>
              <a:gd name="T6" fmla="*/ 28530199 w 664803"/>
              <a:gd name="T7" fmla="*/ 30776447 h 664802"/>
              <a:gd name="T8" fmla="*/ 27941645 w 664803"/>
              <a:gd name="T9" fmla="*/ 31369842 h 664802"/>
              <a:gd name="T10" fmla="*/ 27941645 w 664803"/>
              <a:gd name="T11" fmla="*/ 38320856 h 664802"/>
              <a:gd name="T12" fmla="*/ 28530199 w 664803"/>
              <a:gd name="T13" fmla="*/ 38914241 h 664802"/>
              <a:gd name="T14" fmla="*/ 32692086 w 664803"/>
              <a:gd name="T15" fmla="*/ 38914241 h 664802"/>
              <a:gd name="T16" fmla="*/ 32692086 w 664803"/>
              <a:gd name="T17" fmla="*/ 39295712 h 664802"/>
              <a:gd name="T18" fmla="*/ 32692086 w 664803"/>
              <a:gd name="T19" fmla="*/ 61971045 h 664802"/>
              <a:gd name="T20" fmla="*/ 33280639 w 664803"/>
              <a:gd name="T21" fmla="*/ 62522110 h 664802"/>
              <a:gd name="T22" fmla="*/ 41604349 w 664803"/>
              <a:gd name="T23" fmla="*/ 62522110 h 664802"/>
              <a:gd name="T24" fmla="*/ 42192892 w 664803"/>
              <a:gd name="T25" fmla="*/ 61971045 h 664802"/>
              <a:gd name="T26" fmla="*/ 42192892 w 664803"/>
              <a:gd name="T27" fmla="*/ 38914241 h 664802"/>
              <a:gd name="T28" fmla="*/ 48246458 w 664803"/>
              <a:gd name="T29" fmla="*/ 38914241 h 664802"/>
              <a:gd name="T30" fmla="*/ 48835017 w 664803"/>
              <a:gd name="T31" fmla="*/ 38363242 h 664802"/>
              <a:gd name="T32" fmla="*/ 49423596 w 664803"/>
              <a:gd name="T33" fmla="*/ 31412235 h 664802"/>
              <a:gd name="T34" fmla="*/ 48835017 w 664803"/>
              <a:gd name="T35" fmla="*/ 30776447 h 664802"/>
              <a:gd name="T36" fmla="*/ 42192892 w 664803"/>
              <a:gd name="T37" fmla="*/ 30776447 h 664802"/>
              <a:gd name="T38" fmla="*/ 42192892 w 664803"/>
              <a:gd name="T39" fmla="*/ 25860003 h 664802"/>
              <a:gd name="T40" fmla="*/ 44252769 w 664803"/>
              <a:gd name="T41" fmla="*/ 23783169 h 664802"/>
              <a:gd name="T42" fmla="*/ 48919158 w 664803"/>
              <a:gd name="T43" fmla="*/ 23783169 h 664802"/>
              <a:gd name="T44" fmla="*/ 49549783 w 664803"/>
              <a:gd name="T45" fmla="*/ 23189764 h 664802"/>
              <a:gd name="T46" fmla="*/ 49549783 w 664803"/>
              <a:gd name="T47" fmla="*/ 16238846 h 664802"/>
              <a:gd name="T48" fmla="*/ 48919158 w 664803"/>
              <a:gd name="T49" fmla="*/ 15687781 h 664802"/>
              <a:gd name="T50" fmla="*/ 38766736 w 664803"/>
              <a:gd name="T51" fmla="*/ 0 h 664802"/>
              <a:gd name="T52" fmla="*/ 77491423 w 664803"/>
              <a:gd name="T53" fmla="*/ 39083804 h 664802"/>
              <a:gd name="T54" fmla="*/ 38766736 w 664803"/>
              <a:gd name="T55" fmla="*/ 78209948 h 664802"/>
              <a:gd name="T56" fmla="*/ 0 w 664803"/>
              <a:gd name="T57" fmla="*/ 39083804 h 664802"/>
              <a:gd name="T58" fmla="*/ 38766736 w 664803"/>
              <a:gd name="T59" fmla="*/ 0 h 66480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64803" h="664802">
                <a:moveTo>
                  <a:pt x="352237" y="133350"/>
                </a:moveTo>
                <a:cubicBezTo>
                  <a:pt x="312565" y="133350"/>
                  <a:pt x="280467" y="165054"/>
                  <a:pt x="280467" y="205044"/>
                </a:cubicBezTo>
                <a:lnTo>
                  <a:pt x="280467" y="261607"/>
                </a:lnTo>
                <a:lnTo>
                  <a:pt x="244762" y="261607"/>
                </a:lnTo>
                <a:cubicBezTo>
                  <a:pt x="241877" y="261607"/>
                  <a:pt x="239713" y="264129"/>
                  <a:pt x="239713" y="266651"/>
                </a:cubicBezTo>
                <a:lnTo>
                  <a:pt x="239713" y="325736"/>
                </a:lnTo>
                <a:cubicBezTo>
                  <a:pt x="239713" y="328618"/>
                  <a:pt x="241877" y="330780"/>
                  <a:pt x="244762" y="330780"/>
                </a:cubicBezTo>
                <a:lnTo>
                  <a:pt x="280467" y="330780"/>
                </a:lnTo>
                <a:lnTo>
                  <a:pt x="280467" y="334022"/>
                </a:lnTo>
                <a:lnTo>
                  <a:pt x="280467" y="526768"/>
                </a:lnTo>
                <a:cubicBezTo>
                  <a:pt x="280467" y="529290"/>
                  <a:pt x="282631" y="531452"/>
                  <a:pt x="285516" y="531452"/>
                </a:cubicBezTo>
                <a:lnTo>
                  <a:pt x="356926" y="531452"/>
                </a:lnTo>
                <a:cubicBezTo>
                  <a:pt x="359811" y="531452"/>
                  <a:pt x="361975" y="529290"/>
                  <a:pt x="361975" y="526768"/>
                </a:cubicBezTo>
                <a:lnTo>
                  <a:pt x="361975" y="330780"/>
                </a:lnTo>
                <a:lnTo>
                  <a:pt x="413909" y="330780"/>
                </a:lnTo>
                <a:cubicBezTo>
                  <a:pt x="416795" y="330780"/>
                  <a:pt x="418598" y="328618"/>
                  <a:pt x="418958" y="326096"/>
                </a:cubicBezTo>
                <a:lnTo>
                  <a:pt x="424008" y="267011"/>
                </a:lnTo>
                <a:cubicBezTo>
                  <a:pt x="424368" y="264129"/>
                  <a:pt x="421844" y="261607"/>
                  <a:pt x="418958" y="261607"/>
                </a:cubicBezTo>
                <a:lnTo>
                  <a:pt x="361975" y="261607"/>
                </a:lnTo>
                <a:lnTo>
                  <a:pt x="361975" y="219816"/>
                </a:lnTo>
                <a:cubicBezTo>
                  <a:pt x="361975" y="210088"/>
                  <a:pt x="369909" y="202162"/>
                  <a:pt x="379647" y="202162"/>
                </a:cubicBezTo>
                <a:lnTo>
                  <a:pt x="419680" y="202162"/>
                </a:lnTo>
                <a:cubicBezTo>
                  <a:pt x="422565" y="202162"/>
                  <a:pt x="425090" y="200001"/>
                  <a:pt x="425090" y="197118"/>
                </a:cubicBezTo>
                <a:lnTo>
                  <a:pt x="425090" y="138034"/>
                </a:lnTo>
                <a:cubicBezTo>
                  <a:pt x="425090" y="135512"/>
                  <a:pt x="422565" y="133350"/>
                  <a:pt x="419680" y="133350"/>
                </a:cubicBezTo>
                <a:lnTo>
                  <a:pt x="352237" y="133350"/>
                </a:lnTo>
                <a:close/>
                <a:moveTo>
                  <a:pt x="332582" y="0"/>
                </a:moveTo>
                <a:cubicBezTo>
                  <a:pt x="515628" y="0"/>
                  <a:pt x="664803" y="149175"/>
                  <a:pt x="664803" y="332221"/>
                </a:cubicBezTo>
                <a:cubicBezTo>
                  <a:pt x="664803" y="515627"/>
                  <a:pt x="515628" y="664802"/>
                  <a:pt x="332582" y="664802"/>
                </a:cubicBezTo>
                <a:cubicBezTo>
                  <a:pt x="149175" y="664802"/>
                  <a:pt x="0" y="515627"/>
                  <a:pt x="0" y="332221"/>
                </a:cubicBezTo>
                <a:cubicBezTo>
                  <a:pt x="0" y="149175"/>
                  <a:pt x="149175" y="0"/>
                  <a:pt x="3325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178" name="Freeform 141">
            <a:extLst>
              <a:ext uri="{FF2B5EF4-FFF2-40B4-BE49-F238E27FC236}">
                <a16:creationId xmlns:a16="http://schemas.microsoft.com/office/drawing/2014/main" id="{509C3F45-5209-B04E-B6C2-6D7158E4A4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46076" y="6060811"/>
            <a:ext cx="560647" cy="560647"/>
          </a:xfrm>
          <a:custGeom>
            <a:avLst/>
            <a:gdLst>
              <a:gd name="T0" fmla="*/ 24037835 w 663215"/>
              <a:gd name="T1" fmla="*/ 40985625 h 663215"/>
              <a:gd name="T2" fmla="*/ 31599108 w 663215"/>
              <a:gd name="T3" fmla="*/ 40985625 h 663215"/>
              <a:gd name="T4" fmla="*/ 34471531 w 663215"/>
              <a:gd name="T5" fmla="*/ 44793566 h 663215"/>
              <a:gd name="T6" fmla="*/ 31176678 w 663215"/>
              <a:gd name="T7" fmla="*/ 48389991 h 663215"/>
              <a:gd name="T8" fmla="*/ 24037835 w 663215"/>
              <a:gd name="T9" fmla="*/ 48389991 h 663215"/>
              <a:gd name="T10" fmla="*/ 23530938 w 663215"/>
              <a:gd name="T11" fmla="*/ 47882256 h 663215"/>
              <a:gd name="T12" fmla="*/ 23530938 w 663215"/>
              <a:gd name="T13" fmla="*/ 41493431 h 663215"/>
              <a:gd name="T14" fmla="*/ 24037835 w 663215"/>
              <a:gd name="T15" fmla="*/ 40985625 h 663215"/>
              <a:gd name="T16" fmla="*/ 53818186 w 663215"/>
              <a:gd name="T17" fmla="*/ 36669943 h 663215"/>
              <a:gd name="T18" fmla="*/ 58000153 w 663215"/>
              <a:gd name="T19" fmla="*/ 40266361 h 663215"/>
              <a:gd name="T20" fmla="*/ 57408715 w 663215"/>
              <a:gd name="T21" fmla="*/ 40985625 h 663215"/>
              <a:gd name="T22" fmla="*/ 49678566 w 663215"/>
              <a:gd name="T23" fmla="*/ 40985625 h 663215"/>
              <a:gd name="T24" fmla="*/ 49129406 w 663215"/>
              <a:gd name="T25" fmla="*/ 40181671 h 663215"/>
              <a:gd name="T26" fmla="*/ 53818186 w 663215"/>
              <a:gd name="T27" fmla="*/ 36669943 h 663215"/>
              <a:gd name="T28" fmla="*/ 53733694 w 663215"/>
              <a:gd name="T29" fmla="*/ 32608153 h 663215"/>
              <a:gd name="T30" fmla="*/ 43046607 w 663215"/>
              <a:gd name="T31" fmla="*/ 43270432 h 663215"/>
              <a:gd name="T32" fmla="*/ 53733694 w 663215"/>
              <a:gd name="T33" fmla="*/ 53890350 h 663215"/>
              <a:gd name="T34" fmla="*/ 63111367 w 663215"/>
              <a:gd name="T35" fmla="*/ 47628384 h 663215"/>
              <a:gd name="T36" fmla="*/ 62139771 w 663215"/>
              <a:gd name="T37" fmla="*/ 46528263 h 663215"/>
              <a:gd name="T38" fmla="*/ 59140662 w 663215"/>
              <a:gd name="T39" fmla="*/ 46528263 h 663215"/>
              <a:gd name="T40" fmla="*/ 58211343 w 663215"/>
              <a:gd name="T41" fmla="*/ 47205305 h 663215"/>
              <a:gd name="T42" fmla="*/ 53860462 w 663215"/>
              <a:gd name="T43" fmla="*/ 49532331 h 663215"/>
              <a:gd name="T44" fmla="*/ 49087131 w 663215"/>
              <a:gd name="T45" fmla="*/ 45809035 h 663215"/>
              <a:gd name="T46" fmla="*/ 50058725 w 663215"/>
              <a:gd name="T47" fmla="*/ 44666691 h 663215"/>
              <a:gd name="T48" fmla="*/ 62435520 w 663215"/>
              <a:gd name="T49" fmla="*/ 44666691 h 663215"/>
              <a:gd name="T50" fmla="*/ 63407109 w 663215"/>
              <a:gd name="T51" fmla="*/ 43735828 h 663215"/>
              <a:gd name="T52" fmla="*/ 53733694 w 663215"/>
              <a:gd name="T53" fmla="*/ 32608153 h 663215"/>
              <a:gd name="T54" fmla="*/ 24037835 w 663215"/>
              <a:gd name="T55" fmla="*/ 30492571 h 663215"/>
              <a:gd name="T56" fmla="*/ 31599108 w 663215"/>
              <a:gd name="T57" fmla="*/ 30492571 h 663215"/>
              <a:gd name="T58" fmla="*/ 33542220 w 663215"/>
              <a:gd name="T59" fmla="*/ 33369692 h 663215"/>
              <a:gd name="T60" fmla="*/ 31092264 w 663215"/>
              <a:gd name="T61" fmla="*/ 36669943 h 663215"/>
              <a:gd name="T62" fmla="*/ 24037835 w 663215"/>
              <a:gd name="T63" fmla="*/ 36669943 h 663215"/>
              <a:gd name="T64" fmla="*/ 23530938 w 663215"/>
              <a:gd name="T65" fmla="*/ 36162246 h 663215"/>
              <a:gd name="T66" fmla="*/ 23530938 w 663215"/>
              <a:gd name="T67" fmla="*/ 31042677 h 663215"/>
              <a:gd name="T68" fmla="*/ 24037835 w 663215"/>
              <a:gd name="T69" fmla="*/ 30492571 h 663215"/>
              <a:gd name="T70" fmla="*/ 48242346 w 663215"/>
              <a:gd name="T71" fmla="*/ 26134692 h 663215"/>
              <a:gd name="T72" fmla="*/ 47735371 w 663215"/>
              <a:gd name="T73" fmla="*/ 26684694 h 663215"/>
              <a:gd name="T74" fmla="*/ 47735371 w 663215"/>
              <a:gd name="T75" fmla="*/ 29054010 h 663215"/>
              <a:gd name="T76" fmla="*/ 48242346 w 663215"/>
              <a:gd name="T77" fmla="*/ 29561761 h 663215"/>
              <a:gd name="T78" fmla="*/ 58633776 w 663215"/>
              <a:gd name="T79" fmla="*/ 29561761 h 663215"/>
              <a:gd name="T80" fmla="*/ 59182939 w 663215"/>
              <a:gd name="T81" fmla="*/ 29054010 h 663215"/>
              <a:gd name="T82" fmla="*/ 59182939 w 663215"/>
              <a:gd name="T83" fmla="*/ 26684694 h 663215"/>
              <a:gd name="T84" fmla="*/ 58633776 w 663215"/>
              <a:gd name="T85" fmla="*/ 26134692 h 663215"/>
              <a:gd name="T86" fmla="*/ 17870643 w 663215"/>
              <a:gd name="T87" fmla="*/ 25542285 h 663215"/>
              <a:gd name="T88" fmla="*/ 17152455 w 663215"/>
              <a:gd name="T89" fmla="*/ 26261613 h 663215"/>
              <a:gd name="T90" fmla="*/ 17152455 w 663215"/>
              <a:gd name="T91" fmla="*/ 52578670 h 663215"/>
              <a:gd name="T92" fmla="*/ 17870643 w 663215"/>
              <a:gd name="T93" fmla="*/ 53298031 h 663215"/>
              <a:gd name="T94" fmla="*/ 31599108 w 663215"/>
              <a:gd name="T95" fmla="*/ 53298031 h 663215"/>
              <a:gd name="T96" fmla="*/ 40385301 w 663215"/>
              <a:gd name="T97" fmla="*/ 45132095 h 663215"/>
              <a:gd name="T98" fmla="*/ 36921529 w 663215"/>
              <a:gd name="T99" fmla="*/ 38489321 h 663215"/>
              <a:gd name="T100" fmla="*/ 36837053 w 663215"/>
              <a:gd name="T101" fmla="*/ 37727711 h 663215"/>
              <a:gd name="T102" fmla="*/ 39413712 w 663215"/>
              <a:gd name="T103" fmla="*/ 32946647 h 663215"/>
              <a:gd name="T104" fmla="*/ 31599108 w 663215"/>
              <a:gd name="T105" fmla="*/ 25542285 h 663215"/>
              <a:gd name="T106" fmla="*/ 38923534 w 663215"/>
              <a:gd name="T107" fmla="*/ 0 h 663215"/>
              <a:gd name="T108" fmla="*/ 77889487 w 663215"/>
              <a:gd name="T109" fmla="*/ 38965954 h 663215"/>
              <a:gd name="T110" fmla="*/ 38923534 w 663215"/>
              <a:gd name="T111" fmla="*/ 77889487 h 663215"/>
              <a:gd name="T112" fmla="*/ 0 w 663215"/>
              <a:gd name="T113" fmla="*/ 38965954 h 663215"/>
              <a:gd name="T114" fmla="*/ 38923534 w 663215"/>
              <a:gd name="T115" fmla="*/ 0 h 6632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63215" h="663215">
                <a:moveTo>
                  <a:pt x="204678" y="348985"/>
                </a:moveTo>
                <a:lnTo>
                  <a:pt x="269061" y="348985"/>
                </a:lnTo>
                <a:cubicBezTo>
                  <a:pt x="269061" y="348985"/>
                  <a:pt x="293879" y="348625"/>
                  <a:pt x="293519" y="381409"/>
                </a:cubicBezTo>
                <a:cubicBezTo>
                  <a:pt x="293519" y="408790"/>
                  <a:pt x="275175" y="411672"/>
                  <a:pt x="265464" y="412032"/>
                </a:cubicBezTo>
                <a:lnTo>
                  <a:pt x="204678" y="412032"/>
                </a:lnTo>
                <a:cubicBezTo>
                  <a:pt x="202160" y="412032"/>
                  <a:pt x="200362" y="410231"/>
                  <a:pt x="200362" y="407709"/>
                </a:cubicBezTo>
                <a:lnTo>
                  <a:pt x="200362" y="353309"/>
                </a:lnTo>
                <a:cubicBezTo>
                  <a:pt x="200362" y="350787"/>
                  <a:pt x="202160" y="348985"/>
                  <a:pt x="204678" y="348985"/>
                </a:cubicBezTo>
                <a:close/>
                <a:moveTo>
                  <a:pt x="458252" y="312238"/>
                </a:moveTo>
                <a:cubicBezTo>
                  <a:pt x="485588" y="312238"/>
                  <a:pt x="492062" y="332773"/>
                  <a:pt x="493861" y="342861"/>
                </a:cubicBezTo>
                <a:cubicBezTo>
                  <a:pt x="494220" y="346103"/>
                  <a:pt x="491702" y="348985"/>
                  <a:pt x="488825" y="348985"/>
                </a:cubicBezTo>
                <a:lnTo>
                  <a:pt x="423004" y="348985"/>
                </a:lnTo>
                <a:cubicBezTo>
                  <a:pt x="419766" y="348985"/>
                  <a:pt x="417249" y="345743"/>
                  <a:pt x="418328" y="342140"/>
                </a:cubicBezTo>
                <a:cubicBezTo>
                  <a:pt x="421565" y="331693"/>
                  <a:pt x="431636" y="312238"/>
                  <a:pt x="458252" y="312238"/>
                </a:cubicBezTo>
                <a:close/>
                <a:moveTo>
                  <a:pt x="457533" y="277653"/>
                </a:moveTo>
                <a:cubicBezTo>
                  <a:pt x="366894" y="277653"/>
                  <a:pt x="366534" y="368080"/>
                  <a:pt x="366534" y="368440"/>
                </a:cubicBezTo>
                <a:cubicBezTo>
                  <a:pt x="366534" y="368440"/>
                  <a:pt x="360419" y="458867"/>
                  <a:pt x="457533" y="458867"/>
                </a:cubicBezTo>
                <a:cubicBezTo>
                  <a:pt x="457533" y="458867"/>
                  <a:pt x="530188" y="463190"/>
                  <a:pt x="537382" y="405547"/>
                </a:cubicBezTo>
                <a:cubicBezTo>
                  <a:pt x="538101" y="400504"/>
                  <a:pt x="534145" y="396180"/>
                  <a:pt x="529109" y="396180"/>
                </a:cubicBezTo>
                <a:lnTo>
                  <a:pt x="503572" y="396180"/>
                </a:lnTo>
                <a:cubicBezTo>
                  <a:pt x="499975" y="396180"/>
                  <a:pt x="496738" y="398342"/>
                  <a:pt x="495659" y="401945"/>
                </a:cubicBezTo>
                <a:cubicBezTo>
                  <a:pt x="493501" y="409510"/>
                  <a:pt x="485588" y="421759"/>
                  <a:pt x="458612" y="421759"/>
                </a:cubicBezTo>
                <a:cubicBezTo>
                  <a:pt x="458612" y="421759"/>
                  <a:pt x="423363" y="423921"/>
                  <a:pt x="417968" y="390056"/>
                </a:cubicBezTo>
                <a:cubicBezTo>
                  <a:pt x="416889" y="385012"/>
                  <a:pt x="421205" y="380329"/>
                  <a:pt x="426241" y="380329"/>
                </a:cubicBezTo>
                <a:lnTo>
                  <a:pt x="531627" y="380329"/>
                </a:lnTo>
                <a:cubicBezTo>
                  <a:pt x="535943" y="380329"/>
                  <a:pt x="539540" y="377086"/>
                  <a:pt x="539900" y="372403"/>
                </a:cubicBezTo>
                <a:cubicBezTo>
                  <a:pt x="540979" y="348265"/>
                  <a:pt x="536303" y="277653"/>
                  <a:pt x="457533" y="277653"/>
                </a:cubicBezTo>
                <a:close/>
                <a:moveTo>
                  <a:pt x="204678" y="259639"/>
                </a:moveTo>
                <a:lnTo>
                  <a:pt x="269061" y="259639"/>
                </a:lnTo>
                <a:cubicBezTo>
                  <a:pt x="269061" y="259639"/>
                  <a:pt x="285606" y="259639"/>
                  <a:pt x="285606" y="284137"/>
                </a:cubicBezTo>
                <a:cubicBezTo>
                  <a:pt x="285606" y="308996"/>
                  <a:pt x="275895" y="312238"/>
                  <a:pt x="264745" y="312238"/>
                </a:cubicBezTo>
                <a:lnTo>
                  <a:pt x="204678" y="312238"/>
                </a:lnTo>
                <a:cubicBezTo>
                  <a:pt x="202160" y="312238"/>
                  <a:pt x="200362" y="310437"/>
                  <a:pt x="200362" y="307915"/>
                </a:cubicBezTo>
                <a:lnTo>
                  <a:pt x="200362" y="264323"/>
                </a:lnTo>
                <a:cubicBezTo>
                  <a:pt x="200362" y="261441"/>
                  <a:pt x="202160" y="259639"/>
                  <a:pt x="204678" y="259639"/>
                </a:cubicBezTo>
                <a:close/>
                <a:moveTo>
                  <a:pt x="410775" y="222532"/>
                </a:moveTo>
                <a:cubicBezTo>
                  <a:pt x="408616" y="222532"/>
                  <a:pt x="406458" y="224693"/>
                  <a:pt x="406458" y="227215"/>
                </a:cubicBezTo>
                <a:lnTo>
                  <a:pt x="406458" y="247390"/>
                </a:lnTo>
                <a:cubicBezTo>
                  <a:pt x="406458" y="249912"/>
                  <a:pt x="408616" y="251713"/>
                  <a:pt x="410775" y="251713"/>
                </a:cubicBezTo>
                <a:lnTo>
                  <a:pt x="499256" y="251713"/>
                </a:lnTo>
                <a:cubicBezTo>
                  <a:pt x="501773" y="251713"/>
                  <a:pt x="503932" y="249912"/>
                  <a:pt x="503932" y="247390"/>
                </a:cubicBezTo>
                <a:lnTo>
                  <a:pt x="503932" y="227215"/>
                </a:lnTo>
                <a:cubicBezTo>
                  <a:pt x="503932" y="224693"/>
                  <a:pt x="501773" y="222532"/>
                  <a:pt x="499256" y="222532"/>
                </a:cubicBezTo>
                <a:lnTo>
                  <a:pt x="410775" y="222532"/>
                </a:lnTo>
                <a:close/>
                <a:moveTo>
                  <a:pt x="152165" y="217488"/>
                </a:moveTo>
                <a:cubicBezTo>
                  <a:pt x="148928" y="217488"/>
                  <a:pt x="146050" y="220370"/>
                  <a:pt x="146050" y="223613"/>
                </a:cubicBezTo>
                <a:lnTo>
                  <a:pt x="146050" y="447698"/>
                </a:lnTo>
                <a:cubicBezTo>
                  <a:pt x="146050" y="451301"/>
                  <a:pt x="148928" y="453823"/>
                  <a:pt x="152165" y="453823"/>
                </a:cubicBezTo>
                <a:lnTo>
                  <a:pt x="269061" y="453823"/>
                </a:lnTo>
                <a:cubicBezTo>
                  <a:pt x="269061" y="453823"/>
                  <a:pt x="343874" y="456345"/>
                  <a:pt x="343874" y="384292"/>
                </a:cubicBezTo>
                <a:cubicBezTo>
                  <a:pt x="343874" y="384292"/>
                  <a:pt x="346392" y="338538"/>
                  <a:pt x="314380" y="327730"/>
                </a:cubicBezTo>
                <a:cubicBezTo>
                  <a:pt x="311503" y="326649"/>
                  <a:pt x="310784" y="322686"/>
                  <a:pt x="313661" y="321245"/>
                </a:cubicBezTo>
                <a:cubicBezTo>
                  <a:pt x="323732" y="316201"/>
                  <a:pt x="335601" y="305033"/>
                  <a:pt x="335601" y="280535"/>
                </a:cubicBezTo>
                <a:cubicBezTo>
                  <a:pt x="335601" y="238384"/>
                  <a:pt x="306108" y="217488"/>
                  <a:pt x="269061" y="217488"/>
                </a:cubicBezTo>
                <a:lnTo>
                  <a:pt x="152165" y="217488"/>
                </a:lnTo>
                <a:close/>
                <a:moveTo>
                  <a:pt x="331427" y="0"/>
                </a:moveTo>
                <a:cubicBezTo>
                  <a:pt x="514433" y="0"/>
                  <a:pt x="663215" y="148782"/>
                  <a:pt x="663215" y="331788"/>
                </a:cubicBezTo>
                <a:cubicBezTo>
                  <a:pt x="663215" y="514793"/>
                  <a:pt x="514433" y="663215"/>
                  <a:pt x="331427" y="663215"/>
                </a:cubicBezTo>
                <a:cubicBezTo>
                  <a:pt x="148782" y="663215"/>
                  <a:pt x="0" y="514793"/>
                  <a:pt x="0" y="331788"/>
                </a:cubicBezTo>
                <a:cubicBezTo>
                  <a:pt x="0" y="148782"/>
                  <a:pt x="148782" y="0"/>
                  <a:pt x="3314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D5FAE45-2F0F-3F44-AD6D-E59B7CE236C9}"/>
              </a:ext>
            </a:extLst>
          </p:cNvPr>
          <p:cNvSpPr txBox="1"/>
          <p:nvPr/>
        </p:nvSpPr>
        <p:spPr>
          <a:xfrm>
            <a:off x="2385928" y="5314170"/>
            <a:ext cx="151996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John Doe</a:t>
            </a:r>
          </a:p>
        </p:txBody>
      </p:sp>
      <p:sp>
        <p:nvSpPr>
          <p:cNvPr id="180" name="Shape 2615">
            <a:extLst>
              <a:ext uri="{FF2B5EF4-FFF2-40B4-BE49-F238E27FC236}">
                <a16:creationId xmlns:a16="http://schemas.microsoft.com/office/drawing/2014/main" id="{57A90FF8-0DC1-F747-A2FF-7C097559B419}"/>
              </a:ext>
            </a:extLst>
          </p:cNvPr>
          <p:cNvSpPr>
            <a:spLocks noChangeAspect="1"/>
          </p:cNvSpPr>
          <p:nvPr/>
        </p:nvSpPr>
        <p:spPr>
          <a:xfrm>
            <a:off x="2796637" y="3827208"/>
            <a:ext cx="700688" cy="700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graphicFrame>
        <p:nvGraphicFramePr>
          <p:cNvPr id="115" name="Chart 114">
            <a:extLst>
              <a:ext uri="{FF2B5EF4-FFF2-40B4-BE49-F238E27FC236}">
                <a16:creationId xmlns:a16="http://schemas.microsoft.com/office/drawing/2014/main" id="{4DBC8A4A-F7DC-BF45-8E82-102D5F5DAA19}"/>
              </a:ext>
            </a:extLst>
          </p:cNvPr>
          <p:cNvGraphicFramePr/>
          <p:nvPr/>
        </p:nvGraphicFramePr>
        <p:xfrm>
          <a:off x="5329929" y="10266603"/>
          <a:ext cx="16986906" cy="227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778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26E33355-F7B6-9B47-A40B-7F3D92176576}"/>
              </a:ext>
            </a:extLst>
          </p:cNvPr>
          <p:cNvSpPr/>
          <p:nvPr/>
        </p:nvSpPr>
        <p:spPr>
          <a:xfrm>
            <a:off x="22133854" y="568411"/>
            <a:ext cx="997995" cy="1154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70CC2D0-7ED1-F74C-A433-8AF7703B41CE}"/>
              </a:ext>
            </a:extLst>
          </p:cNvPr>
          <p:cNvGrpSpPr/>
          <p:nvPr/>
        </p:nvGrpSpPr>
        <p:grpSpPr>
          <a:xfrm>
            <a:off x="1520824" y="5308615"/>
            <a:ext cx="5634557" cy="3098770"/>
            <a:chOff x="1520824" y="4726044"/>
            <a:chExt cx="5634557" cy="3098770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961A2EA-A238-FE44-B857-3DFD6977E9F7}"/>
                </a:ext>
              </a:extLst>
            </p:cNvPr>
            <p:cNvSpPr txBox="1"/>
            <p:nvPr/>
          </p:nvSpPr>
          <p:spPr>
            <a:xfrm>
              <a:off x="1520824" y="4726044"/>
              <a:ext cx="4990469" cy="2590453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>
                <a:lnSpc>
                  <a:spcPts val="10000"/>
                </a:lnSpc>
              </a:pPr>
              <a:r>
                <a:rPr lang="en-US" sz="6600" b="1" dirty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Dashboard</a:t>
              </a:r>
            </a:p>
            <a:p>
              <a:pPr>
                <a:lnSpc>
                  <a:spcPts val="10000"/>
                </a:lnSpc>
              </a:pPr>
              <a:r>
                <a:rPr lang="en-US" sz="6600" b="1" dirty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Slide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34D0F28-F066-0F4E-A132-130A15FB8FD4}"/>
                </a:ext>
              </a:extLst>
            </p:cNvPr>
            <p:cNvSpPr txBox="1"/>
            <p:nvPr/>
          </p:nvSpPr>
          <p:spPr>
            <a:xfrm>
              <a:off x="1520825" y="7332371"/>
              <a:ext cx="5634556" cy="49244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2600" spc="1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Write here your awesome subtitle</a:t>
              </a:r>
            </a:p>
          </p:txBody>
        </p:sp>
      </p:grpSp>
      <p:sp>
        <p:nvSpPr>
          <p:cNvPr id="5" name="Freeform 1">
            <a:extLst>
              <a:ext uri="{FF2B5EF4-FFF2-40B4-BE49-F238E27FC236}">
                <a16:creationId xmlns:a16="http://schemas.microsoft.com/office/drawing/2014/main" id="{942A9292-63D2-8240-AD08-CA89E1A15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9418" y="773234"/>
            <a:ext cx="3519704" cy="5973440"/>
          </a:xfrm>
          <a:custGeom>
            <a:avLst/>
            <a:gdLst>
              <a:gd name="T0" fmla="*/ 4629 w 4630"/>
              <a:gd name="T1" fmla="*/ 7859 h 7860"/>
              <a:gd name="T2" fmla="*/ 0 w 4630"/>
              <a:gd name="T3" fmla="*/ 7859 h 7860"/>
              <a:gd name="T4" fmla="*/ 0 w 4630"/>
              <a:gd name="T5" fmla="*/ 0 h 7860"/>
              <a:gd name="T6" fmla="*/ 4629 w 4630"/>
              <a:gd name="T7" fmla="*/ 0 h 7860"/>
              <a:gd name="T8" fmla="*/ 4629 w 4630"/>
              <a:gd name="T9" fmla="*/ 7859 h 7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30" h="7860">
                <a:moveTo>
                  <a:pt x="4629" y="7859"/>
                </a:moveTo>
                <a:lnTo>
                  <a:pt x="0" y="7859"/>
                </a:lnTo>
                <a:lnTo>
                  <a:pt x="0" y="0"/>
                </a:lnTo>
                <a:lnTo>
                  <a:pt x="4629" y="0"/>
                </a:lnTo>
                <a:lnTo>
                  <a:pt x="4629" y="7859"/>
                </a:ln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C1F841F5-E7B5-6245-A293-B842C5D2B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9418" y="762001"/>
            <a:ext cx="3519704" cy="847730"/>
          </a:xfrm>
          <a:custGeom>
            <a:avLst/>
            <a:gdLst>
              <a:gd name="T0" fmla="*/ 4629 w 4630"/>
              <a:gd name="T1" fmla="*/ 602 h 603"/>
              <a:gd name="T2" fmla="*/ 0 w 4630"/>
              <a:gd name="T3" fmla="*/ 602 h 603"/>
              <a:gd name="T4" fmla="*/ 0 w 4630"/>
              <a:gd name="T5" fmla="*/ 0 h 603"/>
              <a:gd name="T6" fmla="*/ 4629 w 4630"/>
              <a:gd name="T7" fmla="*/ 0 h 603"/>
              <a:gd name="T8" fmla="*/ 4629 w 4630"/>
              <a:gd name="T9" fmla="*/ 602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30" h="603">
                <a:moveTo>
                  <a:pt x="4629" y="602"/>
                </a:moveTo>
                <a:lnTo>
                  <a:pt x="0" y="602"/>
                </a:lnTo>
                <a:lnTo>
                  <a:pt x="0" y="0"/>
                </a:lnTo>
                <a:lnTo>
                  <a:pt x="4629" y="0"/>
                </a:lnTo>
                <a:lnTo>
                  <a:pt x="4629" y="602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6" name="Line 3">
            <a:extLst>
              <a:ext uri="{FF2B5EF4-FFF2-40B4-BE49-F238E27FC236}">
                <a16:creationId xmlns:a16="http://schemas.microsoft.com/office/drawing/2014/main" id="{85E3D759-4595-904D-B319-D3C586176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24121" y="1130557"/>
            <a:ext cx="16090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17" name="Line 4">
            <a:extLst>
              <a:ext uri="{FF2B5EF4-FFF2-40B4-BE49-F238E27FC236}">
                <a16:creationId xmlns:a16="http://schemas.microsoft.com/office/drawing/2014/main" id="{B10422AB-34B1-5547-A9EE-F064EA7E5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24121" y="1185865"/>
            <a:ext cx="16090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18" name="Line 5">
            <a:extLst>
              <a:ext uri="{FF2B5EF4-FFF2-40B4-BE49-F238E27FC236}">
                <a16:creationId xmlns:a16="http://schemas.microsoft.com/office/drawing/2014/main" id="{61E70C9F-764F-024E-A0C4-523CA2F14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24121" y="1241174"/>
            <a:ext cx="16090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BABFB23-8253-9F4D-BA6D-6FD860A8C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0713" y="2001046"/>
            <a:ext cx="3057114" cy="2131934"/>
          </a:xfrm>
          <a:custGeom>
            <a:avLst/>
            <a:gdLst>
              <a:gd name="T0" fmla="*/ 3997 w 4021"/>
              <a:gd name="T1" fmla="*/ 2803 h 2804"/>
              <a:gd name="T2" fmla="*/ 23 w 4021"/>
              <a:gd name="T3" fmla="*/ 2803 h 2804"/>
              <a:gd name="T4" fmla="*/ 23 w 4021"/>
              <a:gd name="T5" fmla="*/ 2803 h 2804"/>
              <a:gd name="T6" fmla="*/ 0 w 4021"/>
              <a:gd name="T7" fmla="*/ 2779 h 2804"/>
              <a:gd name="T8" fmla="*/ 0 w 4021"/>
              <a:gd name="T9" fmla="*/ 23 h 2804"/>
              <a:gd name="T10" fmla="*/ 0 w 4021"/>
              <a:gd name="T11" fmla="*/ 23 h 2804"/>
              <a:gd name="T12" fmla="*/ 23 w 4021"/>
              <a:gd name="T13" fmla="*/ 0 h 2804"/>
              <a:gd name="T14" fmla="*/ 3997 w 4021"/>
              <a:gd name="T15" fmla="*/ 0 h 2804"/>
              <a:gd name="T16" fmla="*/ 3997 w 4021"/>
              <a:gd name="T17" fmla="*/ 0 h 2804"/>
              <a:gd name="T18" fmla="*/ 4020 w 4021"/>
              <a:gd name="T19" fmla="*/ 23 h 2804"/>
              <a:gd name="T20" fmla="*/ 4020 w 4021"/>
              <a:gd name="T21" fmla="*/ 2779 h 2804"/>
              <a:gd name="T22" fmla="*/ 4020 w 4021"/>
              <a:gd name="T23" fmla="*/ 2779 h 2804"/>
              <a:gd name="T24" fmla="*/ 3997 w 4021"/>
              <a:gd name="T25" fmla="*/ 2803 h 2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21" h="2804">
                <a:moveTo>
                  <a:pt x="3997" y="2803"/>
                </a:moveTo>
                <a:lnTo>
                  <a:pt x="23" y="2803"/>
                </a:lnTo>
                <a:lnTo>
                  <a:pt x="23" y="2803"/>
                </a:lnTo>
                <a:cubicBezTo>
                  <a:pt x="10" y="2803"/>
                  <a:pt x="0" y="2792"/>
                  <a:pt x="0" y="2779"/>
                </a:cubicBezTo>
                <a:lnTo>
                  <a:pt x="0" y="23"/>
                </a:lnTo>
                <a:lnTo>
                  <a:pt x="0" y="23"/>
                </a:lnTo>
                <a:cubicBezTo>
                  <a:pt x="0" y="10"/>
                  <a:pt x="10" y="0"/>
                  <a:pt x="23" y="0"/>
                </a:cubicBezTo>
                <a:lnTo>
                  <a:pt x="3997" y="0"/>
                </a:lnTo>
                <a:lnTo>
                  <a:pt x="3997" y="0"/>
                </a:lnTo>
                <a:cubicBezTo>
                  <a:pt x="4010" y="0"/>
                  <a:pt x="4020" y="10"/>
                  <a:pt x="4020" y="23"/>
                </a:cubicBezTo>
                <a:lnTo>
                  <a:pt x="4020" y="2779"/>
                </a:lnTo>
                <a:lnTo>
                  <a:pt x="4020" y="2779"/>
                </a:lnTo>
                <a:cubicBezTo>
                  <a:pt x="4020" y="2792"/>
                  <a:pt x="4010" y="2803"/>
                  <a:pt x="3997" y="280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96DAF93-D90A-6649-9647-7D7932453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0713" y="4320698"/>
            <a:ext cx="3057114" cy="2131934"/>
          </a:xfrm>
          <a:custGeom>
            <a:avLst/>
            <a:gdLst>
              <a:gd name="T0" fmla="*/ 3997 w 4021"/>
              <a:gd name="T1" fmla="*/ 2803 h 2804"/>
              <a:gd name="T2" fmla="*/ 23 w 4021"/>
              <a:gd name="T3" fmla="*/ 2803 h 2804"/>
              <a:gd name="T4" fmla="*/ 23 w 4021"/>
              <a:gd name="T5" fmla="*/ 2803 h 2804"/>
              <a:gd name="T6" fmla="*/ 0 w 4021"/>
              <a:gd name="T7" fmla="*/ 2779 h 2804"/>
              <a:gd name="T8" fmla="*/ 0 w 4021"/>
              <a:gd name="T9" fmla="*/ 24 h 2804"/>
              <a:gd name="T10" fmla="*/ 0 w 4021"/>
              <a:gd name="T11" fmla="*/ 24 h 2804"/>
              <a:gd name="T12" fmla="*/ 23 w 4021"/>
              <a:gd name="T13" fmla="*/ 0 h 2804"/>
              <a:gd name="T14" fmla="*/ 3997 w 4021"/>
              <a:gd name="T15" fmla="*/ 0 h 2804"/>
              <a:gd name="T16" fmla="*/ 3997 w 4021"/>
              <a:gd name="T17" fmla="*/ 0 h 2804"/>
              <a:gd name="T18" fmla="*/ 4020 w 4021"/>
              <a:gd name="T19" fmla="*/ 24 h 2804"/>
              <a:gd name="T20" fmla="*/ 4020 w 4021"/>
              <a:gd name="T21" fmla="*/ 2779 h 2804"/>
              <a:gd name="T22" fmla="*/ 4020 w 4021"/>
              <a:gd name="T23" fmla="*/ 2779 h 2804"/>
              <a:gd name="T24" fmla="*/ 3997 w 4021"/>
              <a:gd name="T25" fmla="*/ 2803 h 2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21" h="2804">
                <a:moveTo>
                  <a:pt x="3997" y="2803"/>
                </a:moveTo>
                <a:lnTo>
                  <a:pt x="23" y="2803"/>
                </a:lnTo>
                <a:lnTo>
                  <a:pt x="23" y="2803"/>
                </a:lnTo>
                <a:cubicBezTo>
                  <a:pt x="10" y="2803"/>
                  <a:pt x="0" y="2792"/>
                  <a:pt x="0" y="2779"/>
                </a:cubicBezTo>
                <a:lnTo>
                  <a:pt x="0" y="24"/>
                </a:lnTo>
                <a:lnTo>
                  <a:pt x="0" y="24"/>
                </a:lnTo>
                <a:cubicBezTo>
                  <a:pt x="0" y="11"/>
                  <a:pt x="10" y="0"/>
                  <a:pt x="23" y="0"/>
                </a:cubicBezTo>
                <a:lnTo>
                  <a:pt x="3997" y="0"/>
                </a:lnTo>
                <a:lnTo>
                  <a:pt x="3997" y="0"/>
                </a:lnTo>
                <a:cubicBezTo>
                  <a:pt x="4010" y="0"/>
                  <a:pt x="4020" y="11"/>
                  <a:pt x="4020" y="24"/>
                </a:cubicBezTo>
                <a:lnTo>
                  <a:pt x="4020" y="2779"/>
                </a:lnTo>
                <a:lnTo>
                  <a:pt x="4020" y="2779"/>
                </a:lnTo>
                <a:cubicBezTo>
                  <a:pt x="4020" y="2792"/>
                  <a:pt x="4010" y="2803"/>
                  <a:pt x="3997" y="280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4142D08-4490-F14A-94DB-152454587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2168" y="2168653"/>
            <a:ext cx="213752" cy="46160"/>
          </a:xfrm>
          <a:custGeom>
            <a:avLst/>
            <a:gdLst>
              <a:gd name="connsiteX0" fmla="*/ 163505 w 183667"/>
              <a:gd name="connsiteY0" fmla="*/ 0 h 39663"/>
              <a:gd name="connsiteX1" fmla="*/ 183667 w 183667"/>
              <a:gd name="connsiteY1" fmla="*/ 19832 h 39663"/>
              <a:gd name="connsiteX2" fmla="*/ 163505 w 183667"/>
              <a:gd name="connsiteY2" fmla="*/ 39663 h 39663"/>
              <a:gd name="connsiteX3" fmla="*/ 144015 w 183667"/>
              <a:gd name="connsiteY3" fmla="*/ 19832 h 39663"/>
              <a:gd name="connsiteX4" fmla="*/ 163505 w 183667"/>
              <a:gd name="connsiteY4" fmla="*/ 0 h 39663"/>
              <a:gd name="connsiteX5" fmla="*/ 92168 w 183667"/>
              <a:gd name="connsiteY5" fmla="*/ 0 h 39663"/>
              <a:gd name="connsiteX6" fmla="*/ 111658 w 183667"/>
              <a:gd name="connsiteY6" fmla="*/ 19832 h 39663"/>
              <a:gd name="connsiteX7" fmla="*/ 92168 w 183667"/>
              <a:gd name="connsiteY7" fmla="*/ 39663 h 39663"/>
              <a:gd name="connsiteX8" fmla="*/ 72006 w 183667"/>
              <a:gd name="connsiteY8" fmla="*/ 19832 h 39663"/>
              <a:gd name="connsiteX9" fmla="*/ 92168 w 183667"/>
              <a:gd name="connsiteY9" fmla="*/ 0 h 39663"/>
              <a:gd name="connsiteX10" fmla="*/ 19831 w 183667"/>
              <a:gd name="connsiteY10" fmla="*/ 0 h 39663"/>
              <a:gd name="connsiteX11" fmla="*/ 39663 w 183667"/>
              <a:gd name="connsiteY11" fmla="*/ 19832 h 39663"/>
              <a:gd name="connsiteX12" fmla="*/ 19831 w 183667"/>
              <a:gd name="connsiteY12" fmla="*/ 39663 h 39663"/>
              <a:gd name="connsiteX13" fmla="*/ 0 w 183667"/>
              <a:gd name="connsiteY13" fmla="*/ 19832 h 39663"/>
              <a:gd name="connsiteX14" fmla="*/ 19831 w 183667"/>
              <a:gd name="connsiteY14" fmla="*/ 0 h 3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3667" h="39663">
                <a:moveTo>
                  <a:pt x="163505" y="0"/>
                </a:moveTo>
                <a:cubicBezTo>
                  <a:pt x="174930" y="0"/>
                  <a:pt x="183667" y="9255"/>
                  <a:pt x="183667" y="19832"/>
                </a:cubicBezTo>
                <a:cubicBezTo>
                  <a:pt x="183667" y="31069"/>
                  <a:pt x="174930" y="39663"/>
                  <a:pt x="163505" y="39663"/>
                </a:cubicBezTo>
                <a:cubicBezTo>
                  <a:pt x="152752" y="39663"/>
                  <a:pt x="144015" y="31069"/>
                  <a:pt x="144015" y="19832"/>
                </a:cubicBezTo>
                <a:cubicBezTo>
                  <a:pt x="144015" y="9255"/>
                  <a:pt x="152752" y="0"/>
                  <a:pt x="163505" y="0"/>
                </a:cubicBezTo>
                <a:close/>
                <a:moveTo>
                  <a:pt x="92168" y="0"/>
                </a:moveTo>
                <a:cubicBezTo>
                  <a:pt x="102921" y="0"/>
                  <a:pt x="111658" y="9255"/>
                  <a:pt x="111658" y="19832"/>
                </a:cubicBezTo>
                <a:cubicBezTo>
                  <a:pt x="111658" y="31069"/>
                  <a:pt x="102921" y="39663"/>
                  <a:pt x="92168" y="39663"/>
                </a:cubicBezTo>
                <a:cubicBezTo>
                  <a:pt x="81415" y="39663"/>
                  <a:pt x="72006" y="31069"/>
                  <a:pt x="72006" y="19832"/>
                </a:cubicBezTo>
                <a:cubicBezTo>
                  <a:pt x="72006" y="9255"/>
                  <a:pt x="81415" y="0"/>
                  <a:pt x="92168" y="0"/>
                </a:cubicBezTo>
                <a:close/>
                <a:moveTo>
                  <a:pt x="19831" y="0"/>
                </a:moveTo>
                <a:cubicBezTo>
                  <a:pt x="30408" y="0"/>
                  <a:pt x="39663" y="9255"/>
                  <a:pt x="39663" y="19832"/>
                </a:cubicBezTo>
                <a:cubicBezTo>
                  <a:pt x="39663" y="31069"/>
                  <a:pt x="30408" y="39663"/>
                  <a:pt x="19831" y="39663"/>
                </a:cubicBezTo>
                <a:cubicBezTo>
                  <a:pt x="8594" y="39663"/>
                  <a:pt x="0" y="31069"/>
                  <a:pt x="0" y="19832"/>
                </a:cubicBezTo>
                <a:cubicBezTo>
                  <a:pt x="0" y="9255"/>
                  <a:pt x="8594" y="0"/>
                  <a:pt x="19831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2669C726-B4D2-5149-BA38-9D3D07662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2064" y="3223098"/>
            <a:ext cx="63689" cy="127379"/>
          </a:xfrm>
          <a:custGeom>
            <a:avLst/>
            <a:gdLst>
              <a:gd name="T0" fmla="*/ 83 w 84"/>
              <a:gd name="T1" fmla="*/ 167 h 168"/>
              <a:gd name="T2" fmla="*/ 0 w 84"/>
              <a:gd name="T3" fmla="*/ 83 h 168"/>
              <a:gd name="T4" fmla="*/ 83 w 84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" h="168">
                <a:moveTo>
                  <a:pt x="83" y="167"/>
                </a:moveTo>
                <a:lnTo>
                  <a:pt x="0" y="83"/>
                </a:lnTo>
                <a:lnTo>
                  <a:pt x="83" y="0"/>
                </a:lnTo>
              </a:path>
            </a:pathLst>
          </a:custGeom>
          <a:noFill/>
          <a:ln w="25400" cap="rnd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719BB8EE-FEFC-194F-8086-58763CACB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9490" y="3223098"/>
            <a:ext cx="63691" cy="127379"/>
          </a:xfrm>
          <a:custGeom>
            <a:avLst/>
            <a:gdLst>
              <a:gd name="T0" fmla="*/ 0 w 84"/>
              <a:gd name="T1" fmla="*/ 0 h 168"/>
              <a:gd name="T2" fmla="*/ 83 w 84"/>
              <a:gd name="T3" fmla="*/ 83 h 168"/>
              <a:gd name="T4" fmla="*/ 0 w 84"/>
              <a:gd name="T5" fmla="*/ 16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" h="168">
                <a:moveTo>
                  <a:pt x="0" y="0"/>
                </a:moveTo>
                <a:lnTo>
                  <a:pt x="83" y="83"/>
                </a:lnTo>
                <a:lnTo>
                  <a:pt x="0" y="167"/>
                </a:lnTo>
              </a:path>
            </a:pathLst>
          </a:custGeom>
          <a:noFill/>
          <a:ln w="25400" cap="rnd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F34000A0-2D35-A945-9877-D0A1EB782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9243" y="2676705"/>
            <a:ext cx="1210108" cy="1210109"/>
          </a:xfrm>
          <a:custGeom>
            <a:avLst/>
            <a:gdLst>
              <a:gd name="T0" fmla="*/ 1591 w 1592"/>
              <a:gd name="T1" fmla="*/ 796 h 1593"/>
              <a:gd name="T2" fmla="*/ 1591 w 1592"/>
              <a:gd name="T3" fmla="*/ 796 h 1593"/>
              <a:gd name="T4" fmla="*/ 795 w 1592"/>
              <a:gd name="T5" fmla="*/ 1592 h 1593"/>
              <a:gd name="T6" fmla="*/ 795 w 1592"/>
              <a:gd name="T7" fmla="*/ 1592 h 1593"/>
              <a:gd name="T8" fmla="*/ 0 w 1592"/>
              <a:gd name="T9" fmla="*/ 796 h 1593"/>
              <a:gd name="T10" fmla="*/ 0 w 1592"/>
              <a:gd name="T11" fmla="*/ 796 h 1593"/>
              <a:gd name="T12" fmla="*/ 795 w 1592"/>
              <a:gd name="T13" fmla="*/ 0 h 1593"/>
              <a:gd name="T14" fmla="*/ 795 w 1592"/>
              <a:gd name="T15" fmla="*/ 0 h 1593"/>
              <a:gd name="T16" fmla="*/ 1591 w 1592"/>
              <a:gd name="T17" fmla="*/ 796 h 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92" h="1593">
                <a:moveTo>
                  <a:pt x="1591" y="796"/>
                </a:moveTo>
                <a:lnTo>
                  <a:pt x="1591" y="796"/>
                </a:lnTo>
                <a:cubicBezTo>
                  <a:pt x="1591" y="1236"/>
                  <a:pt x="1236" y="1592"/>
                  <a:pt x="795" y="1592"/>
                </a:cubicBezTo>
                <a:lnTo>
                  <a:pt x="795" y="1592"/>
                </a:lnTo>
                <a:cubicBezTo>
                  <a:pt x="356" y="1592"/>
                  <a:pt x="0" y="1236"/>
                  <a:pt x="0" y="796"/>
                </a:cubicBezTo>
                <a:lnTo>
                  <a:pt x="0" y="796"/>
                </a:lnTo>
                <a:cubicBezTo>
                  <a:pt x="0" y="356"/>
                  <a:pt x="356" y="0"/>
                  <a:pt x="795" y="0"/>
                </a:cubicBezTo>
                <a:lnTo>
                  <a:pt x="795" y="0"/>
                </a:lnTo>
                <a:cubicBezTo>
                  <a:pt x="1236" y="0"/>
                  <a:pt x="1591" y="356"/>
                  <a:pt x="1591" y="796"/>
                </a:cubicBezTo>
              </a:path>
            </a:pathLst>
          </a:custGeom>
          <a:noFill/>
          <a:ln w="38100" cap="flat">
            <a:solidFill>
              <a:schemeClr val="accent6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F819065E-5EDF-CF4A-B82C-2AED562AF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9244" y="2676705"/>
            <a:ext cx="1210107" cy="1210109"/>
          </a:xfrm>
          <a:prstGeom prst="arc">
            <a:avLst>
              <a:gd name="adj1" fmla="val 3136164"/>
              <a:gd name="adj2" fmla="val 16084280"/>
            </a:avLst>
          </a:prstGeom>
          <a:noFill/>
          <a:ln w="63500" cap="rnd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EC90177-E40E-B84E-831D-51121BD35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2168" y="4488304"/>
            <a:ext cx="213752" cy="46147"/>
          </a:xfrm>
          <a:custGeom>
            <a:avLst/>
            <a:gdLst>
              <a:gd name="connsiteX0" fmla="*/ 163505 w 183667"/>
              <a:gd name="connsiteY0" fmla="*/ 0 h 39652"/>
              <a:gd name="connsiteX1" fmla="*/ 183667 w 183667"/>
              <a:gd name="connsiteY1" fmla="*/ 19490 h 39652"/>
              <a:gd name="connsiteX2" fmla="*/ 163505 w 183667"/>
              <a:gd name="connsiteY2" fmla="*/ 39652 h 39652"/>
              <a:gd name="connsiteX3" fmla="*/ 144015 w 183667"/>
              <a:gd name="connsiteY3" fmla="*/ 19490 h 39652"/>
              <a:gd name="connsiteX4" fmla="*/ 163505 w 183667"/>
              <a:gd name="connsiteY4" fmla="*/ 0 h 39652"/>
              <a:gd name="connsiteX5" fmla="*/ 92168 w 183667"/>
              <a:gd name="connsiteY5" fmla="*/ 0 h 39652"/>
              <a:gd name="connsiteX6" fmla="*/ 111658 w 183667"/>
              <a:gd name="connsiteY6" fmla="*/ 19490 h 39652"/>
              <a:gd name="connsiteX7" fmla="*/ 92168 w 183667"/>
              <a:gd name="connsiteY7" fmla="*/ 39652 h 39652"/>
              <a:gd name="connsiteX8" fmla="*/ 72006 w 183667"/>
              <a:gd name="connsiteY8" fmla="*/ 19490 h 39652"/>
              <a:gd name="connsiteX9" fmla="*/ 92168 w 183667"/>
              <a:gd name="connsiteY9" fmla="*/ 0 h 39652"/>
              <a:gd name="connsiteX10" fmla="*/ 19831 w 183667"/>
              <a:gd name="connsiteY10" fmla="*/ 0 h 39652"/>
              <a:gd name="connsiteX11" fmla="*/ 39663 w 183667"/>
              <a:gd name="connsiteY11" fmla="*/ 19490 h 39652"/>
              <a:gd name="connsiteX12" fmla="*/ 19831 w 183667"/>
              <a:gd name="connsiteY12" fmla="*/ 39652 h 39652"/>
              <a:gd name="connsiteX13" fmla="*/ 0 w 183667"/>
              <a:gd name="connsiteY13" fmla="*/ 19490 h 39652"/>
              <a:gd name="connsiteX14" fmla="*/ 19831 w 183667"/>
              <a:gd name="connsiteY14" fmla="*/ 0 h 3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3667" h="39652">
                <a:moveTo>
                  <a:pt x="163505" y="0"/>
                </a:moveTo>
                <a:cubicBezTo>
                  <a:pt x="174930" y="0"/>
                  <a:pt x="183667" y="8737"/>
                  <a:pt x="183667" y="19490"/>
                </a:cubicBezTo>
                <a:cubicBezTo>
                  <a:pt x="183667" y="30915"/>
                  <a:pt x="174930" y="39652"/>
                  <a:pt x="163505" y="39652"/>
                </a:cubicBezTo>
                <a:cubicBezTo>
                  <a:pt x="152752" y="39652"/>
                  <a:pt x="144015" y="30915"/>
                  <a:pt x="144015" y="19490"/>
                </a:cubicBezTo>
                <a:cubicBezTo>
                  <a:pt x="144015" y="8737"/>
                  <a:pt x="152752" y="0"/>
                  <a:pt x="163505" y="0"/>
                </a:cubicBezTo>
                <a:close/>
                <a:moveTo>
                  <a:pt x="92168" y="0"/>
                </a:moveTo>
                <a:cubicBezTo>
                  <a:pt x="102921" y="0"/>
                  <a:pt x="111658" y="8737"/>
                  <a:pt x="111658" y="19490"/>
                </a:cubicBezTo>
                <a:cubicBezTo>
                  <a:pt x="111658" y="30915"/>
                  <a:pt x="102921" y="39652"/>
                  <a:pt x="92168" y="39652"/>
                </a:cubicBezTo>
                <a:cubicBezTo>
                  <a:pt x="81415" y="39652"/>
                  <a:pt x="72006" y="30915"/>
                  <a:pt x="72006" y="19490"/>
                </a:cubicBezTo>
                <a:cubicBezTo>
                  <a:pt x="72006" y="8737"/>
                  <a:pt x="81415" y="0"/>
                  <a:pt x="92168" y="0"/>
                </a:cubicBezTo>
                <a:close/>
                <a:moveTo>
                  <a:pt x="19831" y="0"/>
                </a:moveTo>
                <a:cubicBezTo>
                  <a:pt x="30408" y="0"/>
                  <a:pt x="39663" y="8737"/>
                  <a:pt x="39663" y="19490"/>
                </a:cubicBezTo>
                <a:cubicBezTo>
                  <a:pt x="39663" y="30915"/>
                  <a:pt x="30408" y="39652"/>
                  <a:pt x="19831" y="39652"/>
                </a:cubicBezTo>
                <a:cubicBezTo>
                  <a:pt x="8594" y="39652"/>
                  <a:pt x="0" y="30915"/>
                  <a:pt x="0" y="19490"/>
                </a:cubicBezTo>
                <a:cubicBezTo>
                  <a:pt x="0" y="8737"/>
                  <a:pt x="8594" y="0"/>
                  <a:pt x="19831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16" name="Freeform 19">
            <a:extLst>
              <a:ext uri="{FF2B5EF4-FFF2-40B4-BE49-F238E27FC236}">
                <a16:creationId xmlns:a16="http://schemas.microsoft.com/office/drawing/2014/main" id="{AE1A98E6-2341-844E-9EBC-C44DB0415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2064" y="5537722"/>
            <a:ext cx="63689" cy="127379"/>
          </a:xfrm>
          <a:custGeom>
            <a:avLst/>
            <a:gdLst>
              <a:gd name="T0" fmla="*/ 83 w 84"/>
              <a:gd name="T1" fmla="*/ 166 h 167"/>
              <a:gd name="T2" fmla="*/ 0 w 84"/>
              <a:gd name="T3" fmla="*/ 84 h 167"/>
              <a:gd name="T4" fmla="*/ 83 w 84"/>
              <a:gd name="T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" h="167">
                <a:moveTo>
                  <a:pt x="83" y="166"/>
                </a:moveTo>
                <a:lnTo>
                  <a:pt x="0" y="84"/>
                </a:lnTo>
                <a:lnTo>
                  <a:pt x="83" y="0"/>
                </a:lnTo>
              </a:path>
            </a:pathLst>
          </a:custGeom>
          <a:noFill/>
          <a:ln w="25400" cap="rnd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7" name="Freeform 20">
            <a:extLst>
              <a:ext uri="{FF2B5EF4-FFF2-40B4-BE49-F238E27FC236}">
                <a16:creationId xmlns:a16="http://schemas.microsoft.com/office/drawing/2014/main" id="{7AE858A6-1C4C-2B44-AF04-B8D7F7B22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9490" y="5537722"/>
            <a:ext cx="63691" cy="127379"/>
          </a:xfrm>
          <a:custGeom>
            <a:avLst/>
            <a:gdLst>
              <a:gd name="T0" fmla="*/ 0 w 84"/>
              <a:gd name="T1" fmla="*/ 0 h 167"/>
              <a:gd name="T2" fmla="*/ 83 w 84"/>
              <a:gd name="T3" fmla="*/ 84 h 167"/>
              <a:gd name="T4" fmla="*/ 0 w 84"/>
              <a:gd name="T5" fmla="*/ 166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" h="167">
                <a:moveTo>
                  <a:pt x="0" y="0"/>
                </a:moveTo>
                <a:lnTo>
                  <a:pt x="83" y="84"/>
                </a:lnTo>
                <a:lnTo>
                  <a:pt x="0" y="166"/>
                </a:lnTo>
              </a:path>
            </a:pathLst>
          </a:custGeom>
          <a:noFill/>
          <a:ln w="25400" cap="rnd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8" name="Freeform 21">
            <a:extLst>
              <a:ext uri="{FF2B5EF4-FFF2-40B4-BE49-F238E27FC236}">
                <a16:creationId xmlns:a16="http://schemas.microsoft.com/office/drawing/2014/main" id="{B0FD2985-6997-5B4F-AA39-CC59F6AC0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9243" y="4996357"/>
            <a:ext cx="1210108" cy="1210109"/>
          </a:xfrm>
          <a:custGeom>
            <a:avLst/>
            <a:gdLst>
              <a:gd name="T0" fmla="*/ 1591 w 1592"/>
              <a:gd name="T1" fmla="*/ 797 h 1593"/>
              <a:gd name="T2" fmla="*/ 1591 w 1592"/>
              <a:gd name="T3" fmla="*/ 797 h 1593"/>
              <a:gd name="T4" fmla="*/ 795 w 1592"/>
              <a:gd name="T5" fmla="*/ 1592 h 1593"/>
              <a:gd name="T6" fmla="*/ 795 w 1592"/>
              <a:gd name="T7" fmla="*/ 1592 h 1593"/>
              <a:gd name="T8" fmla="*/ 0 w 1592"/>
              <a:gd name="T9" fmla="*/ 797 h 1593"/>
              <a:gd name="T10" fmla="*/ 0 w 1592"/>
              <a:gd name="T11" fmla="*/ 797 h 1593"/>
              <a:gd name="T12" fmla="*/ 795 w 1592"/>
              <a:gd name="T13" fmla="*/ 0 h 1593"/>
              <a:gd name="T14" fmla="*/ 795 w 1592"/>
              <a:gd name="T15" fmla="*/ 0 h 1593"/>
              <a:gd name="T16" fmla="*/ 1591 w 1592"/>
              <a:gd name="T17" fmla="*/ 797 h 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92" h="1593">
                <a:moveTo>
                  <a:pt x="1591" y="797"/>
                </a:moveTo>
                <a:lnTo>
                  <a:pt x="1591" y="797"/>
                </a:lnTo>
                <a:cubicBezTo>
                  <a:pt x="1591" y="1236"/>
                  <a:pt x="1236" y="1592"/>
                  <a:pt x="795" y="1592"/>
                </a:cubicBezTo>
                <a:lnTo>
                  <a:pt x="795" y="1592"/>
                </a:lnTo>
                <a:cubicBezTo>
                  <a:pt x="356" y="1592"/>
                  <a:pt x="0" y="1236"/>
                  <a:pt x="0" y="797"/>
                </a:cubicBezTo>
                <a:lnTo>
                  <a:pt x="0" y="797"/>
                </a:lnTo>
                <a:cubicBezTo>
                  <a:pt x="0" y="357"/>
                  <a:pt x="356" y="0"/>
                  <a:pt x="795" y="0"/>
                </a:cubicBezTo>
                <a:lnTo>
                  <a:pt x="795" y="0"/>
                </a:lnTo>
                <a:cubicBezTo>
                  <a:pt x="1236" y="0"/>
                  <a:pt x="1591" y="357"/>
                  <a:pt x="1591" y="797"/>
                </a:cubicBezTo>
              </a:path>
            </a:pathLst>
          </a:custGeom>
          <a:noFill/>
          <a:ln w="38100" cap="flat">
            <a:solidFill>
              <a:schemeClr val="accent6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9" name="Freeform 22">
            <a:extLst>
              <a:ext uri="{FF2B5EF4-FFF2-40B4-BE49-F238E27FC236}">
                <a16:creationId xmlns:a16="http://schemas.microsoft.com/office/drawing/2014/main" id="{7D6F6494-E809-0B4D-98F2-DC2329DB7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9243" y="4996357"/>
            <a:ext cx="1210108" cy="1220326"/>
          </a:xfrm>
          <a:prstGeom prst="arc">
            <a:avLst>
              <a:gd name="adj1" fmla="val 7494420"/>
              <a:gd name="adj2" fmla="val 16087180"/>
            </a:avLst>
          </a:prstGeom>
          <a:noFill/>
          <a:ln w="63500" cap="rnd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6CA97DCF-E54B-7449-ACD1-8AECB8153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7121" y="773234"/>
            <a:ext cx="3519704" cy="5973440"/>
          </a:xfrm>
          <a:custGeom>
            <a:avLst/>
            <a:gdLst>
              <a:gd name="T0" fmla="*/ 4629 w 4630"/>
              <a:gd name="T1" fmla="*/ 7859 h 7860"/>
              <a:gd name="T2" fmla="*/ 0 w 4630"/>
              <a:gd name="T3" fmla="*/ 7859 h 7860"/>
              <a:gd name="T4" fmla="*/ 0 w 4630"/>
              <a:gd name="T5" fmla="*/ 0 h 7860"/>
              <a:gd name="T6" fmla="*/ 4629 w 4630"/>
              <a:gd name="T7" fmla="*/ 0 h 7860"/>
              <a:gd name="T8" fmla="*/ 4629 w 4630"/>
              <a:gd name="T9" fmla="*/ 7859 h 7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30" h="7860">
                <a:moveTo>
                  <a:pt x="4629" y="7859"/>
                </a:moveTo>
                <a:lnTo>
                  <a:pt x="0" y="7859"/>
                </a:lnTo>
                <a:lnTo>
                  <a:pt x="0" y="0"/>
                </a:lnTo>
                <a:lnTo>
                  <a:pt x="4629" y="0"/>
                </a:lnTo>
                <a:lnTo>
                  <a:pt x="4629" y="7859"/>
                </a:ln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2A77AD64-54C1-C344-8ED5-9CAFDEAC0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7121" y="773234"/>
            <a:ext cx="3519704" cy="836497"/>
          </a:xfrm>
          <a:custGeom>
            <a:avLst/>
            <a:gdLst>
              <a:gd name="T0" fmla="*/ 4629 w 4630"/>
              <a:gd name="T1" fmla="*/ 602 h 603"/>
              <a:gd name="T2" fmla="*/ 0 w 4630"/>
              <a:gd name="T3" fmla="*/ 602 h 603"/>
              <a:gd name="T4" fmla="*/ 0 w 4630"/>
              <a:gd name="T5" fmla="*/ 0 h 603"/>
              <a:gd name="T6" fmla="*/ 4629 w 4630"/>
              <a:gd name="T7" fmla="*/ 0 h 603"/>
              <a:gd name="T8" fmla="*/ 4629 w 4630"/>
              <a:gd name="T9" fmla="*/ 602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30" h="603">
                <a:moveTo>
                  <a:pt x="4629" y="602"/>
                </a:moveTo>
                <a:lnTo>
                  <a:pt x="0" y="602"/>
                </a:lnTo>
                <a:lnTo>
                  <a:pt x="0" y="0"/>
                </a:lnTo>
                <a:lnTo>
                  <a:pt x="4629" y="0"/>
                </a:lnTo>
                <a:lnTo>
                  <a:pt x="4629" y="602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3" name="Line 25">
            <a:extLst>
              <a:ext uri="{FF2B5EF4-FFF2-40B4-BE49-F238E27FC236}">
                <a16:creationId xmlns:a16="http://schemas.microsoft.com/office/drawing/2014/main" id="{992D829A-EB17-554D-9615-2D3780AAD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85176" y="1136173"/>
            <a:ext cx="16090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14" name="Line 26">
            <a:extLst>
              <a:ext uri="{FF2B5EF4-FFF2-40B4-BE49-F238E27FC236}">
                <a16:creationId xmlns:a16="http://schemas.microsoft.com/office/drawing/2014/main" id="{6E5D023D-303A-2B45-8125-D1B8E6764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85176" y="1191481"/>
            <a:ext cx="16090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15" name="Line 27">
            <a:extLst>
              <a:ext uri="{FF2B5EF4-FFF2-40B4-BE49-F238E27FC236}">
                <a16:creationId xmlns:a16="http://schemas.microsoft.com/office/drawing/2014/main" id="{F3013547-DB9C-7C48-83E0-1D77FEF01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85176" y="1246790"/>
            <a:ext cx="16090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23" name="Freeform 29">
            <a:extLst>
              <a:ext uri="{FF2B5EF4-FFF2-40B4-BE49-F238E27FC236}">
                <a16:creationId xmlns:a16="http://schemas.microsoft.com/office/drawing/2014/main" id="{5E699B05-AB80-4F42-8B21-70C684814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8414" y="2001046"/>
            <a:ext cx="3057114" cy="2805098"/>
          </a:xfrm>
          <a:custGeom>
            <a:avLst/>
            <a:gdLst>
              <a:gd name="T0" fmla="*/ 3997 w 4022"/>
              <a:gd name="T1" fmla="*/ 2803 h 2804"/>
              <a:gd name="T2" fmla="*/ 24 w 4022"/>
              <a:gd name="T3" fmla="*/ 2803 h 2804"/>
              <a:gd name="T4" fmla="*/ 24 w 4022"/>
              <a:gd name="T5" fmla="*/ 2803 h 2804"/>
              <a:gd name="T6" fmla="*/ 0 w 4022"/>
              <a:gd name="T7" fmla="*/ 2779 h 2804"/>
              <a:gd name="T8" fmla="*/ 0 w 4022"/>
              <a:gd name="T9" fmla="*/ 23 h 2804"/>
              <a:gd name="T10" fmla="*/ 0 w 4022"/>
              <a:gd name="T11" fmla="*/ 23 h 2804"/>
              <a:gd name="T12" fmla="*/ 24 w 4022"/>
              <a:gd name="T13" fmla="*/ 0 h 2804"/>
              <a:gd name="T14" fmla="*/ 3997 w 4022"/>
              <a:gd name="T15" fmla="*/ 0 h 2804"/>
              <a:gd name="T16" fmla="*/ 3997 w 4022"/>
              <a:gd name="T17" fmla="*/ 0 h 2804"/>
              <a:gd name="T18" fmla="*/ 4021 w 4022"/>
              <a:gd name="T19" fmla="*/ 23 h 2804"/>
              <a:gd name="T20" fmla="*/ 4021 w 4022"/>
              <a:gd name="T21" fmla="*/ 2779 h 2804"/>
              <a:gd name="T22" fmla="*/ 4021 w 4022"/>
              <a:gd name="T23" fmla="*/ 2779 h 2804"/>
              <a:gd name="T24" fmla="*/ 3997 w 4022"/>
              <a:gd name="T25" fmla="*/ 2803 h 2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22" h="2804">
                <a:moveTo>
                  <a:pt x="3997" y="2803"/>
                </a:moveTo>
                <a:lnTo>
                  <a:pt x="24" y="2803"/>
                </a:lnTo>
                <a:lnTo>
                  <a:pt x="24" y="2803"/>
                </a:lnTo>
                <a:cubicBezTo>
                  <a:pt x="11" y="2803"/>
                  <a:pt x="0" y="2792"/>
                  <a:pt x="0" y="2779"/>
                </a:cubicBezTo>
                <a:lnTo>
                  <a:pt x="0" y="23"/>
                </a:lnTo>
                <a:lnTo>
                  <a:pt x="0" y="23"/>
                </a:lnTo>
                <a:cubicBezTo>
                  <a:pt x="0" y="10"/>
                  <a:pt x="11" y="0"/>
                  <a:pt x="24" y="0"/>
                </a:cubicBezTo>
                <a:lnTo>
                  <a:pt x="3997" y="0"/>
                </a:lnTo>
                <a:lnTo>
                  <a:pt x="3997" y="0"/>
                </a:lnTo>
                <a:cubicBezTo>
                  <a:pt x="4010" y="0"/>
                  <a:pt x="4021" y="10"/>
                  <a:pt x="4021" y="23"/>
                </a:cubicBezTo>
                <a:lnTo>
                  <a:pt x="4021" y="2779"/>
                </a:lnTo>
                <a:lnTo>
                  <a:pt x="4021" y="2779"/>
                </a:lnTo>
                <a:cubicBezTo>
                  <a:pt x="4021" y="2792"/>
                  <a:pt x="4010" y="2803"/>
                  <a:pt x="3997" y="280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4" name="Freeform 30">
            <a:extLst>
              <a:ext uri="{FF2B5EF4-FFF2-40B4-BE49-F238E27FC236}">
                <a16:creationId xmlns:a16="http://schemas.microsoft.com/office/drawing/2014/main" id="{A6468DF5-F359-3E40-865D-951B78E4D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8414" y="5005339"/>
            <a:ext cx="3057114" cy="1442466"/>
          </a:xfrm>
          <a:custGeom>
            <a:avLst/>
            <a:gdLst>
              <a:gd name="T0" fmla="*/ 3997 w 4022"/>
              <a:gd name="T1" fmla="*/ 1455 h 1456"/>
              <a:gd name="T2" fmla="*/ 24 w 4022"/>
              <a:gd name="T3" fmla="*/ 1455 h 1456"/>
              <a:gd name="T4" fmla="*/ 24 w 4022"/>
              <a:gd name="T5" fmla="*/ 1455 h 1456"/>
              <a:gd name="T6" fmla="*/ 0 w 4022"/>
              <a:gd name="T7" fmla="*/ 1432 h 1456"/>
              <a:gd name="T8" fmla="*/ 0 w 4022"/>
              <a:gd name="T9" fmla="*/ 24 h 1456"/>
              <a:gd name="T10" fmla="*/ 0 w 4022"/>
              <a:gd name="T11" fmla="*/ 24 h 1456"/>
              <a:gd name="T12" fmla="*/ 24 w 4022"/>
              <a:gd name="T13" fmla="*/ 0 h 1456"/>
              <a:gd name="T14" fmla="*/ 3997 w 4022"/>
              <a:gd name="T15" fmla="*/ 0 h 1456"/>
              <a:gd name="T16" fmla="*/ 3997 w 4022"/>
              <a:gd name="T17" fmla="*/ 0 h 1456"/>
              <a:gd name="T18" fmla="*/ 4021 w 4022"/>
              <a:gd name="T19" fmla="*/ 24 h 1456"/>
              <a:gd name="T20" fmla="*/ 4021 w 4022"/>
              <a:gd name="T21" fmla="*/ 1432 h 1456"/>
              <a:gd name="T22" fmla="*/ 4021 w 4022"/>
              <a:gd name="T23" fmla="*/ 1432 h 1456"/>
              <a:gd name="T24" fmla="*/ 3997 w 4022"/>
              <a:gd name="T25" fmla="*/ 1455 h 1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22" h="1456">
                <a:moveTo>
                  <a:pt x="3997" y="1455"/>
                </a:moveTo>
                <a:lnTo>
                  <a:pt x="24" y="1455"/>
                </a:lnTo>
                <a:lnTo>
                  <a:pt x="24" y="1455"/>
                </a:lnTo>
                <a:cubicBezTo>
                  <a:pt x="11" y="1455"/>
                  <a:pt x="0" y="1444"/>
                  <a:pt x="0" y="1432"/>
                </a:cubicBezTo>
                <a:lnTo>
                  <a:pt x="0" y="24"/>
                </a:lnTo>
                <a:lnTo>
                  <a:pt x="0" y="24"/>
                </a:lnTo>
                <a:cubicBezTo>
                  <a:pt x="0" y="11"/>
                  <a:pt x="11" y="0"/>
                  <a:pt x="24" y="0"/>
                </a:cubicBezTo>
                <a:lnTo>
                  <a:pt x="3997" y="0"/>
                </a:lnTo>
                <a:lnTo>
                  <a:pt x="3997" y="0"/>
                </a:lnTo>
                <a:cubicBezTo>
                  <a:pt x="4010" y="0"/>
                  <a:pt x="4021" y="11"/>
                  <a:pt x="4021" y="24"/>
                </a:cubicBezTo>
                <a:lnTo>
                  <a:pt x="4021" y="1432"/>
                </a:lnTo>
                <a:lnTo>
                  <a:pt x="4021" y="1432"/>
                </a:lnTo>
                <a:cubicBezTo>
                  <a:pt x="4021" y="1444"/>
                  <a:pt x="4010" y="1455"/>
                  <a:pt x="3997" y="1455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7" name="Line 33">
            <a:extLst>
              <a:ext uri="{FF2B5EF4-FFF2-40B4-BE49-F238E27FC236}">
                <a16:creationId xmlns:a16="http://schemas.microsoft.com/office/drawing/2014/main" id="{E947EEC5-F715-6C41-AD67-ED76896129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92985" y="5352575"/>
            <a:ext cx="0" cy="760926"/>
          </a:xfrm>
          <a:prstGeom prst="line">
            <a:avLst/>
          </a:prstGeom>
          <a:noFill/>
          <a:ln w="25400" cap="rnd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28" name="Freeform 34">
            <a:extLst>
              <a:ext uri="{FF2B5EF4-FFF2-40B4-BE49-F238E27FC236}">
                <a16:creationId xmlns:a16="http://schemas.microsoft.com/office/drawing/2014/main" id="{AEDAFE60-A99D-8246-92BF-8D3B2148F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9418" y="6977967"/>
            <a:ext cx="3519704" cy="5973440"/>
          </a:xfrm>
          <a:custGeom>
            <a:avLst/>
            <a:gdLst>
              <a:gd name="T0" fmla="*/ 4629 w 4630"/>
              <a:gd name="T1" fmla="*/ 7859 h 7860"/>
              <a:gd name="T2" fmla="*/ 0 w 4630"/>
              <a:gd name="T3" fmla="*/ 7859 h 7860"/>
              <a:gd name="T4" fmla="*/ 0 w 4630"/>
              <a:gd name="T5" fmla="*/ 0 h 7860"/>
              <a:gd name="T6" fmla="*/ 4629 w 4630"/>
              <a:gd name="T7" fmla="*/ 0 h 7860"/>
              <a:gd name="T8" fmla="*/ 4629 w 4630"/>
              <a:gd name="T9" fmla="*/ 7859 h 7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30" h="7860">
                <a:moveTo>
                  <a:pt x="4629" y="7859"/>
                </a:moveTo>
                <a:lnTo>
                  <a:pt x="0" y="7859"/>
                </a:lnTo>
                <a:lnTo>
                  <a:pt x="0" y="0"/>
                </a:lnTo>
                <a:lnTo>
                  <a:pt x="4629" y="0"/>
                </a:lnTo>
                <a:lnTo>
                  <a:pt x="4629" y="7859"/>
                </a:ln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9" name="Freeform 35">
            <a:extLst>
              <a:ext uri="{FF2B5EF4-FFF2-40B4-BE49-F238E27FC236}">
                <a16:creationId xmlns:a16="http://schemas.microsoft.com/office/drawing/2014/main" id="{4DA2F24F-2BB4-8D44-B191-106E1AB3F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9418" y="6977965"/>
            <a:ext cx="3519704" cy="851344"/>
          </a:xfrm>
          <a:custGeom>
            <a:avLst/>
            <a:gdLst>
              <a:gd name="T0" fmla="*/ 4629 w 4630"/>
              <a:gd name="T1" fmla="*/ 602 h 603"/>
              <a:gd name="T2" fmla="*/ 0 w 4630"/>
              <a:gd name="T3" fmla="*/ 602 h 603"/>
              <a:gd name="T4" fmla="*/ 0 w 4630"/>
              <a:gd name="T5" fmla="*/ 0 h 603"/>
              <a:gd name="T6" fmla="*/ 4629 w 4630"/>
              <a:gd name="T7" fmla="*/ 0 h 603"/>
              <a:gd name="T8" fmla="*/ 4629 w 4630"/>
              <a:gd name="T9" fmla="*/ 602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30" h="603">
                <a:moveTo>
                  <a:pt x="4629" y="602"/>
                </a:moveTo>
                <a:lnTo>
                  <a:pt x="0" y="602"/>
                </a:lnTo>
                <a:lnTo>
                  <a:pt x="0" y="0"/>
                </a:lnTo>
                <a:lnTo>
                  <a:pt x="4629" y="0"/>
                </a:lnTo>
                <a:lnTo>
                  <a:pt x="4629" y="602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0" name="Line 36">
            <a:extLst>
              <a:ext uri="{FF2B5EF4-FFF2-40B4-BE49-F238E27FC236}">
                <a16:creationId xmlns:a16="http://schemas.microsoft.com/office/drawing/2014/main" id="{CA748D1B-BF0B-0941-96D5-21BCC2009A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24121" y="7348326"/>
            <a:ext cx="16090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/>
          </a:p>
        </p:txBody>
      </p:sp>
      <p:sp>
        <p:nvSpPr>
          <p:cNvPr id="111" name="Line 37">
            <a:extLst>
              <a:ext uri="{FF2B5EF4-FFF2-40B4-BE49-F238E27FC236}">
                <a16:creationId xmlns:a16="http://schemas.microsoft.com/office/drawing/2014/main" id="{5D91073B-50AE-8343-9B28-4641EB3C50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24121" y="7403637"/>
            <a:ext cx="16090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12" name="Line 38">
            <a:extLst>
              <a:ext uri="{FF2B5EF4-FFF2-40B4-BE49-F238E27FC236}">
                <a16:creationId xmlns:a16="http://schemas.microsoft.com/office/drawing/2014/main" id="{EEB367F1-E0DF-9D4C-85F2-B85E943DC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24121" y="7458948"/>
            <a:ext cx="16090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31" name="Freeform 40">
            <a:extLst>
              <a:ext uri="{FF2B5EF4-FFF2-40B4-BE49-F238E27FC236}">
                <a16:creationId xmlns:a16="http://schemas.microsoft.com/office/drawing/2014/main" id="{AB2B12B0-6777-2541-9F7A-DA31540D8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0713" y="8120880"/>
            <a:ext cx="3057114" cy="3057114"/>
          </a:xfrm>
          <a:custGeom>
            <a:avLst/>
            <a:gdLst>
              <a:gd name="T0" fmla="*/ 4002 w 4021"/>
              <a:gd name="T1" fmla="*/ 4020 h 4021"/>
              <a:gd name="T2" fmla="*/ 19 w 4021"/>
              <a:gd name="T3" fmla="*/ 4020 h 4021"/>
              <a:gd name="T4" fmla="*/ 19 w 4021"/>
              <a:gd name="T5" fmla="*/ 4020 h 4021"/>
              <a:gd name="T6" fmla="*/ 0 w 4021"/>
              <a:gd name="T7" fmla="*/ 4002 h 4021"/>
              <a:gd name="T8" fmla="*/ 0 w 4021"/>
              <a:gd name="T9" fmla="*/ 18 h 4021"/>
              <a:gd name="T10" fmla="*/ 0 w 4021"/>
              <a:gd name="T11" fmla="*/ 18 h 4021"/>
              <a:gd name="T12" fmla="*/ 19 w 4021"/>
              <a:gd name="T13" fmla="*/ 0 h 4021"/>
              <a:gd name="T14" fmla="*/ 4002 w 4021"/>
              <a:gd name="T15" fmla="*/ 0 h 4021"/>
              <a:gd name="T16" fmla="*/ 4002 w 4021"/>
              <a:gd name="T17" fmla="*/ 0 h 4021"/>
              <a:gd name="T18" fmla="*/ 4020 w 4021"/>
              <a:gd name="T19" fmla="*/ 18 h 4021"/>
              <a:gd name="T20" fmla="*/ 4020 w 4021"/>
              <a:gd name="T21" fmla="*/ 4002 h 4021"/>
              <a:gd name="T22" fmla="*/ 4020 w 4021"/>
              <a:gd name="T23" fmla="*/ 4002 h 4021"/>
              <a:gd name="T24" fmla="*/ 4002 w 4021"/>
              <a:gd name="T25" fmla="*/ 4020 h 4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21" h="4021">
                <a:moveTo>
                  <a:pt x="4002" y="4020"/>
                </a:moveTo>
                <a:lnTo>
                  <a:pt x="19" y="4020"/>
                </a:lnTo>
                <a:lnTo>
                  <a:pt x="19" y="4020"/>
                </a:lnTo>
                <a:cubicBezTo>
                  <a:pt x="8" y="4020"/>
                  <a:pt x="0" y="4012"/>
                  <a:pt x="0" y="4002"/>
                </a:cubicBezTo>
                <a:lnTo>
                  <a:pt x="0" y="18"/>
                </a:lnTo>
                <a:lnTo>
                  <a:pt x="0" y="18"/>
                </a:lnTo>
                <a:cubicBezTo>
                  <a:pt x="0" y="8"/>
                  <a:pt x="8" y="0"/>
                  <a:pt x="19" y="0"/>
                </a:cubicBezTo>
                <a:lnTo>
                  <a:pt x="4002" y="0"/>
                </a:lnTo>
                <a:lnTo>
                  <a:pt x="4002" y="0"/>
                </a:lnTo>
                <a:cubicBezTo>
                  <a:pt x="4012" y="0"/>
                  <a:pt x="4020" y="8"/>
                  <a:pt x="4020" y="18"/>
                </a:cubicBezTo>
                <a:lnTo>
                  <a:pt x="4020" y="4002"/>
                </a:lnTo>
                <a:lnTo>
                  <a:pt x="4020" y="4002"/>
                </a:lnTo>
                <a:cubicBezTo>
                  <a:pt x="4020" y="4012"/>
                  <a:pt x="4012" y="4020"/>
                  <a:pt x="4002" y="402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2" name="Freeform 41">
            <a:extLst>
              <a:ext uri="{FF2B5EF4-FFF2-40B4-BE49-F238E27FC236}">
                <a16:creationId xmlns:a16="http://schemas.microsoft.com/office/drawing/2014/main" id="{666F89A7-F7B2-B448-8FB3-3FF520F0C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0713" y="11342250"/>
            <a:ext cx="3057114" cy="1330782"/>
          </a:xfrm>
          <a:custGeom>
            <a:avLst/>
            <a:gdLst>
              <a:gd name="T0" fmla="*/ 4002 w 4021"/>
              <a:gd name="T1" fmla="*/ 1750 h 1751"/>
              <a:gd name="T2" fmla="*/ 19 w 4021"/>
              <a:gd name="T3" fmla="*/ 1750 h 1751"/>
              <a:gd name="T4" fmla="*/ 19 w 4021"/>
              <a:gd name="T5" fmla="*/ 1750 h 1751"/>
              <a:gd name="T6" fmla="*/ 0 w 4021"/>
              <a:gd name="T7" fmla="*/ 1732 h 1751"/>
              <a:gd name="T8" fmla="*/ 0 w 4021"/>
              <a:gd name="T9" fmla="*/ 18 h 1751"/>
              <a:gd name="T10" fmla="*/ 0 w 4021"/>
              <a:gd name="T11" fmla="*/ 18 h 1751"/>
              <a:gd name="T12" fmla="*/ 19 w 4021"/>
              <a:gd name="T13" fmla="*/ 0 h 1751"/>
              <a:gd name="T14" fmla="*/ 4002 w 4021"/>
              <a:gd name="T15" fmla="*/ 0 h 1751"/>
              <a:gd name="T16" fmla="*/ 4002 w 4021"/>
              <a:gd name="T17" fmla="*/ 0 h 1751"/>
              <a:gd name="T18" fmla="*/ 4020 w 4021"/>
              <a:gd name="T19" fmla="*/ 18 h 1751"/>
              <a:gd name="T20" fmla="*/ 4020 w 4021"/>
              <a:gd name="T21" fmla="*/ 1732 h 1751"/>
              <a:gd name="T22" fmla="*/ 4020 w 4021"/>
              <a:gd name="T23" fmla="*/ 1732 h 1751"/>
              <a:gd name="T24" fmla="*/ 4002 w 4021"/>
              <a:gd name="T25" fmla="*/ 1750 h 1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21" h="1751">
                <a:moveTo>
                  <a:pt x="4002" y="1750"/>
                </a:moveTo>
                <a:lnTo>
                  <a:pt x="19" y="1750"/>
                </a:lnTo>
                <a:lnTo>
                  <a:pt x="19" y="1750"/>
                </a:lnTo>
                <a:cubicBezTo>
                  <a:pt x="8" y="1750"/>
                  <a:pt x="0" y="1742"/>
                  <a:pt x="0" y="1732"/>
                </a:cubicBezTo>
                <a:lnTo>
                  <a:pt x="0" y="18"/>
                </a:lnTo>
                <a:lnTo>
                  <a:pt x="0" y="18"/>
                </a:lnTo>
                <a:cubicBezTo>
                  <a:pt x="0" y="8"/>
                  <a:pt x="8" y="0"/>
                  <a:pt x="19" y="0"/>
                </a:cubicBezTo>
                <a:lnTo>
                  <a:pt x="4002" y="0"/>
                </a:lnTo>
                <a:lnTo>
                  <a:pt x="4002" y="0"/>
                </a:lnTo>
                <a:cubicBezTo>
                  <a:pt x="4012" y="0"/>
                  <a:pt x="4020" y="8"/>
                  <a:pt x="4020" y="18"/>
                </a:cubicBezTo>
                <a:lnTo>
                  <a:pt x="4020" y="1732"/>
                </a:lnTo>
                <a:lnTo>
                  <a:pt x="4020" y="1732"/>
                </a:lnTo>
                <a:cubicBezTo>
                  <a:pt x="4020" y="1742"/>
                  <a:pt x="4012" y="1750"/>
                  <a:pt x="4002" y="175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3" name="Freeform 42">
            <a:extLst>
              <a:ext uri="{FF2B5EF4-FFF2-40B4-BE49-F238E27FC236}">
                <a16:creationId xmlns:a16="http://schemas.microsoft.com/office/drawing/2014/main" id="{1206EE4E-84AD-C842-A7B6-1A019AE34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8456" y="11536671"/>
            <a:ext cx="2118526" cy="425715"/>
          </a:xfrm>
          <a:custGeom>
            <a:avLst/>
            <a:gdLst>
              <a:gd name="T0" fmla="*/ 2788 w 2789"/>
              <a:gd name="T1" fmla="*/ 558 h 559"/>
              <a:gd name="T2" fmla="*/ 0 w 2789"/>
              <a:gd name="T3" fmla="*/ 558 h 559"/>
              <a:gd name="T4" fmla="*/ 0 w 2789"/>
              <a:gd name="T5" fmla="*/ 0 h 559"/>
              <a:gd name="T6" fmla="*/ 2788 w 2789"/>
              <a:gd name="T7" fmla="*/ 0 h 559"/>
              <a:gd name="T8" fmla="*/ 2788 w 2789"/>
              <a:gd name="T9" fmla="*/ 558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89" h="559">
                <a:moveTo>
                  <a:pt x="2788" y="558"/>
                </a:moveTo>
                <a:lnTo>
                  <a:pt x="0" y="558"/>
                </a:lnTo>
                <a:lnTo>
                  <a:pt x="0" y="0"/>
                </a:lnTo>
                <a:lnTo>
                  <a:pt x="2788" y="0"/>
                </a:lnTo>
                <a:lnTo>
                  <a:pt x="2788" y="558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4" name="Freeform 43">
            <a:extLst>
              <a:ext uri="{FF2B5EF4-FFF2-40B4-BE49-F238E27FC236}">
                <a16:creationId xmlns:a16="http://schemas.microsoft.com/office/drawing/2014/main" id="{A7DDB0D2-3DC8-E04B-9E7F-0331CB7C7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4430" y="11674105"/>
            <a:ext cx="194422" cy="150846"/>
          </a:xfrm>
          <a:custGeom>
            <a:avLst/>
            <a:gdLst>
              <a:gd name="T0" fmla="*/ 164 w 256"/>
              <a:gd name="T1" fmla="*/ 0 h 197"/>
              <a:gd name="T2" fmla="*/ 0 w 256"/>
              <a:gd name="T3" fmla="*/ 97 h 197"/>
              <a:gd name="T4" fmla="*/ 164 w 256"/>
              <a:gd name="T5" fmla="*/ 196 h 197"/>
              <a:gd name="T6" fmla="*/ 255 w 256"/>
              <a:gd name="T7" fmla="*/ 97 h 197"/>
              <a:gd name="T8" fmla="*/ 164 w 256"/>
              <a:gd name="T9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197">
                <a:moveTo>
                  <a:pt x="164" y="0"/>
                </a:moveTo>
                <a:lnTo>
                  <a:pt x="0" y="97"/>
                </a:lnTo>
                <a:lnTo>
                  <a:pt x="164" y="196"/>
                </a:lnTo>
                <a:lnTo>
                  <a:pt x="255" y="97"/>
                </a:lnTo>
                <a:lnTo>
                  <a:pt x="164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5" name="Freeform 44">
            <a:extLst>
              <a:ext uri="{FF2B5EF4-FFF2-40B4-BE49-F238E27FC236}">
                <a16:creationId xmlns:a16="http://schemas.microsoft.com/office/drawing/2014/main" id="{483A9B54-964A-8140-A171-B3B03043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8456" y="12056245"/>
            <a:ext cx="2118526" cy="425717"/>
          </a:xfrm>
          <a:custGeom>
            <a:avLst/>
            <a:gdLst>
              <a:gd name="T0" fmla="*/ 2788 w 2789"/>
              <a:gd name="T1" fmla="*/ 558 h 559"/>
              <a:gd name="T2" fmla="*/ 0 w 2789"/>
              <a:gd name="T3" fmla="*/ 558 h 559"/>
              <a:gd name="T4" fmla="*/ 0 w 2789"/>
              <a:gd name="T5" fmla="*/ 0 h 559"/>
              <a:gd name="T6" fmla="*/ 2788 w 2789"/>
              <a:gd name="T7" fmla="*/ 0 h 559"/>
              <a:gd name="T8" fmla="*/ 2788 w 2789"/>
              <a:gd name="T9" fmla="*/ 558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89" h="559">
                <a:moveTo>
                  <a:pt x="2788" y="558"/>
                </a:moveTo>
                <a:lnTo>
                  <a:pt x="0" y="558"/>
                </a:lnTo>
                <a:lnTo>
                  <a:pt x="0" y="0"/>
                </a:lnTo>
                <a:lnTo>
                  <a:pt x="2788" y="0"/>
                </a:lnTo>
                <a:lnTo>
                  <a:pt x="2788" y="558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6" name="Freeform 45">
            <a:extLst>
              <a:ext uri="{FF2B5EF4-FFF2-40B4-BE49-F238E27FC236}">
                <a16:creationId xmlns:a16="http://schemas.microsoft.com/office/drawing/2014/main" id="{555FD9DC-7541-AF46-9423-D1D6460FD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4430" y="12193682"/>
            <a:ext cx="194422" cy="150844"/>
          </a:xfrm>
          <a:custGeom>
            <a:avLst/>
            <a:gdLst>
              <a:gd name="T0" fmla="*/ 164 w 256"/>
              <a:gd name="T1" fmla="*/ 0 h 197"/>
              <a:gd name="T2" fmla="*/ 0 w 256"/>
              <a:gd name="T3" fmla="*/ 98 h 197"/>
              <a:gd name="T4" fmla="*/ 164 w 256"/>
              <a:gd name="T5" fmla="*/ 196 h 197"/>
              <a:gd name="T6" fmla="*/ 255 w 256"/>
              <a:gd name="T7" fmla="*/ 98 h 197"/>
              <a:gd name="T8" fmla="*/ 164 w 256"/>
              <a:gd name="T9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197">
                <a:moveTo>
                  <a:pt x="164" y="0"/>
                </a:moveTo>
                <a:lnTo>
                  <a:pt x="0" y="98"/>
                </a:lnTo>
                <a:lnTo>
                  <a:pt x="164" y="196"/>
                </a:lnTo>
                <a:lnTo>
                  <a:pt x="255" y="98"/>
                </a:lnTo>
                <a:lnTo>
                  <a:pt x="164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7" name="Freeform 46">
            <a:extLst>
              <a:ext uri="{FF2B5EF4-FFF2-40B4-BE49-F238E27FC236}">
                <a16:creationId xmlns:a16="http://schemas.microsoft.com/office/drawing/2014/main" id="{06C44673-28F2-C943-B00D-6A3E7E75C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1614" y="11583600"/>
            <a:ext cx="345265" cy="341914"/>
          </a:xfrm>
          <a:custGeom>
            <a:avLst/>
            <a:gdLst>
              <a:gd name="T0" fmla="*/ 451 w 452"/>
              <a:gd name="T1" fmla="*/ 225 h 451"/>
              <a:gd name="T2" fmla="*/ 451 w 452"/>
              <a:gd name="T3" fmla="*/ 225 h 451"/>
              <a:gd name="T4" fmla="*/ 225 w 452"/>
              <a:gd name="T5" fmla="*/ 450 h 451"/>
              <a:gd name="T6" fmla="*/ 225 w 452"/>
              <a:gd name="T7" fmla="*/ 450 h 451"/>
              <a:gd name="T8" fmla="*/ 0 w 452"/>
              <a:gd name="T9" fmla="*/ 225 h 451"/>
              <a:gd name="T10" fmla="*/ 0 w 452"/>
              <a:gd name="T11" fmla="*/ 225 h 451"/>
              <a:gd name="T12" fmla="*/ 225 w 452"/>
              <a:gd name="T13" fmla="*/ 0 h 451"/>
              <a:gd name="T14" fmla="*/ 225 w 452"/>
              <a:gd name="T15" fmla="*/ 0 h 451"/>
              <a:gd name="T16" fmla="*/ 451 w 452"/>
              <a:gd name="T17" fmla="*/ 225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2" h="451">
                <a:moveTo>
                  <a:pt x="451" y="225"/>
                </a:moveTo>
                <a:lnTo>
                  <a:pt x="451" y="225"/>
                </a:lnTo>
                <a:cubicBezTo>
                  <a:pt x="451" y="349"/>
                  <a:pt x="350" y="450"/>
                  <a:pt x="225" y="450"/>
                </a:cubicBezTo>
                <a:lnTo>
                  <a:pt x="225" y="450"/>
                </a:lnTo>
                <a:cubicBezTo>
                  <a:pt x="101" y="450"/>
                  <a:pt x="0" y="349"/>
                  <a:pt x="0" y="225"/>
                </a:cubicBezTo>
                <a:lnTo>
                  <a:pt x="0" y="225"/>
                </a:lnTo>
                <a:cubicBezTo>
                  <a:pt x="0" y="101"/>
                  <a:pt x="101" y="0"/>
                  <a:pt x="225" y="0"/>
                </a:cubicBezTo>
                <a:lnTo>
                  <a:pt x="225" y="0"/>
                </a:lnTo>
                <a:cubicBezTo>
                  <a:pt x="350" y="0"/>
                  <a:pt x="451" y="101"/>
                  <a:pt x="451" y="225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8" name="Freeform 47">
            <a:extLst>
              <a:ext uri="{FF2B5EF4-FFF2-40B4-BE49-F238E27FC236}">
                <a16:creationId xmlns:a16="http://schemas.microsoft.com/office/drawing/2014/main" id="{94E41B99-EC48-3444-9A65-933DD7C07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3796" y="11674107"/>
            <a:ext cx="160901" cy="160901"/>
          </a:xfrm>
          <a:custGeom>
            <a:avLst/>
            <a:gdLst>
              <a:gd name="T0" fmla="*/ 211 w 212"/>
              <a:gd name="T1" fmla="*/ 105 h 211"/>
              <a:gd name="T2" fmla="*/ 211 w 212"/>
              <a:gd name="T3" fmla="*/ 105 h 211"/>
              <a:gd name="T4" fmla="*/ 105 w 212"/>
              <a:gd name="T5" fmla="*/ 210 h 211"/>
              <a:gd name="T6" fmla="*/ 105 w 212"/>
              <a:gd name="T7" fmla="*/ 210 h 211"/>
              <a:gd name="T8" fmla="*/ 0 w 212"/>
              <a:gd name="T9" fmla="*/ 105 h 211"/>
              <a:gd name="T10" fmla="*/ 0 w 212"/>
              <a:gd name="T11" fmla="*/ 105 h 211"/>
              <a:gd name="T12" fmla="*/ 105 w 212"/>
              <a:gd name="T13" fmla="*/ 0 h 211"/>
              <a:gd name="T14" fmla="*/ 105 w 212"/>
              <a:gd name="T15" fmla="*/ 0 h 211"/>
              <a:gd name="T16" fmla="*/ 211 w 212"/>
              <a:gd name="T17" fmla="*/ 105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2" h="211">
                <a:moveTo>
                  <a:pt x="211" y="105"/>
                </a:moveTo>
                <a:lnTo>
                  <a:pt x="211" y="105"/>
                </a:lnTo>
                <a:cubicBezTo>
                  <a:pt x="211" y="163"/>
                  <a:pt x="164" y="210"/>
                  <a:pt x="105" y="210"/>
                </a:cubicBezTo>
                <a:lnTo>
                  <a:pt x="105" y="210"/>
                </a:lnTo>
                <a:cubicBezTo>
                  <a:pt x="47" y="210"/>
                  <a:pt x="0" y="163"/>
                  <a:pt x="0" y="105"/>
                </a:cubicBezTo>
                <a:lnTo>
                  <a:pt x="0" y="105"/>
                </a:lnTo>
                <a:cubicBezTo>
                  <a:pt x="0" y="47"/>
                  <a:pt x="47" y="0"/>
                  <a:pt x="105" y="0"/>
                </a:cubicBezTo>
                <a:lnTo>
                  <a:pt x="105" y="0"/>
                </a:lnTo>
                <a:cubicBezTo>
                  <a:pt x="164" y="0"/>
                  <a:pt x="211" y="47"/>
                  <a:pt x="211" y="10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9" name="Freeform 48">
            <a:extLst>
              <a:ext uri="{FF2B5EF4-FFF2-40B4-BE49-F238E27FC236}">
                <a16:creationId xmlns:a16="http://schemas.microsoft.com/office/drawing/2014/main" id="{2A7958BD-950F-F140-AF3E-F3FE70957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1614" y="12089766"/>
            <a:ext cx="345265" cy="345267"/>
          </a:xfrm>
          <a:custGeom>
            <a:avLst/>
            <a:gdLst>
              <a:gd name="T0" fmla="*/ 451 w 452"/>
              <a:gd name="T1" fmla="*/ 226 h 452"/>
              <a:gd name="T2" fmla="*/ 451 w 452"/>
              <a:gd name="T3" fmla="*/ 226 h 452"/>
              <a:gd name="T4" fmla="*/ 225 w 452"/>
              <a:gd name="T5" fmla="*/ 451 h 452"/>
              <a:gd name="T6" fmla="*/ 225 w 452"/>
              <a:gd name="T7" fmla="*/ 451 h 452"/>
              <a:gd name="T8" fmla="*/ 0 w 452"/>
              <a:gd name="T9" fmla="*/ 226 h 452"/>
              <a:gd name="T10" fmla="*/ 0 w 452"/>
              <a:gd name="T11" fmla="*/ 226 h 452"/>
              <a:gd name="T12" fmla="*/ 225 w 452"/>
              <a:gd name="T13" fmla="*/ 0 h 452"/>
              <a:gd name="T14" fmla="*/ 225 w 452"/>
              <a:gd name="T15" fmla="*/ 0 h 452"/>
              <a:gd name="T16" fmla="*/ 451 w 452"/>
              <a:gd name="T17" fmla="*/ 22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2" h="452">
                <a:moveTo>
                  <a:pt x="451" y="226"/>
                </a:moveTo>
                <a:lnTo>
                  <a:pt x="451" y="226"/>
                </a:lnTo>
                <a:cubicBezTo>
                  <a:pt x="451" y="350"/>
                  <a:pt x="350" y="451"/>
                  <a:pt x="225" y="451"/>
                </a:cubicBezTo>
                <a:lnTo>
                  <a:pt x="225" y="451"/>
                </a:lnTo>
                <a:cubicBezTo>
                  <a:pt x="101" y="451"/>
                  <a:pt x="0" y="350"/>
                  <a:pt x="0" y="226"/>
                </a:cubicBezTo>
                <a:lnTo>
                  <a:pt x="0" y="226"/>
                </a:lnTo>
                <a:cubicBezTo>
                  <a:pt x="0" y="101"/>
                  <a:pt x="101" y="0"/>
                  <a:pt x="225" y="0"/>
                </a:cubicBezTo>
                <a:lnTo>
                  <a:pt x="225" y="0"/>
                </a:lnTo>
                <a:cubicBezTo>
                  <a:pt x="350" y="0"/>
                  <a:pt x="451" y="101"/>
                  <a:pt x="451" y="226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0" name="Freeform 49">
            <a:extLst>
              <a:ext uri="{FF2B5EF4-FFF2-40B4-BE49-F238E27FC236}">
                <a16:creationId xmlns:a16="http://schemas.microsoft.com/office/drawing/2014/main" id="{11B45E4E-A4DF-2B45-90F4-7A01A640C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3796" y="12181949"/>
            <a:ext cx="160901" cy="160901"/>
          </a:xfrm>
          <a:custGeom>
            <a:avLst/>
            <a:gdLst>
              <a:gd name="T0" fmla="*/ 211 w 212"/>
              <a:gd name="T1" fmla="*/ 105 h 211"/>
              <a:gd name="T2" fmla="*/ 211 w 212"/>
              <a:gd name="T3" fmla="*/ 105 h 211"/>
              <a:gd name="T4" fmla="*/ 105 w 212"/>
              <a:gd name="T5" fmla="*/ 210 h 211"/>
              <a:gd name="T6" fmla="*/ 105 w 212"/>
              <a:gd name="T7" fmla="*/ 210 h 211"/>
              <a:gd name="T8" fmla="*/ 0 w 212"/>
              <a:gd name="T9" fmla="*/ 105 h 211"/>
              <a:gd name="T10" fmla="*/ 0 w 212"/>
              <a:gd name="T11" fmla="*/ 105 h 211"/>
              <a:gd name="T12" fmla="*/ 105 w 212"/>
              <a:gd name="T13" fmla="*/ 0 h 211"/>
              <a:gd name="T14" fmla="*/ 105 w 212"/>
              <a:gd name="T15" fmla="*/ 0 h 211"/>
              <a:gd name="T16" fmla="*/ 211 w 212"/>
              <a:gd name="T17" fmla="*/ 105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2" h="211">
                <a:moveTo>
                  <a:pt x="211" y="105"/>
                </a:moveTo>
                <a:lnTo>
                  <a:pt x="211" y="105"/>
                </a:lnTo>
                <a:cubicBezTo>
                  <a:pt x="211" y="163"/>
                  <a:pt x="164" y="210"/>
                  <a:pt x="105" y="210"/>
                </a:cubicBezTo>
                <a:lnTo>
                  <a:pt x="105" y="210"/>
                </a:lnTo>
                <a:cubicBezTo>
                  <a:pt x="47" y="210"/>
                  <a:pt x="0" y="163"/>
                  <a:pt x="0" y="105"/>
                </a:cubicBezTo>
                <a:lnTo>
                  <a:pt x="0" y="105"/>
                </a:lnTo>
                <a:cubicBezTo>
                  <a:pt x="0" y="47"/>
                  <a:pt x="47" y="0"/>
                  <a:pt x="105" y="0"/>
                </a:cubicBezTo>
                <a:lnTo>
                  <a:pt x="105" y="0"/>
                </a:lnTo>
                <a:cubicBezTo>
                  <a:pt x="164" y="0"/>
                  <a:pt x="211" y="47"/>
                  <a:pt x="211" y="105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3" name="Freeform 52">
            <a:extLst>
              <a:ext uri="{FF2B5EF4-FFF2-40B4-BE49-F238E27FC236}">
                <a16:creationId xmlns:a16="http://schemas.microsoft.com/office/drawing/2014/main" id="{2367CC53-CA32-D846-8C6F-E41D8A0A2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7121" y="6977967"/>
            <a:ext cx="3519704" cy="5973440"/>
          </a:xfrm>
          <a:custGeom>
            <a:avLst/>
            <a:gdLst>
              <a:gd name="T0" fmla="*/ 4629 w 4630"/>
              <a:gd name="T1" fmla="*/ 7859 h 7860"/>
              <a:gd name="T2" fmla="*/ 0 w 4630"/>
              <a:gd name="T3" fmla="*/ 7859 h 7860"/>
              <a:gd name="T4" fmla="*/ 0 w 4630"/>
              <a:gd name="T5" fmla="*/ 0 h 7860"/>
              <a:gd name="T6" fmla="*/ 4629 w 4630"/>
              <a:gd name="T7" fmla="*/ 0 h 7860"/>
              <a:gd name="T8" fmla="*/ 4629 w 4630"/>
              <a:gd name="T9" fmla="*/ 7859 h 7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30" h="7860">
                <a:moveTo>
                  <a:pt x="4629" y="7859"/>
                </a:moveTo>
                <a:lnTo>
                  <a:pt x="0" y="7859"/>
                </a:lnTo>
                <a:lnTo>
                  <a:pt x="0" y="0"/>
                </a:lnTo>
                <a:lnTo>
                  <a:pt x="4629" y="0"/>
                </a:lnTo>
                <a:lnTo>
                  <a:pt x="4629" y="7859"/>
                </a:ln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4" name="Freeform 53">
            <a:extLst>
              <a:ext uri="{FF2B5EF4-FFF2-40B4-BE49-F238E27FC236}">
                <a16:creationId xmlns:a16="http://schemas.microsoft.com/office/drawing/2014/main" id="{4F0E34B6-803E-7844-B7A5-C510CC7DB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7121" y="6977965"/>
            <a:ext cx="3519704" cy="851344"/>
          </a:xfrm>
          <a:custGeom>
            <a:avLst/>
            <a:gdLst>
              <a:gd name="T0" fmla="*/ 4629 w 4630"/>
              <a:gd name="T1" fmla="*/ 602 h 603"/>
              <a:gd name="T2" fmla="*/ 0 w 4630"/>
              <a:gd name="T3" fmla="*/ 602 h 603"/>
              <a:gd name="T4" fmla="*/ 0 w 4630"/>
              <a:gd name="T5" fmla="*/ 0 h 603"/>
              <a:gd name="T6" fmla="*/ 4629 w 4630"/>
              <a:gd name="T7" fmla="*/ 0 h 603"/>
              <a:gd name="T8" fmla="*/ 4629 w 4630"/>
              <a:gd name="T9" fmla="*/ 602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30" h="603">
                <a:moveTo>
                  <a:pt x="4629" y="602"/>
                </a:moveTo>
                <a:lnTo>
                  <a:pt x="0" y="602"/>
                </a:lnTo>
                <a:lnTo>
                  <a:pt x="0" y="0"/>
                </a:lnTo>
                <a:lnTo>
                  <a:pt x="4629" y="0"/>
                </a:lnTo>
                <a:lnTo>
                  <a:pt x="4629" y="602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7" name="Line 54">
            <a:extLst>
              <a:ext uri="{FF2B5EF4-FFF2-40B4-BE49-F238E27FC236}">
                <a16:creationId xmlns:a16="http://schemas.microsoft.com/office/drawing/2014/main" id="{1FFB8A18-CB5F-B841-9078-5C13DE955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85176" y="7348326"/>
            <a:ext cx="16090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08" name="Line 55">
            <a:extLst>
              <a:ext uri="{FF2B5EF4-FFF2-40B4-BE49-F238E27FC236}">
                <a16:creationId xmlns:a16="http://schemas.microsoft.com/office/drawing/2014/main" id="{E024CF36-B77F-D644-93C0-945D4C82B9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85176" y="7403637"/>
            <a:ext cx="16090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09" name="Line 56">
            <a:extLst>
              <a:ext uri="{FF2B5EF4-FFF2-40B4-BE49-F238E27FC236}">
                <a16:creationId xmlns:a16="http://schemas.microsoft.com/office/drawing/2014/main" id="{0DF8C5AC-49CF-2D43-B566-0B93F7B2C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85176" y="7458948"/>
            <a:ext cx="16090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46" name="Freeform 58">
            <a:extLst>
              <a:ext uri="{FF2B5EF4-FFF2-40B4-BE49-F238E27FC236}">
                <a16:creationId xmlns:a16="http://schemas.microsoft.com/office/drawing/2014/main" id="{DED4ADC3-F034-5549-9FC5-07C392DFF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8414" y="8120881"/>
            <a:ext cx="3057114" cy="2131934"/>
          </a:xfrm>
          <a:custGeom>
            <a:avLst/>
            <a:gdLst>
              <a:gd name="T0" fmla="*/ 3997 w 4022"/>
              <a:gd name="T1" fmla="*/ 2802 h 2803"/>
              <a:gd name="T2" fmla="*/ 24 w 4022"/>
              <a:gd name="T3" fmla="*/ 2802 h 2803"/>
              <a:gd name="T4" fmla="*/ 24 w 4022"/>
              <a:gd name="T5" fmla="*/ 2802 h 2803"/>
              <a:gd name="T6" fmla="*/ 0 w 4022"/>
              <a:gd name="T7" fmla="*/ 2779 h 2803"/>
              <a:gd name="T8" fmla="*/ 0 w 4022"/>
              <a:gd name="T9" fmla="*/ 24 h 2803"/>
              <a:gd name="T10" fmla="*/ 0 w 4022"/>
              <a:gd name="T11" fmla="*/ 24 h 2803"/>
              <a:gd name="T12" fmla="*/ 24 w 4022"/>
              <a:gd name="T13" fmla="*/ 0 h 2803"/>
              <a:gd name="T14" fmla="*/ 3997 w 4022"/>
              <a:gd name="T15" fmla="*/ 0 h 2803"/>
              <a:gd name="T16" fmla="*/ 3997 w 4022"/>
              <a:gd name="T17" fmla="*/ 0 h 2803"/>
              <a:gd name="T18" fmla="*/ 4021 w 4022"/>
              <a:gd name="T19" fmla="*/ 24 h 2803"/>
              <a:gd name="T20" fmla="*/ 4021 w 4022"/>
              <a:gd name="T21" fmla="*/ 2779 h 2803"/>
              <a:gd name="T22" fmla="*/ 4021 w 4022"/>
              <a:gd name="T23" fmla="*/ 2779 h 2803"/>
              <a:gd name="T24" fmla="*/ 3997 w 4022"/>
              <a:gd name="T25" fmla="*/ 2802 h 2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22" h="2803">
                <a:moveTo>
                  <a:pt x="3997" y="2802"/>
                </a:moveTo>
                <a:lnTo>
                  <a:pt x="24" y="2802"/>
                </a:lnTo>
                <a:lnTo>
                  <a:pt x="24" y="2802"/>
                </a:lnTo>
                <a:cubicBezTo>
                  <a:pt x="11" y="2802"/>
                  <a:pt x="0" y="2792"/>
                  <a:pt x="0" y="2779"/>
                </a:cubicBezTo>
                <a:lnTo>
                  <a:pt x="0" y="24"/>
                </a:lnTo>
                <a:lnTo>
                  <a:pt x="0" y="24"/>
                </a:lnTo>
                <a:cubicBezTo>
                  <a:pt x="0" y="11"/>
                  <a:pt x="11" y="0"/>
                  <a:pt x="24" y="0"/>
                </a:cubicBezTo>
                <a:lnTo>
                  <a:pt x="3997" y="0"/>
                </a:lnTo>
                <a:lnTo>
                  <a:pt x="3997" y="0"/>
                </a:lnTo>
                <a:cubicBezTo>
                  <a:pt x="4010" y="0"/>
                  <a:pt x="4021" y="11"/>
                  <a:pt x="4021" y="24"/>
                </a:cubicBezTo>
                <a:lnTo>
                  <a:pt x="4021" y="2779"/>
                </a:lnTo>
                <a:lnTo>
                  <a:pt x="4021" y="2779"/>
                </a:lnTo>
                <a:cubicBezTo>
                  <a:pt x="4021" y="2792"/>
                  <a:pt x="4010" y="2802"/>
                  <a:pt x="3997" y="280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7" name="Freeform 59">
            <a:extLst>
              <a:ext uri="{FF2B5EF4-FFF2-40B4-BE49-F238E27FC236}">
                <a16:creationId xmlns:a16="http://schemas.microsoft.com/office/drawing/2014/main" id="{C5162A85-D5B9-C344-AE23-16EC98F79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8414" y="10403662"/>
            <a:ext cx="1464868" cy="2282778"/>
          </a:xfrm>
          <a:custGeom>
            <a:avLst/>
            <a:gdLst>
              <a:gd name="T0" fmla="*/ 1900 w 1926"/>
              <a:gd name="T1" fmla="*/ 3003 h 3004"/>
              <a:gd name="T2" fmla="*/ 25 w 1926"/>
              <a:gd name="T3" fmla="*/ 3003 h 3004"/>
              <a:gd name="T4" fmla="*/ 25 w 1926"/>
              <a:gd name="T5" fmla="*/ 3003 h 3004"/>
              <a:gd name="T6" fmla="*/ 0 w 1926"/>
              <a:gd name="T7" fmla="*/ 2978 h 3004"/>
              <a:gd name="T8" fmla="*/ 0 w 1926"/>
              <a:gd name="T9" fmla="*/ 24 h 3004"/>
              <a:gd name="T10" fmla="*/ 0 w 1926"/>
              <a:gd name="T11" fmla="*/ 24 h 3004"/>
              <a:gd name="T12" fmla="*/ 25 w 1926"/>
              <a:gd name="T13" fmla="*/ 0 h 3004"/>
              <a:gd name="T14" fmla="*/ 1900 w 1926"/>
              <a:gd name="T15" fmla="*/ 0 h 3004"/>
              <a:gd name="T16" fmla="*/ 1900 w 1926"/>
              <a:gd name="T17" fmla="*/ 0 h 3004"/>
              <a:gd name="T18" fmla="*/ 1925 w 1926"/>
              <a:gd name="T19" fmla="*/ 24 h 3004"/>
              <a:gd name="T20" fmla="*/ 1925 w 1926"/>
              <a:gd name="T21" fmla="*/ 2978 h 3004"/>
              <a:gd name="T22" fmla="*/ 1925 w 1926"/>
              <a:gd name="T23" fmla="*/ 2978 h 3004"/>
              <a:gd name="T24" fmla="*/ 1900 w 1926"/>
              <a:gd name="T25" fmla="*/ 3003 h 3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26" h="3004">
                <a:moveTo>
                  <a:pt x="1900" y="3003"/>
                </a:moveTo>
                <a:lnTo>
                  <a:pt x="25" y="3003"/>
                </a:lnTo>
                <a:lnTo>
                  <a:pt x="25" y="3003"/>
                </a:lnTo>
                <a:cubicBezTo>
                  <a:pt x="12" y="3003"/>
                  <a:pt x="0" y="2992"/>
                  <a:pt x="0" y="2978"/>
                </a:cubicBezTo>
                <a:lnTo>
                  <a:pt x="0" y="24"/>
                </a:lnTo>
                <a:lnTo>
                  <a:pt x="0" y="24"/>
                </a:lnTo>
                <a:cubicBezTo>
                  <a:pt x="0" y="11"/>
                  <a:pt x="12" y="0"/>
                  <a:pt x="25" y="0"/>
                </a:cubicBezTo>
                <a:lnTo>
                  <a:pt x="1900" y="0"/>
                </a:lnTo>
                <a:lnTo>
                  <a:pt x="1900" y="0"/>
                </a:lnTo>
                <a:cubicBezTo>
                  <a:pt x="1914" y="0"/>
                  <a:pt x="1925" y="11"/>
                  <a:pt x="1925" y="24"/>
                </a:cubicBezTo>
                <a:lnTo>
                  <a:pt x="1925" y="2978"/>
                </a:lnTo>
                <a:lnTo>
                  <a:pt x="1925" y="2978"/>
                </a:lnTo>
                <a:cubicBezTo>
                  <a:pt x="1925" y="2992"/>
                  <a:pt x="1914" y="3003"/>
                  <a:pt x="1900" y="300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8" name="Freeform 60">
            <a:extLst>
              <a:ext uri="{FF2B5EF4-FFF2-40B4-BE49-F238E27FC236}">
                <a16:creationId xmlns:a16="http://schemas.microsoft.com/office/drawing/2014/main" id="{E1F3DD83-6C5B-7244-A64F-D24D35408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0663" y="10403662"/>
            <a:ext cx="1464866" cy="2282778"/>
          </a:xfrm>
          <a:custGeom>
            <a:avLst/>
            <a:gdLst>
              <a:gd name="T0" fmla="*/ 1900 w 1926"/>
              <a:gd name="T1" fmla="*/ 3003 h 3004"/>
              <a:gd name="T2" fmla="*/ 25 w 1926"/>
              <a:gd name="T3" fmla="*/ 3003 h 3004"/>
              <a:gd name="T4" fmla="*/ 25 w 1926"/>
              <a:gd name="T5" fmla="*/ 3003 h 3004"/>
              <a:gd name="T6" fmla="*/ 0 w 1926"/>
              <a:gd name="T7" fmla="*/ 2978 h 3004"/>
              <a:gd name="T8" fmla="*/ 0 w 1926"/>
              <a:gd name="T9" fmla="*/ 24 h 3004"/>
              <a:gd name="T10" fmla="*/ 0 w 1926"/>
              <a:gd name="T11" fmla="*/ 24 h 3004"/>
              <a:gd name="T12" fmla="*/ 25 w 1926"/>
              <a:gd name="T13" fmla="*/ 0 h 3004"/>
              <a:gd name="T14" fmla="*/ 1900 w 1926"/>
              <a:gd name="T15" fmla="*/ 0 h 3004"/>
              <a:gd name="T16" fmla="*/ 1900 w 1926"/>
              <a:gd name="T17" fmla="*/ 0 h 3004"/>
              <a:gd name="T18" fmla="*/ 1925 w 1926"/>
              <a:gd name="T19" fmla="*/ 24 h 3004"/>
              <a:gd name="T20" fmla="*/ 1925 w 1926"/>
              <a:gd name="T21" fmla="*/ 2978 h 3004"/>
              <a:gd name="T22" fmla="*/ 1925 w 1926"/>
              <a:gd name="T23" fmla="*/ 2978 h 3004"/>
              <a:gd name="T24" fmla="*/ 1900 w 1926"/>
              <a:gd name="T25" fmla="*/ 3003 h 3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26" h="3004">
                <a:moveTo>
                  <a:pt x="1900" y="3003"/>
                </a:moveTo>
                <a:lnTo>
                  <a:pt x="25" y="3003"/>
                </a:lnTo>
                <a:lnTo>
                  <a:pt x="25" y="3003"/>
                </a:lnTo>
                <a:cubicBezTo>
                  <a:pt x="11" y="3003"/>
                  <a:pt x="0" y="2992"/>
                  <a:pt x="0" y="2978"/>
                </a:cubicBezTo>
                <a:lnTo>
                  <a:pt x="0" y="24"/>
                </a:lnTo>
                <a:lnTo>
                  <a:pt x="0" y="24"/>
                </a:lnTo>
                <a:cubicBezTo>
                  <a:pt x="0" y="11"/>
                  <a:pt x="11" y="0"/>
                  <a:pt x="25" y="0"/>
                </a:cubicBezTo>
                <a:lnTo>
                  <a:pt x="1900" y="0"/>
                </a:lnTo>
                <a:lnTo>
                  <a:pt x="1900" y="0"/>
                </a:lnTo>
                <a:cubicBezTo>
                  <a:pt x="1913" y="0"/>
                  <a:pt x="1925" y="11"/>
                  <a:pt x="1925" y="24"/>
                </a:cubicBezTo>
                <a:lnTo>
                  <a:pt x="1925" y="2978"/>
                </a:lnTo>
                <a:lnTo>
                  <a:pt x="1925" y="2978"/>
                </a:lnTo>
                <a:cubicBezTo>
                  <a:pt x="1925" y="2992"/>
                  <a:pt x="1913" y="3003"/>
                  <a:pt x="1900" y="300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0" name="Freeform 72">
            <a:extLst>
              <a:ext uri="{FF2B5EF4-FFF2-40B4-BE49-F238E27FC236}">
                <a16:creationId xmlns:a16="http://schemas.microsoft.com/office/drawing/2014/main" id="{A53953C8-98DE-D542-904A-7F177C2D3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6753" y="10794974"/>
            <a:ext cx="864841" cy="864841"/>
          </a:xfrm>
          <a:custGeom>
            <a:avLst/>
            <a:gdLst>
              <a:gd name="T0" fmla="*/ 1138 w 1139"/>
              <a:gd name="T1" fmla="*/ 569 h 1138"/>
              <a:gd name="T2" fmla="*/ 1138 w 1139"/>
              <a:gd name="T3" fmla="*/ 569 h 1138"/>
              <a:gd name="T4" fmla="*/ 568 w 1139"/>
              <a:gd name="T5" fmla="*/ 1137 h 1138"/>
              <a:gd name="T6" fmla="*/ 568 w 1139"/>
              <a:gd name="T7" fmla="*/ 1137 h 1138"/>
              <a:gd name="T8" fmla="*/ 0 w 1139"/>
              <a:gd name="T9" fmla="*/ 569 h 1138"/>
              <a:gd name="T10" fmla="*/ 0 w 1139"/>
              <a:gd name="T11" fmla="*/ 569 h 1138"/>
              <a:gd name="T12" fmla="*/ 568 w 1139"/>
              <a:gd name="T13" fmla="*/ 0 h 1138"/>
              <a:gd name="T14" fmla="*/ 568 w 1139"/>
              <a:gd name="T15" fmla="*/ 0 h 1138"/>
              <a:gd name="T16" fmla="*/ 1138 w 1139"/>
              <a:gd name="T17" fmla="*/ 569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9" h="1138">
                <a:moveTo>
                  <a:pt x="1138" y="569"/>
                </a:moveTo>
                <a:lnTo>
                  <a:pt x="1138" y="569"/>
                </a:lnTo>
                <a:cubicBezTo>
                  <a:pt x="1138" y="883"/>
                  <a:pt x="883" y="1137"/>
                  <a:pt x="568" y="1137"/>
                </a:cubicBezTo>
                <a:lnTo>
                  <a:pt x="568" y="1137"/>
                </a:lnTo>
                <a:cubicBezTo>
                  <a:pt x="255" y="1137"/>
                  <a:pt x="0" y="883"/>
                  <a:pt x="0" y="569"/>
                </a:cubicBezTo>
                <a:lnTo>
                  <a:pt x="0" y="569"/>
                </a:lnTo>
                <a:cubicBezTo>
                  <a:pt x="0" y="254"/>
                  <a:pt x="255" y="0"/>
                  <a:pt x="568" y="0"/>
                </a:cubicBezTo>
                <a:lnTo>
                  <a:pt x="568" y="0"/>
                </a:lnTo>
                <a:cubicBezTo>
                  <a:pt x="883" y="0"/>
                  <a:pt x="1138" y="254"/>
                  <a:pt x="1138" y="569"/>
                </a:cubicBezTo>
              </a:path>
            </a:pathLst>
          </a:custGeom>
          <a:noFill/>
          <a:ln w="38100" cap="flat">
            <a:solidFill>
              <a:schemeClr val="accent6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1" name="Freeform 73">
            <a:extLst>
              <a:ext uri="{FF2B5EF4-FFF2-40B4-BE49-F238E27FC236}">
                <a16:creationId xmlns:a16="http://schemas.microsoft.com/office/drawing/2014/main" id="{60BA4DC1-7095-724A-93F6-2FFED6880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6752" y="10794974"/>
            <a:ext cx="864840" cy="876141"/>
          </a:xfrm>
          <a:prstGeom prst="arc">
            <a:avLst>
              <a:gd name="adj1" fmla="val 2142973"/>
              <a:gd name="adj2" fmla="val 16419804"/>
            </a:avLst>
          </a:prstGeom>
          <a:noFill/>
          <a:ln w="63500" cap="rnd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62" name="Freeform 74">
            <a:extLst>
              <a:ext uri="{FF2B5EF4-FFF2-40B4-BE49-F238E27FC236}">
                <a16:creationId xmlns:a16="http://schemas.microsoft.com/office/drawing/2014/main" id="{8A4B3346-0E74-FC40-9851-F76156858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58999" y="10794974"/>
            <a:ext cx="864841" cy="864841"/>
          </a:xfrm>
          <a:custGeom>
            <a:avLst/>
            <a:gdLst>
              <a:gd name="T0" fmla="*/ 1138 w 1139"/>
              <a:gd name="T1" fmla="*/ 569 h 1138"/>
              <a:gd name="T2" fmla="*/ 1138 w 1139"/>
              <a:gd name="T3" fmla="*/ 569 h 1138"/>
              <a:gd name="T4" fmla="*/ 570 w 1139"/>
              <a:gd name="T5" fmla="*/ 1137 h 1138"/>
              <a:gd name="T6" fmla="*/ 570 w 1139"/>
              <a:gd name="T7" fmla="*/ 1137 h 1138"/>
              <a:gd name="T8" fmla="*/ 0 w 1139"/>
              <a:gd name="T9" fmla="*/ 569 h 1138"/>
              <a:gd name="T10" fmla="*/ 0 w 1139"/>
              <a:gd name="T11" fmla="*/ 569 h 1138"/>
              <a:gd name="T12" fmla="*/ 570 w 1139"/>
              <a:gd name="T13" fmla="*/ 0 h 1138"/>
              <a:gd name="T14" fmla="*/ 570 w 1139"/>
              <a:gd name="T15" fmla="*/ 0 h 1138"/>
              <a:gd name="T16" fmla="*/ 1138 w 1139"/>
              <a:gd name="T17" fmla="*/ 569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9" h="1138">
                <a:moveTo>
                  <a:pt x="1138" y="569"/>
                </a:moveTo>
                <a:lnTo>
                  <a:pt x="1138" y="569"/>
                </a:lnTo>
                <a:cubicBezTo>
                  <a:pt x="1138" y="883"/>
                  <a:pt x="883" y="1137"/>
                  <a:pt x="570" y="1137"/>
                </a:cubicBezTo>
                <a:lnTo>
                  <a:pt x="570" y="1137"/>
                </a:lnTo>
                <a:cubicBezTo>
                  <a:pt x="255" y="1137"/>
                  <a:pt x="0" y="883"/>
                  <a:pt x="0" y="569"/>
                </a:cubicBezTo>
                <a:lnTo>
                  <a:pt x="0" y="569"/>
                </a:lnTo>
                <a:cubicBezTo>
                  <a:pt x="0" y="254"/>
                  <a:pt x="255" y="0"/>
                  <a:pt x="570" y="0"/>
                </a:cubicBezTo>
                <a:lnTo>
                  <a:pt x="570" y="0"/>
                </a:lnTo>
                <a:cubicBezTo>
                  <a:pt x="883" y="0"/>
                  <a:pt x="1138" y="254"/>
                  <a:pt x="1138" y="569"/>
                </a:cubicBezTo>
              </a:path>
            </a:pathLst>
          </a:custGeom>
          <a:noFill/>
          <a:ln w="38100" cap="flat">
            <a:solidFill>
              <a:schemeClr val="accent6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3" name="Freeform 75">
            <a:extLst>
              <a:ext uri="{FF2B5EF4-FFF2-40B4-BE49-F238E27FC236}">
                <a16:creationId xmlns:a16="http://schemas.microsoft.com/office/drawing/2014/main" id="{144F89C3-CE72-544E-BF5F-E263D2C28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58998" y="10794973"/>
            <a:ext cx="881244" cy="876142"/>
          </a:xfrm>
          <a:prstGeom prst="arc">
            <a:avLst>
              <a:gd name="adj1" fmla="val 8034337"/>
              <a:gd name="adj2" fmla="val 16247304"/>
            </a:avLst>
          </a:prstGeom>
          <a:noFill/>
          <a:ln w="63500" cap="rnd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18F289EF-8294-F84E-BF1B-2FE5C3C52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519" y="800053"/>
            <a:ext cx="6465436" cy="12153948"/>
          </a:xfrm>
          <a:custGeom>
            <a:avLst/>
            <a:gdLst>
              <a:gd name="connsiteX0" fmla="*/ 163726 w 5555449"/>
              <a:gd name="connsiteY0" fmla="*/ 0 h 10443323"/>
              <a:gd name="connsiteX1" fmla="*/ 5465957 w 5555449"/>
              <a:gd name="connsiteY1" fmla="*/ 0 h 10443323"/>
              <a:gd name="connsiteX2" fmla="*/ 5555449 w 5555449"/>
              <a:gd name="connsiteY2" fmla="*/ 88830 h 10443323"/>
              <a:gd name="connsiteX3" fmla="*/ 5555449 w 5555449"/>
              <a:gd name="connsiteY3" fmla="*/ 10354494 h 10443323"/>
              <a:gd name="connsiteX4" fmla="*/ 5465957 w 5555449"/>
              <a:gd name="connsiteY4" fmla="*/ 10443323 h 10443323"/>
              <a:gd name="connsiteX5" fmla="*/ 163726 w 5555449"/>
              <a:gd name="connsiteY5" fmla="*/ 10443323 h 10443323"/>
              <a:gd name="connsiteX6" fmla="*/ 74887 w 5555449"/>
              <a:gd name="connsiteY6" fmla="*/ 10354494 h 10443323"/>
              <a:gd name="connsiteX7" fmla="*/ 74887 w 5555449"/>
              <a:gd name="connsiteY7" fmla="*/ 3683250 h 10443323"/>
              <a:gd name="connsiteX8" fmla="*/ 0 w 5555449"/>
              <a:gd name="connsiteY8" fmla="*/ 3683250 h 10443323"/>
              <a:gd name="connsiteX9" fmla="*/ 0 w 5555449"/>
              <a:gd name="connsiteY9" fmla="*/ 3133767 h 10443323"/>
              <a:gd name="connsiteX10" fmla="*/ 74887 w 5555449"/>
              <a:gd name="connsiteY10" fmla="*/ 3133767 h 10443323"/>
              <a:gd name="connsiteX11" fmla="*/ 74887 w 5555449"/>
              <a:gd name="connsiteY11" fmla="*/ 2856605 h 10443323"/>
              <a:gd name="connsiteX12" fmla="*/ 0 w 5555449"/>
              <a:gd name="connsiteY12" fmla="*/ 2856605 h 10443323"/>
              <a:gd name="connsiteX13" fmla="*/ 0 w 5555449"/>
              <a:gd name="connsiteY13" fmla="*/ 1633129 h 10443323"/>
              <a:gd name="connsiteX14" fmla="*/ 74887 w 5555449"/>
              <a:gd name="connsiteY14" fmla="*/ 1633129 h 10443323"/>
              <a:gd name="connsiteX15" fmla="*/ 74887 w 5555449"/>
              <a:gd name="connsiteY15" fmla="*/ 88830 h 10443323"/>
              <a:gd name="connsiteX16" fmla="*/ 163726 w 5555449"/>
              <a:gd name="connsiteY16" fmla="*/ 0 h 1044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55449" h="10443323">
                <a:moveTo>
                  <a:pt x="163726" y="0"/>
                </a:moveTo>
                <a:lnTo>
                  <a:pt x="5465957" y="0"/>
                </a:lnTo>
                <a:cubicBezTo>
                  <a:pt x="5514949" y="0"/>
                  <a:pt x="5555449" y="39843"/>
                  <a:pt x="5555449" y="88830"/>
                </a:cubicBezTo>
                <a:lnTo>
                  <a:pt x="5555449" y="10354494"/>
                </a:lnTo>
                <a:cubicBezTo>
                  <a:pt x="5555449" y="10403480"/>
                  <a:pt x="5514949" y="10443323"/>
                  <a:pt x="5465957" y="10443323"/>
                </a:cubicBezTo>
                <a:lnTo>
                  <a:pt x="163726" y="10443323"/>
                </a:lnTo>
                <a:cubicBezTo>
                  <a:pt x="114734" y="10443323"/>
                  <a:pt x="74887" y="10403480"/>
                  <a:pt x="74887" y="10354494"/>
                </a:cubicBezTo>
                <a:lnTo>
                  <a:pt x="74887" y="3683250"/>
                </a:lnTo>
                <a:lnTo>
                  <a:pt x="0" y="3683250"/>
                </a:lnTo>
                <a:lnTo>
                  <a:pt x="0" y="3133767"/>
                </a:lnTo>
                <a:lnTo>
                  <a:pt x="74887" y="3133767"/>
                </a:lnTo>
                <a:lnTo>
                  <a:pt x="74887" y="2856605"/>
                </a:lnTo>
                <a:lnTo>
                  <a:pt x="0" y="2856605"/>
                </a:lnTo>
                <a:lnTo>
                  <a:pt x="0" y="1633129"/>
                </a:lnTo>
                <a:lnTo>
                  <a:pt x="74887" y="1633129"/>
                </a:lnTo>
                <a:lnTo>
                  <a:pt x="74887" y="88830"/>
                </a:lnTo>
                <a:cubicBezTo>
                  <a:pt x="74887" y="39843"/>
                  <a:pt x="114734" y="0"/>
                  <a:pt x="1637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65" name="Line 79">
            <a:extLst>
              <a:ext uri="{FF2B5EF4-FFF2-40B4-BE49-F238E27FC236}">
                <a16:creationId xmlns:a16="http://schemas.microsoft.com/office/drawing/2014/main" id="{86F05996-1889-CA44-AA03-EC926C7C36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00748" y="1309570"/>
            <a:ext cx="1605656" cy="0"/>
          </a:xfrm>
          <a:prstGeom prst="line">
            <a:avLst/>
          </a:prstGeom>
          <a:noFill/>
          <a:ln w="63500" cap="rnd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66" name="Freeform 80">
            <a:extLst>
              <a:ext uri="{FF2B5EF4-FFF2-40B4-BE49-F238E27FC236}">
                <a16:creationId xmlns:a16="http://schemas.microsoft.com/office/drawing/2014/main" id="{B673BD56-E752-EF4A-AB66-216AAE982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1265" y="1628017"/>
            <a:ext cx="6184623" cy="10498772"/>
          </a:xfrm>
          <a:custGeom>
            <a:avLst/>
            <a:gdLst>
              <a:gd name="T0" fmla="*/ 8134 w 8135"/>
              <a:gd name="T1" fmla="*/ 13809 h 13810"/>
              <a:gd name="T2" fmla="*/ 0 w 8135"/>
              <a:gd name="T3" fmla="*/ 13809 h 13810"/>
              <a:gd name="T4" fmla="*/ 0 w 8135"/>
              <a:gd name="T5" fmla="*/ 0 h 13810"/>
              <a:gd name="T6" fmla="*/ 8134 w 8135"/>
              <a:gd name="T7" fmla="*/ 0 h 13810"/>
              <a:gd name="T8" fmla="*/ 8134 w 8135"/>
              <a:gd name="T9" fmla="*/ 13809 h 13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35" h="13810">
                <a:moveTo>
                  <a:pt x="8134" y="13809"/>
                </a:moveTo>
                <a:lnTo>
                  <a:pt x="0" y="13809"/>
                </a:lnTo>
                <a:lnTo>
                  <a:pt x="0" y="0"/>
                </a:lnTo>
                <a:lnTo>
                  <a:pt x="8134" y="0"/>
                </a:lnTo>
                <a:lnTo>
                  <a:pt x="8134" y="13809"/>
                </a:ln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7" name="Freeform 81">
            <a:extLst>
              <a:ext uri="{FF2B5EF4-FFF2-40B4-BE49-F238E27FC236}">
                <a16:creationId xmlns:a16="http://schemas.microsoft.com/office/drawing/2014/main" id="{4DAFF996-4A11-9943-9AD5-D3CEBCCCC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1265" y="1628017"/>
            <a:ext cx="6184623" cy="1334103"/>
          </a:xfrm>
          <a:custGeom>
            <a:avLst/>
            <a:gdLst>
              <a:gd name="T0" fmla="*/ 8134 w 8135"/>
              <a:gd name="T1" fmla="*/ 1059 h 1060"/>
              <a:gd name="T2" fmla="*/ 0 w 8135"/>
              <a:gd name="T3" fmla="*/ 1059 h 1060"/>
              <a:gd name="T4" fmla="*/ 0 w 8135"/>
              <a:gd name="T5" fmla="*/ 0 h 1060"/>
              <a:gd name="T6" fmla="*/ 8134 w 8135"/>
              <a:gd name="T7" fmla="*/ 0 h 1060"/>
              <a:gd name="T8" fmla="*/ 8134 w 8135"/>
              <a:gd name="T9" fmla="*/ 1059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35" h="1060">
                <a:moveTo>
                  <a:pt x="8134" y="1059"/>
                </a:moveTo>
                <a:lnTo>
                  <a:pt x="0" y="1059"/>
                </a:lnTo>
                <a:lnTo>
                  <a:pt x="0" y="0"/>
                </a:lnTo>
                <a:lnTo>
                  <a:pt x="8134" y="0"/>
                </a:lnTo>
                <a:lnTo>
                  <a:pt x="8134" y="1059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4" name="Line 82">
            <a:extLst>
              <a:ext uri="{FF2B5EF4-FFF2-40B4-BE49-F238E27FC236}">
                <a16:creationId xmlns:a16="http://schemas.microsoft.com/office/drawing/2014/main" id="{883A4ED5-EE4C-5C4F-880D-EDA2A9B03F8D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7248" y="2199535"/>
            <a:ext cx="281576" cy="0"/>
          </a:xfrm>
          <a:prstGeom prst="line">
            <a:avLst/>
          </a:prstGeom>
          <a:noFill/>
          <a:ln w="3810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05" name="Line 83">
            <a:extLst>
              <a:ext uri="{FF2B5EF4-FFF2-40B4-BE49-F238E27FC236}">
                <a16:creationId xmlns:a16="http://schemas.microsoft.com/office/drawing/2014/main" id="{6BE09ADE-9976-C844-806E-6928A50657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7248" y="2296744"/>
            <a:ext cx="281576" cy="0"/>
          </a:xfrm>
          <a:prstGeom prst="line">
            <a:avLst/>
          </a:prstGeom>
          <a:noFill/>
          <a:ln w="3810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06" name="Line 84">
            <a:extLst>
              <a:ext uri="{FF2B5EF4-FFF2-40B4-BE49-F238E27FC236}">
                <a16:creationId xmlns:a16="http://schemas.microsoft.com/office/drawing/2014/main" id="{10C674FD-1C34-E34E-BF65-E9C6C8008CFD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7248" y="2390602"/>
            <a:ext cx="281576" cy="0"/>
          </a:xfrm>
          <a:prstGeom prst="line">
            <a:avLst/>
          </a:prstGeom>
          <a:noFill/>
          <a:ln w="3810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69" name="Freeform 86">
            <a:extLst>
              <a:ext uri="{FF2B5EF4-FFF2-40B4-BE49-F238E27FC236}">
                <a16:creationId xmlns:a16="http://schemas.microsoft.com/office/drawing/2014/main" id="{8A56DC46-AC22-EC49-A643-BCC9FD3C3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6870" y="3638346"/>
            <a:ext cx="5373413" cy="3744293"/>
          </a:xfrm>
          <a:custGeom>
            <a:avLst/>
            <a:gdLst>
              <a:gd name="T0" fmla="*/ 7025 w 7067"/>
              <a:gd name="T1" fmla="*/ 4925 h 4926"/>
              <a:gd name="T2" fmla="*/ 41 w 7067"/>
              <a:gd name="T3" fmla="*/ 4925 h 4926"/>
              <a:gd name="T4" fmla="*/ 41 w 7067"/>
              <a:gd name="T5" fmla="*/ 4925 h 4926"/>
              <a:gd name="T6" fmla="*/ 0 w 7067"/>
              <a:gd name="T7" fmla="*/ 4884 h 4926"/>
              <a:gd name="T8" fmla="*/ 0 w 7067"/>
              <a:gd name="T9" fmla="*/ 41 h 4926"/>
              <a:gd name="T10" fmla="*/ 0 w 7067"/>
              <a:gd name="T11" fmla="*/ 41 h 4926"/>
              <a:gd name="T12" fmla="*/ 41 w 7067"/>
              <a:gd name="T13" fmla="*/ 0 h 4926"/>
              <a:gd name="T14" fmla="*/ 7025 w 7067"/>
              <a:gd name="T15" fmla="*/ 0 h 4926"/>
              <a:gd name="T16" fmla="*/ 7025 w 7067"/>
              <a:gd name="T17" fmla="*/ 0 h 4926"/>
              <a:gd name="T18" fmla="*/ 7066 w 7067"/>
              <a:gd name="T19" fmla="*/ 41 h 4926"/>
              <a:gd name="T20" fmla="*/ 7066 w 7067"/>
              <a:gd name="T21" fmla="*/ 4884 h 4926"/>
              <a:gd name="T22" fmla="*/ 7066 w 7067"/>
              <a:gd name="T23" fmla="*/ 4884 h 4926"/>
              <a:gd name="T24" fmla="*/ 7025 w 7067"/>
              <a:gd name="T25" fmla="*/ 4925 h 4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67" h="4926">
                <a:moveTo>
                  <a:pt x="7025" y="4925"/>
                </a:moveTo>
                <a:lnTo>
                  <a:pt x="41" y="4925"/>
                </a:lnTo>
                <a:lnTo>
                  <a:pt x="41" y="4925"/>
                </a:lnTo>
                <a:cubicBezTo>
                  <a:pt x="19" y="4925"/>
                  <a:pt x="0" y="4907"/>
                  <a:pt x="0" y="4884"/>
                </a:cubicBezTo>
                <a:lnTo>
                  <a:pt x="0" y="41"/>
                </a:lnTo>
                <a:lnTo>
                  <a:pt x="0" y="41"/>
                </a:lnTo>
                <a:cubicBezTo>
                  <a:pt x="0" y="18"/>
                  <a:pt x="19" y="0"/>
                  <a:pt x="41" y="0"/>
                </a:cubicBezTo>
                <a:lnTo>
                  <a:pt x="7025" y="0"/>
                </a:lnTo>
                <a:lnTo>
                  <a:pt x="7025" y="0"/>
                </a:lnTo>
                <a:cubicBezTo>
                  <a:pt x="7047" y="0"/>
                  <a:pt x="7066" y="18"/>
                  <a:pt x="7066" y="41"/>
                </a:cubicBezTo>
                <a:lnTo>
                  <a:pt x="7066" y="4884"/>
                </a:lnTo>
                <a:lnTo>
                  <a:pt x="7066" y="4884"/>
                </a:lnTo>
                <a:cubicBezTo>
                  <a:pt x="7066" y="4907"/>
                  <a:pt x="7047" y="4925"/>
                  <a:pt x="7025" y="4925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0" name="Freeform 87">
            <a:extLst>
              <a:ext uri="{FF2B5EF4-FFF2-40B4-BE49-F238E27FC236}">
                <a16:creationId xmlns:a16="http://schemas.microsoft.com/office/drawing/2014/main" id="{94DDB0AD-C363-0B49-A24A-CFB49300B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6870" y="7714497"/>
            <a:ext cx="5373413" cy="3744293"/>
          </a:xfrm>
          <a:custGeom>
            <a:avLst/>
            <a:gdLst>
              <a:gd name="T0" fmla="*/ 7025 w 7067"/>
              <a:gd name="T1" fmla="*/ 4925 h 4926"/>
              <a:gd name="T2" fmla="*/ 41 w 7067"/>
              <a:gd name="T3" fmla="*/ 4925 h 4926"/>
              <a:gd name="T4" fmla="*/ 41 w 7067"/>
              <a:gd name="T5" fmla="*/ 4925 h 4926"/>
              <a:gd name="T6" fmla="*/ 0 w 7067"/>
              <a:gd name="T7" fmla="*/ 4884 h 4926"/>
              <a:gd name="T8" fmla="*/ 0 w 7067"/>
              <a:gd name="T9" fmla="*/ 41 h 4926"/>
              <a:gd name="T10" fmla="*/ 0 w 7067"/>
              <a:gd name="T11" fmla="*/ 41 h 4926"/>
              <a:gd name="T12" fmla="*/ 41 w 7067"/>
              <a:gd name="T13" fmla="*/ 0 h 4926"/>
              <a:gd name="T14" fmla="*/ 7025 w 7067"/>
              <a:gd name="T15" fmla="*/ 0 h 4926"/>
              <a:gd name="T16" fmla="*/ 7025 w 7067"/>
              <a:gd name="T17" fmla="*/ 0 h 4926"/>
              <a:gd name="T18" fmla="*/ 7066 w 7067"/>
              <a:gd name="T19" fmla="*/ 41 h 4926"/>
              <a:gd name="T20" fmla="*/ 7066 w 7067"/>
              <a:gd name="T21" fmla="*/ 4884 h 4926"/>
              <a:gd name="T22" fmla="*/ 7066 w 7067"/>
              <a:gd name="T23" fmla="*/ 4884 h 4926"/>
              <a:gd name="T24" fmla="*/ 7025 w 7067"/>
              <a:gd name="T25" fmla="*/ 4925 h 4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67" h="4926">
                <a:moveTo>
                  <a:pt x="7025" y="4925"/>
                </a:moveTo>
                <a:lnTo>
                  <a:pt x="41" y="4925"/>
                </a:lnTo>
                <a:lnTo>
                  <a:pt x="41" y="4925"/>
                </a:lnTo>
                <a:cubicBezTo>
                  <a:pt x="19" y="4925"/>
                  <a:pt x="0" y="4906"/>
                  <a:pt x="0" y="4884"/>
                </a:cubicBezTo>
                <a:lnTo>
                  <a:pt x="0" y="41"/>
                </a:lnTo>
                <a:lnTo>
                  <a:pt x="0" y="41"/>
                </a:lnTo>
                <a:cubicBezTo>
                  <a:pt x="0" y="18"/>
                  <a:pt x="19" y="0"/>
                  <a:pt x="41" y="0"/>
                </a:cubicBezTo>
                <a:lnTo>
                  <a:pt x="7025" y="0"/>
                </a:lnTo>
                <a:lnTo>
                  <a:pt x="7025" y="0"/>
                </a:lnTo>
                <a:cubicBezTo>
                  <a:pt x="7047" y="0"/>
                  <a:pt x="7066" y="18"/>
                  <a:pt x="7066" y="41"/>
                </a:cubicBezTo>
                <a:lnTo>
                  <a:pt x="7066" y="4884"/>
                </a:lnTo>
                <a:lnTo>
                  <a:pt x="7066" y="4884"/>
                </a:lnTo>
                <a:cubicBezTo>
                  <a:pt x="7066" y="4906"/>
                  <a:pt x="7047" y="4925"/>
                  <a:pt x="7025" y="4925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A361810A-5A84-6F47-91DF-2B78FD547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3087" y="3933329"/>
            <a:ext cx="371322" cy="79684"/>
          </a:xfrm>
          <a:custGeom>
            <a:avLst/>
            <a:gdLst>
              <a:gd name="connsiteX0" fmla="*/ 284496 w 319060"/>
              <a:gd name="connsiteY0" fmla="*/ 0 h 68469"/>
              <a:gd name="connsiteX1" fmla="*/ 319060 w 319060"/>
              <a:gd name="connsiteY1" fmla="*/ 34234 h 68469"/>
              <a:gd name="connsiteX2" fmla="*/ 284496 w 319060"/>
              <a:gd name="connsiteY2" fmla="*/ 68469 h 68469"/>
              <a:gd name="connsiteX3" fmla="*/ 250585 w 319060"/>
              <a:gd name="connsiteY3" fmla="*/ 34234 h 68469"/>
              <a:gd name="connsiteX4" fmla="*/ 284496 w 319060"/>
              <a:gd name="connsiteY4" fmla="*/ 0 h 68469"/>
              <a:gd name="connsiteX5" fmla="*/ 158416 w 319060"/>
              <a:gd name="connsiteY5" fmla="*/ 0 h 68469"/>
              <a:gd name="connsiteX6" fmla="*/ 192327 w 319060"/>
              <a:gd name="connsiteY6" fmla="*/ 34234 h 68469"/>
              <a:gd name="connsiteX7" fmla="*/ 158416 w 319060"/>
              <a:gd name="connsiteY7" fmla="*/ 68469 h 68469"/>
              <a:gd name="connsiteX8" fmla="*/ 123852 w 319060"/>
              <a:gd name="connsiteY8" fmla="*/ 34234 h 68469"/>
              <a:gd name="connsiteX9" fmla="*/ 158416 w 319060"/>
              <a:gd name="connsiteY9" fmla="*/ 0 h 68469"/>
              <a:gd name="connsiteX10" fmla="*/ 34234 w 319060"/>
              <a:gd name="connsiteY10" fmla="*/ 0 h 68469"/>
              <a:gd name="connsiteX11" fmla="*/ 68469 w 319060"/>
              <a:gd name="connsiteY11" fmla="*/ 34234 h 68469"/>
              <a:gd name="connsiteX12" fmla="*/ 34234 w 319060"/>
              <a:gd name="connsiteY12" fmla="*/ 68469 h 68469"/>
              <a:gd name="connsiteX13" fmla="*/ 0 w 319060"/>
              <a:gd name="connsiteY13" fmla="*/ 34234 h 68469"/>
              <a:gd name="connsiteX14" fmla="*/ 34234 w 319060"/>
              <a:gd name="connsiteY14" fmla="*/ 0 h 6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9060" h="68469">
                <a:moveTo>
                  <a:pt x="284496" y="0"/>
                </a:moveTo>
                <a:cubicBezTo>
                  <a:pt x="303408" y="0"/>
                  <a:pt x="319060" y="15142"/>
                  <a:pt x="319060" y="34234"/>
                </a:cubicBezTo>
                <a:cubicBezTo>
                  <a:pt x="319060" y="53327"/>
                  <a:pt x="303408" y="68469"/>
                  <a:pt x="284496" y="68469"/>
                </a:cubicBezTo>
                <a:cubicBezTo>
                  <a:pt x="265584" y="68469"/>
                  <a:pt x="250585" y="53327"/>
                  <a:pt x="250585" y="34234"/>
                </a:cubicBezTo>
                <a:cubicBezTo>
                  <a:pt x="250585" y="15142"/>
                  <a:pt x="265584" y="0"/>
                  <a:pt x="284496" y="0"/>
                </a:cubicBezTo>
                <a:close/>
                <a:moveTo>
                  <a:pt x="158416" y="0"/>
                </a:moveTo>
                <a:cubicBezTo>
                  <a:pt x="176675" y="0"/>
                  <a:pt x="192327" y="15142"/>
                  <a:pt x="192327" y="34234"/>
                </a:cubicBezTo>
                <a:cubicBezTo>
                  <a:pt x="192327" y="53327"/>
                  <a:pt x="176675" y="68469"/>
                  <a:pt x="158416" y="68469"/>
                </a:cubicBezTo>
                <a:cubicBezTo>
                  <a:pt x="139503" y="68469"/>
                  <a:pt x="123852" y="53327"/>
                  <a:pt x="123852" y="34234"/>
                </a:cubicBezTo>
                <a:cubicBezTo>
                  <a:pt x="123852" y="15142"/>
                  <a:pt x="139503" y="0"/>
                  <a:pt x="158416" y="0"/>
                </a:cubicBezTo>
                <a:close/>
                <a:moveTo>
                  <a:pt x="34234" y="0"/>
                </a:moveTo>
                <a:cubicBezTo>
                  <a:pt x="53327" y="0"/>
                  <a:pt x="68469" y="15142"/>
                  <a:pt x="68469" y="34234"/>
                </a:cubicBezTo>
                <a:cubicBezTo>
                  <a:pt x="68469" y="53327"/>
                  <a:pt x="53327" y="68469"/>
                  <a:pt x="34234" y="68469"/>
                </a:cubicBezTo>
                <a:cubicBezTo>
                  <a:pt x="15142" y="68469"/>
                  <a:pt x="0" y="53327"/>
                  <a:pt x="0" y="34234"/>
                </a:cubicBezTo>
                <a:cubicBezTo>
                  <a:pt x="0" y="15142"/>
                  <a:pt x="15142" y="0"/>
                  <a:pt x="342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72" name="Freeform 91">
            <a:extLst>
              <a:ext uri="{FF2B5EF4-FFF2-40B4-BE49-F238E27FC236}">
                <a16:creationId xmlns:a16="http://schemas.microsoft.com/office/drawing/2014/main" id="{99D73E72-A44E-9B43-9DDE-0A1596F3A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49" y="5759815"/>
            <a:ext cx="110618" cy="221239"/>
          </a:xfrm>
          <a:custGeom>
            <a:avLst/>
            <a:gdLst>
              <a:gd name="T0" fmla="*/ 146 w 147"/>
              <a:gd name="T1" fmla="*/ 292 h 293"/>
              <a:gd name="T2" fmla="*/ 0 w 147"/>
              <a:gd name="T3" fmla="*/ 146 h 293"/>
              <a:gd name="T4" fmla="*/ 146 w 147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7" h="293">
                <a:moveTo>
                  <a:pt x="146" y="292"/>
                </a:moveTo>
                <a:lnTo>
                  <a:pt x="0" y="146"/>
                </a:lnTo>
                <a:lnTo>
                  <a:pt x="146" y="0"/>
                </a:lnTo>
              </a:path>
            </a:pathLst>
          </a:custGeom>
          <a:noFill/>
          <a:ln w="25400" cap="rnd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73" name="Freeform 92">
            <a:extLst>
              <a:ext uri="{FF2B5EF4-FFF2-40B4-BE49-F238E27FC236}">
                <a16:creationId xmlns:a16="http://schemas.microsoft.com/office/drawing/2014/main" id="{560A7178-C140-8040-BED3-C17494BF9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4215" y="5759815"/>
            <a:ext cx="113971" cy="221239"/>
          </a:xfrm>
          <a:custGeom>
            <a:avLst/>
            <a:gdLst>
              <a:gd name="T0" fmla="*/ 0 w 148"/>
              <a:gd name="T1" fmla="*/ 0 h 293"/>
              <a:gd name="T2" fmla="*/ 147 w 148"/>
              <a:gd name="T3" fmla="*/ 146 h 293"/>
              <a:gd name="T4" fmla="*/ 0 w 148"/>
              <a:gd name="T5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" h="293">
                <a:moveTo>
                  <a:pt x="0" y="0"/>
                </a:moveTo>
                <a:lnTo>
                  <a:pt x="147" y="146"/>
                </a:lnTo>
                <a:lnTo>
                  <a:pt x="0" y="292"/>
                </a:lnTo>
              </a:path>
            </a:pathLst>
          </a:custGeom>
          <a:noFill/>
          <a:ln w="25400" cap="rnd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02" name="Freeform 93">
            <a:extLst>
              <a:ext uri="{FF2B5EF4-FFF2-40B4-BE49-F238E27FC236}">
                <a16:creationId xmlns:a16="http://schemas.microsoft.com/office/drawing/2014/main" id="{ECA8C964-E1FE-EC46-BE36-DB7B7484F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9285" y="4806144"/>
            <a:ext cx="2128584" cy="2128581"/>
          </a:xfrm>
          <a:custGeom>
            <a:avLst/>
            <a:gdLst>
              <a:gd name="T0" fmla="*/ 2797 w 2798"/>
              <a:gd name="T1" fmla="*/ 1399 h 2799"/>
              <a:gd name="T2" fmla="*/ 2797 w 2798"/>
              <a:gd name="T3" fmla="*/ 1399 h 2799"/>
              <a:gd name="T4" fmla="*/ 1398 w 2798"/>
              <a:gd name="T5" fmla="*/ 2798 h 2799"/>
              <a:gd name="T6" fmla="*/ 1398 w 2798"/>
              <a:gd name="T7" fmla="*/ 2798 h 2799"/>
              <a:gd name="T8" fmla="*/ 0 w 2798"/>
              <a:gd name="T9" fmla="*/ 1399 h 2799"/>
              <a:gd name="T10" fmla="*/ 0 w 2798"/>
              <a:gd name="T11" fmla="*/ 1399 h 2799"/>
              <a:gd name="T12" fmla="*/ 1398 w 2798"/>
              <a:gd name="T13" fmla="*/ 0 h 2799"/>
              <a:gd name="T14" fmla="*/ 1398 w 2798"/>
              <a:gd name="T15" fmla="*/ 0 h 2799"/>
              <a:gd name="T16" fmla="*/ 2797 w 2798"/>
              <a:gd name="T17" fmla="*/ 1399 h 2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98" h="2799">
                <a:moveTo>
                  <a:pt x="2797" y="1399"/>
                </a:moveTo>
                <a:lnTo>
                  <a:pt x="2797" y="1399"/>
                </a:lnTo>
                <a:cubicBezTo>
                  <a:pt x="2797" y="2171"/>
                  <a:pt x="2171" y="2798"/>
                  <a:pt x="1398" y="2798"/>
                </a:cubicBezTo>
                <a:lnTo>
                  <a:pt x="1398" y="2798"/>
                </a:lnTo>
                <a:cubicBezTo>
                  <a:pt x="626" y="2798"/>
                  <a:pt x="0" y="2171"/>
                  <a:pt x="0" y="1399"/>
                </a:cubicBezTo>
                <a:lnTo>
                  <a:pt x="0" y="1399"/>
                </a:lnTo>
                <a:cubicBezTo>
                  <a:pt x="0" y="627"/>
                  <a:pt x="626" y="0"/>
                  <a:pt x="1398" y="0"/>
                </a:cubicBezTo>
                <a:lnTo>
                  <a:pt x="1398" y="0"/>
                </a:lnTo>
                <a:cubicBezTo>
                  <a:pt x="2171" y="0"/>
                  <a:pt x="2797" y="627"/>
                  <a:pt x="2797" y="1399"/>
                </a:cubicBezTo>
              </a:path>
            </a:pathLst>
          </a:custGeom>
          <a:noFill/>
          <a:ln w="38100" cap="flat">
            <a:solidFill>
              <a:schemeClr val="accent6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3" name="Freeform 94">
            <a:extLst>
              <a:ext uri="{FF2B5EF4-FFF2-40B4-BE49-F238E27FC236}">
                <a16:creationId xmlns:a16="http://schemas.microsoft.com/office/drawing/2014/main" id="{AED5A40D-C6A2-CE41-8917-3BFC90A5F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9284" y="4806144"/>
            <a:ext cx="2128584" cy="2128581"/>
          </a:xfrm>
          <a:prstGeom prst="arc">
            <a:avLst>
              <a:gd name="adj1" fmla="val 3249245"/>
              <a:gd name="adj2" fmla="val 16206150"/>
            </a:avLst>
          </a:prstGeom>
          <a:noFill/>
          <a:ln w="63500" cap="rnd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4226227C-DE8A-8B47-8AD9-931CFE004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3087" y="8012833"/>
            <a:ext cx="371322" cy="79691"/>
          </a:xfrm>
          <a:custGeom>
            <a:avLst/>
            <a:gdLst>
              <a:gd name="connsiteX0" fmla="*/ 284496 w 319060"/>
              <a:gd name="connsiteY0" fmla="*/ 0 h 68475"/>
              <a:gd name="connsiteX1" fmla="*/ 319060 w 319060"/>
              <a:gd name="connsiteY1" fmla="*/ 33912 h 68475"/>
              <a:gd name="connsiteX2" fmla="*/ 284496 w 319060"/>
              <a:gd name="connsiteY2" fmla="*/ 68475 h 68475"/>
              <a:gd name="connsiteX3" fmla="*/ 250585 w 319060"/>
              <a:gd name="connsiteY3" fmla="*/ 33912 h 68475"/>
              <a:gd name="connsiteX4" fmla="*/ 284496 w 319060"/>
              <a:gd name="connsiteY4" fmla="*/ 0 h 68475"/>
              <a:gd name="connsiteX5" fmla="*/ 158416 w 319060"/>
              <a:gd name="connsiteY5" fmla="*/ 0 h 68475"/>
              <a:gd name="connsiteX6" fmla="*/ 192327 w 319060"/>
              <a:gd name="connsiteY6" fmla="*/ 33912 h 68475"/>
              <a:gd name="connsiteX7" fmla="*/ 158416 w 319060"/>
              <a:gd name="connsiteY7" fmla="*/ 68475 h 68475"/>
              <a:gd name="connsiteX8" fmla="*/ 123852 w 319060"/>
              <a:gd name="connsiteY8" fmla="*/ 33912 h 68475"/>
              <a:gd name="connsiteX9" fmla="*/ 158416 w 319060"/>
              <a:gd name="connsiteY9" fmla="*/ 0 h 68475"/>
              <a:gd name="connsiteX10" fmla="*/ 34234 w 319060"/>
              <a:gd name="connsiteY10" fmla="*/ 0 h 68475"/>
              <a:gd name="connsiteX11" fmla="*/ 68469 w 319060"/>
              <a:gd name="connsiteY11" fmla="*/ 33912 h 68475"/>
              <a:gd name="connsiteX12" fmla="*/ 34234 w 319060"/>
              <a:gd name="connsiteY12" fmla="*/ 68475 h 68475"/>
              <a:gd name="connsiteX13" fmla="*/ 0 w 319060"/>
              <a:gd name="connsiteY13" fmla="*/ 33912 h 68475"/>
              <a:gd name="connsiteX14" fmla="*/ 34234 w 319060"/>
              <a:gd name="connsiteY14" fmla="*/ 0 h 6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9060" h="68475">
                <a:moveTo>
                  <a:pt x="284496" y="0"/>
                </a:moveTo>
                <a:cubicBezTo>
                  <a:pt x="303408" y="0"/>
                  <a:pt x="319060" y="15652"/>
                  <a:pt x="319060" y="33912"/>
                </a:cubicBezTo>
                <a:cubicBezTo>
                  <a:pt x="319060" y="52824"/>
                  <a:pt x="303408" y="68475"/>
                  <a:pt x="284496" y="68475"/>
                </a:cubicBezTo>
                <a:cubicBezTo>
                  <a:pt x="265584" y="68475"/>
                  <a:pt x="250585" y="52824"/>
                  <a:pt x="250585" y="33912"/>
                </a:cubicBezTo>
                <a:cubicBezTo>
                  <a:pt x="250585" y="15652"/>
                  <a:pt x="265584" y="0"/>
                  <a:pt x="284496" y="0"/>
                </a:cubicBezTo>
                <a:close/>
                <a:moveTo>
                  <a:pt x="158416" y="0"/>
                </a:moveTo>
                <a:cubicBezTo>
                  <a:pt x="176675" y="0"/>
                  <a:pt x="192327" y="15652"/>
                  <a:pt x="192327" y="33912"/>
                </a:cubicBezTo>
                <a:cubicBezTo>
                  <a:pt x="192327" y="52824"/>
                  <a:pt x="176675" y="68475"/>
                  <a:pt x="158416" y="68475"/>
                </a:cubicBezTo>
                <a:cubicBezTo>
                  <a:pt x="139503" y="68475"/>
                  <a:pt x="123852" y="52824"/>
                  <a:pt x="123852" y="33912"/>
                </a:cubicBezTo>
                <a:cubicBezTo>
                  <a:pt x="123852" y="15652"/>
                  <a:pt x="139503" y="0"/>
                  <a:pt x="158416" y="0"/>
                </a:cubicBezTo>
                <a:close/>
                <a:moveTo>
                  <a:pt x="34234" y="0"/>
                </a:moveTo>
                <a:cubicBezTo>
                  <a:pt x="53327" y="0"/>
                  <a:pt x="68469" y="15652"/>
                  <a:pt x="68469" y="33912"/>
                </a:cubicBezTo>
                <a:cubicBezTo>
                  <a:pt x="68469" y="52824"/>
                  <a:pt x="53327" y="68475"/>
                  <a:pt x="34234" y="68475"/>
                </a:cubicBezTo>
                <a:cubicBezTo>
                  <a:pt x="15142" y="68475"/>
                  <a:pt x="0" y="52824"/>
                  <a:pt x="0" y="33912"/>
                </a:cubicBezTo>
                <a:cubicBezTo>
                  <a:pt x="0" y="15652"/>
                  <a:pt x="15142" y="0"/>
                  <a:pt x="342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76" name="Freeform 98">
            <a:extLst>
              <a:ext uri="{FF2B5EF4-FFF2-40B4-BE49-F238E27FC236}">
                <a16:creationId xmlns:a16="http://schemas.microsoft.com/office/drawing/2014/main" id="{1DB19BD1-0DC6-8A4E-A6B2-11E6DCC70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49" y="9834291"/>
            <a:ext cx="110618" cy="224589"/>
          </a:xfrm>
          <a:custGeom>
            <a:avLst/>
            <a:gdLst>
              <a:gd name="T0" fmla="*/ 146 w 147"/>
              <a:gd name="T1" fmla="*/ 293 h 294"/>
              <a:gd name="T2" fmla="*/ 0 w 147"/>
              <a:gd name="T3" fmla="*/ 147 h 294"/>
              <a:gd name="T4" fmla="*/ 146 w 147"/>
              <a:gd name="T5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7" h="294">
                <a:moveTo>
                  <a:pt x="146" y="293"/>
                </a:moveTo>
                <a:lnTo>
                  <a:pt x="0" y="147"/>
                </a:lnTo>
                <a:lnTo>
                  <a:pt x="146" y="0"/>
                </a:lnTo>
              </a:path>
            </a:pathLst>
          </a:custGeom>
          <a:noFill/>
          <a:ln w="25400" cap="rnd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77" name="Freeform 99">
            <a:extLst>
              <a:ext uri="{FF2B5EF4-FFF2-40B4-BE49-F238E27FC236}">
                <a16:creationId xmlns:a16="http://schemas.microsoft.com/office/drawing/2014/main" id="{AAD9E4CF-F918-154F-BD7B-E58D2EA8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4215" y="9834291"/>
            <a:ext cx="113971" cy="224589"/>
          </a:xfrm>
          <a:custGeom>
            <a:avLst/>
            <a:gdLst>
              <a:gd name="T0" fmla="*/ 0 w 148"/>
              <a:gd name="T1" fmla="*/ 0 h 294"/>
              <a:gd name="T2" fmla="*/ 147 w 148"/>
              <a:gd name="T3" fmla="*/ 147 h 294"/>
              <a:gd name="T4" fmla="*/ 0 w 148"/>
              <a:gd name="T5" fmla="*/ 293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" h="294">
                <a:moveTo>
                  <a:pt x="0" y="0"/>
                </a:moveTo>
                <a:lnTo>
                  <a:pt x="147" y="147"/>
                </a:lnTo>
                <a:lnTo>
                  <a:pt x="0" y="293"/>
                </a:lnTo>
              </a:path>
            </a:pathLst>
          </a:custGeom>
          <a:noFill/>
          <a:ln w="25400" cap="rnd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00" name="Freeform 100">
            <a:extLst>
              <a:ext uri="{FF2B5EF4-FFF2-40B4-BE49-F238E27FC236}">
                <a16:creationId xmlns:a16="http://schemas.microsoft.com/office/drawing/2014/main" id="{AF832F53-0EE0-3849-9C55-8C996EBFB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9285" y="8882295"/>
            <a:ext cx="2128584" cy="2128581"/>
          </a:xfrm>
          <a:custGeom>
            <a:avLst/>
            <a:gdLst>
              <a:gd name="T0" fmla="*/ 2797 w 2798"/>
              <a:gd name="T1" fmla="*/ 1399 h 2798"/>
              <a:gd name="T2" fmla="*/ 2797 w 2798"/>
              <a:gd name="T3" fmla="*/ 1399 h 2798"/>
              <a:gd name="T4" fmla="*/ 1398 w 2798"/>
              <a:gd name="T5" fmla="*/ 2797 h 2798"/>
              <a:gd name="T6" fmla="*/ 1398 w 2798"/>
              <a:gd name="T7" fmla="*/ 2797 h 2798"/>
              <a:gd name="T8" fmla="*/ 0 w 2798"/>
              <a:gd name="T9" fmla="*/ 1399 h 2798"/>
              <a:gd name="T10" fmla="*/ 0 w 2798"/>
              <a:gd name="T11" fmla="*/ 1399 h 2798"/>
              <a:gd name="T12" fmla="*/ 1398 w 2798"/>
              <a:gd name="T13" fmla="*/ 0 h 2798"/>
              <a:gd name="T14" fmla="*/ 1398 w 2798"/>
              <a:gd name="T15" fmla="*/ 0 h 2798"/>
              <a:gd name="T16" fmla="*/ 2797 w 2798"/>
              <a:gd name="T17" fmla="*/ 1399 h 2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98" h="2798">
                <a:moveTo>
                  <a:pt x="2797" y="1399"/>
                </a:moveTo>
                <a:lnTo>
                  <a:pt x="2797" y="1399"/>
                </a:lnTo>
                <a:cubicBezTo>
                  <a:pt x="2797" y="2171"/>
                  <a:pt x="2171" y="2797"/>
                  <a:pt x="1398" y="2797"/>
                </a:cubicBezTo>
                <a:lnTo>
                  <a:pt x="1398" y="2797"/>
                </a:lnTo>
                <a:cubicBezTo>
                  <a:pt x="626" y="2797"/>
                  <a:pt x="0" y="2171"/>
                  <a:pt x="0" y="1399"/>
                </a:cubicBezTo>
                <a:lnTo>
                  <a:pt x="0" y="1399"/>
                </a:lnTo>
                <a:cubicBezTo>
                  <a:pt x="0" y="626"/>
                  <a:pt x="626" y="0"/>
                  <a:pt x="1398" y="0"/>
                </a:cubicBezTo>
                <a:lnTo>
                  <a:pt x="1398" y="0"/>
                </a:lnTo>
                <a:cubicBezTo>
                  <a:pt x="2171" y="0"/>
                  <a:pt x="2797" y="626"/>
                  <a:pt x="2797" y="1399"/>
                </a:cubicBezTo>
              </a:path>
            </a:pathLst>
          </a:custGeom>
          <a:noFill/>
          <a:ln w="38100" cap="flat">
            <a:solidFill>
              <a:schemeClr val="accent6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1" name="Freeform 101">
            <a:extLst>
              <a:ext uri="{FF2B5EF4-FFF2-40B4-BE49-F238E27FC236}">
                <a16:creationId xmlns:a16="http://schemas.microsoft.com/office/drawing/2014/main" id="{FFE06406-C1B2-6E48-8C80-A6768990E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9284" y="8882296"/>
            <a:ext cx="2128584" cy="2128580"/>
          </a:xfrm>
          <a:prstGeom prst="arc">
            <a:avLst>
              <a:gd name="adj1" fmla="val 8146233"/>
              <a:gd name="adj2" fmla="val 16139128"/>
            </a:avLst>
          </a:prstGeom>
          <a:noFill/>
          <a:ln w="63500" cap="rnd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EA785DD-087D-B448-BCBB-5FDBCF4DAA6C}"/>
              </a:ext>
            </a:extLst>
          </p:cNvPr>
          <p:cNvSpPr txBox="1"/>
          <p:nvPr/>
        </p:nvSpPr>
        <p:spPr>
          <a:xfrm>
            <a:off x="9444762" y="3809864"/>
            <a:ext cx="157286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5DF6B1C-AC42-184C-A7B9-019E0E18A04A}"/>
              </a:ext>
            </a:extLst>
          </p:cNvPr>
          <p:cNvSpPr txBox="1"/>
          <p:nvPr/>
        </p:nvSpPr>
        <p:spPr>
          <a:xfrm>
            <a:off x="9444762" y="7896266"/>
            <a:ext cx="1659429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16F4BF6-7CC4-2545-9B17-D3E099641611}"/>
              </a:ext>
            </a:extLst>
          </p:cNvPr>
          <p:cNvSpPr txBox="1"/>
          <p:nvPr/>
        </p:nvSpPr>
        <p:spPr>
          <a:xfrm>
            <a:off x="11376784" y="5420245"/>
            <a:ext cx="104708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12,250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D3821EA-8883-8E49-96B1-EB7654C16A64}"/>
              </a:ext>
            </a:extLst>
          </p:cNvPr>
          <p:cNvSpPr txBox="1"/>
          <p:nvPr/>
        </p:nvSpPr>
        <p:spPr>
          <a:xfrm>
            <a:off x="11376784" y="9502146"/>
            <a:ext cx="104708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12,250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9C887471-2DEE-DE47-A4C2-89F841179096}"/>
              </a:ext>
            </a:extLst>
          </p:cNvPr>
          <p:cNvSpPr txBox="1">
            <a:spLocks/>
          </p:cNvSpPr>
          <p:nvPr/>
        </p:nvSpPr>
        <p:spPr>
          <a:xfrm>
            <a:off x="11415257" y="5920451"/>
            <a:ext cx="97013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84" name="Subtitle 2">
            <a:extLst>
              <a:ext uri="{FF2B5EF4-FFF2-40B4-BE49-F238E27FC236}">
                <a16:creationId xmlns:a16="http://schemas.microsoft.com/office/drawing/2014/main" id="{0FF301D3-8844-8C40-AF04-20061FA2F6A8}"/>
              </a:ext>
            </a:extLst>
          </p:cNvPr>
          <p:cNvSpPr txBox="1">
            <a:spLocks/>
          </p:cNvSpPr>
          <p:nvPr/>
        </p:nvSpPr>
        <p:spPr>
          <a:xfrm>
            <a:off x="11415257" y="10002351"/>
            <a:ext cx="97013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30104F1-32BA-8246-85AF-0C79B1ED3C06}"/>
              </a:ext>
            </a:extLst>
          </p:cNvPr>
          <p:cNvSpPr txBox="1"/>
          <p:nvPr/>
        </p:nvSpPr>
        <p:spPr>
          <a:xfrm>
            <a:off x="10358565" y="2044335"/>
            <a:ext cx="357341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Your Dashboard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81C470B-7308-4D4E-B2CF-7FC8DA5D023A}"/>
              </a:ext>
            </a:extLst>
          </p:cNvPr>
          <p:cNvSpPr txBox="1"/>
          <p:nvPr/>
        </p:nvSpPr>
        <p:spPr>
          <a:xfrm>
            <a:off x="16292922" y="887934"/>
            <a:ext cx="251703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A25C1C6-51DF-224F-B0F5-7CE0705FFC08}"/>
              </a:ext>
            </a:extLst>
          </p:cNvPr>
          <p:cNvSpPr txBox="1"/>
          <p:nvPr/>
        </p:nvSpPr>
        <p:spPr>
          <a:xfrm>
            <a:off x="16984044" y="3071344"/>
            <a:ext cx="71045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250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5DB5666-49FF-7045-AF45-B19208550E8A}"/>
              </a:ext>
            </a:extLst>
          </p:cNvPr>
          <p:cNvSpPr txBox="1"/>
          <p:nvPr/>
        </p:nvSpPr>
        <p:spPr>
          <a:xfrm>
            <a:off x="16984044" y="5380711"/>
            <a:ext cx="71045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250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EDD47F8-6D87-FD4F-9188-176C92E2A14A}"/>
              </a:ext>
            </a:extLst>
          </p:cNvPr>
          <p:cNvSpPr txBox="1"/>
          <p:nvPr/>
        </p:nvSpPr>
        <p:spPr>
          <a:xfrm>
            <a:off x="15957056" y="2133069"/>
            <a:ext cx="1141660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2DF39DE-D39F-F541-8A4B-E58647BBCE7D}"/>
              </a:ext>
            </a:extLst>
          </p:cNvPr>
          <p:cNvSpPr txBox="1"/>
          <p:nvPr/>
        </p:nvSpPr>
        <p:spPr>
          <a:xfrm>
            <a:off x="15957056" y="4434326"/>
            <a:ext cx="1200970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94C2383-EF77-0644-A14A-196BC2B8CBBE}"/>
              </a:ext>
            </a:extLst>
          </p:cNvPr>
          <p:cNvSpPr txBox="1"/>
          <p:nvPr/>
        </p:nvSpPr>
        <p:spPr>
          <a:xfrm>
            <a:off x="20036947" y="893478"/>
            <a:ext cx="251703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6747E29-1A8D-2940-B3DD-3C746F027FAA}"/>
              </a:ext>
            </a:extLst>
          </p:cNvPr>
          <p:cNvSpPr txBox="1"/>
          <p:nvPr/>
        </p:nvSpPr>
        <p:spPr>
          <a:xfrm>
            <a:off x="19748684" y="2133069"/>
            <a:ext cx="1141660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90DB627-B8D8-764F-A4B2-3C3D966EAE4F}"/>
              </a:ext>
            </a:extLst>
          </p:cNvPr>
          <p:cNvSpPr txBox="1"/>
          <p:nvPr/>
        </p:nvSpPr>
        <p:spPr>
          <a:xfrm>
            <a:off x="21397691" y="5722787"/>
            <a:ext cx="89800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250K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340E730-F1AE-CB4C-BB36-291939312A69}"/>
              </a:ext>
            </a:extLst>
          </p:cNvPr>
          <p:cNvSpPr txBox="1"/>
          <p:nvPr/>
        </p:nvSpPr>
        <p:spPr>
          <a:xfrm>
            <a:off x="19890275" y="5722787"/>
            <a:ext cx="89800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250K</a:t>
            </a:r>
          </a:p>
        </p:txBody>
      </p:sp>
      <p:sp>
        <p:nvSpPr>
          <p:cNvPr id="96" name="Subtitle 2">
            <a:extLst>
              <a:ext uri="{FF2B5EF4-FFF2-40B4-BE49-F238E27FC236}">
                <a16:creationId xmlns:a16="http://schemas.microsoft.com/office/drawing/2014/main" id="{1C94D7BD-7F51-F64B-A6CE-E763B2550F64}"/>
              </a:ext>
            </a:extLst>
          </p:cNvPr>
          <p:cNvSpPr txBox="1">
            <a:spLocks/>
          </p:cNvSpPr>
          <p:nvPr/>
        </p:nvSpPr>
        <p:spPr>
          <a:xfrm>
            <a:off x="19854210" y="5291519"/>
            <a:ext cx="97013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97" name="Subtitle 2">
            <a:extLst>
              <a:ext uri="{FF2B5EF4-FFF2-40B4-BE49-F238E27FC236}">
                <a16:creationId xmlns:a16="http://schemas.microsoft.com/office/drawing/2014/main" id="{D93A7C68-CDD2-E343-96E7-C72B264A394F}"/>
              </a:ext>
            </a:extLst>
          </p:cNvPr>
          <p:cNvSpPr txBox="1">
            <a:spLocks/>
          </p:cNvSpPr>
          <p:nvPr/>
        </p:nvSpPr>
        <p:spPr>
          <a:xfrm>
            <a:off x="21361624" y="5291519"/>
            <a:ext cx="97013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568D1EB-945D-AE48-9AC7-6983E562B018}"/>
              </a:ext>
            </a:extLst>
          </p:cNvPr>
          <p:cNvSpPr txBox="1"/>
          <p:nvPr/>
        </p:nvSpPr>
        <p:spPr>
          <a:xfrm>
            <a:off x="20038834" y="7106022"/>
            <a:ext cx="251703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CCFFE6C-CC19-EC4E-98A0-4FE907AB35F7}"/>
              </a:ext>
            </a:extLst>
          </p:cNvPr>
          <p:cNvSpPr txBox="1"/>
          <p:nvPr/>
        </p:nvSpPr>
        <p:spPr>
          <a:xfrm>
            <a:off x="16277777" y="7106023"/>
            <a:ext cx="251703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84D51D7-AE62-544D-8327-3DECB1D99C34}"/>
              </a:ext>
            </a:extLst>
          </p:cNvPr>
          <p:cNvSpPr txBox="1"/>
          <p:nvPr/>
        </p:nvSpPr>
        <p:spPr>
          <a:xfrm>
            <a:off x="15957056" y="8303448"/>
            <a:ext cx="1141660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6744395-05F6-8B48-95BA-C2B11FF5987C}"/>
              </a:ext>
            </a:extLst>
          </p:cNvPr>
          <p:cNvSpPr txBox="1"/>
          <p:nvPr/>
        </p:nvSpPr>
        <p:spPr>
          <a:xfrm>
            <a:off x="21536193" y="11011951"/>
            <a:ext cx="71045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250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F97C866-BD6E-B94C-888E-FBD7963280EE}"/>
              </a:ext>
            </a:extLst>
          </p:cNvPr>
          <p:cNvSpPr txBox="1"/>
          <p:nvPr/>
        </p:nvSpPr>
        <p:spPr>
          <a:xfrm>
            <a:off x="19943947" y="11011951"/>
            <a:ext cx="71045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250</a:t>
            </a: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667CD83A-2E52-C64B-8DE5-B37474C6462F}"/>
              </a:ext>
            </a:extLst>
          </p:cNvPr>
          <p:cNvSpPr txBox="1">
            <a:spLocks/>
          </p:cNvSpPr>
          <p:nvPr/>
        </p:nvSpPr>
        <p:spPr>
          <a:xfrm>
            <a:off x="16708160" y="11546888"/>
            <a:ext cx="97013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129" name="Subtitle 2">
            <a:extLst>
              <a:ext uri="{FF2B5EF4-FFF2-40B4-BE49-F238E27FC236}">
                <a16:creationId xmlns:a16="http://schemas.microsoft.com/office/drawing/2014/main" id="{549008B3-C94A-CF49-8AEA-39ACD4006A13}"/>
              </a:ext>
            </a:extLst>
          </p:cNvPr>
          <p:cNvSpPr txBox="1">
            <a:spLocks/>
          </p:cNvSpPr>
          <p:nvPr/>
        </p:nvSpPr>
        <p:spPr>
          <a:xfrm>
            <a:off x="16708160" y="12054158"/>
            <a:ext cx="97013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132" name="Subtitle 2">
            <a:extLst>
              <a:ext uri="{FF2B5EF4-FFF2-40B4-BE49-F238E27FC236}">
                <a16:creationId xmlns:a16="http://schemas.microsoft.com/office/drawing/2014/main" id="{4A5B4A39-2DF9-5141-8F73-F5AD6482F9A4}"/>
              </a:ext>
            </a:extLst>
          </p:cNvPr>
          <p:cNvSpPr txBox="1">
            <a:spLocks/>
          </p:cNvSpPr>
          <p:nvPr/>
        </p:nvSpPr>
        <p:spPr>
          <a:xfrm>
            <a:off x="19815780" y="11936082"/>
            <a:ext cx="97013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133" name="Subtitle 2">
            <a:extLst>
              <a:ext uri="{FF2B5EF4-FFF2-40B4-BE49-F238E27FC236}">
                <a16:creationId xmlns:a16="http://schemas.microsoft.com/office/drawing/2014/main" id="{176B91E8-A3A9-EB42-BEF9-5C3408195A0F}"/>
              </a:ext>
            </a:extLst>
          </p:cNvPr>
          <p:cNvSpPr txBox="1">
            <a:spLocks/>
          </p:cNvSpPr>
          <p:nvPr/>
        </p:nvSpPr>
        <p:spPr>
          <a:xfrm>
            <a:off x="21408028" y="11936082"/>
            <a:ext cx="97013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CF0CF38-C1F7-1B4A-9325-310197EFA9F1}"/>
              </a:ext>
            </a:extLst>
          </p:cNvPr>
          <p:cNvGraphicFramePr/>
          <p:nvPr/>
        </p:nvGraphicFramePr>
        <p:xfrm>
          <a:off x="16006811" y="8768502"/>
          <a:ext cx="2664918" cy="223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1" name="Chart 130">
            <a:extLst>
              <a:ext uri="{FF2B5EF4-FFF2-40B4-BE49-F238E27FC236}">
                <a16:creationId xmlns:a16="http://schemas.microsoft.com/office/drawing/2014/main" id="{9E2D7995-A5D5-A84C-95FA-BC4479E9C948}"/>
              </a:ext>
            </a:extLst>
          </p:cNvPr>
          <p:cNvGraphicFramePr/>
          <p:nvPr/>
        </p:nvGraphicFramePr>
        <p:xfrm>
          <a:off x="19764512" y="2676704"/>
          <a:ext cx="2664918" cy="192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4" name="Chart 133">
            <a:extLst>
              <a:ext uri="{FF2B5EF4-FFF2-40B4-BE49-F238E27FC236}">
                <a16:creationId xmlns:a16="http://schemas.microsoft.com/office/drawing/2014/main" id="{C5FFC639-8909-5743-8F2A-E1E5205BF9E4}"/>
              </a:ext>
            </a:extLst>
          </p:cNvPr>
          <p:cNvGraphicFramePr/>
          <p:nvPr/>
        </p:nvGraphicFramePr>
        <p:xfrm>
          <a:off x="19746077" y="8282570"/>
          <a:ext cx="2717887" cy="185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3495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402CE-F951-6B46-B23B-3342B214E0AD}"/>
              </a:ext>
            </a:extLst>
          </p:cNvPr>
          <p:cNvSpPr txBox="1"/>
          <p:nvPr/>
        </p:nvSpPr>
        <p:spPr>
          <a:xfrm>
            <a:off x="1520825" y="482419"/>
            <a:ext cx="727635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2E2CC8-8CA6-9C4C-9FFC-5CC1F69EA5A5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80FFECCB-D297-D340-823A-0CB64028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8552" y="2969331"/>
            <a:ext cx="6868273" cy="4786757"/>
          </a:xfrm>
          <a:prstGeom prst="roundRect">
            <a:avLst>
              <a:gd name="adj" fmla="val 246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2A23D541-1AA9-0D4A-9DCF-B6E94FBCF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8552" y="2905711"/>
            <a:ext cx="6868273" cy="4786757"/>
          </a:xfrm>
          <a:prstGeom prst="roundRect">
            <a:avLst>
              <a:gd name="adj" fmla="val 1972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2635080A-8273-C34B-99B1-5320C1186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098" y="8164215"/>
            <a:ext cx="6858000" cy="4789785"/>
          </a:xfrm>
          <a:prstGeom prst="roundRect">
            <a:avLst>
              <a:gd name="adj" fmla="val 203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6AE49CEA-B82F-8044-A39A-5B4AF0FCA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098" y="8100592"/>
            <a:ext cx="6858000" cy="4789787"/>
          </a:xfrm>
          <a:prstGeom prst="roundRect">
            <a:avLst>
              <a:gd name="adj" fmla="val 233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24EE4AF-1C58-5045-ACDB-2D3F9A62D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8164215"/>
            <a:ext cx="6858000" cy="4789785"/>
          </a:xfrm>
          <a:prstGeom prst="roundRect">
            <a:avLst>
              <a:gd name="adj" fmla="val 159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9FB4304F-C56B-A344-AA9C-40030641D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8100592"/>
            <a:ext cx="6858000" cy="4789787"/>
          </a:xfrm>
          <a:prstGeom prst="roundRect">
            <a:avLst>
              <a:gd name="adj" fmla="val 1972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E8334147-BA65-9741-BFD3-D9654BB5A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098" y="2969331"/>
            <a:ext cx="14086727" cy="4786757"/>
          </a:xfrm>
          <a:prstGeom prst="roundRect">
            <a:avLst>
              <a:gd name="adj" fmla="val 155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BA7EC5F1-54FE-A048-98D6-398C2DC08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098" y="2905711"/>
            <a:ext cx="14086727" cy="4786757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F5CBCCB-FD5E-A34B-9CBF-E2501ECA8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8552" y="8164215"/>
            <a:ext cx="6858000" cy="4789785"/>
          </a:xfrm>
          <a:prstGeom prst="roundRect">
            <a:avLst>
              <a:gd name="adj" fmla="val 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73EDDC6A-378D-DC40-8971-5276D5D7B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8552" y="8100592"/>
            <a:ext cx="6858000" cy="4789787"/>
          </a:xfrm>
          <a:prstGeom prst="roundRect">
            <a:avLst>
              <a:gd name="adj" fmla="val 1972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9202EBC2-E7B0-E041-A639-D746F0ED4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5239" y="3422143"/>
            <a:ext cx="2920528" cy="2920528"/>
          </a:xfrm>
          <a:custGeom>
            <a:avLst/>
            <a:gdLst>
              <a:gd name="T0" fmla="*/ 4248 w 4249"/>
              <a:gd name="T1" fmla="*/ 2125 h 4250"/>
              <a:gd name="T2" fmla="*/ 4248 w 4249"/>
              <a:gd name="T3" fmla="*/ 2125 h 4250"/>
              <a:gd name="T4" fmla="*/ 2124 w 4249"/>
              <a:gd name="T5" fmla="*/ 4249 h 4250"/>
              <a:gd name="T6" fmla="*/ 2124 w 4249"/>
              <a:gd name="T7" fmla="*/ 4249 h 4250"/>
              <a:gd name="T8" fmla="*/ 0 w 4249"/>
              <a:gd name="T9" fmla="*/ 2125 h 4250"/>
              <a:gd name="T10" fmla="*/ 0 w 4249"/>
              <a:gd name="T11" fmla="*/ 2125 h 4250"/>
              <a:gd name="T12" fmla="*/ 2124 w 4249"/>
              <a:gd name="T13" fmla="*/ 0 h 4250"/>
              <a:gd name="T14" fmla="*/ 2124 w 4249"/>
              <a:gd name="T15" fmla="*/ 0 h 4250"/>
              <a:gd name="T16" fmla="*/ 4248 w 4249"/>
              <a:gd name="T17" fmla="*/ 2125 h 4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49" h="4250">
                <a:moveTo>
                  <a:pt x="4248" y="2125"/>
                </a:moveTo>
                <a:lnTo>
                  <a:pt x="4248" y="2125"/>
                </a:lnTo>
                <a:cubicBezTo>
                  <a:pt x="4248" y="3298"/>
                  <a:pt x="3297" y="4249"/>
                  <a:pt x="2124" y="4249"/>
                </a:cubicBezTo>
                <a:lnTo>
                  <a:pt x="2124" y="4249"/>
                </a:lnTo>
                <a:cubicBezTo>
                  <a:pt x="951" y="4249"/>
                  <a:pt x="0" y="3298"/>
                  <a:pt x="0" y="2125"/>
                </a:cubicBezTo>
                <a:lnTo>
                  <a:pt x="0" y="2125"/>
                </a:lnTo>
                <a:cubicBezTo>
                  <a:pt x="0" y="951"/>
                  <a:pt x="951" y="0"/>
                  <a:pt x="2124" y="0"/>
                </a:cubicBezTo>
                <a:lnTo>
                  <a:pt x="2124" y="0"/>
                </a:lnTo>
                <a:cubicBezTo>
                  <a:pt x="3297" y="0"/>
                  <a:pt x="4248" y="951"/>
                  <a:pt x="4248" y="2125"/>
                </a:cubicBezTo>
              </a:path>
            </a:pathLst>
          </a:custGeom>
          <a:noFill/>
          <a:ln w="38100" cap="flat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DA55D143-E6C7-334C-94B3-25CDDD4D5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5239" y="3422143"/>
            <a:ext cx="2920528" cy="2920528"/>
          </a:xfrm>
          <a:prstGeom prst="arc">
            <a:avLst>
              <a:gd name="adj1" fmla="val 5400000"/>
              <a:gd name="adj2" fmla="val 0"/>
            </a:avLst>
          </a:prstGeom>
          <a:noFill/>
          <a:ln w="152400" cap="rnd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34" name="Freeform 34">
            <a:extLst>
              <a:ext uri="{FF2B5EF4-FFF2-40B4-BE49-F238E27FC236}">
                <a16:creationId xmlns:a16="http://schemas.microsoft.com/office/drawing/2014/main" id="{D3171510-9A40-4C43-82DC-4E6BA8214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3461" y="6981915"/>
            <a:ext cx="227221" cy="227221"/>
          </a:xfrm>
          <a:custGeom>
            <a:avLst/>
            <a:gdLst>
              <a:gd name="T0" fmla="*/ 328 w 329"/>
              <a:gd name="T1" fmla="*/ 164 h 329"/>
              <a:gd name="T2" fmla="*/ 328 w 329"/>
              <a:gd name="T3" fmla="*/ 164 h 329"/>
              <a:gd name="T4" fmla="*/ 164 w 329"/>
              <a:gd name="T5" fmla="*/ 328 h 329"/>
              <a:gd name="T6" fmla="*/ 164 w 329"/>
              <a:gd name="T7" fmla="*/ 328 h 329"/>
              <a:gd name="T8" fmla="*/ 0 w 329"/>
              <a:gd name="T9" fmla="*/ 164 h 329"/>
              <a:gd name="T10" fmla="*/ 0 w 329"/>
              <a:gd name="T11" fmla="*/ 164 h 329"/>
              <a:gd name="T12" fmla="*/ 164 w 329"/>
              <a:gd name="T13" fmla="*/ 0 h 329"/>
              <a:gd name="T14" fmla="*/ 164 w 329"/>
              <a:gd name="T15" fmla="*/ 0 h 329"/>
              <a:gd name="T16" fmla="*/ 328 w 329"/>
              <a:gd name="T17" fmla="*/ 164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9" h="329">
                <a:moveTo>
                  <a:pt x="328" y="164"/>
                </a:moveTo>
                <a:lnTo>
                  <a:pt x="328" y="164"/>
                </a:lnTo>
                <a:cubicBezTo>
                  <a:pt x="328" y="255"/>
                  <a:pt x="255" y="328"/>
                  <a:pt x="164" y="328"/>
                </a:cubicBezTo>
                <a:lnTo>
                  <a:pt x="164" y="328"/>
                </a:lnTo>
                <a:cubicBezTo>
                  <a:pt x="74" y="328"/>
                  <a:pt x="0" y="255"/>
                  <a:pt x="0" y="164"/>
                </a:cubicBezTo>
                <a:lnTo>
                  <a:pt x="0" y="164"/>
                </a:lnTo>
                <a:cubicBezTo>
                  <a:pt x="0" y="73"/>
                  <a:pt x="74" y="0"/>
                  <a:pt x="164" y="0"/>
                </a:cubicBezTo>
                <a:lnTo>
                  <a:pt x="164" y="0"/>
                </a:lnTo>
                <a:cubicBezTo>
                  <a:pt x="255" y="0"/>
                  <a:pt x="328" y="73"/>
                  <a:pt x="328" y="164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27570BAF-C0D8-6342-8929-F1DEC7100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13336" y="6981915"/>
            <a:ext cx="227221" cy="227221"/>
          </a:xfrm>
          <a:custGeom>
            <a:avLst/>
            <a:gdLst>
              <a:gd name="T0" fmla="*/ 328 w 329"/>
              <a:gd name="T1" fmla="*/ 164 h 329"/>
              <a:gd name="T2" fmla="*/ 328 w 329"/>
              <a:gd name="T3" fmla="*/ 164 h 329"/>
              <a:gd name="T4" fmla="*/ 164 w 329"/>
              <a:gd name="T5" fmla="*/ 328 h 329"/>
              <a:gd name="T6" fmla="*/ 164 w 329"/>
              <a:gd name="T7" fmla="*/ 328 h 329"/>
              <a:gd name="T8" fmla="*/ 0 w 329"/>
              <a:gd name="T9" fmla="*/ 164 h 329"/>
              <a:gd name="T10" fmla="*/ 0 w 329"/>
              <a:gd name="T11" fmla="*/ 164 h 329"/>
              <a:gd name="T12" fmla="*/ 164 w 329"/>
              <a:gd name="T13" fmla="*/ 0 h 329"/>
              <a:gd name="T14" fmla="*/ 164 w 329"/>
              <a:gd name="T15" fmla="*/ 0 h 329"/>
              <a:gd name="T16" fmla="*/ 328 w 329"/>
              <a:gd name="T17" fmla="*/ 164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9" h="329">
                <a:moveTo>
                  <a:pt x="328" y="164"/>
                </a:moveTo>
                <a:lnTo>
                  <a:pt x="328" y="164"/>
                </a:lnTo>
                <a:cubicBezTo>
                  <a:pt x="328" y="255"/>
                  <a:pt x="255" y="328"/>
                  <a:pt x="164" y="328"/>
                </a:cubicBezTo>
                <a:lnTo>
                  <a:pt x="164" y="328"/>
                </a:lnTo>
                <a:cubicBezTo>
                  <a:pt x="73" y="328"/>
                  <a:pt x="0" y="255"/>
                  <a:pt x="0" y="164"/>
                </a:cubicBezTo>
                <a:lnTo>
                  <a:pt x="0" y="164"/>
                </a:lnTo>
                <a:cubicBezTo>
                  <a:pt x="0" y="73"/>
                  <a:pt x="73" y="0"/>
                  <a:pt x="164" y="0"/>
                </a:cubicBezTo>
                <a:lnTo>
                  <a:pt x="164" y="0"/>
                </a:lnTo>
                <a:cubicBezTo>
                  <a:pt x="255" y="0"/>
                  <a:pt x="328" y="73"/>
                  <a:pt x="328" y="164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A2482921-BE1A-B24F-A390-9671947F5EB1}"/>
              </a:ext>
            </a:extLst>
          </p:cNvPr>
          <p:cNvSpPr txBox="1">
            <a:spLocks/>
          </p:cNvSpPr>
          <p:nvPr/>
        </p:nvSpPr>
        <p:spPr>
          <a:xfrm>
            <a:off x="16792482" y="6887776"/>
            <a:ext cx="1160895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1</a:t>
            </a:r>
          </a:p>
        </p:txBody>
      </p:sp>
      <p:sp>
        <p:nvSpPr>
          <p:cNvPr id="67" name="Subtitle 2">
            <a:extLst>
              <a:ext uri="{FF2B5EF4-FFF2-40B4-BE49-F238E27FC236}">
                <a16:creationId xmlns:a16="http://schemas.microsoft.com/office/drawing/2014/main" id="{7C8373F0-EF4A-8946-9868-3E21F52F60C7}"/>
              </a:ext>
            </a:extLst>
          </p:cNvPr>
          <p:cNvSpPr txBox="1">
            <a:spLocks/>
          </p:cNvSpPr>
          <p:nvPr/>
        </p:nvSpPr>
        <p:spPr>
          <a:xfrm>
            <a:off x="18620591" y="6887776"/>
            <a:ext cx="1160895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F214FFD-B019-FA40-AE2A-1738577EB17F}"/>
              </a:ext>
            </a:extLst>
          </p:cNvPr>
          <p:cNvSpPr txBox="1"/>
          <p:nvPr/>
        </p:nvSpPr>
        <p:spPr>
          <a:xfrm>
            <a:off x="17482568" y="4378260"/>
            <a:ext cx="131799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42.1 K</a:t>
            </a: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54D12EF9-F38B-FC40-B3DC-A5C0F0ECA034}"/>
              </a:ext>
            </a:extLst>
          </p:cNvPr>
          <p:cNvSpPr txBox="1">
            <a:spLocks/>
          </p:cNvSpPr>
          <p:nvPr/>
        </p:nvSpPr>
        <p:spPr>
          <a:xfrm>
            <a:off x="17656495" y="4968026"/>
            <a:ext cx="97013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7442B511-D9B9-7344-8BAA-E38A1A63B318}"/>
              </a:ext>
            </a:extLst>
          </p:cNvPr>
          <p:cNvSpPr txBox="1">
            <a:spLocks/>
          </p:cNvSpPr>
          <p:nvPr/>
        </p:nvSpPr>
        <p:spPr>
          <a:xfrm>
            <a:off x="20362541" y="4003362"/>
            <a:ext cx="2177419" cy="2718693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84" name="Chart 83">
            <a:extLst>
              <a:ext uri="{FF2B5EF4-FFF2-40B4-BE49-F238E27FC236}">
                <a16:creationId xmlns:a16="http://schemas.microsoft.com/office/drawing/2014/main" id="{FB3B6C16-7154-5944-A0FA-D50EC48BA5A0}"/>
              </a:ext>
            </a:extLst>
          </p:cNvPr>
          <p:cNvGraphicFramePr/>
          <p:nvPr/>
        </p:nvGraphicFramePr>
        <p:xfrm>
          <a:off x="1862738" y="8969530"/>
          <a:ext cx="6194719" cy="380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id="{C914F041-468F-0641-B92D-6D8A94122D6F}"/>
              </a:ext>
            </a:extLst>
          </p:cNvPr>
          <p:cNvSpPr txBox="1"/>
          <p:nvPr/>
        </p:nvSpPr>
        <p:spPr>
          <a:xfrm>
            <a:off x="4173664" y="8321134"/>
            <a:ext cx="157286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102FF9F-2584-814B-9A3B-A571E824C27B}"/>
              </a:ext>
            </a:extLst>
          </p:cNvPr>
          <p:cNvSpPr txBox="1"/>
          <p:nvPr/>
        </p:nvSpPr>
        <p:spPr>
          <a:xfrm>
            <a:off x="11359110" y="8321134"/>
            <a:ext cx="1659430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DE1A205-CEBE-B146-BDE5-4170C210C116}"/>
              </a:ext>
            </a:extLst>
          </p:cNvPr>
          <p:cNvSpPr txBox="1"/>
          <p:nvPr/>
        </p:nvSpPr>
        <p:spPr>
          <a:xfrm>
            <a:off x="18583028" y="8321134"/>
            <a:ext cx="166904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graphicFrame>
        <p:nvGraphicFramePr>
          <p:cNvPr id="88" name="Chart 87">
            <a:extLst>
              <a:ext uri="{FF2B5EF4-FFF2-40B4-BE49-F238E27FC236}">
                <a16:creationId xmlns:a16="http://schemas.microsoft.com/office/drawing/2014/main" id="{96D2BD2F-0CB2-9C4B-8246-EA010CA7127B}"/>
              </a:ext>
            </a:extLst>
          </p:cNvPr>
          <p:cNvGraphicFramePr/>
          <p:nvPr/>
        </p:nvGraphicFramePr>
        <p:xfrm>
          <a:off x="9130030" y="9284093"/>
          <a:ext cx="6117590" cy="322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" name="Freeform 55">
            <a:extLst>
              <a:ext uri="{FF2B5EF4-FFF2-40B4-BE49-F238E27FC236}">
                <a16:creationId xmlns:a16="http://schemas.microsoft.com/office/drawing/2014/main" id="{7ED92857-AF65-7147-810A-3CA51057C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4380" y="9284093"/>
            <a:ext cx="360169" cy="364623"/>
          </a:xfrm>
          <a:prstGeom prst="rect">
            <a:avLst/>
          </a:prstGeom>
          <a:noFill/>
          <a:ln w="25400" cap="flat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7" name="Freeform 57">
            <a:extLst>
              <a:ext uri="{FF2B5EF4-FFF2-40B4-BE49-F238E27FC236}">
                <a16:creationId xmlns:a16="http://schemas.microsoft.com/office/drawing/2014/main" id="{BBC807FD-79C0-EF45-99D5-D37F0734D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4380" y="9997847"/>
            <a:ext cx="360169" cy="364623"/>
          </a:xfrm>
          <a:prstGeom prst="rect">
            <a:avLst/>
          </a:prstGeom>
          <a:noFill/>
          <a:ln w="25400" cap="flat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9" name="Freeform 59">
            <a:extLst>
              <a:ext uri="{FF2B5EF4-FFF2-40B4-BE49-F238E27FC236}">
                <a16:creationId xmlns:a16="http://schemas.microsoft.com/office/drawing/2014/main" id="{64EBCB39-44B0-4543-A48D-85332B0D6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4380" y="10711601"/>
            <a:ext cx="360169" cy="364623"/>
          </a:xfrm>
          <a:prstGeom prst="rect">
            <a:avLst/>
          </a:prstGeom>
          <a:noFill/>
          <a:ln w="25400" cap="flat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1" name="Freeform 61">
            <a:extLst>
              <a:ext uri="{FF2B5EF4-FFF2-40B4-BE49-F238E27FC236}">
                <a16:creationId xmlns:a16="http://schemas.microsoft.com/office/drawing/2014/main" id="{6BA9D7F8-EEF9-784C-A24F-1F5C83119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4380" y="11425355"/>
            <a:ext cx="360169" cy="364623"/>
          </a:xfrm>
          <a:prstGeom prst="rect">
            <a:avLst/>
          </a:prstGeom>
          <a:noFill/>
          <a:ln w="25400" cap="flat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3" name="Freeform 63">
            <a:extLst>
              <a:ext uri="{FF2B5EF4-FFF2-40B4-BE49-F238E27FC236}">
                <a16:creationId xmlns:a16="http://schemas.microsoft.com/office/drawing/2014/main" id="{4A83F501-FCD3-0C41-AB22-677FC48CD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4380" y="12139109"/>
            <a:ext cx="360169" cy="364623"/>
          </a:xfrm>
          <a:prstGeom prst="rect">
            <a:avLst/>
          </a:prstGeom>
          <a:noFill/>
          <a:ln w="25400" cap="flat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9" name="Subtitle 2">
            <a:extLst>
              <a:ext uri="{FF2B5EF4-FFF2-40B4-BE49-F238E27FC236}">
                <a16:creationId xmlns:a16="http://schemas.microsoft.com/office/drawing/2014/main" id="{ECFE4E8D-8007-E948-8171-238B063D2F69}"/>
              </a:ext>
            </a:extLst>
          </p:cNvPr>
          <p:cNvSpPr txBox="1">
            <a:spLocks/>
          </p:cNvSpPr>
          <p:nvPr/>
        </p:nvSpPr>
        <p:spPr>
          <a:xfrm>
            <a:off x="17223939" y="9226191"/>
            <a:ext cx="5056786" cy="477054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90" name="Subtitle 2">
            <a:extLst>
              <a:ext uri="{FF2B5EF4-FFF2-40B4-BE49-F238E27FC236}">
                <a16:creationId xmlns:a16="http://schemas.microsoft.com/office/drawing/2014/main" id="{73D23D81-A00D-8F42-B6CE-F8AE0B90DD1D}"/>
              </a:ext>
            </a:extLst>
          </p:cNvPr>
          <p:cNvSpPr txBox="1">
            <a:spLocks/>
          </p:cNvSpPr>
          <p:nvPr/>
        </p:nvSpPr>
        <p:spPr>
          <a:xfrm>
            <a:off x="17223939" y="9941631"/>
            <a:ext cx="5056786" cy="477054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91" name="Subtitle 2">
            <a:extLst>
              <a:ext uri="{FF2B5EF4-FFF2-40B4-BE49-F238E27FC236}">
                <a16:creationId xmlns:a16="http://schemas.microsoft.com/office/drawing/2014/main" id="{696020DC-80BA-634B-949C-E31DED43645F}"/>
              </a:ext>
            </a:extLst>
          </p:cNvPr>
          <p:cNvSpPr txBox="1">
            <a:spLocks/>
          </p:cNvSpPr>
          <p:nvPr/>
        </p:nvSpPr>
        <p:spPr>
          <a:xfrm>
            <a:off x="17223939" y="10655385"/>
            <a:ext cx="5056786" cy="477054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92" name="Subtitle 2">
            <a:extLst>
              <a:ext uri="{FF2B5EF4-FFF2-40B4-BE49-F238E27FC236}">
                <a16:creationId xmlns:a16="http://schemas.microsoft.com/office/drawing/2014/main" id="{74CF55D3-F0DB-3747-8E21-4F55E412B762}"/>
              </a:ext>
            </a:extLst>
          </p:cNvPr>
          <p:cNvSpPr txBox="1">
            <a:spLocks/>
          </p:cNvSpPr>
          <p:nvPr/>
        </p:nvSpPr>
        <p:spPr>
          <a:xfrm>
            <a:off x="17223939" y="11369139"/>
            <a:ext cx="5056786" cy="477054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93" name="Subtitle 2">
            <a:extLst>
              <a:ext uri="{FF2B5EF4-FFF2-40B4-BE49-F238E27FC236}">
                <a16:creationId xmlns:a16="http://schemas.microsoft.com/office/drawing/2014/main" id="{C567BD35-550B-BF4F-9B73-3DACB1514E70}"/>
              </a:ext>
            </a:extLst>
          </p:cNvPr>
          <p:cNvSpPr txBox="1">
            <a:spLocks/>
          </p:cNvSpPr>
          <p:nvPr/>
        </p:nvSpPr>
        <p:spPr>
          <a:xfrm>
            <a:off x="17223939" y="12087607"/>
            <a:ext cx="5056786" cy="477054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graphicFrame>
        <p:nvGraphicFramePr>
          <p:cNvPr id="60" name="Chart 59">
            <a:extLst>
              <a:ext uri="{FF2B5EF4-FFF2-40B4-BE49-F238E27FC236}">
                <a16:creationId xmlns:a16="http://schemas.microsoft.com/office/drawing/2014/main" id="{071D397F-AABA-684D-A39D-87305190470F}"/>
              </a:ext>
            </a:extLst>
          </p:cNvPr>
          <p:cNvGraphicFramePr/>
          <p:nvPr/>
        </p:nvGraphicFramePr>
        <p:xfrm>
          <a:off x="1870334" y="3325661"/>
          <a:ext cx="13451004" cy="402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6911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F019FE-B7FF-E34B-B24C-14E1D73018FA}"/>
              </a:ext>
            </a:extLst>
          </p:cNvPr>
          <p:cNvSpPr txBox="1"/>
          <p:nvPr/>
        </p:nvSpPr>
        <p:spPr>
          <a:xfrm>
            <a:off x="1520825" y="482419"/>
            <a:ext cx="727635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FE89B2-E016-D241-BCA6-CDD17A43AF09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18A44FEC-5210-8940-8290-0F3A067AB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559" y="2669059"/>
            <a:ext cx="4942085" cy="10284941"/>
          </a:xfrm>
          <a:custGeom>
            <a:avLst/>
            <a:gdLst>
              <a:gd name="T0" fmla="*/ 4418 w 4419"/>
              <a:gd name="T1" fmla="*/ 19133 h 19134"/>
              <a:gd name="T2" fmla="*/ 0 w 4419"/>
              <a:gd name="T3" fmla="*/ 19133 h 19134"/>
              <a:gd name="T4" fmla="*/ 0 w 4419"/>
              <a:gd name="T5" fmla="*/ 0 h 19134"/>
              <a:gd name="T6" fmla="*/ 4418 w 4419"/>
              <a:gd name="T7" fmla="*/ 0 h 19134"/>
              <a:gd name="T8" fmla="*/ 4418 w 4419"/>
              <a:gd name="T9" fmla="*/ 19133 h 19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19" h="19134">
                <a:moveTo>
                  <a:pt x="4418" y="19133"/>
                </a:moveTo>
                <a:lnTo>
                  <a:pt x="0" y="19133"/>
                </a:lnTo>
                <a:lnTo>
                  <a:pt x="0" y="0"/>
                </a:lnTo>
                <a:lnTo>
                  <a:pt x="4418" y="0"/>
                </a:lnTo>
                <a:lnTo>
                  <a:pt x="4418" y="19133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77C9900D-B22D-A149-B1B5-293387270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0825" y="9650681"/>
            <a:ext cx="4932819" cy="0"/>
          </a:xfrm>
          <a:prstGeom prst="line">
            <a:avLst/>
          </a:prstGeom>
          <a:noFill/>
          <a:ln w="38100" cap="flat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29" name="Freeform 27">
            <a:extLst>
              <a:ext uri="{FF2B5EF4-FFF2-40B4-BE49-F238E27FC236}">
                <a16:creationId xmlns:a16="http://schemas.microsoft.com/office/drawing/2014/main" id="{71DC563C-A96C-3E45-A3E5-EE7F0E131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815" y="3025657"/>
            <a:ext cx="3810837" cy="650750"/>
          </a:xfrm>
          <a:prstGeom prst="roundRect">
            <a:avLst>
              <a:gd name="adj" fmla="val 50000"/>
            </a:avLst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2" name="Freeform 30">
            <a:extLst>
              <a:ext uri="{FF2B5EF4-FFF2-40B4-BE49-F238E27FC236}">
                <a16:creationId xmlns:a16="http://schemas.microsoft.com/office/drawing/2014/main" id="{06C466B7-5A90-3B4A-BC1A-565EB3DEA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578" y="4562516"/>
            <a:ext cx="87591" cy="87591"/>
          </a:xfrm>
          <a:custGeom>
            <a:avLst/>
            <a:gdLst>
              <a:gd name="T0" fmla="*/ 115 w 116"/>
              <a:gd name="T1" fmla="*/ 56 h 115"/>
              <a:gd name="T2" fmla="*/ 115 w 116"/>
              <a:gd name="T3" fmla="*/ 56 h 115"/>
              <a:gd name="T4" fmla="*/ 57 w 116"/>
              <a:gd name="T5" fmla="*/ 114 h 115"/>
              <a:gd name="T6" fmla="*/ 57 w 116"/>
              <a:gd name="T7" fmla="*/ 114 h 115"/>
              <a:gd name="T8" fmla="*/ 0 w 116"/>
              <a:gd name="T9" fmla="*/ 56 h 115"/>
              <a:gd name="T10" fmla="*/ 0 w 116"/>
              <a:gd name="T11" fmla="*/ 56 h 115"/>
              <a:gd name="T12" fmla="*/ 57 w 116"/>
              <a:gd name="T13" fmla="*/ 0 h 115"/>
              <a:gd name="T14" fmla="*/ 57 w 116"/>
              <a:gd name="T15" fmla="*/ 0 h 115"/>
              <a:gd name="T16" fmla="*/ 115 w 116"/>
              <a:gd name="T17" fmla="*/ 5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5">
                <a:moveTo>
                  <a:pt x="115" y="56"/>
                </a:moveTo>
                <a:lnTo>
                  <a:pt x="115" y="56"/>
                </a:lnTo>
                <a:cubicBezTo>
                  <a:pt x="115" y="88"/>
                  <a:pt x="89" y="114"/>
                  <a:pt x="57" y="114"/>
                </a:cubicBezTo>
                <a:lnTo>
                  <a:pt x="57" y="114"/>
                </a:lnTo>
                <a:cubicBezTo>
                  <a:pt x="25" y="114"/>
                  <a:pt x="0" y="88"/>
                  <a:pt x="0" y="56"/>
                </a:cubicBezTo>
                <a:lnTo>
                  <a:pt x="0" y="56"/>
                </a:lnTo>
                <a:cubicBezTo>
                  <a:pt x="0" y="25"/>
                  <a:pt x="25" y="0"/>
                  <a:pt x="57" y="0"/>
                </a:cubicBezTo>
                <a:lnTo>
                  <a:pt x="57" y="0"/>
                </a:lnTo>
                <a:cubicBezTo>
                  <a:pt x="89" y="0"/>
                  <a:pt x="115" y="25"/>
                  <a:pt x="115" y="56"/>
                </a:cubicBezTo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3" name="Freeform 31">
            <a:extLst>
              <a:ext uri="{FF2B5EF4-FFF2-40B4-BE49-F238E27FC236}">
                <a16:creationId xmlns:a16="http://schemas.microsoft.com/office/drawing/2014/main" id="{8E8F2260-910C-4A45-884E-6D1EB79AD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578" y="5350839"/>
            <a:ext cx="87591" cy="87591"/>
          </a:xfrm>
          <a:custGeom>
            <a:avLst/>
            <a:gdLst>
              <a:gd name="T0" fmla="*/ 115 w 116"/>
              <a:gd name="T1" fmla="*/ 57 h 115"/>
              <a:gd name="T2" fmla="*/ 115 w 116"/>
              <a:gd name="T3" fmla="*/ 57 h 115"/>
              <a:gd name="T4" fmla="*/ 57 w 116"/>
              <a:gd name="T5" fmla="*/ 114 h 115"/>
              <a:gd name="T6" fmla="*/ 57 w 116"/>
              <a:gd name="T7" fmla="*/ 114 h 115"/>
              <a:gd name="T8" fmla="*/ 0 w 116"/>
              <a:gd name="T9" fmla="*/ 57 h 115"/>
              <a:gd name="T10" fmla="*/ 0 w 116"/>
              <a:gd name="T11" fmla="*/ 57 h 115"/>
              <a:gd name="T12" fmla="*/ 57 w 116"/>
              <a:gd name="T13" fmla="*/ 0 h 115"/>
              <a:gd name="T14" fmla="*/ 57 w 116"/>
              <a:gd name="T15" fmla="*/ 0 h 115"/>
              <a:gd name="T16" fmla="*/ 115 w 116"/>
              <a:gd name="T17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5">
                <a:moveTo>
                  <a:pt x="115" y="57"/>
                </a:moveTo>
                <a:lnTo>
                  <a:pt x="115" y="57"/>
                </a:lnTo>
                <a:cubicBezTo>
                  <a:pt x="115" y="89"/>
                  <a:pt x="89" y="114"/>
                  <a:pt x="57" y="114"/>
                </a:cubicBezTo>
                <a:lnTo>
                  <a:pt x="57" y="114"/>
                </a:lnTo>
                <a:cubicBezTo>
                  <a:pt x="25" y="114"/>
                  <a:pt x="0" y="89"/>
                  <a:pt x="0" y="57"/>
                </a:cubicBezTo>
                <a:lnTo>
                  <a:pt x="0" y="57"/>
                </a:lnTo>
                <a:cubicBezTo>
                  <a:pt x="0" y="25"/>
                  <a:pt x="25" y="0"/>
                  <a:pt x="57" y="0"/>
                </a:cubicBezTo>
                <a:lnTo>
                  <a:pt x="57" y="0"/>
                </a:lnTo>
                <a:cubicBezTo>
                  <a:pt x="89" y="0"/>
                  <a:pt x="115" y="25"/>
                  <a:pt x="115" y="57"/>
                </a:cubicBezTo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4" name="Freeform 32">
            <a:extLst>
              <a:ext uri="{FF2B5EF4-FFF2-40B4-BE49-F238E27FC236}">
                <a16:creationId xmlns:a16="http://schemas.microsoft.com/office/drawing/2014/main" id="{EA9420E4-AD95-734C-B201-19B6D2E08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578" y="6139163"/>
            <a:ext cx="87591" cy="87591"/>
          </a:xfrm>
          <a:custGeom>
            <a:avLst/>
            <a:gdLst>
              <a:gd name="T0" fmla="*/ 115 w 116"/>
              <a:gd name="T1" fmla="*/ 57 h 116"/>
              <a:gd name="T2" fmla="*/ 115 w 116"/>
              <a:gd name="T3" fmla="*/ 57 h 116"/>
              <a:gd name="T4" fmla="*/ 57 w 116"/>
              <a:gd name="T5" fmla="*/ 115 h 116"/>
              <a:gd name="T6" fmla="*/ 57 w 116"/>
              <a:gd name="T7" fmla="*/ 115 h 116"/>
              <a:gd name="T8" fmla="*/ 0 w 116"/>
              <a:gd name="T9" fmla="*/ 57 h 116"/>
              <a:gd name="T10" fmla="*/ 0 w 116"/>
              <a:gd name="T11" fmla="*/ 57 h 116"/>
              <a:gd name="T12" fmla="*/ 57 w 116"/>
              <a:gd name="T13" fmla="*/ 0 h 116"/>
              <a:gd name="T14" fmla="*/ 57 w 116"/>
              <a:gd name="T15" fmla="*/ 0 h 116"/>
              <a:gd name="T16" fmla="*/ 115 w 116"/>
              <a:gd name="T17" fmla="*/ 5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6">
                <a:moveTo>
                  <a:pt x="115" y="57"/>
                </a:moveTo>
                <a:lnTo>
                  <a:pt x="115" y="57"/>
                </a:lnTo>
                <a:cubicBezTo>
                  <a:pt x="115" y="89"/>
                  <a:pt x="89" y="115"/>
                  <a:pt x="57" y="115"/>
                </a:cubicBezTo>
                <a:lnTo>
                  <a:pt x="57" y="115"/>
                </a:lnTo>
                <a:cubicBezTo>
                  <a:pt x="25" y="115"/>
                  <a:pt x="0" y="89"/>
                  <a:pt x="0" y="57"/>
                </a:cubicBezTo>
                <a:lnTo>
                  <a:pt x="0" y="57"/>
                </a:lnTo>
                <a:cubicBezTo>
                  <a:pt x="0" y="25"/>
                  <a:pt x="25" y="0"/>
                  <a:pt x="57" y="0"/>
                </a:cubicBezTo>
                <a:lnTo>
                  <a:pt x="57" y="0"/>
                </a:lnTo>
                <a:cubicBezTo>
                  <a:pt x="89" y="0"/>
                  <a:pt x="115" y="25"/>
                  <a:pt x="115" y="57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5" name="Freeform 33">
            <a:extLst>
              <a:ext uri="{FF2B5EF4-FFF2-40B4-BE49-F238E27FC236}">
                <a16:creationId xmlns:a16="http://schemas.microsoft.com/office/drawing/2014/main" id="{1FCF043A-4EDF-AC43-B8F5-3F2161684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578" y="6927487"/>
            <a:ext cx="87591" cy="87591"/>
          </a:xfrm>
          <a:custGeom>
            <a:avLst/>
            <a:gdLst>
              <a:gd name="T0" fmla="*/ 115 w 116"/>
              <a:gd name="T1" fmla="*/ 57 h 116"/>
              <a:gd name="T2" fmla="*/ 115 w 116"/>
              <a:gd name="T3" fmla="*/ 57 h 116"/>
              <a:gd name="T4" fmla="*/ 57 w 116"/>
              <a:gd name="T5" fmla="*/ 115 h 116"/>
              <a:gd name="T6" fmla="*/ 57 w 116"/>
              <a:gd name="T7" fmla="*/ 115 h 116"/>
              <a:gd name="T8" fmla="*/ 0 w 116"/>
              <a:gd name="T9" fmla="*/ 57 h 116"/>
              <a:gd name="T10" fmla="*/ 0 w 116"/>
              <a:gd name="T11" fmla="*/ 57 h 116"/>
              <a:gd name="T12" fmla="*/ 57 w 116"/>
              <a:gd name="T13" fmla="*/ 0 h 116"/>
              <a:gd name="T14" fmla="*/ 57 w 116"/>
              <a:gd name="T15" fmla="*/ 0 h 116"/>
              <a:gd name="T16" fmla="*/ 115 w 116"/>
              <a:gd name="T17" fmla="*/ 5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6">
                <a:moveTo>
                  <a:pt x="115" y="57"/>
                </a:moveTo>
                <a:lnTo>
                  <a:pt x="115" y="57"/>
                </a:lnTo>
                <a:cubicBezTo>
                  <a:pt x="115" y="89"/>
                  <a:pt x="89" y="115"/>
                  <a:pt x="57" y="115"/>
                </a:cubicBezTo>
                <a:lnTo>
                  <a:pt x="57" y="115"/>
                </a:lnTo>
                <a:cubicBezTo>
                  <a:pt x="25" y="115"/>
                  <a:pt x="0" y="89"/>
                  <a:pt x="0" y="57"/>
                </a:cubicBezTo>
                <a:lnTo>
                  <a:pt x="0" y="57"/>
                </a:lnTo>
                <a:cubicBezTo>
                  <a:pt x="0" y="26"/>
                  <a:pt x="25" y="0"/>
                  <a:pt x="57" y="0"/>
                </a:cubicBezTo>
                <a:lnTo>
                  <a:pt x="57" y="0"/>
                </a:lnTo>
                <a:cubicBezTo>
                  <a:pt x="89" y="0"/>
                  <a:pt x="115" y="26"/>
                  <a:pt x="115" y="57"/>
                </a:cubicBezTo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6" name="Freeform 34">
            <a:extLst>
              <a:ext uri="{FF2B5EF4-FFF2-40B4-BE49-F238E27FC236}">
                <a16:creationId xmlns:a16="http://schemas.microsoft.com/office/drawing/2014/main" id="{D1546C9F-FF69-A641-B4AA-23F4DCEC5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578" y="7719179"/>
            <a:ext cx="87591" cy="87591"/>
          </a:xfrm>
          <a:custGeom>
            <a:avLst/>
            <a:gdLst>
              <a:gd name="T0" fmla="*/ 115 w 116"/>
              <a:gd name="T1" fmla="*/ 56 h 115"/>
              <a:gd name="T2" fmla="*/ 115 w 116"/>
              <a:gd name="T3" fmla="*/ 56 h 115"/>
              <a:gd name="T4" fmla="*/ 57 w 116"/>
              <a:gd name="T5" fmla="*/ 114 h 115"/>
              <a:gd name="T6" fmla="*/ 57 w 116"/>
              <a:gd name="T7" fmla="*/ 114 h 115"/>
              <a:gd name="T8" fmla="*/ 0 w 116"/>
              <a:gd name="T9" fmla="*/ 56 h 115"/>
              <a:gd name="T10" fmla="*/ 0 w 116"/>
              <a:gd name="T11" fmla="*/ 56 h 115"/>
              <a:gd name="T12" fmla="*/ 57 w 116"/>
              <a:gd name="T13" fmla="*/ 0 h 115"/>
              <a:gd name="T14" fmla="*/ 57 w 116"/>
              <a:gd name="T15" fmla="*/ 0 h 115"/>
              <a:gd name="T16" fmla="*/ 115 w 116"/>
              <a:gd name="T17" fmla="*/ 5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5">
                <a:moveTo>
                  <a:pt x="115" y="56"/>
                </a:moveTo>
                <a:lnTo>
                  <a:pt x="115" y="56"/>
                </a:lnTo>
                <a:cubicBezTo>
                  <a:pt x="115" y="88"/>
                  <a:pt x="89" y="114"/>
                  <a:pt x="57" y="114"/>
                </a:cubicBezTo>
                <a:lnTo>
                  <a:pt x="57" y="114"/>
                </a:lnTo>
                <a:cubicBezTo>
                  <a:pt x="25" y="114"/>
                  <a:pt x="0" y="88"/>
                  <a:pt x="0" y="56"/>
                </a:cubicBezTo>
                <a:lnTo>
                  <a:pt x="0" y="56"/>
                </a:lnTo>
                <a:cubicBezTo>
                  <a:pt x="0" y="25"/>
                  <a:pt x="25" y="0"/>
                  <a:pt x="57" y="0"/>
                </a:cubicBezTo>
                <a:lnTo>
                  <a:pt x="57" y="0"/>
                </a:lnTo>
                <a:cubicBezTo>
                  <a:pt x="89" y="0"/>
                  <a:pt x="115" y="25"/>
                  <a:pt x="115" y="56"/>
                </a:cubicBezTo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7" name="Freeform 35">
            <a:extLst>
              <a:ext uri="{FF2B5EF4-FFF2-40B4-BE49-F238E27FC236}">
                <a16:creationId xmlns:a16="http://schemas.microsoft.com/office/drawing/2014/main" id="{A51BC30F-354D-2147-A752-074FD48DF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578" y="8507502"/>
            <a:ext cx="87591" cy="87591"/>
          </a:xfrm>
          <a:custGeom>
            <a:avLst/>
            <a:gdLst>
              <a:gd name="T0" fmla="*/ 115 w 116"/>
              <a:gd name="T1" fmla="*/ 56 h 115"/>
              <a:gd name="T2" fmla="*/ 115 w 116"/>
              <a:gd name="T3" fmla="*/ 56 h 115"/>
              <a:gd name="T4" fmla="*/ 57 w 116"/>
              <a:gd name="T5" fmla="*/ 114 h 115"/>
              <a:gd name="T6" fmla="*/ 57 w 116"/>
              <a:gd name="T7" fmla="*/ 114 h 115"/>
              <a:gd name="T8" fmla="*/ 0 w 116"/>
              <a:gd name="T9" fmla="*/ 56 h 115"/>
              <a:gd name="T10" fmla="*/ 0 w 116"/>
              <a:gd name="T11" fmla="*/ 56 h 115"/>
              <a:gd name="T12" fmla="*/ 57 w 116"/>
              <a:gd name="T13" fmla="*/ 0 h 115"/>
              <a:gd name="T14" fmla="*/ 57 w 116"/>
              <a:gd name="T15" fmla="*/ 0 h 115"/>
              <a:gd name="T16" fmla="*/ 115 w 116"/>
              <a:gd name="T17" fmla="*/ 5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5">
                <a:moveTo>
                  <a:pt x="115" y="56"/>
                </a:moveTo>
                <a:lnTo>
                  <a:pt x="115" y="56"/>
                </a:lnTo>
                <a:cubicBezTo>
                  <a:pt x="115" y="88"/>
                  <a:pt x="89" y="114"/>
                  <a:pt x="57" y="114"/>
                </a:cubicBezTo>
                <a:lnTo>
                  <a:pt x="57" y="114"/>
                </a:lnTo>
                <a:cubicBezTo>
                  <a:pt x="25" y="114"/>
                  <a:pt x="0" y="88"/>
                  <a:pt x="0" y="56"/>
                </a:cubicBezTo>
                <a:lnTo>
                  <a:pt x="0" y="56"/>
                </a:lnTo>
                <a:cubicBezTo>
                  <a:pt x="0" y="25"/>
                  <a:pt x="25" y="0"/>
                  <a:pt x="57" y="0"/>
                </a:cubicBezTo>
                <a:lnTo>
                  <a:pt x="57" y="0"/>
                </a:lnTo>
                <a:cubicBezTo>
                  <a:pt x="89" y="0"/>
                  <a:pt x="115" y="25"/>
                  <a:pt x="115" y="56"/>
                </a:cubicBezTo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8" name="Freeform 36">
            <a:extLst>
              <a:ext uri="{FF2B5EF4-FFF2-40B4-BE49-F238E27FC236}">
                <a16:creationId xmlns:a16="http://schemas.microsoft.com/office/drawing/2014/main" id="{4F5F16B7-0235-6C4B-9A36-1FC90C703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090" y="10611926"/>
            <a:ext cx="242562" cy="245932"/>
          </a:xfrm>
          <a:custGeom>
            <a:avLst/>
            <a:gdLst>
              <a:gd name="T0" fmla="*/ 318 w 319"/>
              <a:gd name="T1" fmla="*/ 159 h 320"/>
              <a:gd name="T2" fmla="*/ 318 w 319"/>
              <a:gd name="T3" fmla="*/ 159 h 320"/>
              <a:gd name="T4" fmla="*/ 159 w 319"/>
              <a:gd name="T5" fmla="*/ 319 h 320"/>
              <a:gd name="T6" fmla="*/ 159 w 319"/>
              <a:gd name="T7" fmla="*/ 319 h 320"/>
              <a:gd name="T8" fmla="*/ 0 w 319"/>
              <a:gd name="T9" fmla="*/ 159 h 320"/>
              <a:gd name="T10" fmla="*/ 0 w 319"/>
              <a:gd name="T11" fmla="*/ 159 h 320"/>
              <a:gd name="T12" fmla="*/ 159 w 319"/>
              <a:gd name="T13" fmla="*/ 0 h 320"/>
              <a:gd name="T14" fmla="*/ 159 w 319"/>
              <a:gd name="T15" fmla="*/ 0 h 320"/>
              <a:gd name="T16" fmla="*/ 318 w 319"/>
              <a:gd name="T17" fmla="*/ 159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9" h="320">
                <a:moveTo>
                  <a:pt x="318" y="159"/>
                </a:moveTo>
                <a:lnTo>
                  <a:pt x="318" y="159"/>
                </a:lnTo>
                <a:cubicBezTo>
                  <a:pt x="318" y="247"/>
                  <a:pt x="247" y="319"/>
                  <a:pt x="159" y="319"/>
                </a:cubicBezTo>
                <a:lnTo>
                  <a:pt x="159" y="319"/>
                </a:lnTo>
                <a:cubicBezTo>
                  <a:pt x="71" y="319"/>
                  <a:pt x="0" y="247"/>
                  <a:pt x="0" y="159"/>
                </a:cubicBezTo>
                <a:lnTo>
                  <a:pt x="0" y="159"/>
                </a:lnTo>
                <a:cubicBezTo>
                  <a:pt x="0" y="71"/>
                  <a:pt x="71" y="0"/>
                  <a:pt x="159" y="0"/>
                </a:cubicBezTo>
                <a:lnTo>
                  <a:pt x="159" y="0"/>
                </a:lnTo>
                <a:cubicBezTo>
                  <a:pt x="247" y="0"/>
                  <a:pt x="318" y="71"/>
                  <a:pt x="318" y="159"/>
                </a:cubicBezTo>
              </a:path>
            </a:pathLst>
          </a:custGeom>
          <a:noFill/>
          <a:ln w="38100" cap="flat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9" name="Freeform 37">
            <a:extLst>
              <a:ext uri="{FF2B5EF4-FFF2-40B4-BE49-F238E27FC236}">
                <a16:creationId xmlns:a16="http://schemas.microsoft.com/office/drawing/2014/main" id="{248EAC53-3155-FD47-A5E3-1CD2131EC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090" y="11355846"/>
            <a:ext cx="242562" cy="245929"/>
          </a:xfrm>
          <a:custGeom>
            <a:avLst/>
            <a:gdLst>
              <a:gd name="T0" fmla="*/ 318 w 319"/>
              <a:gd name="T1" fmla="*/ 160 h 320"/>
              <a:gd name="T2" fmla="*/ 318 w 319"/>
              <a:gd name="T3" fmla="*/ 160 h 320"/>
              <a:gd name="T4" fmla="*/ 159 w 319"/>
              <a:gd name="T5" fmla="*/ 319 h 320"/>
              <a:gd name="T6" fmla="*/ 159 w 319"/>
              <a:gd name="T7" fmla="*/ 319 h 320"/>
              <a:gd name="T8" fmla="*/ 0 w 319"/>
              <a:gd name="T9" fmla="*/ 160 h 320"/>
              <a:gd name="T10" fmla="*/ 0 w 319"/>
              <a:gd name="T11" fmla="*/ 160 h 320"/>
              <a:gd name="T12" fmla="*/ 159 w 319"/>
              <a:gd name="T13" fmla="*/ 0 h 320"/>
              <a:gd name="T14" fmla="*/ 159 w 319"/>
              <a:gd name="T15" fmla="*/ 0 h 320"/>
              <a:gd name="T16" fmla="*/ 318 w 319"/>
              <a:gd name="T17" fmla="*/ 16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9" h="320">
                <a:moveTo>
                  <a:pt x="318" y="160"/>
                </a:moveTo>
                <a:lnTo>
                  <a:pt x="318" y="160"/>
                </a:lnTo>
                <a:cubicBezTo>
                  <a:pt x="318" y="247"/>
                  <a:pt x="247" y="319"/>
                  <a:pt x="159" y="319"/>
                </a:cubicBezTo>
                <a:lnTo>
                  <a:pt x="159" y="319"/>
                </a:lnTo>
                <a:cubicBezTo>
                  <a:pt x="71" y="319"/>
                  <a:pt x="0" y="247"/>
                  <a:pt x="0" y="160"/>
                </a:cubicBezTo>
                <a:lnTo>
                  <a:pt x="0" y="160"/>
                </a:lnTo>
                <a:cubicBezTo>
                  <a:pt x="0" y="72"/>
                  <a:pt x="71" y="0"/>
                  <a:pt x="159" y="0"/>
                </a:cubicBezTo>
                <a:lnTo>
                  <a:pt x="159" y="0"/>
                </a:lnTo>
                <a:cubicBezTo>
                  <a:pt x="247" y="0"/>
                  <a:pt x="318" y="72"/>
                  <a:pt x="318" y="160"/>
                </a:cubicBezTo>
              </a:path>
            </a:pathLst>
          </a:custGeom>
          <a:noFill/>
          <a:ln w="38100" cap="flat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6826CAE4-F4BA-9142-830A-248F650D7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8569" y="2669060"/>
            <a:ext cx="5161647" cy="2691219"/>
          </a:xfrm>
          <a:custGeom>
            <a:avLst/>
            <a:gdLst>
              <a:gd name="T0" fmla="*/ 4640 w 4641"/>
              <a:gd name="T1" fmla="*/ 3337 h 3338"/>
              <a:gd name="T2" fmla="*/ 0 w 4641"/>
              <a:gd name="T3" fmla="*/ 3337 h 3338"/>
              <a:gd name="T4" fmla="*/ 0 w 4641"/>
              <a:gd name="T5" fmla="*/ 0 h 3338"/>
              <a:gd name="T6" fmla="*/ 4640 w 4641"/>
              <a:gd name="T7" fmla="*/ 0 h 3338"/>
              <a:gd name="T8" fmla="*/ 4640 w 4641"/>
              <a:gd name="T9" fmla="*/ 3337 h 3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1" h="3338">
                <a:moveTo>
                  <a:pt x="4640" y="3337"/>
                </a:moveTo>
                <a:lnTo>
                  <a:pt x="0" y="3337"/>
                </a:lnTo>
                <a:lnTo>
                  <a:pt x="0" y="0"/>
                </a:lnTo>
                <a:lnTo>
                  <a:pt x="4640" y="0"/>
                </a:lnTo>
                <a:lnTo>
                  <a:pt x="4640" y="3337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C6CC1830-2D11-1941-AEC6-0C7E6F965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8569" y="5168304"/>
            <a:ext cx="5161647" cy="191976"/>
          </a:xfrm>
          <a:custGeom>
            <a:avLst/>
            <a:gdLst>
              <a:gd name="T0" fmla="*/ 4640 w 4641"/>
              <a:gd name="T1" fmla="*/ 237 h 238"/>
              <a:gd name="T2" fmla="*/ 0 w 4641"/>
              <a:gd name="T3" fmla="*/ 237 h 238"/>
              <a:gd name="T4" fmla="*/ 0 w 4641"/>
              <a:gd name="T5" fmla="*/ 0 h 238"/>
              <a:gd name="T6" fmla="*/ 4640 w 4641"/>
              <a:gd name="T7" fmla="*/ 0 h 238"/>
              <a:gd name="T8" fmla="*/ 4640 w 4641"/>
              <a:gd name="T9" fmla="*/ 237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1" h="238">
                <a:moveTo>
                  <a:pt x="4640" y="237"/>
                </a:moveTo>
                <a:lnTo>
                  <a:pt x="0" y="237"/>
                </a:lnTo>
                <a:lnTo>
                  <a:pt x="0" y="0"/>
                </a:lnTo>
                <a:lnTo>
                  <a:pt x="4640" y="0"/>
                </a:lnTo>
                <a:lnTo>
                  <a:pt x="4640" y="237"/>
                </a:ln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9CD2E8FC-F0DC-3041-A326-B3656820F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8569" y="2669059"/>
            <a:ext cx="5161647" cy="807010"/>
          </a:xfrm>
          <a:custGeom>
            <a:avLst/>
            <a:gdLst>
              <a:gd name="T0" fmla="*/ 4640 w 4641"/>
              <a:gd name="T1" fmla="*/ 998 h 999"/>
              <a:gd name="T2" fmla="*/ 0 w 4641"/>
              <a:gd name="T3" fmla="*/ 998 h 999"/>
              <a:gd name="T4" fmla="*/ 0 w 4641"/>
              <a:gd name="T5" fmla="*/ 0 h 999"/>
              <a:gd name="T6" fmla="*/ 4640 w 4641"/>
              <a:gd name="T7" fmla="*/ 0 h 999"/>
              <a:gd name="T8" fmla="*/ 4640 w 4641"/>
              <a:gd name="T9" fmla="*/ 998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1" h="999">
                <a:moveTo>
                  <a:pt x="4640" y="998"/>
                </a:moveTo>
                <a:lnTo>
                  <a:pt x="0" y="998"/>
                </a:lnTo>
                <a:lnTo>
                  <a:pt x="0" y="0"/>
                </a:lnTo>
                <a:lnTo>
                  <a:pt x="4640" y="0"/>
                </a:lnTo>
                <a:lnTo>
                  <a:pt x="4640" y="998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82484-76E9-C14C-A2C8-E0CD4ACD8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4420" y="2669060"/>
            <a:ext cx="5161647" cy="2691219"/>
          </a:xfrm>
          <a:custGeom>
            <a:avLst/>
            <a:gdLst>
              <a:gd name="T0" fmla="*/ 4641 w 4642"/>
              <a:gd name="T1" fmla="*/ 3337 h 3338"/>
              <a:gd name="T2" fmla="*/ 0 w 4642"/>
              <a:gd name="T3" fmla="*/ 3337 h 3338"/>
              <a:gd name="T4" fmla="*/ 0 w 4642"/>
              <a:gd name="T5" fmla="*/ 0 h 3338"/>
              <a:gd name="T6" fmla="*/ 4641 w 4642"/>
              <a:gd name="T7" fmla="*/ 0 h 3338"/>
              <a:gd name="T8" fmla="*/ 4641 w 4642"/>
              <a:gd name="T9" fmla="*/ 3337 h 3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2" h="3338">
                <a:moveTo>
                  <a:pt x="4641" y="3337"/>
                </a:moveTo>
                <a:lnTo>
                  <a:pt x="0" y="3337"/>
                </a:lnTo>
                <a:lnTo>
                  <a:pt x="0" y="0"/>
                </a:lnTo>
                <a:lnTo>
                  <a:pt x="4641" y="0"/>
                </a:lnTo>
                <a:lnTo>
                  <a:pt x="4641" y="3337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0CC26813-575F-9F44-B6BC-E91F72D7B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4420" y="5168304"/>
            <a:ext cx="5166554" cy="191976"/>
          </a:xfrm>
          <a:custGeom>
            <a:avLst/>
            <a:gdLst>
              <a:gd name="T0" fmla="*/ 4641 w 4642"/>
              <a:gd name="T1" fmla="*/ 237 h 238"/>
              <a:gd name="T2" fmla="*/ 0 w 4642"/>
              <a:gd name="T3" fmla="*/ 237 h 238"/>
              <a:gd name="T4" fmla="*/ 0 w 4642"/>
              <a:gd name="T5" fmla="*/ 0 h 238"/>
              <a:gd name="T6" fmla="*/ 4641 w 4642"/>
              <a:gd name="T7" fmla="*/ 0 h 238"/>
              <a:gd name="T8" fmla="*/ 4641 w 4642"/>
              <a:gd name="T9" fmla="*/ 237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2" h="238">
                <a:moveTo>
                  <a:pt x="4641" y="237"/>
                </a:moveTo>
                <a:lnTo>
                  <a:pt x="0" y="237"/>
                </a:lnTo>
                <a:lnTo>
                  <a:pt x="0" y="0"/>
                </a:lnTo>
                <a:lnTo>
                  <a:pt x="4641" y="0"/>
                </a:lnTo>
                <a:lnTo>
                  <a:pt x="4641" y="237"/>
                </a:ln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F837753A-8CF4-5A43-8B29-31F28FD43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4420" y="2669059"/>
            <a:ext cx="5166554" cy="807010"/>
          </a:xfrm>
          <a:custGeom>
            <a:avLst/>
            <a:gdLst>
              <a:gd name="T0" fmla="*/ 4641 w 4642"/>
              <a:gd name="T1" fmla="*/ 998 h 999"/>
              <a:gd name="T2" fmla="*/ 0 w 4642"/>
              <a:gd name="T3" fmla="*/ 998 h 999"/>
              <a:gd name="T4" fmla="*/ 0 w 4642"/>
              <a:gd name="T5" fmla="*/ 0 h 999"/>
              <a:gd name="T6" fmla="*/ 4641 w 4642"/>
              <a:gd name="T7" fmla="*/ 0 h 999"/>
              <a:gd name="T8" fmla="*/ 4641 w 4642"/>
              <a:gd name="T9" fmla="*/ 998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2" h="999">
                <a:moveTo>
                  <a:pt x="4641" y="998"/>
                </a:moveTo>
                <a:lnTo>
                  <a:pt x="0" y="998"/>
                </a:lnTo>
                <a:lnTo>
                  <a:pt x="0" y="0"/>
                </a:lnTo>
                <a:lnTo>
                  <a:pt x="4641" y="0"/>
                </a:lnTo>
                <a:lnTo>
                  <a:pt x="4641" y="998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4080B68C-8E59-E74F-B882-A7BDA5C60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8571" y="5605584"/>
            <a:ext cx="10627498" cy="3576443"/>
          </a:xfrm>
          <a:custGeom>
            <a:avLst/>
            <a:gdLst>
              <a:gd name="T0" fmla="*/ 5135 w 9552"/>
              <a:gd name="T1" fmla="*/ 0 h 4438"/>
              <a:gd name="T2" fmla="*/ 4910 w 9552"/>
              <a:gd name="T3" fmla="*/ 0 h 4438"/>
              <a:gd name="T4" fmla="*/ 0 w 9552"/>
              <a:gd name="T5" fmla="*/ 0 h 4438"/>
              <a:gd name="T6" fmla="*/ 0 w 9552"/>
              <a:gd name="T7" fmla="*/ 4437 h 4438"/>
              <a:gd name="T8" fmla="*/ 4910 w 9552"/>
              <a:gd name="T9" fmla="*/ 4437 h 4438"/>
              <a:gd name="T10" fmla="*/ 5135 w 9552"/>
              <a:gd name="T11" fmla="*/ 4437 h 4438"/>
              <a:gd name="T12" fmla="*/ 9551 w 9552"/>
              <a:gd name="T13" fmla="*/ 4437 h 4438"/>
              <a:gd name="T14" fmla="*/ 9551 w 9552"/>
              <a:gd name="T15" fmla="*/ 0 h 4438"/>
              <a:gd name="T16" fmla="*/ 5135 w 9552"/>
              <a:gd name="T17" fmla="*/ 0 h 4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52" h="4438">
                <a:moveTo>
                  <a:pt x="5135" y="0"/>
                </a:moveTo>
                <a:lnTo>
                  <a:pt x="4910" y="0"/>
                </a:lnTo>
                <a:lnTo>
                  <a:pt x="0" y="0"/>
                </a:lnTo>
                <a:lnTo>
                  <a:pt x="0" y="4437"/>
                </a:lnTo>
                <a:lnTo>
                  <a:pt x="4910" y="4437"/>
                </a:lnTo>
                <a:lnTo>
                  <a:pt x="5135" y="4437"/>
                </a:lnTo>
                <a:lnTo>
                  <a:pt x="9551" y="4437"/>
                </a:lnTo>
                <a:lnTo>
                  <a:pt x="9551" y="0"/>
                </a:lnTo>
                <a:lnTo>
                  <a:pt x="5135" y="0"/>
                </a:ln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0B7F0E50-60BA-764C-B9F5-D9ED413A4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8571" y="5605583"/>
            <a:ext cx="10627498" cy="750128"/>
          </a:xfrm>
          <a:custGeom>
            <a:avLst/>
            <a:gdLst>
              <a:gd name="T0" fmla="*/ 5135 w 9552"/>
              <a:gd name="T1" fmla="*/ 0 h 932"/>
              <a:gd name="T2" fmla="*/ 4910 w 9552"/>
              <a:gd name="T3" fmla="*/ 0 h 932"/>
              <a:gd name="T4" fmla="*/ 0 w 9552"/>
              <a:gd name="T5" fmla="*/ 0 h 932"/>
              <a:gd name="T6" fmla="*/ 0 w 9552"/>
              <a:gd name="T7" fmla="*/ 931 h 932"/>
              <a:gd name="T8" fmla="*/ 4910 w 9552"/>
              <a:gd name="T9" fmla="*/ 931 h 932"/>
              <a:gd name="T10" fmla="*/ 5135 w 9552"/>
              <a:gd name="T11" fmla="*/ 931 h 932"/>
              <a:gd name="T12" fmla="*/ 9551 w 9552"/>
              <a:gd name="T13" fmla="*/ 931 h 932"/>
              <a:gd name="T14" fmla="*/ 9551 w 9552"/>
              <a:gd name="T15" fmla="*/ 0 h 932"/>
              <a:gd name="T16" fmla="*/ 5135 w 9552"/>
              <a:gd name="T17" fmla="*/ 0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52" h="932">
                <a:moveTo>
                  <a:pt x="5135" y="0"/>
                </a:moveTo>
                <a:lnTo>
                  <a:pt x="4910" y="0"/>
                </a:lnTo>
                <a:lnTo>
                  <a:pt x="0" y="0"/>
                </a:lnTo>
                <a:lnTo>
                  <a:pt x="0" y="931"/>
                </a:lnTo>
                <a:lnTo>
                  <a:pt x="4910" y="931"/>
                </a:lnTo>
                <a:lnTo>
                  <a:pt x="5135" y="931"/>
                </a:lnTo>
                <a:lnTo>
                  <a:pt x="9551" y="931"/>
                </a:lnTo>
                <a:lnTo>
                  <a:pt x="9551" y="0"/>
                </a:lnTo>
                <a:lnTo>
                  <a:pt x="5135" y="0"/>
                </a:lnTo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E387609F-BF9A-8944-BDAB-6897FE68F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8569" y="9427327"/>
            <a:ext cx="5161647" cy="3523118"/>
          </a:xfrm>
          <a:custGeom>
            <a:avLst/>
            <a:gdLst>
              <a:gd name="T0" fmla="*/ 4640 w 4641"/>
              <a:gd name="T1" fmla="*/ 4370 h 4371"/>
              <a:gd name="T2" fmla="*/ 0 w 4641"/>
              <a:gd name="T3" fmla="*/ 4370 h 4371"/>
              <a:gd name="T4" fmla="*/ 0 w 4641"/>
              <a:gd name="T5" fmla="*/ 0 h 4371"/>
              <a:gd name="T6" fmla="*/ 4640 w 4641"/>
              <a:gd name="T7" fmla="*/ 0 h 4371"/>
              <a:gd name="T8" fmla="*/ 4640 w 4641"/>
              <a:gd name="T9" fmla="*/ 4370 h 4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1" h="4371">
                <a:moveTo>
                  <a:pt x="4640" y="4370"/>
                </a:moveTo>
                <a:lnTo>
                  <a:pt x="0" y="4370"/>
                </a:lnTo>
                <a:lnTo>
                  <a:pt x="0" y="0"/>
                </a:lnTo>
                <a:lnTo>
                  <a:pt x="4640" y="0"/>
                </a:lnTo>
                <a:lnTo>
                  <a:pt x="4640" y="4370"/>
                </a:ln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59987F8C-B349-FE4C-B726-8B1826375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8569" y="9427327"/>
            <a:ext cx="5161647" cy="750131"/>
          </a:xfrm>
          <a:custGeom>
            <a:avLst/>
            <a:gdLst>
              <a:gd name="T0" fmla="*/ 2494 w 4641"/>
              <a:gd name="T1" fmla="*/ 0 h 931"/>
              <a:gd name="T2" fmla="*/ 2386 w 4641"/>
              <a:gd name="T3" fmla="*/ 0 h 931"/>
              <a:gd name="T4" fmla="*/ 0 w 4641"/>
              <a:gd name="T5" fmla="*/ 0 h 931"/>
              <a:gd name="T6" fmla="*/ 0 w 4641"/>
              <a:gd name="T7" fmla="*/ 930 h 931"/>
              <a:gd name="T8" fmla="*/ 2386 w 4641"/>
              <a:gd name="T9" fmla="*/ 930 h 931"/>
              <a:gd name="T10" fmla="*/ 2494 w 4641"/>
              <a:gd name="T11" fmla="*/ 930 h 931"/>
              <a:gd name="T12" fmla="*/ 4640 w 4641"/>
              <a:gd name="T13" fmla="*/ 930 h 931"/>
              <a:gd name="T14" fmla="*/ 4640 w 4641"/>
              <a:gd name="T15" fmla="*/ 0 h 931"/>
              <a:gd name="T16" fmla="*/ 2494 w 4641"/>
              <a:gd name="T17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1" h="931">
                <a:moveTo>
                  <a:pt x="2494" y="0"/>
                </a:moveTo>
                <a:lnTo>
                  <a:pt x="2386" y="0"/>
                </a:lnTo>
                <a:lnTo>
                  <a:pt x="0" y="0"/>
                </a:lnTo>
                <a:lnTo>
                  <a:pt x="0" y="930"/>
                </a:lnTo>
                <a:lnTo>
                  <a:pt x="2386" y="930"/>
                </a:lnTo>
                <a:lnTo>
                  <a:pt x="2494" y="930"/>
                </a:lnTo>
                <a:lnTo>
                  <a:pt x="4640" y="930"/>
                </a:lnTo>
                <a:lnTo>
                  <a:pt x="4640" y="0"/>
                </a:lnTo>
                <a:lnTo>
                  <a:pt x="2494" y="0"/>
                </a:lnTo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1CDB0291-462E-D845-9A49-1AA642DFE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4420" y="9427327"/>
            <a:ext cx="5166554" cy="3523118"/>
          </a:xfrm>
          <a:custGeom>
            <a:avLst/>
            <a:gdLst>
              <a:gd name="T0" fmla="*/ 4641 w 4642"/>
              <a:gd name="T1" fmla="*/ 4370 h 4371"/>
              <a:gd name="T2" fmla="*/ 0 w 4642"/>
              <a:gd name="T3" fmla="*/ 4370 h 4371"/>
              <a:gd name="T4" fmla="*/ 0 w 4642"/>
              <a:gd name="T5" fmla="*/ 0 h 4371"/>
              <a:gd name="T6" fmla="*/ 4641 w 4642"/>
              <a:gd name="T7" fmla="*/ 0 h 4371"/>
              <a:gd name="T8" fmla="*/ 4641 w 4642"/>
              <a:gd name="T9" fmla="*/ 4370 h 4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2" h="4371">
                <a:moveTo>
                  <a:pt x="4641" y="4370"/>
                </a:moveTo>
                <a:lnTo>
                  <a:pt x="0" y="4370"/>
                </a:lnTo>
                <a:lnTo>
                  <a:pt x="0" y="0"/>
                </a:lnTo>
                <a:lnTo>
                  <a:pt x="4641" y="0"/>
                </a:lnTo>
                <a:lnTo>
                  <a:pt x="4641" y="4370"/>
                </a:ln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87E04858-393D-1045-B1C7-6B65F85F2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4420" y="9427327"/>
            <a:ext cx="5166554" cy="750131"/>
          </a:xfrm>
          <a:custGeom>
            <a:avLst/>
            <a:gdLst>
              <a:gd name="T0" fmla="*/ 2496 w 4642"/>
              <a:gd name="T1" fmla="*/ 0 h 931"/>
              <a:gd name="T2" fmla="*/ 2387 w 4642"/>
              <a:gd name="T3" fmla="*/ 0 h 931"/>
              <a:gd name="T4" fmla="*/ 0 w 4642"/>
              <a:gd name="T5" fmla="*/ 0 h 931"/>
              <a:gd name="T6" fmla="*/ 0 w 4642"/>
              <a:gd name="T7" fmla="*/ 930 h 931"/>
              <a:gd name="T8" fmla="*/ 2387 w 4642"/>
              <a:gd name="T9" fmla="*/ 930 h 931"/>
              <a:gd name="T10" fmla="*/ 2496 w 4642"/>
              <a:gd name="T11" fmla="*/ 930 h 931"/>
              <a:gd name="T12" fmla="*/ 4641 w 4642"/>
              <a:gd name="T13" fmla="*/ 930 h 931"/>
              <a:gd name="T14" fmla="*/ 4641 w 4642"/>
              <a:gd name="T15" fmla="*/ 0 h 931"/>
              <a:gd name="T16" fmla="*/ 2496 w 4642"/>
              <a:gd name="T17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2" h="931">
                <a:moveTo>
                  <a:pt x="2496" y="0"/>
                </a:moveTo>
                <a:lnTo>
                  <a:pt x="2387" y="0"/>
                </a:lnTo>
                <a:lnTo>
                  <a:pt x="0" y="0"/>
                </a:lnTo>
                <a:lnTo>
                  <a:pt x="0" y="930"/>
                </a:lnTo>
                <a:lnTo>
                  <a:pt x="2387" y="930"/>
                </a:lnTo>
                <a:lnTo>
                  <a:pt x="2496" y="930"/>
                </a:lnTo>
                <a:lnTo>
                  <a:pt x="4641" y="930"/>
                </a:lnTo>
                <a:lnTo>
                  <a:pt x="4641" y="0"/>
                </a:lnTo>
                <a:lnTo>
                  <a:pt x="2496" y="0"/>
                </a:lnTo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F046F0D2-FF8D-9C4C-9C51-BFAE81004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0271" y="5605584"/>
            <a:ext cx="5166554" cy="3576443"/>
          </a:xfrm>
          <a:custGeom>
            <a:avLst/>
            <a:gdLst>
              <a:gd name="T0" fmla="*/ 4642 w 4643"/>
              <a:gd name="T1" fmla="*/ 4437 h 4438"/>
              <a:gd name="T2" fmla="*/ 0 w 4643"/>
              <a:gd name="T3" fmla="*/ 4437 h 4438"/>
              <a:gd name="T4" fmla="*/ 0 w 4643"/>
              <a:gd name="T5" fmla="*/ 0 h 4438"/>
              <a:gd name="T6" fmla="*/ 4642 w 4643"/>
              <a:gd name="T7" fmla="*/ 0 h 4438"/>
              <a:gd name="T8" fmla="*/ 4642 w 4643"/>
              <a:gd name="T9" fmla="*/ 4437 h 4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3" h="4438">
                <a:moveTo>
                  <a:pt x="4642" y="4437"/>
                </a:moveTo>
                <a:lnTo>
                  <a:pt x="0" y="4437"/>
                </a:lnTo>
                <a:lnTo>
                  <a:pt x="0" y="0"/>
                </a:lnTo>
                <a:lnTo>
                  <a:pt x="4642" y="0"/>
                </a:lnTo>
                <a:lnTo>
                  <a:pt x="4642" y="4437"/>
                </a:ln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35991B0E-F3D9-B444-BB65-48D001164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0271" y="5605583"/>
            <a:ext cx="5166554" cy="750128"/>
          </a:xfrm>
          <a:custGeom>
            <a:avLst/>
            <a:gdLst>
              <a:gd name="T0" fmla="*/ 2496 w 4643"/>
              <a:gd name="T1" fmla="*/ 0 h 932"/>
              <a:gd name="T2" fmla="*/ 2386 w 4643"/>
              <a:gd name="T3" fmla="*/ 0 h 932"/>
              <a:gd name="T4" fmla="*/ 0 w 4643"/>
              <a:gd name="T5" fmla="*/ 0 h 932"/>
              <a:gd name="T6" fmla="*/ 0 w 4643"/>
              <a:gd name="T7" fmla="*/ 931 h 932"/>
              <a:gd name="T8" fmla="*/ 2386 w 4643"/>
              <a:gd name="T9" fmla="*/ 931 h 932"/>
              <a:gd name="T10" fmla="*/ 2496 w 4643"/>
              <a:gd name="T11" fmla="*/ 931 h 932"/>
              <a:gd name="T12" fmla="*/ 4642 w 4643"/>
              <a:gd name="T13" fmla="*/ 931 h 932"/>
              <a:gd name="T14" fmla="*/ 4642 w 4643"/>
              <a:gd name="T15" fmla="*/ 0 h 932"/>
              <a:gd name="T16" fmla="*/ 2496 w 4643"/>
              <a:gd name="T17" fmla="*/ 0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3" h="932">
                <a:moveTo>
                  <a:pt x="2496" y="0"/>
                </a:moveTo>
                <a:lnTo>
                  <a:pt x="2386" y="0"/>
                </a:lnTo>
                <a:lnTo>
                  <a:pt x="0" y="0"/>
                </a:lnTo>
                <a:lnTo>
                  <a:pt x="0" y="931"/>
                </a:lnTo>
                <a:lnTo>
                  <a:pt x="2386" y="931"/>
                </a:lnTo>
                <a:lnTo>
                  <a:pt x="2496" y="931"/>
                </a:lnTo>
                <a:lnTo>
                  <a:pt x="4642" y="931"/>
                </a:lnTo>
                <a:lnTo>
                  <a:pt x="4642" y="0"/>
                </a:lnTo>
                <a:lnTo>
                  <a:pt x="2496" y="0"/>
                </a:lnTo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1AE31345-5E15-BF4C-BA5F-E9A3D21D8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0271" y="2669060"/>
            <a:ext cx="5161647" cy="2691219"/>
          </a:xfrm>
          <a:custGeom>
            <a:avLst/>
            <a:gdLst>
              <a:gd name="T0" fmla="*/ 4642 w 4643"/>
              <a:gd name="T1" fmla="*/ 3337 h 3338"/>
              <a:gd name="T2" fmla="*/ 0 w 4643"/>
              <a:gd name="T3" fmla="*/ 3337 h 3338"/>
              <a:gd name="T4" fmla="*/ 0 w 4643"/>
              <a:gd name="T5" fmla="*/ 0 h 3338"/>
              <a:gd name="T6" fmla="*/ 4642 w 4643"/>
              <a:gd name="T7" fmla="*/ 0 h 3338"/>
              <a:gd name="T8" fmla="*/ 4642 w 4643"/>
              <a:gd name="T9" fmla="*/ 3337 h 3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3" h="3338">
                <a:moveTo>
                  <a:pt x="4642" y="3337"/>
                </a:moveTo>
                <a:lnTo>
                  <a:pt x="0" y="3337"/>
                </a:lnTo>
                <a:lnTo>
                  <a:pt x="0" y="0"/>
                </a:lnTo>
                <a:lnTo>
                  <a:pt x="4642" y="0"/>
                </a:lnTo>
                <a:lnTo>
                  <a:pt x="4642" y="3337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483DA8F1-6918-5347-B294-51070A742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0271" y="2669059"/>
            <a:ext cx="5166554" cy="807010"/>
          </a:xfrm>
          <a:custGeom>
            <a:avLst/>
            <a:gdLst>
              <a:gd name="T0" fmla="*/ 4642 w 4643"/>
              <a:gd name="T1" fmla="*/ 998 h 999"/>
              <a:gd name="T2" fmla="*/ 0 w 4643"/>
              <a:gd name="T3" fmla="*/ 998 h 999"/>
              <a:gd name="T4" fmla="*/ 0 w 4643"/>
              <a:gd name="T5" fmla="*/ 0 h 999"/>
              <a:gd name="T6" fmla="*/ 4642 w 4643"/>
              <a:gd name="T7" fmla="*/ 0 h 999"/>
              <a:gd name="T8" fmla="*/ 4642 w 4643"/>
              <a:gd name="T9" fmla="*/ 998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3" h="999">
                <a:moveTo>
                  <a:pt x="4642" y="998"/>
                </a:moveTo>
                <a:lnTo>
                  <a:pt x="0" y="998"/>
                </a:lnTo>
                <a:lnTo>
                  <a:pt x="0" y="0"/>
                </a:lnTo>
                <a:lnTo>
                  <a:pt x="4642" y="0"/>
                </a:lnTo>
                <a:lnTo>
                  <a:pt x="4642" y="998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3F539FDA-271F-CF41-BFAE-A2740489B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0271" y="5168304"/>
            <a:ext cx="5166554" cy="191976"/>
          </a:xfrm>
          <a:custGeom>
            <a:avLst/>
            <a:gdLst>
              <a:gd name="T0" fmla="*/ 4642 w 4643"/>
              <a:gd name="T1" fmla="*/ 237 h 238"/>
              <a:gd name="T2" fmla="*/ 0 w 4643"/>
              <a:gd name="T3" fmla="*/ 237 h 238"/>
              <a:gd name="T4" fmla="*/ 0 w 4643"/>
              <a:gd name="T5" fmla="*/ 0 h 238"/>
              <a:gd name="T6" fmla="*/ 4642 w 4643"/>
              <a:gd name="T7" fmla="*/ 0 h 238"/>
              <a:gd name="T8" fmla="*/ 4642 w 4643"/>
              <a:gd name="T9" fmla="*/ 237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3" h="238">
                <a:moveTo>
                  <a:pt x="4642" y="237"/>
                </a:moveTo>
                <a:lnTo>
                  <a:pt x="0" y="237"/>
                </a:lnTo>
                <a:lnTo>
                  <a:pt x="0" y="0"/>
                </a:lnTo>
                <a:lnTo>
                  <a:pt x="4642" y="0"/>
                </a:lnTo>
                <a:lnTo>
                  <a:pt x="4642" y="237"/>
                </a:ln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5B7D05D0-0072-CA40-824C-6BFC07D17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0271" y="9427327"/>
            <a:ext cx="5166554" cy="3523118"/>
          </a:xfrm>
          <a:custGeom>
            <a:avLst/>
            <a:gdLst>
              <a:gd name="T0" fmla="*/ 4642 w 4643"/>
              <a:gd name="T1" fmla="*/ 4370 h 4371"/>
              <a:gd name="T2" fmla="*/ 0 w 4643"/>
              <a:gd name="T3" fmla="*/ 4370 h 4371"/>
              <a:gd name="T4" fmla="*/ 0 w 4643"/>
              <a:gd name="T5" fmla="*/ 0 h 4371"/>
              <a:gd name="T6" fmla="*/ 4642 w 4643"/>
              <a:gd name="T7" fmla="*/ 0 h 4371"/>
              <a:gd name="T8" fmla="*/ 4642 w 4643"/>
              <a:gd name="T9" fmla="*/ 4370 h 4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3" h="4371">
                <a:moveTo>
                  <a:pt x="4642" y="4370"/>
                </a:moveTo>
                <a:lnTo>
                  <a:pt x="0" y="4370"/>
                </a:lnTo>
                <a:lnTo>
                  <a:pt x="0" y="0"/>
                </a:lnTo>
                <a:lnTo>
                  <a:pt x="4642" y="0"/>
                </a:lnTo>
                <a:lnTo>
                  <a:pt x="4642" y="437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8" name="Freeform 26">
            <a:extLst>
              <a:ext uri="{FF2B5EF4-FFF2-40B4-BE49-F238E27FC236}">
                <a16:creationId xmlns:a16="http://schemas.microsoft.com/office/drawing/2014/main" id="{48F6F1F3-4B89-4E4E-A901-A2F1DAED0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0271" y="11169333"/>
            <a:ext cx="5166554" cy="1784667"/>
          </a:xfrm>
          <a:custGeom>
            <a:avLst/>
            <a:gdLst>
              <a:gd name="T0" fmla="*/ 4642 w 4643"/>
              <a:gd name="T1" fmla="*/ 2211 h 2212"/>
              <a:gd name="T2" fmla="*/ 0 w 4643"/>
              <a:gd name="T3" fmla="*/ 2211 h 2212"/>
              <a:gd name="T4" fmla="*/ 0 w 4643"/>
              <a:gd name="T5" fmla="*/ 0 h 2212"/>
              <a:gd name="T6" fmla="*/ 4642 w 4643"/>
              <a:gd name="T7" fmla="*/ 0 h 2212"/>
              <a:gd name="T8" fmla="*/ 4642 w 4643"/>
              <a:gd name="T9" fmla="*/ 2211 h 2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3" h="2212">
                <a:moveTo>
                  <a:pt x="4642" y="2211"/>
                </a:moveTo>
                <a:lnTo>
                  <a:pt x="0" y="2211"/>
                </a:lnTo>
                <a:lnTo>
                  <a:pt x="0" y="0"/>
                </a:lnTo>
                <a:lnTo>
                  <a:pt x="4642" y="0"/>
                </a:lnTo>
                <a:lnTo>
                  <a:pt x="4642" y="2211"/>
                </a:lnTo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7E32CF07-381F-3540-85F2-92AE83C8B2EC}"/>
              </a:ext>
            </a:extLst>
          </p:cNvPr>
          <p:cNvSpPr txBox="1"/>
          <p:nvPr/>
        </p:nvSpPr>
        <p:spPr>
          <a:xfrm>
            <a:off x="8557634" y="2780176"/>
            <a:ext cx="157286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E425B45A-8ADE-F14B-8362-D3CD16200241}"/>
              </a:ext>
            </a:extLst>
          </p:cNvPr>
          <p:cNvSpPr txBox="1"/>
          <p:nvPr/>
        </p:nvSpPr>
        <p:spPr>
          <a:xfrm>
            <a:off x="13975528" y="2780176"/>
            <a:ext cx="165943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CC3259C1-3E05-6B4C-8C66-112090DD55BE}"/>
              </a:ext>
            </a:extLst>
          </p:cNvPr>
          <p:cNvSpPr txBox="1"/>
          <p:nvPr/>
        </p:nvSpPr>
        <p:spPr>
          <a:xfrm>
            <a:off x="19440415" y="2780176"/>
            <a:ext cx="166904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510F9458-98C1-D245-A61D-A101AC34498F}"/>
              </a:ext>
            </a:extLst>
          </p:cNvPr>
          <p:cNvSpPr txBox="1"/>
          <p:nvPr/>
        </p:nvSpPr>
        <p:spPr>
          <a:xfrm>
            <a:off x="7977349" y="3767011"/>
            <a:ext cx="2733441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17,290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E5367E75-06D4-704E-AD55-2A49CD23B1C3}"/>
              </a:ext>
            </a:extLst>
          </p:cNvPr>
          <p:cNvSpPr txBox="1"/>
          <p:nvPr/>
        </p:nvSpPr>
        <p:spPr>
          <a:xfrm>
            <a:off x="14007297" y="3767011"/>
            <a:ext cx="1596912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18K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FC92BAD-5087-B54F-86CF-4597C642F137}"/>
              </a:ext>
            </a:extLst>
          </p:cNvPr>
          <p:cNvGrpSpPr/>
          <p:nvPr/>
        </p:nvGrpSpPr>
        <p:grpSpPr>
          <a:xfrm>
            <a:off x="21112427" y="3956219"/>
            <a:ext cx="524730" cy="729580"/>
            <a:chOff x="21129736" y="4083995"/>
            <a:chExt cx="363081" cy="504826"/>
          </a:xfrm>
        </p:grpSpPr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6370EBA5-C1D1-1B4B-8910-3AB2071D6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11275" y="4083995"/>
              <a:ext cx="0" cy="501270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24EE888E-3D11-FE43-BF56-4C7530A14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9736" y="4414619"/>
              <a:ext cx="363081" cy="174202"/>
            </a:xfrm>
            <a:custGeom>
              <a:avLst/>
              <a:gdLst>
                <a:gd name="T0" fmla="*/ 327 w 328"/>
                <a:gd name="T1" fmla="*/ 0 h 215"/>
                <a:gd name="T2" fmla="*/ 163 w 328"/>
                <a:gd name="T3" fmla="*/ 214 h 215"/>
                <a:gd name="T4" fmla="*/ 0 w 328"/>
                <a:gd name="T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215">
                  <a:moveTo>
                    <a:pt x="327" y="0"/>
                  </a:moveTo>
                  <a:lnTo>
                    <a:pt x="163" y="214"/>
                  </a:lnTo>
                  <a:lnTo>
                    <a:pt x="0" y="0"/>
                  </a:lnTo>
                </a:path>
              </a:pathLst>
            </a:cu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C2C320BF-7A1E-9441-AF46-07027D2396FC}"/>
              </a:ext>
            </a:extLst>
          </p:cNvPr>
          <p:cNvSpPr txBox="1"/>
          <p:nvPr/>
        </p:nvSpPr>
        <p:spPr>
          <a:xfrm>
            <a:off x="18905032" y="3767011"/>
            <a:ext cx="1991251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6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48%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11CDEBF-9188-E34A-BB61-2C5B19317360}"/>
              </a:ext>
            </a:extLst>
          </p:cNvPr>
          <p:cNvSpPr txBox="1"/>
          <p:nvPr/>
        </p:nvSpPr>
        <p:spPr>
          <a:xfrm>
            <a:off x="6979733" y="5691814"/>
            <a:ext cx="157286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D141739-243B-0449-B29E-6A40EDAC74DF}"/>
              </a:ext>
            </a:extLst>
          </p:cNvPr>
          <p:cNvSpPr txBox="1"/>
          <p:nvPr/>
        </p:nvSpPr>
        <p:spPr>
          <a:xfrm>
            <a:off x="6979733" y="9505539"/>
            <a:ext cx="166904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C2AA122A-8E2B-2942-9A5B-F03D6BBBF0D0}"/>
              </a:ext>
            </a:extLst>
          </p:cNvPr>
          <p:cNvSpPr txBox="1"/>
          <p:nvPr/>
        </p:nvSpPr>
        <p:spPr>
          <a:xfrm>
            <a:off x="12475716" y="9510005"/>
            <a:ext cx="169469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F74877F5-CBB9-4C43-AC38-74FE328183D5}"/>
              </a:ext>
            </a:extLst>
          </p:cNvPr>
          <p:cNvSpPr txBox="1"/>
          <p:nvPr/>
        </p:nvSpPr>
        <p:spPr>
          <a:xfrm>
            <a:off x="17919171" y="5691814"/>
            <a:ext cx="165942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BA924684-4BD7-A14A-B4DC-EE4C69629729}"/>
              </a:ext>
            </a:extLst>
          </p:cNvPr>
          <p:cNvGrpSpPr/>
          <p:nvPr/>
        </p:nvGrpSpPr>
        <p:grpSpPr>
          <a:xfrm>
            <a:off x="18660230" y="11439529"/>
            <a:ext cx="1236578" cy="1233612"/>
            <a:chOff x="18283960" y="11467962"/>
            <a:chExt cx="1628963" cy="1176745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A2C242F4-1F0F-7449-AF7B-9D6D4A5C3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6483" y="11752370"/>
              <a:ext cx="848824" cy="615036"/>
            </a:xfrm>
            <a:custGeom>
              <a:avLst/>
              <a:gdLst>
                <a:gd name="T0" fmla="*/ 760 w 761"/>
                <a:gd name="T1" fmla="*/ 380 h 761"/>
                <a:gd name="T2" fmla="*/ 760 w 761"/>
                <a:gd name="T3" fmla="*/ 380 h 761"/>
                <a:gd name="T4" fmla="*/ 380 w 761"/>
                <a:gd name="T5" fmla="*/ 760 h 761"/>
                <a:gd name="T6" fmla="*/ 380 w 761"/>
                <a:gd name="T7" fmla="*/ 760 h 761"/>
                <a:gd name="T8" fmla="*/ 0 w 761"/>
                <a:gd name="T9" fmla="*/ 380 h 761"/>
                <a:gd name="T10" fmla="*/ 0 w 761"/>
                <a:gd name="T11" fmla="*/ 380 h 761"/>
                <a:gd name="T12" fmla="*/ 380 w 761"/>
                <a:gd name="T13" fmla="*/ 0 h 761"/>
                <a:gd name="T14" fmla="*/ 380 w 761"/>
                <a:gd name="T15" fmla="*/ 0 h 761"/>
                <a:gd name="T16" fmla="*/ 760 w 761"/>
                <a:gd name="T17" fmla="*/ 38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1" h="761">
                  <a:moveTo>
                    <a:pt x="760" y="380"/>
                  </a:moveTo>
                  <a:lnTo>
                    <a:pt x="760" y="380"/>
                  </a:lnTo>
                  <a:cubicBezTo>
                    <a:pt x="760" y="590"/>
                    <a:pt x="589" y="760"/>
                    <a:pt x="380" y="760"/>
                  </a:cubicBezTo>
                  <a:lnTo>
                    <a:pt x="380" y="760"/>
                  </a:lnTo>
                  <a:cubicBezTo>
                    <a:pt x="170" y="760"/>
                    <a:pt x="0" y="590"/>
                    <a:pt x="0" y="380"/>
                  </a:cubicBezTo>
                  <a:lnTo>
                    <a:pt x="0" y="380"/>
                  </a:lnTo>
                  <a:cubicBezTo>
                    <a:pt x="0" y="170"/>
                    <a:pt x="170" y="0"/>
                    <a:pt x="380" y="0"/>
                  </a:cubicBezTo>
                  <a:lnTo>
                    <a:pt x="380" y="0"/>
                  </a:lnTo>
                  <a:cubicBezTo>
                    <a:pt x="589" y="0"/>
                    <a:pt x="760" y="170"/>
                    <a:pt x="760" y="380"/>
                  </a:cubicBezTo>
                </a:path>
              </a:pathLst>
            </a:cu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5" name="Line 54">
              <a:extLst>
                <a:ext uri="{FF2B5EF4-FFF2-40B4-BE49-F238E27FC236}">
                  <a16:creationId xmlns:a16="http://schemas.microsoft.com/office/drawing/2014/main" id="{6D2D5A9D-FCB4-7246-A103-CD5C200227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103344" y="11467962"/>
              <a:ext cx="4908" cy="287965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  <p:sp>
          <p:nvSpPr>
            <p:cNvPr id="56" name="Line 55">
              <a:extLst>
                <a:ext uri="{FF2B5EF4-FFF2-40B4-BE49-F238E27FC236}">
                  <a16:creationId xmlns:a16="http://schemas.microsoft.com/office/drawing/2014/main" id="{3534464C-7C40-984A-A620-3A8EC97832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686294" y="11546176"/>
              <a:ext cx="206074" cy="252413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  <p:sp>
          <p:nvSpPr>
            <p:cNvPr id="57" name="Line 56">
              <a:extLst>
                <a:ext uri="{FF2B5EF4-FFF2-40B4-BE49-F238E27FC236}">
                  <a16:creationId xmlns:a16="http://schemas.microsoft.com/office/drawing/2014/main" id="{310DA901-D55E-F94F-A778-37AAABD60E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391903" y="11759482"/>
              <a:ext cx="348360" cy="149315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  <p:sp>
          <p:nvSpPr>
            <p:cNvPr id="58" name="Line 57">
              <a:extLst>
                <a:ext uri="{FF2B5EF4-FFF2-40B4-BE49-F238E27FC236}">
                  <a16:creationId xmlns:a16="http://schemas.microsoft.com/office/drawing/2014/main" id="{4ACF858E-3A56-FC41-8C97-07687AA646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83960" y="12058110"/>
              <a:ext cx="397426" cy="3556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  <p:sp>
          <p:nvSpPr>
            <p:cNvPr id="59" name="Line 58">
              <a:extLst>
                <a:ext uri="{FF2B5EF4-FFF2-40B4-BE49-F238E27FC236}">
                  <a16:creationId xmlns:a16="http://schemas.microsoft.com/office/drawing/2014/main" id="{7D1828A3-7652-D144-8F81-CCA8B1108B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91903" y="12210981"/>
              <a:ext cx="348360" cy="142204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  <p:sp>
          <p:nvSpPr>
            <p:cNvPr id="60" name="Line 59">
              <a:extLst>
                <a:ext uri="{FF2B5EF4-FFF2-40B4-BE49-F238E27FC236}">
                  <a16:creationId xmlns:a16="http://schemas.microsoft.com/office/drawing/2014/main" id="{96C51619-07A3-AE4F-B701-6A4A1A491D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86294" y="12324745"/>
              <a:ext cx="206074" cy="245301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  <p:sp>
          <p:nvSpPr>
            <p:cNvPr id="61" name="Line 60">
              <a:extLst>
                <a:ext uri="{FF2B5EF4-FFF2-40B4-BE49-F238E27FC236}">
                  <a16:creationId xmlns:a16="http://schemas.microsoft.com/office/drawing/2014/main" id="{076447C2-F4FE-FF42-A8D8-38C9DFA0C5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03344" y="12363851"/>
              <a:ext cx="4908" cy="280856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  <p:sp>
          <p:nvSpPr>
            <p:cNvPr id="62" name="Line 61">
              <a:extLst>
                <a:ext uri="{FF2B5EF4-FFF2-40B4-BE49-F238E27FC236}">
                  <a16:creationId xmlns:a16="http://schemas.microsoft.com/office/drawing/2014/main" id="{A47DE413-96E4-0E45-9412-20841248C1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9419" y="12324745"/>
              <a:ext cx="196259" cy="245301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  <p:sp>
          <p:nvSpPr>
            <p:cNvPr id="63" name="Line 62">
              <a:extLst>
                <a:ext uri="{FF2B5EF4-FFF2-40B4-BE49-F238E27FC236}">
                  <a16:creationId xmlns:a16="http://schemas.microsoft.com/office/drawing/2014/main" id="{BFA46218-6020-FE45-B27D-66BCE1C84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66426" y="12210981"/>
              <a:ext cx="338551" cy="142204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  <p:sp>
          <p:nvSpPr>
            <p:cNvPr id="64" name="Line 63">
              <a:extLst>
                <a:ext uri="{FF2B5EF4-FFF2-40B4-BE49-F238E27FC236}">
                  <a16:creationId xmlns:a16="http://schemas.microsoft.com/office/drawing/2014/main" id="{46DD77C0-8C0D-9744-A3C4-6ADED50176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5306" y="12058110"/>
              <a:ext cx="387617" cy="3556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  <p:sp>
          <p:nvSpPr>
            <p:cNvPr id="65" name="Line 64">
              <a:extLst>
                <a:ext uri="{FF2B5EF4-FFF2-40B4-BE49-F238E27FC236}">
                  <a16:creationId xmlns:a16="http://schemas.microsoft.com/office/drawing/2014/main" id="{4EBA9FA0-12CF-2A4B-B85C-51E1589BFE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66426" y="11759482"/>
              <a:ext cx="338551" cy="149315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  <p:sp>
          <p:nvSpPr>
            <p:cNvPr id="66" name="Line 65">
              <a:extLst>
                <a:ext uri="{FF2B5EF4-FFF2-40B4-BE49-F238E27FC236}">
                  <a16:creationId xmlns:a16="http://schemas.microsoft.com/office/drawing/2014/main" id="{703698F6-C2B4-5E44-B988-CCE9DFFE8E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09419" y="11546176"/>
              <a:ext cx="196259" cy="252413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</p:grpSp>
      <p:sp>
        <p:nvSpPr>
          <p:cNvPr id="67" name="Freeform 66">
            <a:extLst>
              <a:ext uri="{FF2B5EF4-FFF2-40B4-BE49-F238E27FC236}">
                <a16:creationId xmlns:a16="http://schemas.microsoft.com/office/drawing/2014/main" id="{678E05D8-4667-B941-BA36-B19B44947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12481" y="11749487"/>
            <a:ext cx="222131" cy="224543"/>
          </a:xfrm>
          <a:custGeom>
            <a:avLst/>
            <a:gdLst>
              <a:gd name="T0" fmla="*/ 229 w 230"/>
              <a:gd name="T1" fmla="*/ 114 h 230"/>
              <a:gd name="T2" fmla="*/ 229 w 230"/>
              <a:gd name="T3" fmla="*/ 114 h 230"/>
              <a:gd name="T4" fmla="*/ 115 w 230"/>
              <a:gd name="T5" fmla="*/ 229 h 230"/>
              <a:gd name="T6" fmla="*/ 115 w 230"/>
              <a:gd name="T7" fmla="*/ 229 h 230"/>
              <a:gd name="T8" fmla="*/ 0 w 230"/>
              <a:gd name="T9" fmla="*/ 114 h 230"/>
              <a:gd name="T10" fmla="*/ 0 w 230"/>
              <a:gd name="T11" fmla="*/ 114 h 230"/>
              <a:gd name="T12" fmla="*/ 115 w 230"/>
              <a:gd name="T13" fmla="*/ 0 h 230"/>
              <a:gd name="T14" fmla="*/ 115 w 230"/>
              <a:gd name="T15" fmla="*/ 0 h 230"/>
              <a:gd name="T16" fmla="*/ 229 w 230"/>
              <a:gd name="T17" fmla="*/ 114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0" h="230">
                <a:moveTo>
                  <a:pt x="229" y="114"/>
                </a:moveTo>
                <a:lnTo>
                  <a:pt x="229" y="114"/>
                </a:lnTo>
                <a:cubicBezTo>
                  <a:pt x="229" y="178"/>
                  <a:pt x="178" y="229"/>
                  <a:pt x="115" y="229"/>
                </a:cubicBezTo>
                <a:lnTo>
                  <a:pt x="115" y="229"/>
                </a:lnTo>
                <a:cubicBezTo>
                  <a:pt x="51" y="229"/>
                  <a:pt x="0" y="178"/>
                  <a:pt x="0" y="114"/>
                </a:cubicBezTo>
                <a:lnTo>
                  <a:pt x="0" y="114"/>
                </a:lnTo>
                <a:cubicBezTo>
                  <a:pt x="0" y="51"/>
                  <a:pt x="51" y="0"/>
                  <a:pt x="115" y="0"/>
                </a:cubicBezTo>
                <a:lnTo>
                  <a:pt x="115" y="0"/>
                </a:lnTo>
                <a:cubicBezTo>
                  <a:pt x="178" y="0"/>
                  <a:pt x="229" y="51"/>
                  <a:pt x="229" y="114"/>
                </a:cubicBezTo>
              </a:path>
            </a:pathLst>
          </a:custGeom>
          <a:noFill/>
          <a:ln w="38100" cap="flat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9057776A-EF17-544B-911C-A57148FF8A24}"/>
              </a:ext>
            </a:extLst>
          </p:cNvPr>
          <p:cNvSpPr txBox="1"/>
          <p:nvPr/>
        </p:nvSpPr>
        <p:spPr>
          <a:xfrm>
            <a:off x="20409653" y="11536711"/>
            <a:ext cx="1133644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6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27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780A39E4-423C-D34C-BC6D-7C32D60C88C9}"/>
              </a:ext>
            </a:extLst>
          </p:cNvPr>
          <p:cNvSpPr txBox="1"/>
          <p:nvPr/>
        </p:nvSpPr>
        <p:spPr>
          <a:xfrm>
            <a:off x="19121630" y="9580590"/>
            <a:ext cx="2303837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12:45</a:t>
            </a:r>
          </a:p>
        </p:txBody>
      </p:sp>
      <p:sp>
        <p:nvSpPr>
          <p:cNvPr id="211" name="Subtitle 2">
            <a:extLst>
              <a:ext uri="{FF2B5EF4-FFF2-40B4-BE49-F238E27FC236}">
                <a16:creationId xmlns:a16="http://schemas.microsoft.com/office/drawing/2014/main" id="{66785517-5535-004A-9F5F-F5CA492790A8}"/>
              </a:ext>
            </a:extLst>
          </p:cNvPr>
          <p:cNvSpPr txBox="1">
            <a:spLocks/>
          </p:cNvSpPr>
          <p:nvPr/>
        </p:nvSpPr>
        <p:spPr>
          <a:xfrm>
            <a:off x="18801799" y="10432621"/>
            <a:ext cx="2943499" cy="615553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Tuesday, August 27</a:t>
            </a:r>
          </a:p>
        </p:txBody>
      </p:sp>
      <p:graphicFrame>
        <p:nvGraphicFramePr>
          <p:cNvPr id="212" name="Chart 211">
            <a:extLst>
              <a:ext uri="{FF2B5EF4-FFF2-40B4-BE49-F238E27FC236}">
                <a16:creationId xmlns:a16="http://schemas.microsoft.com/office/drawing/2014/main" id="{00C1CFF5-96F8-5145-BF3E-281DC3B022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36124" y="10912869"/>
          <a:ext cx="1910543" cy="1910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3" name="Chart 212">
            <a:extLst>
              <a:ext uri="{FF2B5EF4-FFF2-40B4-BE49-F238E27FC236}">
                <a16:creationId xmlns:a16="http://schemas.microsoft.com/office/drawing/2014/main" id="{8C3E51AE-D378-504D-8C11-A0D06A2C2F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68727" y="10912869"/>
          <a:ext cx="1910543" cy="1910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6" name="Subtitle 2">
            <a:extLst>
              <a:ext uri="{FF2B5EF4-FFF2-40B4-BE49-F238E27FC236}">
                <a16:creationId xmlns:a16="http://schemas.microsoft.com/office/drawing/2014/main" id="{E01821DD-DBDA-4443-BAE1-F06FA0FCC664}"/>
              </a:ext>
            </a:extLst>
          </p:cNvPr>
          <p:cNvSpPr txBox="1">
            <a:spLocks/>
          </p:cNvSpPr>
          <p:nvPr/>
        </p:nvSpPr>
        <p:spPr>
          <a:xfrm>
            <a:off x="13020526" y="10471715"/>
            <a:ext cx="1146469" cy="477054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217" name="Subtitle 2">
            <a:extLst>
              <a:ext uri="{FF2B5EF4-FFF2-40B4-BE49-F238E27FC236}">
                <a16:creationId xmlns:a16="http://schemas.microsoft.com/office/drawing/2014/main" id="{CCA5E564-1399-DD4B-A6DC-A35612094F4D}"/>
              </a:ext>
            </a:extLst>
          </p:cNvPr>
          <p:cNvSpPr txBox="1">
            <a:spLocks/>
          </p:cNvSpPr>
          <p:nvPr/>
        </p:nvSpPr>
        <p:spPr>
          <a:xfrm>
            <a:off x="15450763" y="10471715"/>
            <a:ext cx="1146469" cy="477054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189" name="Freeform 188">
            <a:extLst>
              <a:ext uri="{FF2B5EF4-FFF2-40B4-BE49-F238E27FC236}">
                <a16:creationId xmlns:a16="http://schemas.microsoft.com/office/drawing/2014/main" id="{15EC6BD7-1BDB-E643-BA92-190622633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9036" y="12609892"/>
            <a:ext cx="128016" cy="124429"/>
          </a:xfrm>
          <a:custGeom>
            <a:avLst/>
            <a:gdLst>
              <a:gd name="T0" fmla="*/ 153 w 154"/>
              <a:gd name="T1" fmla="*/ 153 h 154"/>
              <a:gd name="T2" fmla="*/ 0 w 154"/>
              <a:gd name="T3" fmla="*/ 153 h 154"/>
              <a:gd name="T4" fmla="*/ 0 w 154"/>
              <a:gd name="T5" fmla="*/ 0 h 154"/>
              <a:gd name="T6" fmla="*/ 153 w 154"/>
              <a:gd name="T7" fmla="*/ 0 h 154"/>
              <a:gd name="T8" fmla="*/ 153 w 154"/>
              <a:gd name="T9" fmla="*/ 15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4">
                <a:moveTo>
                  <a:pt x="153" y="153"/>
                </a:moveTo>
                <a:lnTo>
                  <a:pt x="0" y="153"/>
                </a:lnTo>
                <a:lnTo>
                  <a:pt x="0" y="0"/>
                </a:lnTo>
                <a:lnTo>
                  <a:pt x="153" y="0"/>
                </a:lnTo>
                <a:lnTo>
                  <a:pt x="153" y="15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18" name="Subtitle 2">
            <a:extLst>
              <a:ext uri="{FF2B5EF4-FFF2-40B4-BE49-F238E27FC236}">
                <a16:creationId xmlns:a16="http://schemas.microsoft.com/office/drawing/2014/main" id="{CB49ED51-BABC-FE4B-AC79-4696B1003169}"/>
              </a:ext>
            </a:extLst>
          </p:cNvPr>
          <p:cNvSpPr txBox="1">
            <a:spLocks/>
          </p:cNvSpPr>
          <p:nvPr/>
        </p:nvSpPr>
        <p:spPr>
          <a:xfrm>
            <a:off x="7666445" y="12464357"/>
            <a:ext cx="97013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222" name="Subtitle 2">
            <a:extLst>
              <a:ext uri="{FF2B5EF4-FFF2-40B4-BE49-F238E27FC236}">
                <a16:creationId xmlns:a16="http://schemas.microsoft.com/office/drawing/2014/main" id="{BC388E16-70A8-8A4D-AF4B-C1805AFA1289}"/>
              </a:ext>
            </a:extLst>
          </p:cNvPr>
          <p:cNvSpPr txBox="1">
            <a:spLocks/>
          </p:cNvSpPr>
          <p:nvPr/>
        </p:nvSpPr>
        <p:spPr>
          <a:xfrm>
            <a:off x="10996124" y="12464357"/>
            <a:ext cx="63350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13%</a:t>
            </a:r>
          </a:p>
        </p:txBody>
      </p:sp>
      <p:sp>
        <p:nvSpPr>
          <p:cNvPr id="188" name="Freeform 187">
            <a:extLst>
              <a:ext uri="{FF2B5EF4-FFF2-40B4-BE49-F238E27FC236}">
                <a16:creationId xmlns:a16="http://schemas.microsoft.com/office/drawing/2014/main" id="{D7EA40E9-1085-F040-AB0B-3157CF2F6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9036" y="12184380"/>
            <a:ext cx="128016" cy="124429"/>
          </a:xfrm>
          <a:custGeom>
            <a:avLst/>
            <a:gdLst>
              <a:gd name="T0" fmla="*/ 153 w 154"/>
              <a:gd name="T1" fmla="*/ 153 h 154"/>
              <a:gd name="T2" fmla="*/ 0 w 154"/>
              <a:gd name="T3" fmla="*/ 153 h 154"/>
              <a:gd name="T4" fmla="*/ 0 w 154"/>
              <a:gd name="T5" fmla="*/ 0 h 154"/>
              <a:gd name="T6" fmla="*/ 153 w 154"/>
              <a:gd name="T7" fmla="*/ 0 h 154"/>
              <a:gd name="T8" fmla="*/ 153 w 154"/>
              <a:gd name="T9" fmla="*/ 15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4">
                <a:moveTo>
                  <a:pt x="153" y="153"/>
                </a:moveTo>
                <a:lnTo>
                  <a:pt x="0" y="153"/>
                </a:lnTo>
                <a:lnTo>
                  <a:pt x="0" y="0"/>
                </a:lnTo>
                <a:lnTo>
                  <a:pt x="153" y="0"/>
                </a:lnTo>
                <a:lnTo>
                  <a:pt x="153" y="15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19" name="Subtitle 2">
            <a:extLst>
              <a:ext uri="{FF2B5EF4-FFF2-40B4-BE49-F238E27FC236}">
                <a16:creationId xmlns:a16="http://schemas.microsoft.com/office/drawing/2014/main" id="{C2E0271F-DAA9-3244-B461-B1490B1E0F3D}"/>
              </a:ext>
            </a:extLst>
          </p:cNvPr>
          <p:cNvSpPr txBox="1">
            <a:spLocks/>
          </p:cNvSpPr>
          <p:nvPr/>
        </p:nvSpPr>
        <p:spPr>
          <a:xfrm>
            <a:off x="7666445" y="12050414"/>
            <a:ext cx="97013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223" name="Subtitle 2">
            <a:extLst>
              <a:ext uri="{FF2B5EF4-FFF2-40B4-BE49-F238E27FC236}">
                <a16:creationId xmlns:a16="http://schemas.microsoft.com/office/drawing/2014/main" id="{02DDAC6F-2DE9-7C4D-A756-AAF78D961A02}"/>
              </a:ext>
            </a:extLst>
          </p:cNvPr>
          <p:cNvSpPr txBox="1">
            <a:spLocks/>
          </p:cNvSpPr>
          <p:nvPr/>
        </p:nvSpPr>
        <p:spPr>
          <a:xfrm>
            <a:off x="10996124" y="12050414"/>
            <a:ext cx="63350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72%</a:t>
            </a:r>
          </a:p>
        </p:txBody>
      </p:sp>
      <p:sp>
        <p:nvSpPr>
          <p:cNvPr id="187" name="Freeform 186">
            <a:extLst>
              <a:ext uri="{FF2B5EF4-FFF2-40B4-BE49-F238E27FC236}">
                <a16:creationId xmlns:a16="http://schemas.microsoft.com/office/drawing/2014/main" id="{15CDCF01-8D07-3B4A-85E9-5336E153F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9036" y="11787722"/>
            <a:ext cx="128016" cy="124429"/>
          </a:xfrm>
          <a:custGeom>
            <a:avLst/>
            <a:gdLst>
              <a:gd name="T0" fmla="*/ 153 w 154"/>
              <a:gd name="T1" fmla="*/ 152 h 153"/>
              <a:gd name="T2" fmla="*/ 0 w 154"/>
              <a:gd name="T3" fmla="*/ 152 h 153"/>
              <a:gd name="T4" fmla="*/ 0 w 154"/>
              <a:gd name="T5" fmla="*/ 0 h 153"/>
              <a:gd name="T6" fmla="*/ 153 w 154"/>
              <a:gd name="T7" fmla="*/ 0 h 153"/>
              <a:gd name="T8" fmla="*/ 153 w 154"/>
              <a:gd name="T9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3">
                <a:moveTo>
                  <a:pt x="153" y="152"/>
                </a:moveTo>
                <a:lnTo>
                  <a:pt x="0" y="152"/>
                </a:lnTo>
                <a:lnTo>
                  <a:pt x="0" y="0"/>
                </a:lnTo>
                <a:lnTo>
                  <a:pt x="153" y="0"/>
                </a:lnTo>
                <a:lnTo>
                  <a:pt x="153" y="152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20" name="Subtitle 2">
            <a:extLst>
              <a:ext uri="{FF2B5EF4-FFF2-40B4-BE49-F238E27FC236}">
                <a16:creationId xmlns:a16="http://schemas.microsoft.com/office/drawing/2014/main" id="{07214F25-98B5-604E-9D2D-56291800134D}"/>
              </a:ext>
            </a:extLst>
          </p:cNvPr>
          <p:cNvSpPr txBox="1">
            <a:spLocks/>
          </p:cNvSpPr>
          <p:nvPr/>
        </p:nvSpPr>
        <p:spPr>
          <a:xfrm>
            <a:off x="7666445" y="11636470"/>
            <a:ext cx="97013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224" name="Subtitle 2">
            <a:extLst>
              <a:ext uri="{FF2B5EF4-FFF2-40B4-BE49-F238E27FC236}">
                <a16:creationId xmlns:a16="http://schemas.microsoft.com/office/drawing/2014/main" id="{E24F5F4A-A592-CA48-93E7-1B40A743C2A9}"/>
              </a:ext>
            </a:extLst>
          </p:cNvPr>
          <p:cNvSpPr txBox="1">
            <a:spLocks/>
          </p:cNvSpPr>
          <p:nvPr/>
        </p:nvSpPr>
        <p:spPr>
          <a:xfrm>
            <a:off x="10996124" y="11636470"/>
            <a:ext cx="63350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45%</a:t>
            </a:r>
          </a:p>
        </p:txBody>
      </p:sp>
      <p:graphicFrame>
        <p:nvGraphicFramePr>
          <p:cNvPr id="229" name="Chart 228">
            <a:extLst>
              <a:ext uri="{FF2B5EF4-FFF2-40B4-BE49-F238E27FC236}">
                <a16:creationId xmlns:a16="http://schemas.microsoft.com/office/drawing/2014/main" id="{7740203A-07A8-C841-89E7-5AD9C113A74D}"/>
              </a:ext>
            </a:extLst>
          </p:cNvPr>
          <p:cNvGraphicFramePr/>
          <p:nvPr/>
        </p:nvGraphicFramePr>
        <p:xfrm>
          <a:off x="7037883" y="6526157"/>
          <a:ext cx="10068875" cy="2494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0" name="Chart 229">
            <a:extLst>
              <a:ext uri="{FF2B5EF4-FFF2-40B4-BE49-F238E27FC236}">
                <a16:creationId xmlns:a16="http://schemas.microsoft.com/office/drawing/2014/main" id="{7CD161CA-2F39-0542-AEEF-9D6BE59FCF5C}"/>
              </a:ext>
            </a:extLst>
          </p:cNvPr>
          <p:cNvGraphicFramePr/>
          <p:nvPr/>
        </p:nvGraphicFramePr>
        <p:xfrm>
          <a:off x="17919171" y="6521888"/>
          <a:ext cx="4760525" cy="2545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3" name="Subtitle 2">
            <a:extLst>
              <a:ext uri="{FF2B5EF4-FFF2-40B4-BE49-F238E27FC236}">
                <a16:creationId xmlns:a16="http://schemas.microsoft.com/office/drawing/2014/main" id="{6F3DFC41-2E08-0A4D-B505-7228C5611F20}"/>
              </a:ext>
            </a:extLst>
          </p:cNvPr>
          <p:cNvSpPr txBox="1">
            <a:spLocks/>
          </p:cNvSpPr>
          <p:nvPr/>
        </p:nvSpPr>
        <p:spPr>
          <a:xfrm>
            <a:off x="2081815" y="4344701"/>
            <a:ext cx="1063112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</a:t>
            </a:r>
          </a:p>
        </p:txBody>
      </p:sp>
      <p:sp>
        <p:nvSpPr>
          <p:cNvPr id="240" name="Subtitle 2">
            <a:extLst>
              <a:ext uri="{FF2B5EF4-FFF2-40B4-BE49-F238E27FC236}">
                <a16:creationId xmlns:a16="http://schemas.microsoft.com/office/drawing/2014/main" id="{20668329-5B8A-D346-9865-50302DA00A17}"/>
              </a:ext>
            </a:extLst>
          </p:cNvPr>
          <p:cNvSpPr txBox="1">
            <a:spLocks/>
          </p:cNvSpPr>
          <p:nvPr/>
        </p:nvSpPr>
        <p:spPr>
          <a:xfrm>
            <a:off x="2081815" y="5133024"/>
            <a:ext cx="1063112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</a:t>
            </a:r>
          </a:p>
        </p:txBody>
      </p:sp>
      <p:sp>
        <p:nvSpPr>
          <p:cNvPr id="241" name="Subtitle 2">
            <a:extLst>
              <a:ext uri="{FF2B5EF4-FFF2-40B4-BE49-F238E27FC236}">
                <a16:creationId xmlns:a16="http://schemas.microsoft.com/office/drawing/2014/main" id="{CC8B87B0-C22A-354D-BDF2-C7FEDB852A1B}"/>
              </a:ext>
            </a:extLst>
          </p:cNvPr>
          <p:cNvSpPr txBox="1">
            <a:spLocks/>
          </p:cNvSpPr>
          <p:nvPr/>
        </p:nvSpPr>
        <p:spPr>
          <a:xfrm>
            <a:off x="2081815" y="5923509"/>
            <a:ext cx="1063112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</a:t>
            </a:r>
          </a:p>
        </p:txBody>
      </p:sp>
      <p:sp>
        <p:nvSpPr>
          <p:cNvPr id="242" name="Subtitle 2">
            <a:extLst>
              <a:ext uri="{FF2B5EF4-FFF2-40B4-BE49-F238E27FC236}">
                <a16:creationId xmlns:a16="http://schemas.microsoft.com/office/drawing/2014/main" id="{20657A1B-4B77-9A41-B0FE-FAA55C252BB0}"/>
              </a:ext>
            </a:extLst>
          </p:cNvPr>
          <p:cNvSpPr txBox="1">
            <a:spLocks/>
          </p:cNvSpPr>
          <p:nvPr/>
        </p:nvSpPr>
        <p:spPr>
          <a:xfrm>
            <a:off x="2081815" y="6711832"/>
            <a:ext cx="1063112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</a:t>
            </a:r>
          </a:p>
        </p:txBody>
      </p:sp>
      <p:sp>
        <p:nvSpPr>
          <p:cNvPr id="243" name="Subtitle 2">
            <a:extLst>
              <a:ext uri="{FF2B5EF4-FFF2-40B4-BE49-F238E27FC236}">
                <a16:creationId xmlns:a16="http://schemas.microsoft.com/office/drawing/2014/main" id="{9763DF56-C5CC-5B41-B210-BCD3C7871679}"/>
              </a:ext>
            </a:extLst>
          </p:cNvPr>
          <p:cNvSpPr txBox="1">
            <a:spLocks/>
          </p:cNvSpPr>
          <p:nvPr/>
        </p:nvSpPr>
        <p:spPr>
          <a:xfrm>
            <a:off x="2081815" y="7501364"/>
            <a:ext cx="1063112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</a:t>
            </a:r>
          </a:p>
        </p:txBody>
      </p:sp>
      <p:sp>
        <p:nvSpPr>
          <p:cNvPr id="244" name="Subtitle 2">
            <a:extLst>
              <a:ext uri="{FF2B5EF4-FFF2-40B4-BE49-F238E27FC236}">
                <a16:creationId xmlns:a16="http://schemas.microsoft.com/office/drawing/2014/main" id="{D7D67101-BDF4-1F41-B568-29DB47B6E957}"/>
              </a:ext>
            </a:extLst>
          </p:cNvPr>
          <p:cNvSpPr txBox="1">
            <a:spLocks/>
          </p:cNvSpPr>
          <p:nvPr/>
        </p:nvSpPr>
        <p:spPr>
          <a:xfrm>
            <a:off x="2081815" y="8290640"/>
            <a:ext cx="1063112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</a:t>
            </a:r>
          </a:p>
        </p:txBody>
      </p:sp>
      <p:sp>
        <p:nvSpPr>
          <p:cNvPr id="245" name="Subtitle 2">
            <a:extLst>
              <a:ext uri="{FF2B5EF4-FFF2-40B4-BE49-F238E27FC236}">
                <a16:creationId xmlns:a16="http://schemas.microsoft.com/office/drawing/2014/main" id="{5EF2B085-98AD-614A-93BE-094DABCFE0EF}"/>
              </a:ext>
            </a:extLst>
          </p:cNvPr>
          <p:cNvSpPr txBox="1">
            <a:spLocks/>
          </p:cNvSpPr>
          <p:nvPr/>
        </p:nvSpPr>
        <p:spPr>
          <a:xfrm>
            <a:off x="2081815" y="10473282"/>
            <a:ext cx="1063112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</a:t>
            </a:r>
          </a:p>
        </p:txBody>
      </p:sp>
      <p:sp>
        <p:nvSpPr>
          <p:cNvPr id="246" name="Subtitle 2">
            <a:extLst>
              <a:ext uri="{FF2B5EF4-FFF2-40B4-BE49-F238E27FC236}">
                <a16:creationId xmlns:a16="http://schemas.microsoft.com/office/drawing/2014/main" id="{F873F957-4FA3-E442-A5DB-8E8C75C9B4E3}"/>
              </a:ext>
            </a:extLst>
          </p:cNvPr>
          <p:cNvSpPr txBox="1">
            <a:spLocks/>
          </p:cNvSpPr>
          <p:nvPr/>
        </p:nvSpPr>
        <p:spPr>
          <a:xfrm>
            <a:off x="2081815" y="11217200"/>
            <a:ext cx="1063112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FB1112C-D6EA-9248-B8F1-BAFC5E7DC611}"/>
              </a:ext>
            </a:extLst>
          </p:cNvPr>
          <p:cNvGrpSpPr/>
          <p:nvPr/>
        </p:nvGrpSpPr>
        <p:grpSpPr>
          <a:xfrm>
            <a:off x="8831487" y="10399079"/>
            <a:ext cx="1015810" cy="1015769"/>
            <a:chOff x="15348090" y="8118764"/>
            <a:chExt cx="1993392" cy="1993312"/>
          </a:xfrm>
        </p:grpSpPr>
        <p:graphicFrame>
          <p:nvGraphicFramePr>
            <p:cNvPr id="99" name="Chart 98">
              <a:extLst>
                <a:ext uri="{FF2B5EF4-FFF2-40B4-BE49-F238E27FC236}">
                  <a16:creationId xmlns:a16="http://schemas.microsoft.com/office/drawing/2014/main" id="{7D1D6F92-C329-5E41-8B95-40B2D1F89CB6}"/>
                </a:ext>
              </a:extLst>
            </p:cNvPr>
            <p:cNvGraphicFramePr/>
            <p:nvPr/>
          </p:nvGraphicFramePr>
          <p:xfrm>
            <a:off x="15348090" y="8118764"/>
            <a:ext cx="1993392" cy="19933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9B0591F4-CF08-B94A-96DB-9FC5D78382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48090" y="8118764"/>
              <a:ext cx="1993392" cy="1993312"/>
            </a:xfrm>
            <a:custGeom>
              <a:avLst/>
              <a:gdLst>
                <a:gd name="connsiteX0" fmla="*/ 0 w 1015811"/>
                <a:gd name="connsiteY0" fmla="*/ 0 h 1015811"/>
                <a:gd name="connsiteX1" fmla="*/ 1015811 w 1015811"/>
                <a:gd name="connsiteY1" fmla="*/ 0 h 1015811"/>
                <a:gd name="connsiteX2" fmla="*/ 1015811 w 1015811"/>
                <a:gd name="connsiteY2" fmla="*/ 1015811 h 1015811"/>
                <a:gd name="connsiteX3" fmla="*/ 540330 w 1015811"/>
                <a:gd name="connsiteY3" fmla="*/ 1015811 h 1015811"/>
                <a:gd name="connsiteX4" fmla="*/ 609754 w 1015811"/>
                <a:gd name="connsiteY4" fmla="*/ 1008824 h 1015811"/>
                <a:gd name="connsiteX5" fmla="*/ 1014837 w 1015811"/>
                <a:gd name="connsiteY5" fmla="*/ 511705 h 1015811"/>
                <a:gd name="connsiteX6" fmla="*/ 507419 w 1015811"/>
                <a:gd name="connsiteY6" fmla="*/ 4287 h 1015811"/>
                <a:gd name="connsiteX7" fmla="*/ 1 w 1015811"/>
                <a:gd name="connsiteY7" fmla="*/ 511705 h 1015811"/>
                <a:gd name="connsiteX8" fmla="*/ 405084 w 1015811"/>
                <a:gd name="connsiteY8" fmla="*/ 1008824 h 1015811"/>
                <a:gd name="connsiteX9" fmla="*/ 474508 w 1015811"/>
                <a:gd name="connsiteY9" fmla="*/ 1015811 h 1015811"/>
                <a:gd name="connsiteX10" fmla="*/ 0 w 1015811"/>
                <a:gd name="connsiteY10" fmla="*/ 1015811 h 10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5811" h="1015811">
                  <a:moveTo>
                    <a:pt x="0" y="0"/>
                  </a:moveTo>
                  <a:lnTo>
                    <a:pt x="1015811" y="0"/>
                  </a:lnTo>
                  <a:lnTo>
                    <a:pt x="1015811" y="1015811"/>
                  </a:lnTo>
                  <a:lnTo>
                    <a:pt x="540330" y="1015811"/>
                  </a:lnTo>
                  <a:lnTo>
                    <a:pt x="609754" y="1008824"/>
                  </a:lnTo>
                  <a:cubicBezTo>
                    <a:pt x="841097" y="961555"/>
                    <a:pt x="1014837" y="757135"/>
                    <a:pt x="1014837" y="511705"/>
                  </a:cubicBezTo>
                  <a:cubicBezTo>
                    <a:pt x="1014837" y="231213"/>
                    <a:pt x="787911" y="4287"/>
                    <a:pt x="507419" y="4287"/>
                  </a:cubicBezTo>
                  <a:cubicBezTo>
                    <a:pt x="226927" y="4287"/>
                    <a:pt x="1" y="231213"/>
                    <a:pt x="1" y="511705"/>
                  </a:cubicBezTo>
                  <a:cubicBezTo>
                    <a:pt x="1" y="757135"/>
                    <a:pt x="173741" y="961555"/>
                    <a:pt x="405084" y="1008824"/>
                  </a:cubicBezTo>
                  <a:lnTo>
                    <a:pt x="474508" y="1015811"/>
                  </a:lnTo>
                  <a:lnTo>
                    <a:pt x="0" y="101581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9BFBB57-1BE0-E44A-91FE-6B674C9476A5}"/>
              </a:ext>
            </a:extLst>
          </p:cNvPr>
          <p:cNvGrpSpPr/>
          <p:nvPr/>
        </p:nvGrpSpPr>
        <p:grpSpPr>
          <a:xfrm>
            <a:off x="10494853" y="10399079"/>
            <a:ext cx="1015810" cy="1015769"/>
            <a:chOff x="15348090" y="8118764"/>
            <a:chExt cx="1993392" cy="1993312"/>
          </a:xfrm>
        </p:grpSpPr>
        <p:graphicFrame>
          <p:nvGraphicFramePr>
            <p:cNvPr id="102" name="Chart 101">
              <a:extLst>
                <a:ext uri="{FF2B5EF4-FFF2-40B4-BE49-F238E27FC236}">
                  <a16:creationId xmlns:a16="http://schemas.microsoft.com/office/drawing/2014/main" id="{45E491BD-E47F-8540-BBE2-DA9BABDE12FF}"/>
                </a:ext>
              </a:extLst>
            </p:cNvPr>
            <p:cNvGraphicFramePr/>
            <p:nvPr/>
          </p:nvGraphicFramePr>
          <p:xfrm>
            <a:off x="15348090" y="8118764"/>
            <a:ext cx="1993392" cy="19933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FBED6AF-9506-0D43-9640-91C2ECF12B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48090" y="8118764"/>
              <a:ext cx="1993392" cy="1993312"/>
            </a:xfrm>
            <a:custGeom>
              <a:avLst/>
              <a:gdLst>
                <a:gd name="connsiteX0" fmla="*/ 0 w 1015811"/>
                <a:gd name="connsiteY0" fmla="*/ 0 h 1015811"/>
                <a:gd name="connsiteX1" fmla="*/ 1015811 w 1015811"/>
                <a:gd name="connsiteY1" fmla="*/ 0 h 1015811"/>
                <a:gd name="connsiteX2" fmla="*/ 1015811 w 1015811"/>
                <a:gd name="connsiteY2" fmla="*/ 1015811 h 1015811"/>
                <a:gd name="connsiteX3" fmla="*/ 540330 w 1015811"/>
                <a:gd name="connsiteY3" fmla="*/ 1015811 h 1015811"/>
                <a:gd name="connsiteX4" fmla="*/ 609754 w 1015811"/>
                <a:gd name="connsiteY4" fmla="*/ 1008824 h 1015811"/>
                <a:gd name="connsiteX5" fmla="*/ 1014837 w 1015811"/>
                <a:gd name="connsiteY5" fmla="*/ 511705 h 1015811"/>
                <a:gd name="connsiteX6" fmla="*/ 507419 w 1015811"/>
                <a:gd name="connsiteY6" fmla="*/ 4287 h 1015811"/>
                <a:gd name="connsiteX7" fmla="*/ 1 w 1015811"/>
                <a:gd name="connsiteY7" fmla="*/ 511705 h 1015811"/>
                <a:gd name="connsiteX8" fmla="*/ 405084 w 1015811"/>
                <a:gd name="connsiteY8" fmla="*/ 1008824 h 1015811"/>
                <a:gd name="connsiteX9" fmla="*/ 474508 w 1015811"/>
                <a:gd name="connsiteY9" fmla="*/ 1015811 h 1015811"/>
                <a:gd name="connsiteX10" fmla="*/ 0 w 1015811"/>
                <a:gd name="connsiteY10" fmla="*/ 1015811 h 10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5811" h="1015811">
                  <a:moveTo>
                    <a:pt x="0" y="0"/>
                  </a:moveTo>
                  <a:lnTo>
                    <a:pt x="1015811" y="0"/>
                  </a:lnTo>
                  <a:lnTo>
                    <a:pt x="1015811" y="1015811"/>
                  </a:lnTo>
                  <a:lnTo>
                    <a:pt x="540330" y="1015811"/>
                  </a:lnTo>
                  <a:lnTo>
                    <a:pt x="609754" y="1008824"/>
                  </a:lnTo>
                  <a:cubicBezTo>
                    <a:pt x="841097" y="961555"/>
                    <a:pt x="1014837" y="757135"/>
                    <a:pt x="1014837" y="511705"/>
                  </a:cubicBezTo>
                  <a:cubicBezTo>
                    <a:pt x="1014837" y="231213"/>
                    <a:pt x="787911" y="4287"/>
                    <a:pt x="507419" y="4287"/>
                  </a:cubicBezTo>
                  <a:cubicBezTo>
                    <a:pt x="226927" y="4287"/>
                    <a:pt x="1" y="231213"/>
                    <a:pt x="1" y="511705"/>
                  </a:cubicBezTo>
                  <a:cubicBezTo>
                    <a:pt x="1" y="757135"/>
                    <a:pt x="173741" y="961555"/>
                    <a:pt x="405084" y="1008824"/>
                  </a:cubicBezTo>
                  <a:lnTo>
                    <a:pt x="474508" y="1015811"/>
                  </a:lnTo>
                  <a:lnTo>
                    <a:pt x="0" y="101581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9903E55-9731-734B-9BCF-3EA731129894}"/>
              </a:ext>
            </a:extLst>
          </p:cNvPr>
          <p:cNvGrpSpPr/>
          <p:nvPr/>
        </p:nvGrpSpPr>
        <p:grpSpPr>
          <a:xfrm>
            <a:off x="7293617" y="10399079"/>
            <a:ext cx="1015810" cy="1015769"/>
            <a:chOff x="15348090" y="8118764"/>
            <a:chExt cx="1993392" cy="1993312"/>
          </a:xfrm>
        </p:grpSpPr>
        <p:graphicFrame>
          <p:nvGraphicFramePr>
            <p:cNvPr id="105" name="Chart 104">
              <a:extLst>
                <a:ext uri="{FF2B5EF4-FFF2-40B4-BE49-F238E27FC236}">
                  <a16:creationId xmlns:a16="http://schemas.microsoft.com/office/drawing/2014/main" id="{D6C731EF-9434-6B43-9595-0C1EC2375645}"/>
                </a:ext>
              </a:extLst>
            </p:cNvPr>
            <p:cNvGraphicFramePr/>
            <p:nvPr/>
          </p:nvGraphicFramePr>
          <p:xfrm>
            <a:off x="15348090" y="8118764"/>
            <a:ext cx="1993392" cy="19933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ABDFAFAC-6A74-4749-AD96-D7825B698B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48090" y="8118764"/>
              <a:ext cx="1993392" cy="1993312"/>
            </a:xfrm>
            <a:custGeom>
              <a:avLst/>
              <a:gdLst>
                <a:gd name="connsiteX0" fmla="*/ 0 w 1015811"/>
                <a:gd name="connsiteY0" fmla="*/ 0 h 1015811"/>
                <a:gd name="connsiteX1" fmla="*/ 1015811 w 1015811"/>
                <a:gd name="connsiteY1" fmla="*/ 0 h 1015811"/>
                <a:gd name="connsiteX2" fmla="*/ 1015811 w 1015811"/>
                <a:gd name="connsiteY2" fmla="*/ 1015811 h 1015811"/>
                <a:gd name="connsiteX3" fmla="*/ 540330 w 1015811"/>
                <a:gd name="connsiteY3" fmla="*/ 1015811 h 1015811"/>
                <a:gd name="connsiteX4" fmla="*/ 609754 w 1015811"/>
                <a:gd name="connsiteY4" fmla="*/ 1008824 h 1015811"/>
                <a:gd name="connsiteX5" fmla="*/ 1014837 w 1015811"/>
                <a:gd name="connsiteY5" fmla="*/ 511705 h 1015811"/>
                <a:gd name="connsiteX6" fmla="*/ 507419 w 1015811"/>
                <a:gd name="connsiteY6" fmla="*/ 4287 h 1015811"/>
                <a:gd name="connsiteX7" fmla="*/ 1 w 1015811"/>
                <a:gd name="connsiteY7" fmla="*/ 511705 h 1015811"/>
                <a:gd name="connsiteX8" fmla="*/ 405084 w 1015811"/>
                <a:gd name="connsiteY8" fmla="*/ 1008824 h 1015811"/>
                <a:gd name="connsiteX9" fmla="*/ 474508 w 1015811"/>
                <a:gd name="connsiteY9" fmla="*/ 1015811 h 1015811"/>
                <a:gd name="connsiteX10" fmla="*/ 0 w 1015811"/>
                <a:gd name="connsiteY10" fmla="*/ 1015811 h 10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5811" h="1015811">
                  <a:moveTo>
                    <a:pt x="0" y="0"/>
                  </a:moveTo>
                  <a:lnTo>
                    <a:pt x="1015811" y="0"/>
                  </a:lnTo>
                  <a:lnTo>
                    <a:pt x="1015811" y="1015811"/>
                  </a:lnTo>
                  <a:lnTo>
                    <a:pt x="540330" y="1015811"/>
                  </a:lnTo>
                  <a:lnTo>
                    <a:pt x="609754" y="1008824"/>
                  </a:lnTo>
                  <a:cubicBezTo>
                    <a:pt x="841097" y="961555"/>
                    <a:pt x="1014837" y="757135"/>
                    <a:pt x="1014837" y="511705"/>
                  </a:cubicBezTo>
                  <a:cubicBezTo>
                    <a:pt x="1014837" y="231213"/>
                    <a:pt x="787911" y="4287"/>
                    <a:pt x="507419" y="4287"/>
                  </a:cubicBezTo>
                  <a:cubicBezTo>
                    <a:pt x="226927" y="4287"/>
                    <a:pt x="1" y="231213"/>
                    <a:pt x="1" y="511705"/>
                  </a:cubicBezTo>
                  <a:cubicBezTo>
                    <a:pt x="1" y="757135"/>
                    <a:pt x="173741" y="961555"/>
                    <a:pt x="405084" y="1008824"/>
                  </a:cubicBezTo>
                  <a:lnTo>
                    <a:pt x="474508" y="1015811"/>
                  </a:lnTo>
                  <a:lnTo>
                    <a:pt x="0" y="101581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373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64E71C-51D8-A141-9188-DD9A4F3C53C1}"/>
              </a:ext>
            </a:extLst>
          </p:cNvPr>
          <p:cNvSpPr txBox="1"/>
          <p:nvPr/>
        </p:nvSpPr>
        <p:spPr>
          <a:xfrm>
            <a:off x="1520825" y="482419"/>
            <a:ext cx="727635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10D39-3F26-9942-B917-7FA049E7EDAC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ECC5389E-E91F-1B43-A2C5-0C878062C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300" y="2785732"/>
            <a:ext cx="17636524" cy="10168271"/>
          </a:xfrm>
          <a:custGeom>
            <a:avLst/>
            <a:gdLst>
              <a:gd name="T0" fmla="*/ 17113 w 17114"/>
              <a:gd name="T1" fmla="*/ 10662 h 10663"/>
              <a:gd name="T2" fmla="*/ 0 w 17114"/>
              <a:gd name="T3" fmla="*/ 10662 h 10663"/>
              <a:gd name="T4" fmla="*/ 0 w 17114"/>
              <a:gd name="T5" fmla="*/ 0 h 10663"/>
              <a:gd name="T6" fmla="*/ 17113 w 17114"/>
              <a:gd name="T7" fmla="*/ 0 h 10663"/>
              <a:gd name="T8" fmla="*/ 17113 w 17114"/>
              <a:gd name="T9" fmla="*/ 10662 h 10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14" h="10663">
                <a:moveTo>
                  <a:pt x="17113" y="10662"/>
                </a:moveTo>
                <a:lnTo>
                  <a:pt x="0" y="10662"/>
                </a:lnTo>
                <a:lnTo>
                  <a:pt x="0" y="0"/>
                </a:lnTo>
                <a:lnTo>
                  <a:pt x="17113" y="0"/>
                </a:lnTo>
                <a:lnTo>
                  <a:pt x="17113" y="10662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8E3C75B6-712B-2644-9709-B0D7A86B7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300" y="2785731"/>
            <a:ext cx="240851" cy="10168271"/>
          </a:xfrm>
          <a:custGeom>
            <a:avLst/>
            <a:gdLst>
              <a:gd name="T0" fmla="*/ 231 w 232"/>
              <a:gd name="T1" fmla="*/ 10662 h 10663"/>
              <a:gd name="T2" fmla="*/ 0 w 232"/>
              <a:gd name="T3" fmla="*/ 10662 h 10663"/>
              <a:gd name="T4" fmla="*/ 0 w 232"/>
              <a:gd name="T5" fmla="*/ 0 h 10663"/>
              <a:gd name="T6" fmla="*/ 231 w 232"/>
              <a:gd name="T7" fmla="*/ 0 h 10663"/>
              <a:gd name="T8" fmla="*/ 231 w 232"/>
              <a:gd name="T9" fmla="*/ 10662 h 10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10663">
                <a:moveTo>
                  <a:pt x="231" y="10662"/>
                </a:moveTo>
                <a:lnTo>
                  <a:pt x="0" y="10662"/>
                </a:lnTo>
                <a:lnTo>
                  <a:pt x="0" y="0"/>
                </a:lnTo>
                <a:lnTo>
                  <a:pt x="231" y="0"/>
                </a:lnTo>
                <a:lnTo>
                  <a:pt x="231" y="10662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237C1432-7AF9-EF43-A0A6-060FC3003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2785731"/>
            <a:ext cx="3822175" cy="10168271"/>
          </a:xfrm>
          <a:custGeom>
            <a:avLst/>
            <a:gdLst>
              <a:gd name="T0" fmla="*/ 1934 w 1935"/>
              <a:gd name="T1" fmla="*/ 10662 h 10663"/>
              <a:gd name="T2" fmla="*/ 0 w 1935"/>
              <a:gd name="T3" fmla="*/ 10662 h 10663"/>
              <a:gd name="T4" fmla="*/ 0 w 1935"/>
              <a:gd name="T5" fmla="*/ 0 h 10663"/>
              <a:gd name="T6" fmla="*/ 1934 w 1935"/>
              <a:gd name="T7" fmla="*/ 0 h 10663"/>
              <a:gd name="T8" fmla="*/ 1934 w 1935"/>
              <a:gd name="T9" fmla="*/ 10662 h 10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5" h="10663">
                <a:moveTo>
                  <a:pt x="1934" y="10662"/>
                </a:moveTo>
                <a:lnTo>
                  <a:pt x="0" y="10662"/>
                </a:lnTo>
                <a:lnTo>
                  <a:pt x="0" y="0"/>
                </a:lnTo>
                <a:lnTo>
                  <a:pt x="1934" y="0"/>
                </a:lnTo>
                <a:lnTo>
                  <a:pt x="1934" y="10662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859B6A72-2732-0A4C-8F0E-9A79034F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5033690"/>
            <a:ext cx="3822175" cy="928650"/>
          </a:xfrm>
          <a:custGeom>
            <a:avLst/>
            <a:gdLst>
              <a:gd name="T0" fmla="*/ 1934 w 1935"/>
              <a:gd name="T1" fmla="*/ 0 h 919"/>
              <a:gd name="T2" fmla="*/ 0 w 1935"/>
              <a:gd name="T3" fmla="*/ 0 h 919"/>
              <a:gd name="T4" fmla="*/ 0 w 1935"/>
              <a:gd name="T5" fmla="*/ 918 h 919"/>
              <a:gd name="T6" fmla="*/ 1934 w 1935"/>
              <a:gd name="T7" fmla="*/ 918 h 919"/>
              <a:gd name="T8" fmla="*/ 1934 w 1935"/>
              <a:gd name="T9" fmla="*/ 0 h 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5" h="919">
                <a:moveTo>
                  <a:pt x="1934" y="0"/>
                </a:moveTo>
                <a:lnTo>
                  <a:pt x="0" y="0"/>
                </a:lnTo>
                <a:lnTo>
                  <a:pt x="0" y="918"/>
                </a:lnTo>
                <a:lnTo>
                  <a:pt x="1934" y="918"/>
                </a:lnTo>
                <a:lnTo>
                  <a:pt x="1934" y="0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43EBA41B-BD4C-5348-9789-E35CF1664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855" y="5962340"/>
            <a:ext cx="3808145" cy="4875410"/>
          </a:xfrm>
          <a:custGeom>
            <a:avLst/>
            <a:gdLst>
              <a:gd name="T0" fmla="*/ 1934 w 1935"/>
              <a:gd name="T1" fmla="*/ 4775 h 4817"/>
              <a:gd name="T2" fmla="*/ 0 w 1935"/>
              <a:gd name="T3" fmla="*/ 4775 h 4817"/>
              <a:gd name="T4" fmla="*/ 0 w 1935"/>
              <a:gd name="T5" fmla="*/ 4816 h 4817"/>
              <a:gd name="T6" fmla="*/ 1934 w 1935"/>
              <a:gd name="T7" fmla="*/ 4816 h 4817"/>
              <a:gd name="T8" fmla="*/ 1934 w 1935"/>
              <a:gd name="T9" fmla="*/ 4775 h 4817"/>
              <a:gd name="T10" fmla="*/ 1934 w 1935"/>
              <a:gd name="T11" fmla="*/ 3820 h 4817"/>
              <a:gd name="T12" fmla="*/ 0 w 1935"/>
              <a:gd name="T13" fmla="*/ 3820 h 4817"/>
              <a:gd name="T14" fmla="*/ 0 w 1935"/>
              <a:gd name="T15" fmla="*/ 3861 h 4817"/>
              <a:gd name="T16" fmla="*/ 1934 w 1935"/>
              <a:gd name="T17" fmla="*/ 3861 h 4817"/>
              <a:gd name="T18" fmla="*/ 1934 w 1935"/>
              <a:gd name="T19" fmla="*/ 3820 h 4817"/>
              <a:gd name="T20" fmla="*/ 1934 w 1935"/>
              <a:gd name="T21" fmla="*/ 2865 h 4817"/>
              <a:gd name="T22" fmla="*/ 0 w 1935"/>
              <a:gd name="T23" fmla="*/ 2865 h 4817"/>
              <a:gd name="T24" fmla="*/ 0 w 1935"/>
              <a:gd name="T25" fmla="*/ 2906 h 4817"/>
              <a:gd name="T26" fmla="*/ 1934 w 1935"/>
              <a:gd name="T27" fmla="*/ 2906 h 4817"/>
              <a:gd name="T28" fmla="*/ 1934 w 1935"/>
              <a:gd name="T29" fmla="*/ 2865 h 4817"/>
              <a:gd name="T30" fmla="*/ 1934 w 1935"/>
              <a:gd name="T31" fmla="*/ 1910 h 4817"/>
              <a:gd name="T32" fmla="*/ 0 w 1935"/>
              <a:gd name="T33" fmla="*/ 1910 h 4817"/>
              <a:gd name="T34" fmla="*/ 0 w 1935"/>
              <a:gd name="T35" fmla="*/ 1951 h 4817"/>
              <a:gd name="T36" fmla="*/ 1934 w 1935"/>
              <a:gd name="T37" fmla="*/ 1951 h 4817"/>
              <a:gd name="T38" fmla="*/ 1934 w 1935"/>
              <a:gd name="T39" fmla="*/ 1910 h 4817"/>
              <a:gd name="T40" fmla="*/ 1934 w 1935"/>
              <a:gd name="T41" fmla="*/ 955 h 4817"/>
              <a:gd name="T42" fmla="*/ 0 w 1935"/>
              <a:gd name="T43" fmla="*/ 955 h 4817"/>
              <a:gd name="T44" fmla="*/ 0 w 1935"/>
              <a:gd name="T45" fmla="*/ 996 h 4817"/>
              <a:gd name="T46" fmla="*/ 1934 w 1935"/>
              <a:gd name="T47" fmla="*/ 996 h 4817"/>
              <a:gd name="T48" fmla="*/ 1934 w 1935"/>
              <a:gd name="T49" fmla="*/ 955 h 4817"/>
              <a:gd name="T50" fmla="*/ 1934 w 1935"/>
              <a:gd name="T51" fmla="*/ 41 h 4817"/>
              <a:gd name="T52" fmla="*/ 0 w 1935"/>
              <a:gd name="T53" fmla="*/ 41 h 4817"/>
              <a:gd name="T54" fmla="*/ 0 w 1935"/>
              <a:gd name="T55" fmla="*/ 0 h 4817"/>
              <a:gd name="T56" fmla="*/ 1934 w 1935"/>
              <a:gd name="T57" fmla="*/ 0 h 4817"/>
              <a:gd name="T58" fmla="*/ 1934 w 1935"/>
              <a:gd name="T59" fmla="*/ 41 h 4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35" h="4817">
                <a:moveTo>
                  <a:pt x="1934" y="4775"/>
                </a:moveTo>
                <a:lnTo>
                  <a:pt x="0" y="4775"/>
                </a:lnTo>
                <a:lnTo>
                  <a:pt x="0" y="4816"/>
                </a:lnTo>
                <a:lnTo>
                  <a:pt x="1934" y="4816"/>
                </a:lnTo>
                <a:lnTo>
                  <a:pt x="1934" y="4775"/>
                </a:lnTo>
                <a:close/>
                <a:moveTo>
                  <a:pt x="1934" y="3820"/>
                </a:moveTo>
                <a:lnTo>
                  <a:pt x="0" y="3820"/>
                </a:lnTo>
                <a:lnTo>
                  <a:pt x="0" y="3861"/>
                </a:lnTo>
                <a:lnTo>
                  <a:pt x="1934" y="3861"/>
                </a:lnTo>
                <a:lnTo>
                  <a:pt x="1934" y="3820"/>
                </a:lnTo>
                <a:close/>
                <a:moveTo>
                  <a:pt x="1934" y="2865"/>
                </a:moveTo>
                <a:lnTo>
                  <a:pt x="0" y="2865"/>
                </a:lnTo>
                <a:lnTo>
                  <a:pt x="0" y="2906"/>
                </a:lnTo>
                <a:lnTo>
                  <a:pt x="1934" y="2906"/>
                </a:lnTo>
                <a:lnTo>
                  <a:pt x="1934" y="2865"/>
                </a:lnTo>
                <a:close/>
                <a:moveTo>
                  <a:pt x="1934" y="1910"/>
                </a:moveTo>
                <a:lnTo>
                  <a:pt x="0" y="1910"/>
                </a:lnTo>
                <a:lnTo>
                  <a:pt x="0" y="1951"/>
                </a:lnTo>
                <a:lnTo>
                  <a:pt x="1934" y="1951"/>
                </a:lnTo>
                <a:lnTo>
                  <a:pt x="1934" y="1910"/>
                </a:lnTo>
                <a:close/>
                <a:moveTo>
                  <a:pt x="1934" y="955"/>
                </a:moveTo>
                <a:lnTo>
                  <a:pt x="0" y="955"/>
                </a:lnTo>
                <a:lnTo>
                  <a:pt x="0" y="996"/>
                </a:lnTo>
                <a:lnTo>
                  <a:pt x="1934" y="996"/>
                </a:lnTo>
                <a:lnTo>
                  <a:pt x="1934" y="955"/>
                </a:lnTo>
                <a:close/>
                <a:moveTo>
                  <a:pt x="1934" y="41"/>
                </a:moveTo>
                <a:lnTo>
                  <a:pt x="0" y="41"/>
                </a:lnTo>
                <a:lnTo>
                  <a:pt x="0" y="0"/>
                </a:lnTo>
                <a:lnTo>
                  <a:pt x="1934" y="0"/>
                </a:lnTo>
                <a:lnTo>
                  <a:pt x="1934" y="4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1A24012-9CCE-CF46-BDE8-51ECB1585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855" y="4578296"/>
            <a:ext cx="3808145" cy="191979"/>
          </a:xfrm>
          <a:custGeom>
            <a:avLst/>
            <a:gdLst>
              <a:gd name="T0" fmla="*/ 1934 w 1935"/>
              <a:gd name="T1" fmla="*/ 0 h 191"/>
              <a:gd name="T2" fmla="*/ 0 w 1935"/>
              <a:gd name="T3" fmla="*/ 0 h 191"/>
              <a:gd name="T4" fmla="*/ 0 w 1935"/>
              <a:gd name="T5" fmla="*/ 190 h 191"/>
              <a:gd name="T6" fmla="*/ 1934 w 1935"/>
              <a:gd name="T7" fmla="*/ 190 h 191"/>
              <a:gd name="T8" fmla="*/ 1934 w 1935"/>
              <a:gd name="T9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5" h="191">
                <a:moveTo>
                  <a:pt x="1934" y="0"/>
                </a:moveTo>
                <a:lnTo>
                  <a:pt x="0" y="0"/>
                </a:lnTo>
                <a:lnTo>
                  <a:pt x="0" y="190"/>
                </a:lnTo>
                <a:lnTo>
                  <a:pt x="1934" y="190"/>
                </a:lnTo>
                <a:lnTo>
                  <a:pt x="1934" y="0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0EA6856E-BA0F-DA44-A9BE-B31FD306E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2785731"/>
            <a:ext cx="3822176" cy="1922039"/>
          </a:xfrm>
          <a:custGeom>
            <a:avLst/>
            <a:gdLst>
              <a:gd name="T0" fmla="*/ 1934 w 1935"/>
              <a:gd name="T1" fmla="*/ 2517 h 2518"/>
              <a:gd name="T2" fmla="*/ 0 w 1935"/>
              <a:gd name="T3" fmla="*/ 2517 h 2518"/>
              <a:gd name="T4" fmla="*/ 0 w 1935"/>
              <a:gd name="T5" fmla="*/ 0 h 2518"/>
              <a:gd name="T6" fmla="*/ 1934 w 1935"/>
              <a:gd name="T7" fmla="*/ 0 h 2518"/>
              <a:gd name="T8" fmla="*/ 1934 w 1935"/>
              <a:gd name="T9" fmla="*/ 2517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5" h="2518">
                <a:moveTo>
                  <a:pt x="1934" y="2517"/>
                </a:moveTo>
                <a:lnTo>
                  <a:pt x="0" y="2517"/>
                </a:lnTo>
                <a:lnTo>
                  <a:pt x="0" y="0"/>
                </a:lnTo>
                <a:lnTo>
                  <a:pt x="1934" y="0"/>
                </a:lnTo>
                <a:lnTo>
                  <a:pt x="1934" y="2517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5F56733A-6569-E14E-8D03-5FAE094C1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502" y="2944231"/>
            <a:ext cx="95432" cy="169657"/>
          </a:xfrm>
          <a:custGeom>
            <a:avLst/>
            <a:gdLst>
              <a:gd name="T0" fmla="*/ 23 w 94"/>
              <a:gd name="T1" fmla="*/ 83 h 166"/>
              <a:gd name="T2" fmla="*/ 93 w 94"/>
              <a:gd name="T3" fmla="*/ 13 h 166"/>
              <a:gd name="T4" fmla="*/ 82 w 94"/>
              <a:gd name="T5" fmla="*/ 0 h 166"/>
              <a:gd name="T6" fmla="*/ 0 w 94"/>
              <a:gd name="T7" fmla="*/ 83 h 166"/>
              <a:gd name="T8" fmla="*/ 82 w 94"/>
              <a:gd name="T9" fmla="*/ 165 h 166"/>
              <a:gd name="T10" fmla="*/ 93 w 94"/>
              <a:gd name="T11" fmla="*/ 153 h 166"/>
              <a:gd name="T12" fmla="*/ 23 w 94"/>
              <a:gd name="T13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166">
                <a:moveTo>
                  <a:pt x="23" y="83"/>
                </a:moveTo>
                <a:lnTo>
                  <a:pt x="93" y="13"/>
                </a:lnTo>
                <a:lnTo>
                  <a:pt x="82" y="0"/>
                </a:lnTo>
                <a:lnTo>
                  <a:pt x="0" y="83"/>
                </a:lnTo>
                <a:lnTo>
                  <a:pt x="82" y="165"/>
                </a:lnTo>
                <a:lnTo>
                  <a:pt x="93" y="153"/>
                </a:lnTo>
                <a:lnTo>
                  <a:pt x="23" y="8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2FC0280D-ADB0-DD49-A8BB-B2C1977F1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723" y="8109841"/>
            <a:ext cx="4807896" cy="4469128"/>
          </a:xfrm>
          <a:custGeom>
            <a:avLst/>
            <a:gdLst>
              <a:gd name="T0" fmla="*/ 4664 w 4665"/>
              <a:gd name="T1" fmla="*/ 4411 h 4412"/>
              <a:gd name="T2" fmla="*/ 0 w 4665"/>
              <a:gd name="T3" fmla="*/ 4411 h 4412"/>
              <a:gd name="T4" fmla="*/ 0 w 4665"/>
              <a:gd name="T5" fmla="*/ 0 h 4412"/>
              <a:gd name="T6" fmla="*/ 4664 w 4665"/>
              <a:gd name="T7" fmla="*/ 0 h 4412"/>
              <a:gd name="T8" fmla="*/ 4664 w 4665"/>
              <a:gd name="T9" fmla="*/ 4411 h 4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5" h="4412">
                <a:moveTo>
                  <a:pt x="4664" y="4411"/>
                </a:moveTo>
                <a:lnTo>
                  <a:pt x="0" y="4411"/>
                </a:lnTo>
                <a:lnTo>
                  <a:pt x="0" y="0"/>
                </a:lnTo>
                <a:lnTo>
                  <a:pt x="4664" y="0"/>
                </a:lnTo>
                <a:lnTo>
                  <a:pt x="4664" y="4411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99277A45-AD6F-6A4E-A989-EB62457A7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9147" y="10078758"/>
            <a:ext cx="2249435" cy="2495744"/>
          </a:xfrm>
          <a:custGeom>
            <a:avLst/>
            <a:gdLst>
              <a:gd name="T0" fmla="*/ 2032 w 2033"/>
              <a:gd name="T1" fmla="*/ 2463 h 2464"/>
              <a:gd name="T2" fmla="*/ 0 w 2033"/>
              <a:gd name="T3" fmla="*/ 2463 h 2464"/>
              <a:gd name="T4" fmla="*/ 0 w 2033"/>
              <a:gd name="T5" fmla="*/ 0 h 2464"/>
              <a:gd name="T6" fmla="*/ 2032 w 2033"/>
              <a:gd name="T7" fmla="*/ 0 h 2464"/>
              <a:gd name="T8" fmla="*/ 2032 w 2033"/>
              <a:gd name="T9" fmla="*/ 2463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3" h="2464">
                <a:moveTo>
                  <a:pt x="2032" y="2463"/>
                </a:moveTo>
                <a:lnTo>
                  <a:pt x="0" y="2463"/>
                </a:lnTo>
                <a:lnTo>
                  <a:pt x="0" y="0"/>
                </a:lnTo>
                <a:lnTo>
                  <a:pt x="2032" y="0"/>
                </a:lnTo>
                <a:lnTo>
                  <a:pt x="2032" y="2463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8" name="Freeform 24">
            <a:extLst>
              <a:ext uri="{FF2B5EF4-FFF2-40B4-BE49-F238E27FC236}">
                <a16:creationId xmlns:a16="http://schemas.microsoft.com/office/drawing/2014/main" id="{C0F756D0-F5A2-0349-9FD0-29E30695D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2243" y="8109842"/>
            <a:ext cx="3726340" cy="1669783"/>
          </a:xfrm>
          <a:custGeom>
            <a:avLst/>
            <a:gdLst>
              <a:gd name="T0" fmla="*/ 3231 w 3232"/>
              <a:gd name="T1" fmla="*/ 0 h 1649"/>
              <a:gd name="T2" fmla="*/ 0 w 3232"/>
              <a:gd name="T3" fmla="*/ 0 h 1649"/>
              <a:gd name="T4" fmla="*/ 0 w 3232"/>
              <a:gd name="T5" fmla="*/ 1648 h 1649"/>
              <a:gd name="T6" fmla="*/ 3231 w 3232"/>
              <a:gd name="T7" fmla="*/ 1648 h 1649"/>
              <a:gd name="T8" fmla="*/ 3231 w 3232"/>
              <a:gd name="T9" fmla="*/ 0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2" h="1649">
                <a:moveTo>
                  <a:pt x="3231" y="0"/>
                </a:moveTo>
                <a:lnTo>
                  <a:pt x="0" y="0"/>
                </a:lnTo>
                <a:lnTo>
                  <a:pt x="0" y="1648"/>
                </a:lnTo>
                <a:lnTo>
                  <a:pt x="3231" y="1648"/>
                </a:lnTo>
                <a:lnTo>
                  <a:pt x="3231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9" name="Freeform 25">
            <a:extLst>
              <a:ext uri="{FF2B5EF4-FFF2-40B4-BE49-F238E27FC236}">
                <a16:creationId xmlns:a16="http://schemas.microsoft.com/office/drawing/2014/main" id="{03E5F6E4-23CA-F24D-A3AC-945AD3A85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6192" y="8109842"/>
            <a:ext cx="3496112" cy="1669783"/>
          </a:xfrm>
          <a:custGeom>
            <a:avLst/>
            <a:gdLst>
              <a:gd name="T0" fmla="*/ 3230 w 3231"/>
              <a:gd name="T1" fmla="*/ 0 h 1649"/>
              <a:gd name="T2" fmla="*/ 0 w 3231"/>
              <a:gd name="T3" fmla="*/ 0 h 1649"/>
              <a:gd name="T4" fmla="*/ 0 w 3231"/>
              <a:gd name="T5" fmla="*/ 1648 h 1649"/>
              <a:gd name="T6" fmla="*/ 3230 w 3231"/>
              <a:gd name="T7" fmla="*/ 1648 h 1649"/>
              <a:gd name="T8" fmla="*/ 3230 w 3231"/>
              <a:gd name="T9" fmla="*/ 0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1" h="1649">
                <a:moveTo>
                  <a:pt x="3230" y="0"/>
                </a:moveTo>
                <a:lnTo>
                  <a:pt x="0" y="0"/>
                </a:lnTo>
                <a:lnTo>
                  <a:pt x="0" y="1648"/>
                </a:lnTo>
                <a:lnTo>
                  <a:pt x="3230" y="1648"/>
                </a:lnTo>
                <a:lnTo>
                  <a:pt x="3230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527486B7-CCB1-314C-8A8C-3BAEDB5EC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0627" y="8109842"/>
            <a:ext cx="4076258" cy="1669783"/>
          </a:xfrm>
          <a:custGeom>
            <a:avLst/>
            <a:gdLst>
              <a:gd name="T0" fmla="*/ 3675 w 3676"/>
              <a:gd name="T1" fmla="*/ 0 h 1649"/>
              <a:gd name="T2" fmla="*/ 0 w 3676"/>
              <a:gd name="T3" fmla="*/ 0 h 1649"/>
              <a:gd name="T4" fmla="*/ 0 w 3676"/>
              <a:gd name="T5" fmla="*/ 1648 h 1649"/>
              <a:gd name="T6" fmla="*/ 3675 w 3676"/>
              <a:gd name="T7" fmla="*/ 1648 h 1649"/>
              <a:gd name="T8" fmla="*/ 3675 w 3676"/>
              <a:gd name="T9" fmla="*/ 0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76" h="1649">
                <a:moveTo>
                  <a:pt x="3675" y="0"/>
                </a:moveTo>
                <a:lnTo>
                  <a:pt x="0" y="0"/>
                </a:lnTo>
                <a:lnTo>
                  <a:pt x="0" y="1648"/>
                </a:lnTo>
                <a:lnTo>
                  <a:pt x="3675" y="1648"/>
                </a:lnTo>
                <a:lnTo>
                  <a:pt x="3675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id="{1302A95D-6B6E-004B-9C18-6BC7692F2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6190" y="10078758"/>
            <a:ext cx="4973017" cy="2495744"/>
          </a:xfrm>
          <a:custGeom>
            <a:avLst/>
            <a:gdLst>
              <a:gd name="T0" fmla="*/ 4462 w 4463"/>
              <a:gd name="T1" fmla="*/ 0 h 2464"/>
              <a:gd name="T2" fmla="*/ 0 w 4463"/>
              <a:gd name="T3" fmla="*/ 0 h 2464"/>
              <a:gd name="T4" fmla="*/ 0 w 4463"/>
              <a:gd name="T5" fmla="*/ 2463 h 2464"/>
              <a:gd name="T6" fmla="*/ 4462 w 4463"/>
              <a:gd name="T7" fmla="*/ 2463 h 2464"/>
              <a:gd name="T8" fmla="*/ 4462 w 4463"/>
              <a:gd name="T9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63" h="2464">
                <a:moveTo>
                  <a:pt x="4462" y="0"/>
                </a:moveTo>
                <a:lnTo>
                  <a:pt x="0" y="0"/>
                </a:lnTo>
                <a:lnTo>
                  <a:pt x="0" y="2463"/>
                </a:lnTo>
                <a:lnTo>
                  <a:pt x="4462" y="2463"/>
                </a:lnTo>
                <a:lnTo>
                  <a:pt x="4462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1" name="Freeform 37">
            <a:extLst>
              <a:ext uri="{FF2B5EF4-FFF2-40B4-BE49-F238E27FC236}">
                <a16:creationId xmlns:a16="http://schemas.microsoft.com/office/drawing/2014/main" id="{B26584CC-26AA-904D-B48E-2982EF26B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723" y="3176392"/>
            <a:ext cx="4807896" cy="4629853"/>
          </a:xfrm>
          <a:custGeom>
            <a:avLst/>
            <a:gdLst>
              <a:gd name="T0" fmla="*/ 4664 w 4665"/>
              <a:gd name="T1" fmla="*/ 0 h 4571"/>
              <a:gd name="T2" fmla="*/ 0 w 4665"/>
              <a:gd name="T3" fmla="*/ 0 h 4571"/>
              <a:gd name="T4" fmla="*/ 0 w 4665"/>
              <a:gd name="T5" fmla="*/ 4570 h 4571"/>
              <a:gd name="T6" fmla="*/ 4664 w 4665"/>
              <a:gd name="T7" fmla="*/ 4570 h 4571"/>
              <a:gd name="T8" fmla="*/ 4664 w 4665"/>
              <a:gd name="T9" fmla="*/ 0 h 4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5" h="4571">
                <a:moveTo>
                  <a:pt x="4664" y="0"/>
                </a:moveTo>
                <a:lnTo>
                  <a:pt x="0" y="0"/>
                </a:lnTo>
                <a:lnTo>
                  <a:pt x="0" y="4570"/>
                </a:lnTo>
                <a:lnTo>
                  <a:pt x="4664" y="4570"/>
                </a:lnTo>
                <a:lnTo>
                  <a:pt x="4664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2" name="Freeform 38">
            <a:extLst>
              <a:ext uri="{FF2B5EF4-FFF2-40B4-BE49-F238E27FC236}">
                <a16:creationId xmlns:a16="http://schemas.microsoft.com/office/drawing/2014/main" id="{C9F74FCF-19EE-F041-AE62-81A2E9D43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0978" y="3966635"/>
            <a:ext cx="172684" cy="173736"/>
          </a:xfrm>
          <a:custGeom>
            <a:avLst/>
            <a:gdLst>
              <a:gd name="T0" fmla="*/ 165 w 166"/>
              <a:gd name="T1" fmla="*/ 164 h 165"/>
              <a:gd name="T2" fmla="*/ 0 w 166"/>
              <a:gd name="T3" fmla="*/ 164 h 165"/>
              <a:gd name="T4" fmla="*/ 0 w 166"/>
              <a:gd name="T5" fmla="*/ 0 h 165"/>
              <a:gd name="T6" fmla="*/ 165 w 166"/>
              <a:gd name="T7" fmla="*/ 0 h 165"/>
              <a:gd name="T8" fmla="*/ 165 w 166"/>
              <a:gd name="T9" fmla="*/ 164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65">
                <a:moveTo>
                  <a:pt x="165" y="164"/>
                </a:moveTo>
                <a:lnTo>
                  <a:pt x="0" y="164"/>
                </a:lnTo>
                <a:lnTo>
                  <a:pt x="0" y="0"/>
                </a:lnTo>
                <a:lnTo>
                  <a:pt x="165" y="0"/>
                </a:lnTo>
                <a:lnTo>
                  <a:pt x="165" y="16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3" name="Freeform 39">
            <a:extLst>
              <a:ext uri="{FF2B5EF4-FFF2-40B4-BE49-F238E27FC236}">
                <a16:creationId xmlns:a16="http://schemas.microsoft.com/office/drawing/2014/main" id="{282414DD-DBC1-8A49-8B12-CA654BAAC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0978" y="5256926"/>
            <a:ext cx="172684" cy="173736"/>
          </a:xfrm>
          <a:custGeom>
            <a:avLst/>
            <a:gdLst>
              <a:gd name="T0" fmla="*/ 165 w 166"/>
              <a:gd name="T1" fmla="*/ 164 h 165"/>
              <a:gd name="T2" fmla="*/ 0 w 166"/>
              <a:gd name="T3" fmla="*/ 164 h 165"/>
              <a:gd name="T4" fmla="*/ 0 w 166"/>
              <a:gd name="T5" fmla="*/ 0 h 165"/>
              <a:gd name="T6" fmla="*/ 165 w 166"/>
              <a:gd name="T7" fmla="*/ 0 h 165"/>
              <a:gd name="T8" fmla="*/ 165 w 166"/>
              <a:gd name="T9" fmla="*/ 164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65">
                <a:moveTo>
                  <a:pt x="165" y="164"/>
                </a:moveTo>
                <a:lnTo>
                  <a:pt x="0" y="164"/>
                </a:lnTo>
                <a:lnTo>
                  <a:pt x="0" y="0"/>
                </a:lnTo>
                <a:lnTo>
                  <a:pt x="165" y="0"/>
                </a:lnTo>
                <a:lnTo>
                  <a:pt x="165" y="164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4" name="Freeform 40">
            <a:extLst>
              <a:ext uri="{FF2B5EF4-FFF2-40B4-BE49-F238E27FC236}">
                <a16:creationId xmlns:a16="http://schemas.microsoft.com/office/drawing/2014/main" id="{66C909E9-48BB-304A-8E75-5455895FE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0978" y="6587394"/>
            <a:ext cx="172684" cy="173736"/>
          </a:xfrm>
          <a:custGeom>
            <a:avLst/>
            <a:gdLst>
              <a:gd name="T0" fmla="*/ 165 w 166"/>
              <a:gd name="T1" fmla="*/ 165 h 166"/>
              <a:gd name="T2" fmla="*/ 0 w 166"/>
              <a:gd name="T3" fmla="*/ 165 h 166"/>
              <a:gd name="T4" fmla="*/ 0 w 166"/>
              <a:gd name="T5" fmla="*/ 0 h 166"/>
              <a:gd name="T6" fmla="*/ 165 w 166"/>
              <a:gd name="T7" fmla="*/ 0 h 166"/>
              <a:gd name="T8" fmla="*/ 165 w 166"/>
              <a:gd name="T9" fmla="*/ 16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66">
                <a:moveTo>
                  <a:pt x="165" y="165"/>
                </a:moveTo>
                <a:lnTo>
                  <a:pt x="0" y="165"/>
                </a:lnTo>
                <a:lnTo>
                  <a:pt x="0" y="0"/>
                </a:lnTo>
                <a:lnTo>
                  <a:pt x="165" y="0"/>
                </a:lnTo>
                <a:lnTo>
                  <a:pt x="165" y="165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5" name="Freeform 41">
            <a:extLst>
              <a:ext uri="{FF2B5EF4-FFF2-40B4-BE49-F238E27FC236}">
                <a16:creationId xmlns:a16="http://schemas.microsoft.com/office/drawing/2014/main" id="{7D6FA6AD-C95F-EB40-9B32-6640994C5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4501" y="3993425"/>
            <a:ext cx="99976" cy="3602983"/>
          </a:xfrm>
          <a:custGeom>
            <a:avLst/>
            <a:gdLst>
              <a:gd name="T0" fmla="*/ 48 w 97"/>
              <a:gd name="T1" fmla="*/ 3556 h 3557"/>
              <a:gd name="T2" fmla="*/ 48 w 97"/>
              <a:gd name="T3" fmla="*/ 3556 h 3557"/>
              <a:gd name="T4" fmla="*/ 48 w 97"/>
              <a:gd name="T5" fmla="*/ 3556 h 3557"/>
              <a:gd name="T6" fmla="*/ 0 w 97"/>
              <a:gd name="T7" fmla="*/ 3509 h 3557"/>
              <a:gd name="T8" fmla="*/ 0 w 97"/>
              <a:gd name="T9" fmla="*/ 49 h 3557"/>
              <a:gd name="T10" fmla="*/ 0 w 97"/>
              <a:gd name="T11" fmla="*/ 49 h 3557"/>
              <a:gd name="T12" fmla="*/ 48 w 97"/>
              <a:gd name="T13" fmla="*/ 0 h 3557"/>
              <a:gd name="T14" fmla="*/ 48 w 97"/>
              <a:gd name="T15" fmla="*/ 0 h 3557"/>
              <a:gd name="T16" fmla="*/ 96 w 97"/>
              <a:gd name="T17" fmla="*/ 49 h 3557"/>
              <a:gd name="T18" fmla="*/ 96 w 97"/>
              <a:gd name="T19" fmla="*/ 3509 h 3557"/>
              <a:gd name="T20" fmla="*/ 96 w 97"/>
              <a:gd name="T21" fmla="*/ 3509 h 3557"/>
              <a:gd name="T22" fmla="*/ 48 w 97"/>
              <a:gd name="T23" fmla="*/ 3556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7" h="3557">
                <a:moveTo>
                  <a:pt x="48" y="3556"/>
                </a:moveTo>
                <a:lnTo>
                  <a:pt x="48" y="3556"/>
                </a:lnTo>
                <a:lnTo>
                  <a:pt x="48" y="3556"/>
                </a:lnTo>
                <a:cubicBezTo>
                  <a:pt x="21" y="3556"/>
                  <a:pt x="0" y="3534"/>
                  <a:pt x="0" y="3509"/>
                </a:cubicBezTo>
                <a:lnTo>
                  <a:pt x="0" y="49"/>
                </a:lnTo>
                <a:lnTo>
                  <a:pt x="0" y="49"/>
                </a:lnTo>
                <a:cubicBezTo>
                  <a:pt x="0" y="22"/>
                  <a:pt x="21" y="0"/>
                  <a:pt x="48" y="0"/>
                </a:cubicBezTo>
                <a:lnTo>
                  <a:pt x="48" y="0"/>
                </a:lnTo>
                <a:cubicBezTo>
                  <a:pt x="74" y="0"/>
                  <a:pt x="96" y="22"/>
                  <a:pt x="96" y="49"/>
                </a:cubicBezTo>
                <a:lnTo>
                  <a:pt x="96" y="3509"/>
                </a:lnTo>
                <a:lnTo>
                  <a:pt x="96" y="3509"/>
                </a:lnTo>
                <a:cubicBezTo>
                  <a:pt x="96" y="3534"/>
                  <a:pt x="74" y="3556"/>
                  <a:pt x="48" y="3556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6" name="Freeform 42">
            <a:extLst>
              <a:ext uri="{FF2B5EF4-FFF2-40B4-BE49-F238E27FC236}">
                <a16:creationId xmlns:a16="http://schemas.microsoft.com/office/drawing/2014/main" id="{03C91118-6364-F346-867F-1CE5AB2E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4501" y="7007071"/>
            <a:ext cx="99976" cy="196444"/>
          </a:xfrm>
          <a:custGeom>
            <a:avLst/>
            <a:gdLst>
              <a:gd name="T0" fmla="*/ 0 w 97"/>
              <a:gd name="T1" fmla="*/ 192 h 193"/>
              <a:gd name="T2" fmla="*/ 96 w 97"/>
              <a:gd name="T3" fmla="*/ 192 h 193"/>
              <a:gd name="T4" fmla="*/ 96 w 97"/>
              <a:gd name="T5" fmla="*/ 0 h 193"/>
              <a:gd name="T6" fmla="*/ 0 w 97"/>
              <a:gd name="T7" fmla="*/ 0 h 193"/>
              <a:gd name="T8" fmla="*/ 0 w 97"/>
              <a:gd name="T9" fmla="*/ 19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193">
                <a:moveTo>
                  <a:pt x="0" y="192"/>
                </a:moveTo>
                <a:lnTo>
                  <a:pt x="96" y="192"/>
                </a:lnTo>
                <a:lnTo>
                  <a:pt x="96" y="0"/>
                </a:lnTo>
                <a:lnTo>
                  <a:pt x="0" y="0"/>
                </a:lnTo>
                <a:lnTo>
                  <a:pt x="0" y="192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7" name="Freeform 43">
            <a:extLst>
              <a:ext uri="{FF2B5EF4-FFF2-40B4-BE49-F238E27FC236}">
                <a16:creationId xmlns:a16="http://schemas.microsoft.com/office/drawing/2014/main" id="{8C2C16DB-06F9-B04E-8BE3-2EA7B492E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6191" y="3176392"/>
            <a:ext cx="11810694" cy="4629853"/>
          </a:xfrm>
          <a:custGeom>
            <a:avLst/>
            <a:gdLst>
              <a:gd name="T0" fmla="*/ 11204 w 11205"/>
              <a:gd name="T1" fmla="*/ 0 h 4571"/>
              <a:gd name="T2" fmla="*/ 0 w 11205"/>
              <a:gd name="T3" fmla="*/ 0 h 4571"/>
              <a:gd name="T4" fmla="*/ 0 w 11205"/>
              <a:gd name="T5" fmla="*/ 4570 h 4571"/>
              <a:gd name="T6" fmla="*/ 11204 w 11205"/>
              <a:gd name="T7" fmla="*/ 4570 h 4571"/>
              <a:gd name="T8" fmla="*/ 11204 w 11205"/>
              <a:gd name="T9" fmla="*/ 0 h 4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05" h="4571">
                <a:moveTo>
                  <a:pt x="11204" y="0"/>
                </a:moveTo>
                <a:lnTo>
                  <a:pt x="0" y="0"/>
                </a:lnTo>
                <a:lnTo>
                  <a:pt x="0" y="4570"/>
                </a:lnTo>
                <a:lnTo>
                  <a:pt x="11204" y="4570"/>
                </a:lnTo>
                <a:lnTo>
                  <a:pt x="11204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3" name="Freeform 49">
            <a:extLst>
              <a:ext uri="{FF2B5EF4-FFF2-40B4-BE49-F238E27FC236}">
                <a16:creationId xmlns:a16="http://schemas.microsoft.com/office/drawing/2014/main" id="{D5E45CF2-0681-FC4D-9B70-E8EF5BA00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0627" y="10078758"/>
            <a:ext cx="4076258" cy="2495744"/>
          </a:xfrm>
          <a:custGeom>
            <a:avLst/>
            <a:gdLst>
              <a:gd name="T0" fmla="*/ 3675 w 3676"/>
              <a:gd name="T1" fmla="*/ 2463 h 2464"/>
              <a:gd name="T2" fmla="*/ 0 w 3676"/>
              <a:gd name="T3" fmla="*/ 2463 h 2464"/>
              <a:gd name="T4" fmla="*/ 0 w 3676"/>
              <a:gd name="T5" fmla="*/ 0 h 2464"/>
              <a:gd name="T6" fmla="*/ 3675 w 3676"/>
              <a:gd name="T7" fmla="*/ 0 h 2464"/>
              <a:gd name="T8" fmla="*/ 3675 w 3676"/>
              <a:gd name="T9" fmla="*/ 2463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76" h="2464">
                <a:moveTo>
                  <a:pt x="3675" y="2463"/>
                </a:moveTo>
                <a:lnTo>
                  <a:pt x="0" y="2463"/>
                </a:lnTo>
                <a:lnTo>
                  <a:pt x="0" y="0"/>
                </a:lnTo>
                <a:lnTo>
                  <a:pt x="3675" y="0"/>
                </a:lnTo>
                <a:lnTo>
                  <a:pt x="3675" y="2463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5F5A34B-52AE-604B-97EF-D40F77B27B78}"/>
              </a:ext>
            </a:extLst>
          </p:cNvPr>
          <p:cNvSpPr/>
          <p:nvPr/>
        </p:nvSpPr>
        <p:spPr>
          <a:xfrm>
            <a:off x="2871636" y="3049984"/>
            <a:ext cx="1120552" cy="11205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14DA88-CE29-4740-8C6B-605B4C831709}"/>
              </a:ext>
            </a:extLst>
          </p:cNvPr>
          <p:cNvSpPr txBox="1"/>
          <p:nvPr/>
        </p:nvSpPr>
        <p:spPr>
          <a:xfrm>
            <a:off x="2671928" y="4201312"/>
            <a:ext cx="151996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John Doe</a:t>
            </a:r>
          </a:p>
        </p:txBody>
      </p:sp>
      <p:sp>
        <p:nvSpPr>
          <p:cNvPr id="58" name="Shape 2536">
            <a:extLst>
              <a:ext uri="{FF2B5EF4-FFF2-40B4-BE49-F238E27FC236}">
                <a16:creationId xmlns:a16="http://schemas.microsoft.com/office/drawing/2014/main" id="{95FE606C-6A3E-3142-AC4D-8594016A141F}"/>
              </a:ext>
            </a:extLst>
          </p:cNvPr>
          <p:cNvSpPr>
            <a:spLocks noChangeAspect="1"/>
          </p:cNvSpPr>
          <p:nvPr/>
        </p:nvSpPr>
        <p:spPr>
          <a:xfrm>
            <a:off x="3152585" y="8116262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59" name="Shape 2546">
            <a:extLst>
              <a:ext uri="{FF2B5EF4-FFF2-40B4-BE49-F238E27FC236}">
                <a16:creationId xmlns:a16="http://schemas.microsoft.com/office/drawing/2014/main" id="{3C7DCA65-892C-9A48-8582-A47721483315}"/>
              </a:ext>
            </a:extLst>
          </p:cNvPr>
          <p:cNvSpPr>
            <a:spLocks noChangeAspect="1"/>
          </p:cNvSpPr>
          <p:nvPr/>
        </p:nvSpPr>
        <p:spPr>
          <a:xfrm>
            <a:off x="3152585" y="7198958"/>
            <a:ext cx="558655" cy="457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60" name="Shape 2591">
            <a:extLst>
              <a:ext uri="{FF2B5EF4-FFF2-40B4-BE49-F238E27FC236}">
                <a16:creationId xmlns:a16="http://schemas.microsoft.com/office/drawing/2014/main" id="{BD09FA89-C37F-454F-B11E-63EDF2C72B54}"/>
              </a:ext>
            </a:extLst>
          </p:cNvPr>
          <p:cNvSpPr>
            <a:spLocks noChangeAspect="1"/>
          </p:cNvSpPr>
          <p:nvPr/>
        </p:nvSpPr>
        <p:spPr>
          <a:xfrm>
            <a:off x="3152585" y="10052442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61" name="Shape 2602">
            <a:extLst>
              <a:ext uri="{FF2B5EF4-FFF2-40B4-BE49-F238E27FC236}">
                <a16:creationId xmlns:a16="http://schemas.microsoft.com/office/drawing/2014/main" id="{EC14B794-9DDA-4445-B291-AB45AE05798B}"/>
              </a:ext>
            </a:extLst>
          </p:cNvPr>
          <p:cNvSpPr>
            <a:spLocks noChangeAspect="1"/>
          </p:cNvSpPr>
          <p:nvPr/>
        </p:nvSpPr>
        <p:spPr>
          <a:xfrm>
            <a:off x="3152585" y="9135139"/>
            <a:ext cx="558655" cy="457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62" name="Shape 2608">
            <a:extLst>
              <a:ext uri="{FF2B5EF4-FFF2-40B4-BE49-F238E27FC236}">
                <a16:creationId xmlns:a16="http://schemas.microsoft.com/office/drawing/2014/main" id="{35E0A753-924C-2442-9535-2BC5A01401A8}"/>
              </a:ext>
            </a:extLst>
          </p:cNvPr>
          <p:cNvSpPr>
            <a:spLocks noChangeAspect="1"/>
          </p:cNvSpPr>
          <p:nvPr/>
        </p:nvSpPr>
        <p:spPr>
          <a:xfrm>
            <a:off x="3152585" y="5262777"/>
            <a:ext cx="558655" cy="457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63" name="Shape 2792">
            <a:extLst>
              <a:ext uri="{FF2B5EF4-FFF2-40B4-BE49-F238E27FC236}">
                <a16:creationId xmlns:a16="http://schemas.microsoft.com/office/drawing/2014/main" id="{FF3FAAA9-0B9C-8147-AD1C-CE3D500246EB}"/>
              </a:ext>
            </a:extLst>
          </p:cNvPr>
          <p:cNvSpPr>
            <a:spLocks noChangeAspect="1"/>
          </p:cNvSpPr>
          <p:nvPr/>
        </p:nvSpPr>
        <p:spPr>
          <a:xfrm>
            <a:off x="3152585" y="6180081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64" name="Shape 2832">
            <a:extLst>
              <a:ext uri="{FF2B5EF4-FFF2-40B4-BE49-F238E27FC236}">
                <a16:creationId xmlns:a16="http://schemas.microsoft.com/office/drawing/2014/main" id="{9FC5E7EF-BAD6-4440-A9C6-698488CA6465}"/>
              </a:ext>
            </a:extLst>
          </p:cNvPr>
          <p:cNvSpPr>
            <a:spLocks noChangeAspect="1"/>
          </p:cNvSpPr>
          <p:nvPr/>
        </p:nvSpPr>
        <p:spPr>
          <a:xfrm rot="16200000">
            <a:off x="4517426" y="12163784"/>
            <a:ext cx="40629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F602C55-5074-5F41-8C15-ACDCC596F73F}"/>
              </a:ext>
            </a:extLst>
          </p:cNvPr>
          <p:cNvSpPr txBox="1"/>
          <p:nvPr/>
        </p:nvSpPr>
        <p:spPr>
          <a:xfrm>
            <a:off x="5929279" y="3320304"/>
            <a:ext cx="101181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Tasks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5392003-64B9-F942-9045-CC66985A971C}"/>
              </a:ext>
            </a:extLst>
          </p:cNvPr>
          <p:cNvSpPr txBox="1"/>
          <p:nvPr/>
        </p:nvSpPr>
        <p:spPr>
          <a:xfrm>
            <a:off x="10984073" y="3320304"/>
            <a:ext cx="150874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Statistics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FB0422A-22DD-1143-909C-ABCF47AE3A9F}"/>
              </a:ext>
            </a:extLst>
          </p:cNvPr>
          <p:cNvSpPr txBox="1"/>
          <p:nvPr/>
        </p:nvSpPr>
        <p:spPr>
          <a:xfrm>
            <a:off x="5929279" y="8264609"/>
            <a:ext cx="81945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Map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1274136-14AD-894D-AA14-890681A63C0A}"/>
              </a:ext>
            </a:extLst>
          </p:cNvPr>
          <p:cNvSpPr txBox="1"/>
          <p:nvPr/>
        </p:nvSpPr>
        <p:spPr>
          <a:xfrm>
            <a:off x="10984073" y="8264609"/>
            <a:ext cx="255390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Weekly Earnings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0158C7A-37E1-2445-9F33-A0CE457B90BD}"/>
              </a:ext>
            </a:extLst>
          </p:cNvPr>
          <p:cNvSpPr txBox="1"/>
          <p:nvPr/>
        </p:nvSpPr>
        <p:spPr>
          <a:xfrm>
            <a:off x="10984073" y="10259821"/>
            <a:ext cx="204735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Earning Type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2FEA8F6-5AB8-C74D-B7B2-3F0EE8ACDCA9}"/>
              </a:ext>
            </a:extLst>
          </p:cNvPr>
          <p:cNvSpPr txBox="1"/>
          <p:nvPr/>
        </p:nvSpPr>
        <p:spPr>
          <a:xfrm>
            <a:off x="18685011" y="8264609"/>
            <a:ext cx="206979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Total Earning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33C54E2-9AC2-7F4F-A501-BCD401617DAD}"/>
              </a:ext>
            </a:extLst>
          </p:cNvPr>
          <p:cNvSpPr txBox="1"/>
          <p:nvPr/>
        </p:nvSpPr>
        <p:spPr>
          <a:xfrm>
            <a:off x="18685011" y="10259821"/>
            <a:ext cx="257314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Announcements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D12AC1A-1AFB-D94B-99FD-99184C6EB4B1}"/>
              </a:ext>
            </a:extLst>
          </p:cNvPr>
          <p:cNvSpPr txBox="1"/>
          <p:nvPr/>
        </p:nvSpPr>
        <p:spPr>
          <a:xfrm>
            <a:off x="14766810" y="8264609"/>
            <a:ext cx="277031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Earning Summary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C0D9457-47D5-2145-B0D4-7178635727B0}"/>
              </a:ext>
            </a:extLst>
          </p:cNvPr>
          <p:cNvSpPr txBox="1"/>
          <p:nvPr/>
        </p:nvSpPr>
        <p:spPr>
          <a:xfrm>
            <a:off x="16212174" y="10259821"/>
            <a:ext cx="144623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Diagram</a:t>
            </a:r>
          </a:p>
        </p:txBody>
      </p:sp>
      <p:sp>
        <p:nvSpPr>
          <p:cNvPr id="78" name="Subtitle 2">
            <a:extLst>
              <a:ext uri="{FF2B5EF4-FFF2-40B4-BE49-F238E27FC236}">
                <a16:creationId xmlns:a16="http://schemas.microsoft.com/office/drawing/2014/main" id="{1959278B-B8B1-114A-B2DD-02BE94F8C664}"/>
              </a:ext>
            </a:extLst>
          </p:cNvPr>
          <p:cNvSpPr txBox="1">
            <a:spLocks/>
          </p:cNvSpPr>
          <p:nvPr/>
        </p:nvSpPr>
        <p:spPr>
          <a:xfrm>
            <a:off x="6479073" y="3851634"/>
            <a:ext cx="3521856" cy="815608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79" name="Subtitle 2">
            <a:extLst>
              <a:ext uri="{FF2B5EF4-FFF2-40B4-BE49-F238E27FC236}">
                <a16:creationId xmlns:a16="http://schemas.microsoft.com/office/drawing/2014/main" id="{538FCAD4-46F1-2349-AF9B-0202F2FB677E}"/>
              </a:ext>
            </a:extLst>
          </p:cNvPr>
          <p:cNvSpPr txBox="1">
            <a:spLocks/>
          </p:cNvSpPr>
          <p:nvPr/>
        </p:nvSpPr>
        <p:spPr>
          <a:xfrm>
            <a:off x="6479073" y="5203421"/>
            <a:ext cx="3521856" cy="815608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80" name="Subtitle 2">
            <a:extLst>
              <a:ext uri="{FF2B5EF4-FFF2-40B4-BE49-F238E27FC236}">
                <a16:creationId xmlns:a16="http://schemas.microsoft.com/office/drawing/2014/main" id="{DDC83845-40C6-A445-A2DB-507982F91F72}"/>
              </a:ext>
            </a:extLst>
          </p:cNvPr>
          <p:cNvSpPr txBox="1">
            <a:spLocks/>
          </p:cNvSpPr>
          <p:nvPr/>
        </p:nvSpPr>
        <p:spPr>
          <a:xfrm>
            <a:off x="6479073" y="6555207"/>
            <a:ext cx="3521856" cy="815608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12AC4079-F945-BB42-A270-30E0C89EC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8821" y="8884123"/>
            <a:ext cx="3719700" cy="1713898"/>
          </a:xfrm>
          <a:custGeom>
            <a:avLst/>
            <a:gdLst>
              <a:gd name="connsiteX0" fmla="*/ 6147337 w 6941975"/>
              <a:gd name="connsiteY0" fmla="*/ 2844219 h 3198602"/>
              <a:gd name="connsiteX1" fmla="*/ 6167063 w 6941975"/>
              <a:gd name="connsiteY1" fmla="*/ 2850217 h 3198602"/>
              <a:gd name="connsiteX2" fmla="*/ 6210135 w 6941975"/>
              <a:gd name="connsiteY2" fmla="*/ 2850217 h 3198602"/>
              <a:gd name="connsiteX3" fmla="*/ 6176474 w 6941975"/>
              <a:gd name="connsiteY3" fmla="*/ 2897121 h 3198602"/>
              <a:gd name="connsiteX4" fmla="*/ 6121458 w 6941975"/>
              <a:gd name="connsiteY4" fmla="*/ 2898564 h 3198602"/>
              <a:gd name="connsiteX5" fmla="*/ 6131955 w 6941975"/>
              <a:gd name="connsiteY5" fmla="*/ 2854186 h 3198602"/>
              <a:gd name="connsiteX6" fmla="*/ 6147337 w 6941975"/>
              <a:gd name="connsiteY6" fmla="*/ 2844219 h 3198602"/>
              <a:gd name="connsiteX7" fmla="*/ 6755952 w 6941975"/>
              <a:gd name="connsiteY7" fmla="*/ 2842386 h 3198602"/>
              <a:gd name="connsiteX8" fmla="*/ 6787987 w 6941975"/>
              <a:gd name="connsiteY8" fmla="*/ 2853132 h 3198602"/>
              <a:gd name="connsiteX9" fmla="*/ 6726437 w 6941975"/>
              <a:gd name="connsiteY9" fmla="*/ 2900776 h 3198602"/>
              <a:gd name="connsiteX10" fmla="*/ 6706280 w 6941975"/>
              <a:gd name="connsiteY10" fmla="*/ 2917971 h 3198602"/>
              <a:gd name="connsiteX11" fmla="*/ 6672805 w 6941975"/>
              <a:gd name="connsiteY11" fmla="*/ 2925852 h 3198602"/>
              <a:gd name="connsiteX12" fmla="*/ 6626013 w 6941975"/>
              <a:gd name="connsiteY12" fmla="*/ 2960599 h 3198602"/>
              <a:gd name="connsiteX13" fmla="*/ 6569861 w 6941975"/>
              <a:gd name="connsiteY13" fmla="*/ 2986033 h 3198602"/>
              <a:gd name="connsiteX14" fmla="*/ 6537826 w 6941975"/>
              <a:gd name="connsiteY14" fmla="*/ 2956659 h 3198602"/>
              <a:gd name="connsiteX15" fmla="*/ 6582100 w 6941975"/>
              <a:gd name="connsiteY15" fmla="*/ 2933733 h 3198602"/>
              <a:gd name="connsiteX16" fmla="*/ 6705200 w 6941975"/>
              <a:gd name="connsiteY16" fmla="*/ 2879283 h 3198602"/>
              <a:gd name="connsiteX17" fmla="*/ 6755952 w 6941975"/>
              <a:gd name="connsiteY17" fmla="*/ 2842386 h 3198602"/>
              <a:gd name="connsiteX18" fmla="*/ 6880444 w 6941975"/>
              <a:gd name="connsiteY18" fmla="*/ 2698750 h 3198602"/>
              <a:gd name="connsiteX19" fmla="*/ 6891239 w 6941975"/>
              <a:gd name="connsiteY19" fmla="*/ 2732190 h 3198602"/>
              <a:gd name="connsiteX20" fmla="*/ 6899515 w 6941975"/>
              <a:gd name="connsiteY20" fmla="*/ 2746932 h 3198602"/>
              <a:gd name="connsiteX21" fmla="*/ 6916787 w 6941975"/>
              <a:gd name="connsiteY21" fmla="*/ 2772101 h 3198602"/>
              <a:gd name="connsiteX22" fmla="*/ 6941975 w 6941975"/>
              <a:gd name="connsiteY22" fmla="*/ 2771022 h 3198602"/>
              <a:gd name="connsiteX23" fmla="*/ 6916787 w 6941975"/>
              <a:gd name="connsiteY23" fmla="*/ 2799068 h 3198602"/>
              <a:gd name="connsiteX24" fmla="*/ 6898076 w 6941975"/>
              <a:gd name="connsiteY24" fmla="*/ 2803023 h 3198602"/>
              <a:gd name="connsiteX25" fmla="*/ 6871448 w 6941975"/>
              <a:gd name="connsiteY25" fmla="*/ 2827114 h 3198602"/>
              <a:gd name="connsiteX26" fmla="*/ 6840502 w 6941975"/>
              <a:gd name="connsiteY26" fmla="*/ 2847250 h 3198602"/>
              <a:gd name="connsiteX27" fmla="*/ 6807397 w 6941975"/>
              <a:gd name="connsiteY27" fmla="*/ 2856598 h 3198602"/>
              <a:gd name="connsiteX28" fmla="*/ 6828627 w 6941975"/>
              <a:gd name="connsiteY28" fmla="*/ 2828193 h 3198602"/>
              <a:gd name="connsiteX29" fmla="*/ 6820711 w 6941975"/>
              <a:gd name="connsiteY29" fmla="*/ 2808417 h 3198602"/>
              <a:gd name="connsiteX30" fmla="*/ 6872527 w 6941975"/>
              <a:gd name="connsiteY30" fmla="*/ 2746932 h 3198602"/>
              <a:gd name="connsiteX31" fmla="*/ 6880444 w 6941975"/>
              <a:gd name="connsiteY31" fmla="*/ 2698750 h 3198602"/>
              <a:gd name="connsiteX32" fmla="*/ 4068972 w 6941975"/>
              <a:gd name="connsiteY32" fmla="*/ 2142026 h 3198602"/>
              <a:gd name="connsiteX33" fmla="*/ 4095661 w 6941975"/>
              <a:gd name="connsiteY33" fmla="*/ 2190966 h 3198602"/>
              <a:gd name="connsiteX34" fmla="*/ 4099628 w 6941975"/>
              <a:gd name="connsiteY34" fmla="*/ 2210039 h 3198602"/>
              <a:gd name="connsiteX35" fmla="*/ 4082317 w 6941975"/>
              <a:gd name="connsiteY35" fmla="*/ 2230191 h 3198602"/>
              <a:gd name="connsiteX36" fmla="*/ 4059595 w 6941975"/>
              <a:gd name="connsiteY36" fmla="*/ 2309000 h 3198602"/>
              <a:gd name="connsiteX37" fmla="*/ 4038317 w 6941975"/>
              <a:gd name="connsiteY37" fmla="*/ 2370175 h 3198602"/>
              <a:gd name="connsiteX38" fmla="*/ 4027497 w 6941975"/>
              <a:gd name="connsiteY38" fmla="*/ 2387808 h 3198602"/>
              <a:gd name="connsiteX39" fmla="*/ 3996481 w 6941975"/>
              <a:gd name="connsiteY39" fmla="*/ 2455821 h 3198602"/>
              <a:gd name="connsiteX40" fmla="*/ 3958972 w 6941975"/>
              <a:gd name="connsiteY40" fmla="*/ 2465177 h 3198602"/>
              <a:gd name="connsiteX41" fmla="*/ 3924349 w 6941975"/>
              <a:gd name="connsiteY41" fmla="*/ 2438548 h 3198602"/>
              <a:gd name="connsiteX42" fmla="*/ 3922907 w 6941975"/>
              <a:gd name="connsiteY42" fmla="*/ 2414438 h 3198602"/>
              <a:gd name="connsiteX43" fmla="*/ 3916054 w 6941975"/>
              <a:gd name="connsiteY43" fmla="*/ 2382410 h 3198602"/>
              <a:gd name="connsiteX44" fmla="*/ 3947071 w 6941975"/>
              <a:gd name="connsiteY44" fmla="*/ 2319795 h 3198602"/>
              <a:gd name="connsiteX45" fmla="*/ 3940218 w 6941975"/>
              <a:gd name="connsiteY45" fmla="*/ 2268696 h 3198602"/>
              <a:gd name="connsiteX46" fmla="*/ 3957530 w 6941975"/>
              <a:gd name="connsiteY46" fmla="*/ 2234149 h 3198602"/>
              <a:gd name="connsiteX47" fmla="*/ 3999005 w 6941975"/>
              <a:gd name="connsiteY47" fmla="*/ 2219395 h 3198602"/>
              <a:gd name="connsiteX48" fmla="*/ 4031464 w 6941975"/>
              <a:gd name="connsiteY48" fmla="*/ 2195285 h 3198602"/>
              <a:gd name="connsiteX49" fmla="*/ 4043366 w 6941975"/>
              <a:gd name="connsiteY49" fmla="*/ 2171174 h 3198602"/>
              <a:gd name="connsiteX50" fmla="*/ 4059595 w 6941975"/>
              <a:gd name="connsiteY50" fmla="*/ 2160379 h 3198602"/>
              <a:gd name="connsiteX51" fmla="*/ 4068972 w 6941975"/>
              <a:gd name="connsiteY51" fmla="*/ 2142026 h 3198602"/>
              <a:gd name="connsiteX52" fmla="*/ 6050127 w 6941975"/>
              <a:gd name="connsiteY52" fmla="*/ 2111640 h 3198602"/>
              <a:gd name="connsiteX53" fmla="*/ 6061008 w 6941975"/>
              <a:gd name="connsiteY53" fmla="*/ 2116662 h 3198602"/>
              <a:gd name="connsiteX54" fmla="*/ 6040635 w 6941975"/>
              <a:gd name="connsiteY54" fmla="*/ 2119087 h 3198602"/>
              <a:gd name="connsiteX55" fmla="*/ 6050127 w 6941975"/>
              <a:gd name="connsiteY55" fmla="*/ 2111640 h 3198602"/>
              <a:gd name="connsiteX56" fmla="*/ 3713868 w 6941975"/>
              <a:gd name="connsiteY56" fmla="*/ 2108080 h 3198602"/>
              <a:gd name="connsiteX57" fmla="*/ 3716749 w 6941975"/>
              <a:gd name="connsiteY57" fmla="*/ 2152358 h 3198602"/>
              <a:gd name="connsiteX58" fmla="*/ 3716749 w 6941975"/>
              <a:gd name="connsiteY58" fmla="*/ 2108080 h 3198602"/>
              <a:gd name="connsiteX59" fmla="*/ 6338810 w 6941975"/>
              <a:gd name="connsiteY59" fmla="*/ 2103587 h 3198602"/>
              <a:gd name="connsiteX60" fmla="*/ 6357532 w 6941975"/>
              <a:gd name="connsiteY60" fmla="*/ 2181406 h 3198602"/>
              <a:gd name="connsiteX61" fmla="*/ 6389576 w 6941975"/>
              <a:gd name="connsiteY61" fmla="*/ 2205184 h 3198602"/>
              <a:gd name="connsiteX62" fmla="*/ 6387056 w 6941975"/>
              <a:gd name="connsiteY62" fmla="*/ 2226800 h 3198602"/>
              <a:gd name="connsiteX63" fmla="*/ 6397857 w 6941975"/>
              <a:gd name="connsiteY63" fmla="*/ 2257784 h 3198602"/>
              <a:gd name="connsiteX64" fmla="*/ 6402898 w 6941975"/>
              <a:gd name="connsiteY64" fmla="*/ 2303178 h 3198602"/>
              <a:gd name="connsiteX65" fmla="*/ 6446823 w 6941975"/>
              <a:gd name="connsiteY65" fmla="*/ 2336683 h 3198602"/>
              <a:gd name="connsiteX66" fmla="*/ 6453664 w 6941975"/>
              <a:gd name="connsiteY66" fmla="*/ 2360821 h 3198602"/>
              <a:gd name="connsiteX67" fmla="*/ 6455104 w 6941975"/>
              <a:gd name="connsiteY67" fmla="*/ 2374152 h 3198602"/>
              <a:gd name="connsiteX68" fmla="*/ 6475267 w 6941975"/>
              <a:gd name="connsiteY68" fmla="*/ 2391445 h 3198602"/>
              <a:gd name="connsiteX69" fmla="*/ 6479227 w 6941975"/>
              <a:gd name="connsiteY69" fmla="*/ 2408738 h 3198602"/>
              <a:gd name="connsiteX70" fmla="*/ 6497950 w 6941975"/>
              <a:gd name="connsiteY70" fmla="*/ 2435758 h 3198602"/>
              <a:gd name="connsiteX71" fmla="*/ 6515232 w 6941975"/>
              <a:gd name="connsiteY71" fmla="*/ 2462418 h 3198602"/>
              <a:gd name="connsiteX72" fmla="*/ 6505871 w 6941975"/>
              <a:gd name="connsiteY72" fmla="*/ 2495563 h 3198602"/>
              <a:gd name="connsiteX73" fmla="*/ 6500470 w 6941975"/>
              <a:gd name="connsiteY73" fmla="*/ 2539877 h 3198602"/>
              <a:gd name="connsiteX74" fmla="*/ 6466986 w 6941975"/>
              <a:gd name="connsiteY74" fmla="*/ 2592116 h 3198602"/>
              <a:gd name="connsiteX75" fmla="*/ 6429541 w 6941975"/>
              <a:gd name="connsiteY75" fmla="*/ 2638951 h 3198602"/>
              <a:gd name="connsiteX76" fmla="*/ 6402898 w 6941975"/>
              <a:gd name="connsiteY76" fmla="*/ 2656244 h 3198602"/>
              <a:gd name="connsiteX77" fmla="*/ 6367973 w 6941975"/>
              <a:gd name="connsiteY77" fmla="*/ 2692632 h 3198602"/>
              <a:gd name="connsiteX78" fmla="*/ 6331969 w 6941975"/>
              <a:gd name="connsiteY78" fmla="*/ 2725777 h 3198602"/>
              <a:gd name="connsiteX79" fmla="*/ 6288043 w 6941975"/>
              <a:gd name="connsiteY79" fmla="*/ 2770090 h 3198602"/>
              <a:gd name="connsiteX80" fmla="*/ 6249158 w 6941975"/>
              <a:gd name="connsiteY80" fmla="*/ 2775495 h 3198602"/>
              <a:gd name="connsiteX81" fmla="*/ 6206313 w 6941975"/>
              <a:gd name="connsiteY81" fmla="*/ 2798192 h 3198602"/>
              <a:gd name="connsiteX82" fmla="*/ 6177149 w 6941975"/>
              <a:gd name="connsiteY82" fmla="*/ 2784862 h 3198602"/>
              <a:gd name="connsiteX83" fmla="*/ 6142225 w 6941975"/>
              <a:gd name="connsiteY83" fmla="*/ 2792788 h 3198602"/>
              <a:gd name="connsiteX84" fmla="*/ 6123503 w 6941975"/>
              <a:gd name="connsiteY84" fmla="*/ 2785942 h 3198602"/>
              <a:gd name="connsiteX85" fmla="*/ 6080657 w 6941975"/>
              <a:gd name="connsiteY85" fmla="*/ 2759282 h 3198602"/>
              <a:gd name="connsiteX86" fmla="*/ 6087138 w 6941975"/>
              <a:gd name="connsiteY86" fmla="*/ 2732622 h 3198602"/>
              <a:gd name="connsiteX87" fmla="*/ 6072736 w 6941975"/>
              <a:gd name="connsiteY87" fmla="*/ 2711006 h 3198602"/>
              <a:gd name="connsiteX88" fmla="*/ 6065895 w 6941975"/>
              <a:gd name="connsiteY88" fmla="*/ 2684346 h 3198602"/>
              <a:gd name="connsiteX89" fmla="*/ 6071296 w 6941975"/>
              <a:gd name="connsiteY89" fmla="*/ 2665612 h 3198602"/>
              <a:gd name="connsiteX90" fmla="*/ 6044653 w 6941975"/>
              <a:gd name="connsiteY90" fmla="*/ 2676420 h 3198602"/>
              <a:gd name="connsiteX91" fmla="*/ 6016569 w 6941975"/>
              <a:gd name="connsiteY91" fmla="*/ 2693713 h 3198602"/>
              <a:gd name="connsiteX92" fmla="*/ 6012609 w 6941975"/>
              <a:gd name="connsiteY92" fmla="*/ 2671016 h 3198602"/>
              <a:gd name="connsiteX93" fmla="*/ 5989926 w 6941975"/>
              <a:gd name="connsiteY93" fmla="*/ 2632106 h 3198602"/>
              <a:gd name="connsiteX94" fmla="*/ 5944200 w 6941975"/>
              <a:gd name="connsiteY94" fmla="*/ 2614813 h 3198602"/>
              <a:gd name="connsiteX95" fmla="*/ 5843747 w 6941975"/>
              <a:gd name="connsiteY95" fmla="*/ 2633547 h 3198602"/>
              <a:gd name="connsiteX96" fmla="*/ 5818544 w 6941975"/>
              <a:gd name="connsiteY96" fmla="*/ 2633547 h 3198602"/>
              <a:gd name="connsiteX97" fmla="*/ 5745095 w 6941975"/>
              <a:gd name="connsiteY97" fmla="*/ 2673538 h 3198602"/>
              <a:gd name="connsiteX98" fmla="*/ 5660844 w 6941975"/>
              <a:gd name="connsiteY98" fmla="*/ 2676420 h 3198602"/>
              <a:gd name="connsiteX99" fmla="*/ 5572633 w 6941975"/>
              <a:gd name="connsiteY99" fmla="*/ 2701639 h 3198602"/>
              <a:gd name="connsiteX100" fmla="*/ 5548510 w 6941975"/>
              <a:gd name="connsiteY100" fmla="*/ 2677861 h 3198602"/>
              <a:gd name="connsiteX101" fmla="*/ 5568673 w 6941975"/>
              <a:gd name="connsiteY101" fmla="*/ 2653723 h 3198602"/>
              <a:gd name="connsiteX102" fmla="*/ 5583435 w 6941975"/>
              <a:gd name="connsiteY102" fmla="*/ 2616254 h 3198602"/>
              <a:gd name="connsiteX103" fmla="*/ 5578034 w 6941975"/>
              <a:gd name="connsiteY103" fmla="*/ 2585271 h 3198602"/>
              <a:gd name="connsiteX104" fmla="*/ 5583435 w 6941975"/>
              <a:gd name="connsiteY104" fmla="*/ 2558611 h 3198602"/>
              <a:gd name="connsiteX105" fmla="*/ 5573713 w 6941975"/>
              <a:gd name="connsiteY105" fmla="*/ 2524025 h 3198602"/>
              <a:gd name="connsiteX106" fmla="*/ 5573713 w 6941975"/>
              <a:gd name="connsiteY106" fmla="*/ 2507812 h 3198602"/>
              <a:gd name="connsiteX107" fmla="*/ 5569753 w 6941975"/>
              <a:gd name="connsiteY107" fmla="*/ 2487637 h 3198602"/>
              <a:gd name="connsiteX108" fmla="*/ 5584515 w 6941975"/>
              <a:gd name="connsiteY108" fmla="*/ 2470344 h 3198602"/>
              <a:gd name="connsiteX109" fmla="*/ 5579474 w 6941975"/>
              <a:gd name="connsiteY109" fmla="*/ 2440802 h 3198602"/>
              <a:gd name="connsiteX110" fmla="*/ 5592796 w 6941975"/>
              <a:gd name="connsiteY110" fmla="*/ 2411620 h 3198602"/>
              <a:gd name="connsiteX111" fmla="*/ 5597836 w 6941975"/>
              <a:gd name="connsiteY111" fmla="*/ 2388562 h 3198602"/>
              <a:gd name="connsiteX112" fmla="*/ 5621959 w 6941975"/>
              <a:gd name="connsiteY112" fmla="*/ 2375232 h 3198602"/>
              <a:gd name="connsiteX113" fmla="*/ 5679567 w 6941975"/>
              <a:gd name="connsiteY113" fmla="*/ 2343168 h 3198602"/>
              <a:gd name="connsiteX114" fmla="*/ 5695769 w 6941975"/>
              <a:gd name="connsiteY114" fmla="*/ 2343168 h 3198602"/>
              <a:gd name="connsiteX115" fmla="*/ 5739694 w 6941975"/>
              <a:gd name="connsiteY115" fmla="*/ 2327316 h 3198602"/>
              <a:gd name="connsiteX116" fmla="*/ 5782540 w 6941975"/>
              <a:gd name="connsiteY116" fmla="*/ 2317589 h 3198602"/>
              <a:gd name="connsiteX117" fmla="*/ 5819984 w 6941975"/>
              <a:gd name="connsiteY117" fmla="*/ 2277599 h 3198602"/>
              <a:gd name="connsiteX118" fmla="*/ 5836186 w 6941975"/>
              <a:gd name="connsiteY118" fmla="*/ 2245534 h 3198602"/>
              <a:gd name="connsiteX119" fmla="*/ 5853469 w 6941975"/>
              <a:gd name="connsiteY119" fmla="*/ 2244454 h 3198602"/>
              <a:gd name="connsiteX120" fmla="*/ 5877592 w 6941975"/>
              <a:gd name="connsiteY120" fmla="*/ 2232204 h 3198602"/>
              <a:gd name="connsiteX121" fmla="*/ 5898834 w 6941975"/>
              <a:gd name="connsiteY121" fmla="*/ 2201221 h 3198602"/>
              <a:gd name="connsiteX122" fmla="*/ 5929438 w 6941975"/>
              <a:gd name="connsiteY122" fmla="*/ 2181406 h 3198602"/>
              <a:gd name="connsiteX123" fmla="*/ 5951041 w 6941975"/>
              <a:gd name="connsiteY123" fmla="*/ 2176002 h 3198602"/>
              <a:gd name="connsiteX124" fmla="*/ 5998927 w 6941975"/>
              <a:gd name="connsiteY124" fmla="*/ 2198699 h 3198602"/>
              <a:gd name="connsiteX125" fmla="*/ 6020530 w 6941975"/>
              <a:gd name="connsiteY125" fmla="*/ 2172039 h 3198602"/>
              <a:gd name="connsiteX126" fmla="*/ 6054014 w 6941975"/>
              <a:gd name="connsiteY126" fmla="*/ 2135651 h 3198602"/>
              <a:gd name="connsiteX127" fmla="*/ 6090018 w 6941975"/>
              <a:gd name="connsiteY127" fmla="*/ 2129167 h 3198602"/>
              <a:gd name="connsiteX128" fmla="*/ 6090018 w 6941975"/>
              <a:gd name="connsiteY128" fmla="*/ 2110432 h 3198602"/>
              <a:gd name="connsiteX129" fmla="*/ 6155547 w 6941975"/>
              <a:gd name="connsiteY129" fmla="*/ 2133130 h 3198602"/>
              <a:gd name="connsiteX130" fmla="*/ 6194431 w 6941975"/>
              <a:gd name="connsiteY130" fmla="*/ 2138534 h 3198602"/>
              <a:gd name="connsiteX131" fmla="*/ 6182190 w 6941975"/>
              <a:gd name="connsiteY131" fmla="*/ 2162672 h 3198602"/>
              <a:gd name="connsiteX132" fmla="*/ 6181110 w 6941975"/>
              <a:gd name="connsiteY132" fmla="*/ 2178884 h 3198602"/>
              <a:gd name="connsiteX133" fmla="*/ 6158427 w 6941975"/>
              <a:gd name="connsiteY133" fmla="*/ 2197258 h 3198602"/>
              <a:gd name="connsiteX134" fmla="*/ 6192991 w 6941975"/>
              <a:gd name="connsiteY134" fmla="*/ 2228241 h 3198602"/>
              <a:gd name="connsiteX135" fmla="*/ 6214234 w 6941975"/>
              <a:gd name="connsiteY135" fmla="*/ 2245534 h 3198602"/>
              <a:gd name="connsiteX136" fmla="*/ 6227916 w 6941975"/>
              <a:gd name="connsiteY136" fmla="*/ 2250938 h 3198602"/>
              <a:gd name="connsiteX137" fmla="*/ 6254559 w 6941975"/>
              <a:gd name="connsiteY137" fmla="*/ 2269673 h 3198602"/>
              <a:gd name="connsiteX138" fmla="*/ 6289123 w 6941975"/>
              <a:gd name="connsiteY138" fmla="*/ 2236167 h 3198602"/>
              <a:gd name="connsiteX139" fmla="*/ 6302445 w 6941975"/>
              <a:gd name="connsiteY139" fmla="*/ 2173120 h 3198602"/>
              <a:gd name="connsiteX140" fmla="*/ 6310726 w 6941975"/>
              <a:gd name="connsiteY140" fmla="*/ 2153305 h 3198602"/>
              <a:gd name="connsiteX141" fmla="*/ 6338810 w 6941975"/>
              <a:gd name="connsiteY141" fmla="*/ 2103587 h 3198602"/>
              <a:gd name="connsiteX142" fmla="*/ 5796186 w 6941975"/>
              <a:gd name="connsiteY142" fmla="*/ 2064962 h 3198602"/>
              <a:gd name="connsiteX143" fmla="*/ 5808497 w 6941975"/>
              <a:gd name="connsiteY143" fmla="*/ 2079211 h 3198602"/>
              <a:gd name="connsiteX144" fmla="*/ 5803046 w 6941975"/>
              <a:gd name="connsiteY144" fmla="*/ 2084182 h 3198602"/>
              <a:gd name="connsiteX145" fmla="*/ 5778697 w 6941975"/>
              <a:gd name="connsiteY145" fmla="*/ 2068557 h 3198602"/>
              <a:gd name="connsiteX146" fmla="*/ 5796186 w 6941975"/>
              <a:gd name="connsiteY146" fmla="*/ 2064962 h 3198602"/>
              <a:gd name="connsiteX147" fmla="*/ 5945896 w 6941975"/>
              <a:gd name="connsiteY147" fmla="*/ 2039173 h 3198602"/>
              <a:gd name="connsiteX148" fmla="*/ 5964077 w 6941975"/>
              <a:gd name="connsiteY148" fmla="*/ 2041613 h 3198602"/>
              <a:gd name="connsiteX149" fmla="*/ 5925410 w 6941975"/>
              <a:gd name="connsiteY149" fmla="*/ 2066002 h 3198602"/>
              <a:gd name="connsiteX150" fmla="*/ 5885668 w 6941975"/>
              <a:gd name="connsiteY150" fmla="*/ 2088935 h 3198602"/>
              <a:gd name="connsiteX151" fmla="*/ 5880297 w 6941975"/>
              <a:gd name="connsiteY151" fmla="*/ 2083475 h 3198602"/>
              <a:gd name="connsiteX152" fmla="*/ 5905718 w 6941975"/>
              <a:gd name="connsiteY152" fmla="*/ 2059086 h 3198602"/>
              <a:gd name="connsiteX153" fmla="*/ 5945896 w 6941975"/>
              <a:gd name="connsiteY153" fmla="*/ 2039173 h 3198602"/>
              <a:gd name="connsiteX154" fmla="*/ 5817563 w 6941975"/>
              <a:gd name="connsiteY154" fmla="*/ 2038091 h 3198602"/>
              <a:gd name="connsiteX155" fmla="*/ 5833900 w 6941975"/>
              <a:gd name="connsiteY155" fmla="*/ 2048251 h 3198602"/>
              <a:gd name="connsiteX156" fmla="*/ 5799335 w 6941975"/>
              <a:gd name="connsiteY156" fmla="*/ 2044260 h 3198602"/>
              <a:gd name="connsiteX157" fmla="*/ 5817563 w 6941975"/>
              <a:gd name="connsiteY157" fmla="*/ 2038091 h 3198602"/>
              <a:gd name="connsiteX158" fmla="*/ 5755065 w 6941975"/>
              <a:gd name="connsiteY158" fmla="*/ 2034397 h 3198602"/>
              <a:gd name="connsiteX159" fmla="*/ 5771987 w 6941975"/>
              <a:gd name="connsiteY159" fmla="*/ 2046030 h 3198602"/>
              <a:gd name="connsiteX160" fmla="*/ 5733462 w 6941975"/>
              <a:gd name="connsiteY160" fmla="*/ 2055594 h 3198602"/>
              <a:gd name="connsiteX161" fmla="*/ 5702497 w 6941975"/>
              <a:gd name="connsiteY161" fmla="*/ 2043088 h 3198602"/>
              <a:gd name="connsiteX162" fmla="*/ 5729501 w 6941975"/>
              <a:gd name="connsiteY162" fmla="*/ 2039041 h 3198602"/>
              <a:gd name="connsiteX163" fmla="*/ 5755065 w 6941975"/>
              <a:gd name="connsiteY163" fmla="*/ 2034397 h 3198602"/>
              <a:gd name="connsiteX164" fmla="*/ 5489797 w 6941975"/>
              <a:gd name="connsiteY164" fmla="*/ 1980673 h 3198602"/>
              <a:gd name="connsiteX165" fmla="*/ 5560918 w 6941975"/>
              <a:gd name="connsiteY165" fmla="*/ 2000665 h 3198602"/>
              <a:gd name="connsiteX166" fmla="*/ 5580775 w 6941975"/>
              <a:gd name="connsiteY166" fmla="*/ 1993882 h 3198602"/>
              <a:gd name="connsiteX167" fmla="*/ 5630595 w 6941975"/>
              <a:gd name="connsiteY167" fmla="*/ 2003164 h 3198602"/>
              <a:gd name="connsiteX168" fmla="*/ 5631678 w 6941975"/>
              <a:gd name="connsiteY168" fmla="*/ 2017801 h 3198602"/>
              <a:gd name="connsiteX169" fmla="*/ 5681499 w 6941975"/>
              <a:gd name="connsiteY169" fmla="*/ 2040292 h 3198602"/>
              <a:gd name="connsiteX170" fmla="*/ 5637094 w 6941975"/>
              <a:gd name="connsiteY170" fmla="*/ 2041720 h 3198602"/>
              <a:gd name="connsiteX171" fmla="*/ 5594132 w 6941975"/>
              <a:gd name="connsiteY171" fmla="*/ 2038864 h 3198602"/>
              <a:gd name="connsiteX172" fmla="*/ 5540701 w 6941975"/>
              <a:gd name="connsiteY172" fmla="*/ 2024227 h 3198602"/>
              <a:gd name="connsiteX173" fmla="*/ 5508210 w 6941975"/>
              <a:gd name="connsiteY173" fmla="*/ 2024227 h 3198602"/>
              <a:gd name="connsiteX174" fmla="*/ 5450807 w 6941975"/>
              <a:gd name="connsiteY174" fmla="*/ 1993882 h 3198602"/>
              <a:gd name="connsiteX175" fmla="*/ 5489797 w 6941975"/>
              <a:gd name="connsiteY175" fmla="*/ 1980673 h 3198602"/>
              <a:gd name="connsiteX176" fmla="*/ 6557294 w 6941975"/>
              <a:gd name="connsiteY176" fmla="*/ 1957395 h 3198602"/>
              <a:gd name="connsiteX177" fmla="*/ 6564149 w 6941975"/>
              <a:gd name="connsiteY177" fmla="*/ 1960287 h 3198602"/>
              <a:gd name="connsiteX178" fmla="*/ 6526626 w 6941975"/>
              <a:gd name="connsiteY178" fmla="*/ 1989932 h 3198602"/>
              <a:gd name="connsiteX179" fmla="*/ 6495598 w 6941975"/>
              <a:gd name="connsiteY179" fmla="*/ 1975109 h 3198602"/>
              <a:gd name="connsiteX180" fmla="*/ 6557294 w 6941975"/>
              <a:gd name="connsiteY180" fmla="*/ 1957395 h 3198602"/>
              <a:gd name="connsiteX181" fmla="*/ 3593613 w 6941975"/>
              <a:gd name="connsiteY181" fmla="*/ 1950406 h 3198602"/>
              <a:gd name="connsiteX182" fmla="*/ 3616656 w 6941975"/>
              <a:gd name="connsiteY182" fmla="*/ 2010884 h 3198602"/>
              <a:gd name="connsiteX183" fmla="*/ 3605854 w 6941975"/>
              <a:gd name="connsiteY183" fmla="*/ 1983885 h 3198602"/>
              <a:gd name="connsiteX184" fmla="*/ 3597573 w 6941975"/>
              <a:gd name="connsiteY184" fmla="*/ 1950406 h 3198602"/>
              <a:gd name="connsiteX185" fmla="*/ 5509616 w 6941975"/>
              <a:gd name="connsiteY185" fmla="*/ 1878162 h 3198602"/>
              <a:gd name="connsiteX186" fmla="*/ 5509616 w 6941975"/>
              <a:gd name="connsiteY186" fmla="*/ 1930193 h 3198602"/>
              <a:gd name="connsiteX187" fmla="*/ 5509616 w 6941975"/>
              <a:gd name="connsiteY187" fmla="*/ 1878162 h 3198602"/>
              <a:gd name="connsiteX188" fmla="*/ 5804254 w 6941975"/>
              <a:gd name="connsiteY188" fmla="*/ 1843598 h 3198602"/>
              <a:gd name="connsiteX189" fmla="*/ 5825802 w 6941975"/>
              <a:gd name="connsiteY189" fmla="*/ 1859816 h 3198602"/>
              <a:gd name="connsiteX190" fmla="*/ 5882905 w 6941975"/>
              <a:gd name="connsiteY190" fmla="*/ 1847562 h 3198602"/>
              <a:gd name="connsiteX191" fmla="*/ 5852378 w 6941975"/>
              <a:gd name="connsiteY191" fmla="*/ 1882521 h 3198602"/>
              <a:gd name="connsiteX192" fmla="*/ 5880391 w 6941975"/>
              <a:gd name="connsiteY192" fmla="*/ 1938745 h 3198602"/>
              <a:gd name="connsiteX193" fmla="*/ 5876441 w 6941975"/>
              <a:gd name="connsiteY193" fmla="*/ 1966856 h 3198602"/>
              <a:gd name="connsiteX194" fmla="*/ 5824365 w 6941975"/>
              <a:gd name="connsiteY194" fmla="*/ 1906308 h 3198602"/>
              <a:gd name="connsiteX195" fmla="*/ 5795275 w 6941975"/>
              <a:gd name="connsiteY195" fmla="*/ 1967937 h 3198602"/>
              <a:gd name="connsiteX196" fmla="*/ 5792402 w 6941975"/>
              <a:gd name="connsiteY196" fmla="*/ 1930455 h 3198602"/>
              <a:gd name="connsiteX197" fmla="*/ 5776241 w 6941975"/>
              <a:gd name="connsiteY197" fmla="*/ 1905227 h 3198602"/>
              <a:gd name="connsiteX198" fmla="*/ 5788451 w 6941975"/>
              <a:gd name="connsiteY198" fmla="*/ 1879638 h 3198602"/>
              <a:gd name="connsiteX199" fmla="*/ 5804254 w 6941975"/>
              <a:gd name="connsiteY199" fmla="*/ 1843598 h 3198602"/>
              <a:gd name="connsiteX200" fmla="*/ 6106516 w 6941975"/>
              <a:gd name="connsiteY200" fmla="*/ 1835877 h 3198602"/>
              <a:gd name="connsiteX201" fmla="*/ 6152913 w 6941975"/>
              <a:gd name="connsiteY201" fmla="*/ 1862576 h 3198602"/>
              <a:gd name="connsiteX202" fmla="*/ 6152913 w 6941975"/>
              <a:gd name="connsiteY202" fmla="*/ 1881337 h 3198602"/>
              <a:gd name="connsiteX203" fmla="*/ 6177371 w 6941975"/>
              <a:gd name="connsiteY203" fmla="*/ 1909479 h 3198602"/>
              <a:gd name="connsiteX204" fmla="*/ 6211899 w 6941975"/>
              <a:gd name="connsiteY204" fmla="*/ 1881337 h 3198602"/>
              <a:gd name="connsiteX205" fmla="*/ 6246786 w 6941975"/>
              <a:gd name="connsiteY205" fmla="*/ 1870513 h 3198602"/>
              <a:gd name="connsiteX206" fmla="*/ 6278797 w 6941975"/>
              <a:gd name="connsiteY206" fmla="*/ 1885306 h 3198602"/>
              <a:gd name="connsiteX207" fmla="*/ 6310807 w 6941975"/>
              <a:gd name="connsiteY207" fmla="*/ 1893604 h 3198602"/>
              <a:gd name="connsiteX208" fmla="*/ 6338861 w 6941975"/>
              <a:gd name="connsiteY208" fmla="*/ 1905510 h 3198602"/>
              <a:gd name="connsiteX209" fmla="*/ 6425541 w 6941975"/>
              <a:gd name="connsiteY209" fmla="*/ 1944476 h 3198602"/>
              <a:gd name="connsiteX210" fmla="*/ 6436332 w 6941975"/>
              <a:gd name="connsiteY210" fmla="*/ 1964320 h 3198602"/>
              <a:gd name="connsiteX211" fmla="*/ 6473737 w 6941975"/>
              <a:gd name="connsiteY211" fmla="*/ 1988493 h 3198602"/>
              <a:gd name="connsiteX212" fmla="*/ 6460429 w 6941975"/>
              <a:gd name="connsiteY212" fmla="*/ 2008698 h 3198602"/>
              <a:gd name="connsiteX213" fmla="*/ 6491001 w 6941975"/>
              <a:gd name="connsiteY213" fmla="*/ 2048746 h 3198602"/>
              <a:gd name="connsiteX214" fmla="*/ 6529845 w 6941975"/>
              <a:gd name="connsiteY214" fmla="*/ 2095650 h 3198602"/>
              <a:gd name="connsiteX215" fmla="*/ 6500352 w 6941975"/>
              <a:gd name="connsiteY215" fmla="*/ 2088795 h 3198602"/>
              <a:gd name="connsiteX216" fmla="*/ 6460429 w 6941975"/>
              <a:gd name="connsiteY216" fmla="*/ 2080857 h 3198602"/>
              <a:gd name="connsiteX217" fmla="*/ 6430936 w 6941975"/>
              <a:gd name="connsiteY217" fmla="*/ 2036479 h 3198602"/>
              <a:gd name="connsiteX218" fmla="*/ 6393531 w 6941975"/>
              <a:gd name="connsiteY218" fmla="*/ 2023130 h 3198602"/>
              <a:gd name="connsiteX219" fmla="*/ 6353608 w 6941975"/>
              <a:gd name="connsiteY219" fmla="*/ 2061013 h 3198602"/>
              <a:gd name="connsiteX220" fmla="*/ 6310807 w 6941975"/>
              <a:gd name="connsiteY220" fmla="*/ 2059570 h 3198602"/>
              <a:gd name="connsiteX221" fmla="*/ 6275920 w 6941975"/>
              <a:gd name="connsiteY221" fmla="*/ 2033954 h 3198602"/>
              <a:gd name="connsiteX222" fmla="*/ 6225206 w 6941975"/>
              <a:gd name="connsiteY222" fmla="*/ 2035397 h 3198602"/>
              <a:gd name="connsiteX223" fmla="*/ 6249304 w 6941975"/>
              <a:gd name="connsiteY223" fmla="*/ 2001843 h 3198602"/>
              <a:gd name="connsiteX224" fmla="*/ 6233479 w 6941975"/>
              <a:gd name="connsiteY224" fmla="*/ 1967206 h 3198602"/>
              <a:gd name="connsiteX225" fmla="*/ 6213337 w 6941975"/>
              <a:gd name="connsiteY225" fmla="*/ 1957465 h 3198602"/>
              <a:gd name="connsiteX226" fmla="*/ 6193196 w 6941975"/>
              <a:gd name="connsiteY226" fmla="*/ 1941590 h 3198602"/>
              <a:gd name="connsiteX227" fmla="*/ 6111551 w 6941975"/>
              <a:gd name="connsiteY227" fmla="*/ 1909479 h 3198602"/>
              <a:gd name="connsiteX228" fmla="*/ 6110472 w 6941975"/>
              <a:gd name="connsiteY228" fmla="*/ 1894687 h 3198602"/>
              <a:gd name="connsiteX229" fmla="*/ 6093208 w 6941975"/>
              <a:gd name="connsiteY229" fmla="*/ 1878451 h 3198602"/>
              <a:gd name="connsiteX230" fmla="*/ 6106516 w 6941975"/>
              <a:gd name="connsiteY230" fmla="*/ 1835877 h 3198602"/>
              <a:gd name="connsiteX231" fmla="*/ 3683264 w 6941975"/>
              <a:gd name="connsiteY231" fmla="*/ 1828281 h 3198602"/>
              <a:gd name="connsiteX232" fmla="*/ 3654100 w 6941975"/>
              <a:gd name="connsiteY232" fmla="*/ 1847450 h 3198602"/>
              <a:gd name="connsiteX233" fmla="*/ 3651220 w 6941975"/>
              <a:gd name="connsiteY233" fmla="*/ 1882369 h 3198602"/>
              <a:gd name="connsiteX234" fmla="*/ 3686145 w 6941975"/>
              <a:gd name="connsiteY234" fmla="*/ 1892808 h 3198602"/>
              <a:gd name="connsiteX235" fmla="*/ 3698026 w 6941975"/>
              <a:gd name="connsiteY235" fmla="*/ 1873009 h 3198602"/>
              <a:gd name="connsiteX236" fmla="*/ 3711348 w 6941975"/>
              <a:gd name="connsiteY236" fmla="*/ 1842050 h 3198602"/>
              <a:gd name="connsiteX237" fmla="*/ 3683264 w 6941975"/>
              <a:gd name="connsiteY237" fmla="*/ 1828281 h 3198602"/>
              <a:gd name="connsiteX238" fmla="*/ 5831284 w 6941975"/>
              <a:gd name="connsiteY238" fmla="*/ 1801451 h 3198602"/>
              <a:gd name="connsiteX239" fmla="*/ 5869863 w 6941975"/>
              <a:gd name="connsiteY239" fmla="*/ 1806835 h 3198602"/>
              <a:gd name="connsiteX240" fmla="*/ 5911687 w 6941975"/>
              <a:gd name="connsiteY240" fmla="*/ 1807911 h 3198602"/>
              <a:gd name="connsiteX241" fmla="*/ 5823352 w 6941975"/>
              <a:gd name="connsiteY241" fmla="*/ 1821550 h 3198602"/>
              <a:gd name="connsiteX242" fmla="*/ 5805685 w 6941975"/>
              <a:gd name="connsiteY242" fmla="*/ 1825498 h 3198602"/>
              <a:gd name="connsiteX243" fmla="*/ 5831284 w 6941975"/>
              <a:gd name="connsiteY243" fmla="*/ 1801451 h 3198602"/>
              <a:gd name="connsiteX244" fmla="*/ 5212218 w 6941975"/>
              <a:gd name="connsiteY244" fmla="*/ 1694324 h 3198602"/>
              <a:gd name="connsiteX245" fmla="*/ 5227921 w 6941975"/>
              <a:gd name="connsiteY245" fmla="*/ 1700625 h 3198602"/>
              <a:gd name="connsiteX246" fmla="*/ 5251746 w 6941975"/>
              <a:gd name="connsiteY246" fmla="*/ 1702065 h 3198602"/>
              <a:gd name="connsiteX247" fmla="*/ 5285317 w 6941975"/>
              <a:gd name="connsiteY247" fmla="*/ 1735552 h 3198602"/>
              <a:gd name="connsiteX248" fmla="*/ 5309503 w 6941975"/>
              <a:gd name="connsiteY248" fmla="*/ 1751395 h 3198602"/>
              <a:gd name="connsiteX249" fmla="*/ 5329718 w 6941975"/>
              <a:gd name="connsiteY249" fmla="*/ 1771559 h 3198602"/>
              <a:gd name="connsiteX250" fmla="*/ 5361845 w 6941975"/>
              <a:gd name="connsiteY250" fmla="*/ 1787762 h 3198602"/>
              <a:gd name="connsiteX251" fmla="*/ 5408773 w 6941975"/>
              <a:gd name="connsiteY251" fmla="*/ 1827730 h 3198602"/>
              <a:gd name="connsiteX252" fmla="*/ 5407329 w 6941975"/>
              <a:gd name="connsiteY252" fmla="*/ 1845373 h 3198602"/>
              <a:gd name="connsiteX253" fmla="*/ 5423573 w 6941975"/>
              <a:gd name="connsiteY253" fmla="*/ 1861217 h 3198602"/>
              <a:gd name="connsiteX254" fmla="*/ 5440900 w 6941975"/>
              <a:gd name="connsiteY254" fmla="*/ 1881381 h 3198602"/>
              <a:gd name="connsiteX255" fmla="*/ 5461115 w 6941975"/>
              <a:gd name="connsiteY255" fmla="*/ 1872019 h 3198602"/>
              <a:gd name="connsiteX256" fmla="*/ 5479886 w 6941975"/>
              <a:gd name="connsiteY256" fmla="*/ 1898664 h 3198602"/>
              <a:gd name="connsiteX257" fmla="*/ 5461115 w 6941975"/>
              <a:gd name="connsiteY257" fmla="*/ 1919908 h 3198602"/>
              <a:gd name="connsiteX258" fmla="*/ 5453174 w 6941975"/>
              <a:gd name="connsiteY258" fmla="*/ 1971038 h 3198602"/>
              <a:gd name="connsiteX259" fmla="*/ 5426100 w 6941975"/>
              <a:gd name="connsiteY259" fmla="*/ 1973559 h 3198602"/>
              <a:gd name="connsiteX260" fmla="*/ 5361845 w 6941975"/>
              <a:gd name="connsiteY260" fmla="*/ 1913427 h 3198602"/>
              <a:gd name="connsiteX261" fmla="*/ 5340547 w 6941975"/>
              <a:gd name="connsiteY261" fmla="*/ 1889302 h 3198602"/>
              <a:gd name="connsiteX262" fmla="*/ 5323220 w 6941975"/>
              <a:gd name="connsiteY262" fmla="*/ 1850414 h 3198602"/>
              <a:gd name="connsiteX263" fmla="*/ 5296146 w 6941975"/>
              <a:gd name="connsiteY263" fmla="*/ 1821249 h 3198602"/>
              <a:gd name="connsiteX264" fmla="*/ 5284234 w 6941975"/>
              <a:gd name="connsiteY264" fmla="*/ 1790282 h 3198602"/>
              <a:gd name="connsiteX265" fmla="*/ 5262575 w 6941975"/>
              <a:gd name="connsiteY265" fmla="*/ 1771559 h 3198602"/>
              <a:gd name="connsiteX266" fmla="*/ 5251746 w 6941975"/>
              <a:gd name="connsiteY266" fmla="*/ 1755356 h 3198602"/>
              <a:gd name="connsiteX267" fmla="*/ 5200847 w 6941975"/>
              <a:gd name="connsiteY267" fmla="*/ 1695584 h 3198602"/>
              <a:gd name="connsiteX268" fmla="*/ 5212218 w 6941975"/>
              <a:gd name="connsiteY268" fmla="*/ 1694324 h 3198602"/>
              <a:gd name="connsiteX269" fmla="*/ 5727690 w 6941975"/>
              <a:gd name="connsiteY269" fmla="*/ 1651531 h 3198602"/>
              <a:gd name="connsiteX270" fmla="*/ 5750018 w 6941975"/>
              <a:gd name="connsiteY270" fmla="*/ 1679091 h 3198602"/>
              <a:gd name="connsiteX271" fmla="*/ 5775163 w 6941975"/>
              <a:gd name="connsiteY271" fmla="*/ 1699265 h 3198602"/>
              <a:gd name="connsiteX272" fmla="*/ 5750018 w 6941975"/>
              <a:gd name="connsiteY272" fmla="*/ 1757987 h 3198602"/>
              <a:gd name="connsiteX273" fmla="*/ 5757921 w 6941975"/>
              <a:gd name="connsiteY273" fmla="*/ 1781043 h 3198602"/>
              <a:gd name="connsiteX274" fmla="*/ 5772649 w 6941975"/>
              <a:gd name="connsiteY274" fmla="*/ 1802298 h 3198602"/>
              <a:gd name="connsiteX275" fmla="*/ 5747144 w 6941975"/>
              <a:gd name="connsiteY275" fmla="*/ 1822472 h 3198602"/>
              <a:gd name="connsiteX276" fmla="*/ 5746067 w 6941975"/>
              <a:gd name="connsiteY276" fmla="*/ 1847690 h 3198602"/>
              <a:gd name="connsiteX277" fmla="*/ 5720562 w 6941975"/>
              <a:gd name="connsiteY277" fmla="*/ 1874349 h 3198602"/>
              <a:gd name="connsiteX278" fmla="*/ 5708708 w 6941975"/>
              <a:gd name="connsiteY278" fmla="*/ 1922624 h 3198602"/>
              <a:gd name="connsiteX279" fmla="*/ 5679253 w 6941975"/>
              <a:gd name="connsiteY279" fmla="*/ 1929108 h 3198602"/>
              <a:gd name="connsiteX280" fmla="*/ 5637943 w 6941975"/>
              <a:gd name="connsiteY280" fmla="*/ 1911816 h 3198602"/>
              <a:gd name="connsiteX281" fmla="*/ 5615313 w 6941975"/>
              <a:gd name="connsiteY281" fmla="*/ 1915779 h 3198602"/>
              <a:gd name="connsiteX282" fmla="*/ 5596633 w 6941975"/>
              <a:gd name="connsiteY282" fmla="*/ 1907853 h 3198602"/>
              <a:gd name="connsiteX283" fmla="*/ 5572566 w 6941975"/>
              <a:gd name="connsiteY283" fmla="*/ 1903890 h 3198602"/>
              <a:gd name="connsiteX284" fmla="*/ 5561790 w 6941975"/>
              <a:gd name="connsiteY284" fmla="*/ 1873268 h 3198602"/>
              <a:gd name="connsiteX285" fmla="*/ 5542033 w 6941975"/>
              <a:gd name="connsiteY285" fmla="*/ 1846249 h 3198602"/>
              <a:gd name="connsiteX286" fmla="*/ 5552450 w 6941975"/>
              <a:gd name="connsiteY286" fmla="*/ 1783565 h 3198602"/>
              <a:gd name="connsiteX287" fmla="*/ 5577954 w 6941975"/>
              <a:gd name="connsiteY287" fmla="*/ 1787528 h 3198602"/>
              <a:gd name="connsiteX288" fmla="*/ 5599148 w 6941975"/>
              <a:gd name="connsiteY288" fmla="*/ 1760869 h 3198602"/>
              <a:gd name="connsiteX289" fmla="*/ 5624652 w 6941975"/>
              <a:gd name="connsiteY289" fmla="*/ 1755105 h 3198602"/>
              <a:gd name="connsiteX290" fmla="*/ 5645846 w 6941975"/>
              <a:gd name="connsiteY290" fmla="*/ 1736732 h 3198602"/>
              <a:gd name="connsiteX291" fmla="*/ 5663088 w 6941975"/>
              <a:gd name="connsiteY291" fmla="*/ 1714036 h 3198602"/>
              <a:gd name="connsiteX292" fmla="*/ 5685719 w 6941975"/>
              <a:gd name="connsiteY292" fmla="*/ 1703228 h 3198602"/>
              <a:gd name="connsiteX293" fmla="*/ 5718048 w 6941975"/>
              <a:gd name="connsiteY293" fmla="*/ 1654954 h 3198602"/>
              <a:gd name="connsiteX294" fmla="*/ 5727690 w 6941975"/>
              <a:gd name="connsiteY294" fmla="*/ 1651531 h 3198602"/>
              <a:gd name="connsiteX295" fmla="*/ 4829339 w 6941975"/>
              <a:gd name="connsiteY295" fmla="*/ 1592412 h 3198602"/>
              <a:gd name="connsiteX296" fmla="*/ 4868190 w 6941975"/>
              <a:gd name="connsiteY296" fmla="*/ 1669012 h 3198602"/>
              <a:gd name="connsiteX297" fmla="*/ 4838779 w 6941975"/>
              <a:gd name="connsiteY297" fmla="*/ 1683896 h 3198602"/>
              <a:gd name="connsiteX298" fmla="*/ 4825345 w 6941975"/>
              <a:gd name="connsiteY298" fmla="*/ 1596405 h 3198602"/>
              <a:gd name="connsiteX299" fmla="*/ 4829339 w 6941975"/>
              <a:gd name="connsiteY299" fmla="*/ 1592412 h 3198602"/>
              <a:gd name="connsiteX300" fmla="*/ 1383930 w 6941975"/>
              <a:gd name="connsiteY300" fmla="*/ 1581403 h 3198602"/>
              <a:gd name="connsiteX301" fmla="*/ 1388970 w 6941975"/>
              <a:gd name="connsiteY301" fmla="*/ 1601560 h 3198602"/>
              <a:gd name="connsiteX302" fmla="*/ 1383930 w 6941975"/>
              <a:gd name="connsiteY302" fmla="*/ 1581403 h 3198602"/>
              <a:gd name="connsiteX303" fmla="*/ 1054227 w 6941975"/>
              <a:gd name="connsiteY303" fmla="*/ 1540832 h 3198602"/>
              <a:gd name="connsiteX304" fmla="*/ 1050695 w 6941975"/>
              <a:gd name="connsiteY304" fmla="*/ 1542845 h 3198602"/>
              <a:gd name="connsiteX305" fmla="*/ 1051245 w 6941975"/>
              <a:gd name="connsiteY305" fmla="*/ 1543622 h 3198602"/>
              <a:gd name="connsiteX306" fmla="*/ 1054751 w 6941975"/>
              <a:gd name="connsiteY306" fmla="*/ 1540533 h 3198602"/>
              <a:gd name="connsiteX307" fmla="*/ 1054634 w 6941975"/>
              <a:gd name="connsiteY307" fmla="*/ 1540600 h 3198602"/>
              <a:gd name="connsiteX308" fmla="*/ 1058697 w 6941975"/>
              <a:gd name="connsiteY308" fmla="*/ 1545386 h 3198602"/>
              <a:gd name="connsiteX309" fmla="*/ 1056210 w 6941975"/>
              <a:gd name="connsiteY309" fmla="*/ 1550652 h 3198602"/>
              <a:gd name="connsiteX310" fmla="*/ 1056320 w 6941975"/>
              <a:gd name="connsiteY310" fmla="*/ 1550809 h 3198602"/>
              <a:gd name="connsiteX311" fmla="*/ 1058841 w 6941975"/>
              <a:gd name="connsiteY311" fmla="*/ 1545410 h 3198602"/>
              <a:gd name="connsiteX312" fmla="*/ 1054751 w 6941975"/>
              <a:gd name="connsiteY312" fmla="*/ 1540533 h 3198602"/>
              <a:gd name="connsiteX313" fmla="*/ 3654226 w 6941975"/>
              <a:gd name="connsiteY313" fmla="*/ 954222 h 3198602"/>
              <a:gd name="connsiteX314" fmla="*/ 3671716 w 6941975"/>
              <a:gd name="connsiteY314" fmla="*/ 959240 h 3198602"/>
              <a:gd name="connsiteX315" fmla="*/ 3640335 w 6941975"/>
              <a:gd name="connsiteY315" fmla="*/ 964666 h 3198602"/>
              <a:gd name="connsiteX316" fmla="*/ 3654226 w 6941975"/>
              <a:gd name="connsiteY316" fmla="*/ 954222 h 3198602"/>
              <a:gd name="connsiteX317" fmla="*/ 3213452 w 6941975"/>
              <a:gd name="connsiteY317" fmla="*/ 886352 h 3198602"/>
              <a:gd name="connsiteX318" fmla="*/ 3247859 w 6941975"/>
              <a:gd name="connsiteY318" fmla="*/ 888656 h 3198602"/>
              <a:gd name="connsiteX319" fmla="*/ 3235496 w 6941975"/>
              <a:gd name="connsiteY319" fmla="*/ 917370 h 3198602"/>
              <a:gd name="connsiteX320" fmla="*/ 3183135 w 6941975"/>
              <a:gd name="connsiteY320" fmla="*/ 892556 h 3198602"/>
              <a:gd name="connsiteX321" fmla="*/ 3213452 w 6941975"/>
              <a:gd name="connsiteY321" fmla="*/ 886352 h 3198602"/>
              <a:gd name="connsiteX322" fmla="*/ 3097914 w 6941975"/>
              <a:gd name="connsiteY322" fmla="*/ 813620 h 3198602"/>
              <a:gd name="connsiteX323" fmla="*/ 3115528 w 6941975"/>
              <a:gd name="connsiteY323" fmla="*/ 850549 h 3198602"/>
              <a:gd name="connsiteX324" fmla="*/ 3083122 w 6941975"/>
              <a:gd name="connsiteY324" fmla="*/ 859902 h 3198602"/>
              <a:gd name="connsiteX325" fmla="*/ 3084215 w 6941975"/>
              <a:gd name="connsiteY325" fmla="*/ 822490 h 3198602"/>
              <a:gd name="connsiteX326" fmla="*/ 3097914 w 6941975"/>
              <a:gd name="connsiteY326" fmla="*/ 813620 h 3198602"/>
              <a:gd name="connsiteX327" fmla="*/ 6040640 w 6941975"/>
              <a:gd name="connsiteY327" fmla="*/ 809774 h 3198602"/>
              <a:gd name="connsiteX328" fmla="*/ 6099337 w 6941975"/>
              <a:gd name="connsiteY328" fmla="*/ 859334 h 3198602"/>
              <a:gd name="connsiteX329" fmla="*/ 6096816 w 6941975"/>
              <a:gd name="connsiteY329" fmla="*/ 887347 h 3198602"/>
              <a:gd name="connsiteX330" fmla="*/ 6104738 w 6941975"/>
              <a:gd name="connsiteY330" fmla="*/ 906022 h 3198602"/>
              <a:gd name="connsiteX331" fmla="*/ 6118062 w 6941975"/>
              <a:gd name="connsiteY331" fmla="*/ 952709 h 3198602"/>
              <a:gd name="connsiteX332" fmla="*/ 6052523 w 6941975"/>
              <a:gd name="connsiteY332" fmla="*/ 973898 h 3198602"/>
              <a:gd name="connsiteX333" fmla="*/ 6029837 w 6941975"/>
              <a:gd name="connsiteY333" fmla="*/ 997960 h 3198602"/>
              <a:gd name="connsiteX334" fmla="*/ 6008230 w 6941975"/>
              <a:gd name="connsiteY334" fmla="*/ 991136 h 3198602"/>
              <a:gd name="connsiteX335" fmla="*/ 5956376 w 6941975"/>
              <a:gd name="connsiteY335" fmla="*/ 1015198 h 3198602"/>
              <a:gd name="connsiteX336" fmla="*/ 5940171 w 6941975"/>
              <a:gd name="connsiteY336" fmla="*/ 1056498 h 3198602"/>
              <a:gd name="connsiteX337" fmla="*/ 5914964 w 6941975"/>
              <a:gd name="connsiteY337" fmla="*/ 1033873 h 3198602"/>
              <a:gd name="connsiteX338" fmla="*/ 5893357 w 6941975"/>
              <a:gd name="connsiteY338" fmla="*/ 1007297 h 3198602"/>
              <a:gd name="connsiteX339" fmla="*/ 5918925 w 6941975"/>
              <a:gd name="connsiteY339" fmla="*/ 975334 h 3198602"/>
              <a:gd name="connsiteX340" fmla="*/ 5950974 w 6941975"/>
              <a:gd name="connsiteY340" fmla="*/ 949836 h 3198602"/>
              <a:gd name="connsiteX341" fmla="*/ 6000308 w 6941975"/>
              <a:gd name="connsiteY341" fmla="*/ 945885 h 3198602"/>
              <a:gd name="connsiteX342" fmla="*/ 6019034 w 6941975"/>
              <a:gd name="connsiteY342" fmla="*/ 917873 h 3198602"/>
              <a:gd name="connsiteX343" fmla="*/ 6035238 w 6941975"/>
              <a:gd name="connsiteY343" fmla="*/ 912486 h 3198602"/>
              <a:gd name="connsiteX344" fmla="*/ 6053964 w 6941975"/>
              <a:gd name="connsiteY344" fmla="*/ 859334 h 3198602"/>
              <a:gd name="connsiteX345" fmla="*/ 6040640 w 6941975"/>
              <a:gd name="connsiteY345" fmla="*/ 809774 h 3198602"/>
              <a:gd name="connsiteX346" fmla="*/ 1373129 w 6941975"/>
              <a:gd name="connsiteY346" fmla="*/ 778023 h 3198602"/>
              <a:gd name="connsiteX347" fmla="*/ 1320928 w 6941975"/>
              <a:gd name="connsiteY347" fmla="*/ 784862 h 3198602"/>
              <a:gd name="connsiteX348" fmla="*/ 1296807 w 6941975"/>
              <a:gd name="connsiteY348" fmla="*/ 796740 h 3198602"/>
              <a:gd name="connsiteX349" fmla="*/ 1326328 w 6941975"/>
              <a:gd name="connsiteY349" fmla="*/ 800699 h 3198602"/>
              <a:gd name="connsiteX350" fmla="*/ 1373129 w 6941975"/>
              <a:gd name="connsiteY350" fmla="*/ 778023 h 3198602"/>
              <a:gd name="connsiteX351" fmla="*/ 3101861 w 6941975"/>
              <a:gd name="connsiteY351" fmla="*/ 774852 h 3198602"/>
              <a:gd name="connsiteX352" fmla="*/ 3111499 w 6941975"/>
              <a:gd name="connsiteY352" fmla="*/ 778349 h 3198602"/>
              <a:gd name="connsiteX353" fmla="*/ 3102212 w 6941975"/>
              <a:gd name="connsiteY353" fmla="*/ 798306 h 3198602"/>
              <a:gd name="connsiteX354" fmla="*/ 3101861 w 6941975"/>
              <a:gd name="connsiteY354" fmla="*/ 774852 h 3198602"/>
              <a:gd name="connsiteX355" fmla="*/ 1445761 w 6941975"/>
              <a:gd name="connsiteY355" fmla="*/ 743559 h 3198602"/>
              <a:gd name="connsiteX356" fmla="*/ 1425331 w 6941975"/>
              <a:gd name="connsiteY356" fmla="*/ 744909 h 3198602"/>
              <a:gd name="connsiteX357" fmla="*/ 1405170 w 6941975"/>
              <a:gd name="connsiteY357" fmla="*/ 753907 h 3198602"/>
              <a:gd name="connsiteX358" fmla="*/ 1461332 w 6941975"/>
              <a:gd name="connsiteY358" fmla="*/ 747068 h 3198602"/>
              <a:gd name="connsiteX359" fmla="*/ 1445761 w 6941975"/>
              <a:gd name="connsiteY359" fmla="*/ 743559 h 3198602"/>
              <a:gd name="connsiteX360" fmla="*/ 6005919 w 6941975"/>
              <a:gd name="connsiteY360" fmla="*/ 714253 h 3198602"/>
              <a:gd name="connsiteX361" fmla="*/ 6073833 w 6941975"/>
              <a:gd name="connsiteY361" fmla="*/ 741118 h 3198602"/>
              <a:gd name="connsiteX362" fmla="*/ 6110126 w 6941975"/>
              <a:gd name="connsiteY362" fmla="*/ 761448 h 3198602"/>
              <a:gd name="connsiteX363" fmla="*/ 6095393 w 6941975"/>
              <a:gd name="connsiteY363" fmla="*/ 770887 h 3198602"/>
              <a:gd name="connsiteX364" fmla="*/ 6076708 w 6941975"/>
              <a:gd name="connsiteY364" fmla="*/ 788313 h 3198602"/>
              <a:gd name="connsiteX365" fmla="*/ 6043290 w 6941975"/>
              <a:gd name="connsiteY365" fmla="*/ 780326 h 3198602"/>
              <a:gd name="connsiteX366" fmla="*/ 6034306 w 6941975"/>
              <a:gd name="connsiteY366" fmla="*/ 804649 h 3198602"/>
              <a:gd name="connsiteX367" fmla="*/ 6004482 w 6941975"/>
              <a:gd name="connsiteY367" fmla="*/ 777421 h 3198602"/>
              <a:gd name="connsiteX368" fmla="*/ 6016699 w 6941975"/>
              <a:gd name="connsiteY368" fmla="*/ 756002 h 3198602"/>
              <a:gd name="connsiteX369" fmla="*/ 6004482 w 6941975"/>
              <a:gd name="connsiteY369" fmla="*/ 718247 h 3198602"/>
              <a:gd name="connsiteX370" fmla="*/ 6005919 w 6941975"/>
              <a:gd name="connsiteY370" fmla="*/ 714253 h 3198602"/>
              <a:gd name="connsiteX371" fmla="*/ 4200652 w 6941975"/>
              <a:gd name="connsiteY371" fmla="*/ 703415 h 3198602"/>
              <a:gd name="connsiteX372" fmla="*/ 4216854 w 6941975"/>
              <a:gd name="connsiteY372" fmla="*/ 738333 h 3198602"/>
              <a:gd name="connsiteX373" fmla="*/ 4200652 w 6941975"/>
              <a:gd name="connsiteY373" fmla="*/ 703415 h 3198602"/>
              <a:gd name="connsiteX374" fmla="*/ 3191800 w 6941975"/>
              <a:gd name="connsiteY374" fmla="*/ 703415 h 3198602"/>
              <a:gd name="connsiteX375" fmla="*/ 3175598 w 6941975"/>
              <a:gd name="connsiteY375" fmla="*/ 712774 h 3198602"/>
              <a:gd name="connsiteX376" fmla="*/ 3183159 w 6941975"/>
              <a:gd name="connsiteY376" fmla="*/ 740853 h 3198602"/>
              <a:gd name="connsiteX377" fmla="*/ 3201220 w 6941975"/>
              <a:gd name="connsiteY377" fmla="*/ 755109 h 3198602"/>
              <a:gd name="connsiteX378" fmla="*/ 3203682 w 6941975"/>
              <a:gd name="connsiteY378" fmla="*/ 757053 h 3198602"/>
              <a:gd name="connsiteX379" fmla="*/ 3222404 w 6941975"/>
              <a:gd name="connsiteY379" fmla="*/ 785132 h 3198602"/>
              <a:gd name="connsiteX380" fmla="*/ 3251928 w 6941975"/>
              <a:gd name="connsiteY380" fmla="*/ 794491 h 3198602"/>
              <a:gd name="connsiteX381" fmla="*/ 3270650 w 6941975"/>
              <a:gd name="connsiteY381" fmla="*/ 810331 h 3198602"/>
              <a:gd name="connsiteX382" fmla="*/ 3305575 w 6941975"/>
              <a:gd name="connsiteY382" fmla="*/ 834450 h 3198602"/>
              <a:gd name="connsiteX383" fmla="*/ 3273171 w 6941975"/>
              <a:gd name="connsiteY383" fmla="*/ 839849 h 3198602"/>
              <a:gd name="connsiteX384" fmla="*/ 3280012 w 6941975"/>
              <a:gd name="connsiteY384" fmla="*/ 861089 h 3198602"/>
              <a:gd name="connsiteX385" fmla="*/ 3251928 w 6941975"/>
              <a:gd name="connsiteY385" fmla="*/ 886648 h 3198602"/>
              <a:gd name="connsiteX386" fmla="*/ 3258409 w 6941975"/>
              <a:gd name="connsiteY386" fmla="*/ 863968 h 3198602"/>
              <a:gd name="connsiteX387" fmla="*/ 3206562 w 6941975"/>
              <a:gd name="connsiteY387" fmla="*/ 813210 h 3198602"/>
              <a:gd name="connsiteX388" fmla="*/ 3188497 w 6941975"/>
              <a:gd name="connsiteY388" fmla="*/ 807359 h 3198602"/>
              <a:gd name="connsiteX389" fmla="*/ 3180999 w 6941975"/>
              <a:gd name="connsiteY389" fmla="*/ 804931 h 3198602"/>
              <a:gd name="connsiteX390" fmla="*/ 3137073 w 6941975"/>
              <a:gd name="connsiteY390" fmla="*/ 768932 h 3198602"/>
              <a:gd name="connsiteX391" fmla="*/ 3097828 w 6941975"/>
              <a:gd name="connsiteY391" fmla="*/ 734373 h 3198602"/>
              <a:gd name="connsiteX392" fmla="*/ 3075505 w 6941975"/>
              <a:gd name="connsiteY392" fmla="*/ 746253 h 3198602"/>
              <a:gd name="connsiteX393" fmla="*/ 3055342 w 6941975"/>
              <a:gd name="connsiteY393" fmla="*/ 757053 h 3198602"/>
              <a:gd name="connsiteX394" fmla="*/ 3033739 w 6941975"/>
              <a:gd name="connsiteY394" fmla="*/ 767492 h 3198602"/>
              <a:gd name="connsiteX395" fmla="*/ 2988374 w 6941975"/>
              <a:gd name="connsiteY395" fmla="*/ 758133 h 3198602"/>
              <a:gd name="connsiteX396" fmla="*/ 2973612 w 6941975"/>
              <a:gd name="connsiteY396" fmla="*/ 768932 h 3198602"/>
              <a:gd name="connsiteX397" fmla="*/ 2975052 w 6941975"/>
              <a:gd name="connsiteY397" fmla="*/ 790531 h 3198602"/>
              <a:gd name="connsiteX398" fmla="*/ 2948408 w 6941975"/>
              <a:gd name="connsiteY398" fmla="*/ 802411 h 3198602"/>
              <a:gd name="connsiteX399" fmla="*/ 2910963 w 6941975"/>
              <a:gd name="connsiteY399" fmla="*/ 835890 h 3198602"/>
              <a:gd name="connsiteX400" fmla="*/ 2896201 w 6941975"/>
              <a:gd name="connsiteY400" fmla="*/ 854609 h 3198602"/>
              <a:gd name="connsiteX401" fmla="*/ 2898722 w 6941975"/>
              <a:gd name="connsiteY401" fmla="*/ 873328 h 3198602"/>
              <a:gd name="connsiteX402" fmla="*/ 2877479 w 6941975"/>
              <a:gd name="connsiteY402" fmla="*/ 898887 h 3198602"/>
              <a:gd name="connsiteX403" fmla="*/ 2861277 w 6941975"/>
              <a:gd name="connsiteY403" fmla="*/ 905367 h 3198602"/>
              <a:gd name="connsiteX404" fmla="*/ 2837154 w 6941975"/>
              <a:gd name="connsiteY404" fmla="*/ 921206 h 3198602"/>
              <a:gd name="connsiteX405" fmla="*/ 2771985 w 6941975"/>
              <a:gd name="connsiteY405" fmla="*/ 941365 h 3198602"/>
              <a:gd name="connsiteX406" fmla="*/ 2807630 w 6941975"/>
              <a:gd name="connsiteY406" fmla="*/ 957565 h 3198602"/>
              <a:gd name="connsiteX407" fmla="*/ 2853356 w 6941975"/>
              <a:gd name="connsiteY407" fmla="*/ 958645 h 3198602"/>
              <a:gd name="connsiteX408" fmla="*/ 2876039 w 6941975"/>
              <a:gd name="connsiteY408" fmla="*/ 945325 h 3198602"/>
              <a:gd name="connsiteX409" fmla="*/ 2889361 w 6941975"/>
              <a:gd name="connsiteY409" fmla="*/ 941365 h 3198602"/>
              <a:gd name="connsiteX410" fmla="*/ 2908083 w 6941975"/>
              <a:gd name="connsiteY410" fmla="*/ 928046 h 3198602"/>
              <a:gd name="connsiteX411" fmla="*/ 2956329 w 6941975"/>
              <a:gd name="connsiteY411" fmla="*/ 917246 h 3198602"/>
              <a:gd name="connsiteX412" fmla="*/ 3016457 w 6941975"/>
              <a:gd name="connsiteY412" fmla="*/ 917246 h 3198602"/>
              <a:gd name="connsiteX413" fmla="*/ 3042021 w 6941975"/>
              <a:gd name="connsiteY413" fmla="*/ 910767 h 3198602"/>
              <a:gd name="connsiteX414" fmla="*/ 3087386 w 6941975"/>
              <a:gd name="connsiteY414" fmla="*/ 916166 h 3198602"/>
              <a:gd name="connsiteX415" fmla="*/ 3114030 w 6941975"/>
              <a:gd name="connsiteY415" fmla="*/ 907887 h 3198602"/>
              <a:gd name="connsiteX416" fmla="*/ 3138153 w 6941975"/>
              <a:gd name="connsiteY416" fmla="*/ 922646 h 3198602"/>
              <a:gd name="connsiteX417" fmla="*/ 3137073 w 6941975"/>
              <a:gd name="connsiteY417" fmla="*/ 938846 h 3198602"/>
              <a:gd name="connsiteX418" fmla="*/ 3146074 w 6941975"/>
              <a:gd name="connsiteY418" fmla="*/ 958645 h 3198602"/>
              <a:gd name="connsiteX419" fmla="*/ 3127352 w 6941975"/>
              <a:gd name="connsiteY419" fmla="*/ 988164 h 3198602"/>
              <a:gd name="connsiteX420" fmla="*/ 3137388 w 6941975"/>
              <a:gd name="connsiteY420" fmla="*/ 997658 h 3198602"/>
              <a:gd name="connsiteX421" fmla="*/ 3141570 w 6941975"/>
              <a:gd name="connsiteY421" fmla="*/ 1000076 h 3198602"/>
              <a:gd name="connsiteX422" fmla="*/ 3151475 w 6941975"/>
              <a:gd name="connsiteY422" fmla="*/ 1005803 h 3198602"/>
              <a:gd name="connsiteX423" fmla="*/ 3180999 w 6941975"/>
              <a:gd name="connsiteY423" fmla="*/ 1017682 h 3198602"/>
              <a:gd name="connsiteX424" fmla="*/ 3202601 w 6941975"/>
              <a:gd name="connsiteY424" fmla="*/ 1016243 h 3198602"/>
              <a:gd name="connsiteX425" fmla="*/ 3240046 w 6941975"/>
              <a:gd name="connsiteY425" fmla="*/ 1029922 h 3198602"/>
              <a:gd name="connsiteX426" fmla="*/ 3265250 w 6941975"/>
              <a:gd name="connsiteY426" fmla="*/ 1057641 h 3198602"/>
              <a:gd name="connsiteX427" fmla="*/ 3290813 w 6941975"/>
              <a:gd name="connsiteY427" fmla="*/ 1060521 h 3198602"/>
              <a:gd name="connsiteX428" fmla="*/ 3338699 w 6941975"/>
              <a:gd name="connsiteY428" fmla="*/ 1078880 h 3198602"/>
              <a:gd name="connsiteX429" fmla="*/ 3353461 w 6941975"/>
              <a:gd name="connsiteY429" fmla="*/ 1040362 h 3198602"/>
              <a:gd name="connsiteX430" fmla="*/ 3439152 w 6941975"/>
              <a:gd name="connsiteY430" fmla="*/ 1031002 h 3198602"/>
              <a:gd name="connsiteX431" fmla="*/ 3468316 w 6941975"/>
              <a:gd name="connsiteY431" fmla="*/ 1034962 h 3198602"/>
              <a:gd name="connsiteX432" fmla="*/ 3485238 w 6941975"/>
              <a:gd name="connsiteY432" fmla="*/ 1045761 h 3198602"/>
              <a:gd name="connsiteX433" fmla="*/ 3502881 w 6941975"/>
              <a:gd name="connsiteY433" fmla="*/ 1045761 h 3198602"/>
              <a:gd name="connsiteX434" fmla="*/ 3573810 w 6941975"/>
              <a:gd name="connsiteY434" fmla="*/ 1064481 h 3198602"/>
              <a:gd name="connsiteX435" fmla="*/ 3610895 w 6941975"/>
              <a:gd name="connsiteY435" fmla="*/ 1048281 h 3198602"/>
              <a:gd name="connsiteX436" fmla="*/ 3680744 w 6941975"/>
              <a:gd name="connsiteY436" fmla="*/ 1057641 h 3198602"/>
              <a:gd name="connsiteX437" fmla="*/ 3703427 w 6941975"/>
              <a:gd name="connsiteY437" fmla="*/ 1008323 h 3198602"/>
              <a:gd name="connsiteX438" fmla="*/ 3717829 w 6941975"/>
              <a:gd name="connsiteY438" fmla="*/ 972324 h 3198602"/>
              <a:gd name="connsiteX439" fmla="*/ 3711348 w 6941975"/>
              <a:gd name="connsiteY439" fmla="*/ 926966 h 3198602"/>
              <a:gd name="connsiteX440" fmla="*/ 3643299 w 6941975"/>
              <a:gd name="connsiteY440" fmla="*/ 937406 h 3198602"/>
              <a:gd name="connsiteX441" fmla="*/ 3600453 w 6941975"/>
              <a:gd name="connsiteY441" fmla="*/ 920126 h 3198602"/>
              <a:gd name="connsiteX442" fmla="*/ 3577770 w 6941975"/>
              <a:gd name="connsiteY442" fmla="*/ 934886 h 3198602"/>
              <a:gd name="connsiteX443" fmla="*/ 3529524 w 6941975"/>
              <a:gd name="connsiteY443" fmla="*/ 926966 h 3198602"/>
              <a:gd name="connsiteX444" fmla="*/ 3481278 w 6941975"/>
              <a:gd name="connsiteY444" fmla="*/ 829050 h 3198602"/>
              <a:gd name="connsiteX445" fmla="*/ 3430871 w 6941975"/>
              <a:gd name="connsiteY445" fmla="*/ 838409 h 3198602"/>
              <a:gd name="connsiteX446" fmla="*/ 3413589 w 6941975"/>
              <a:gd name="connsiteY446" fmla="*/ 842369 h 3198602"/>
              <a:gd name="connsiteX447" fmla="*/ 3448514 w 6941975"/>
              <a:gd name="connsiteY447" fmla="*/ 886648 h 3198602"/>
              <a:gd name="connsiteX448" fmla="*/ 3425831 w 6941975"/>
              <a:gd name="connsiteY448" fmla="*/ 903927 h 3198602"/>
              <a:gd name="connsiteX449" fmla="*/ 3413589 w 6941975"/>
              <a:gd name="connsiteY449" fmla="*/ 924086 h 3198602"/>
              <a:gd name="connsiteX450" fmla="*/ 3378664 w 6941975"/>
              <a:gd name="connsiteY450" fmla="*/ 889527 h 3198602"/>
              <a:gd name="connsiteX451" fmla="*/ 3342660 w 6941975"/>
              <a:gd name="connsiteY451" fmla="*/ 845249 h 3198602"/>
              <a:gd name="connsiteX452" fmla="*/ 3331858 w 6941975"/>
              <a:gd name="connsiteY452" fmla="*/ 824010 h 3198602"/>
              <a:gd name="connsiteX453" fmla="*/ 3333299 w 6941975"/>
              <a:gd name="connsiteY453" fmla="*/ 802411 h 3198602"/>
              <a:gd name="connsiteX454" fmla="*/ 3291893 w 6941975"/>
              <a:gd name="connsiteY454" fmla="*/ 773252 h 3198602"/>
              <a:gd name="connsiteX455" fmla="*/ 3245087 w 6941975"/>
              <a:gd name="connsiteY455" fmla="*/ 749133 h 3198602"/>
              <a:gd name="connsiteX456" fmla="*/ 3226365 w 6941975"/>
              <a:gd name="connsiteY456" fmla="*/ 726094 h 3198602"/>
              <a:gd name="connsiteX457" fmla="*/ 3209690 w 6941975"/>
              <a:gd name="connsiteY457" fmla="*/ 720323 h 3198602"/>
              <a:gd name="connsiteX458" fmla="*/ 3207642 w 6941975"/>
              <a:gd name="connsiteY458" fmla="*/ 719614 h 3198602"/>
              <a:gd name="connsiteX459" fmla="*/ 3191800 w 6941975"/>
              <a:gd name="connsiteY459" fmla="*/ 703415 h 3198602"/>
              <a:gd name="connsiteX460" fmla="*/ 1274622 w 6941975"/>
              <a:gd name="connsiteY460" fmla="*/ 696722 h 3198602"/>
              <a:gd name="connsiteX461" fmla="*/ 1251446 w 6941975"/>
              <a:gd name="connsiteY461" fmla="*/ 704596 h 3198602"/>
              <a:gd name="connsiteX462" fmla="*/ 1235246 w 6941975"/>
              <a:gd name="connsiteY462" fmla="*/ 725832 h 3198602"/>
              <a:gd name="connsiteX463" fmla="*/ 1216525 w 6941975"/>
              <a:gd name="connsiteY463" fmla="*/ 745988 h 3198602"/>
              <a:gd name="connsiteX464" fmla="*/ 1206085 w 6941975"/>
              <a:gd name="connsiteY464" fmla="*/ 795300 h 3198602"/>
              <a:gd name="connsiteX465" fmla="*/ 1235246 w 6941975"/>
              <a:gd name="connsiteY465" fmla="*/ 771544 h 3198602"/>
              <a:gd name="connsiteX466" fmla="*/ 1271606 w 6941975"/>
              <a:gd name="connsiteY466" fmla="*/ 717913 h 3198602"/>
              <a:gd name="connsiteX467" fmla="*/ 1295367 w 6941975"/>
              <a:gd name="connsiteY467" fmla="*/ 697757 h 3198602"/>
              <a:gd name="connsiteX468" fmla="*/ 1274622 w 6941975"/>
              <a:gd name="connsiteY468" fmla="*/ 696722 h 3198602"/>
              <a:gd name="connsiteX469" fmla="*/ 1347569 w 6941975"/>
              <a:gd name="connsiteY469" fmla="*/ 691278 h 3198602"/>
              <a:gd name="connsiteX470" fmla="*/ 1332403 w 6941975"/>
              <a:gd name="connsiteY470" fmla="*/ 693663 h 3198602"/>
              <a:gd name="connsiteX471" fmla="*/ 1326461 w 6941975"/>
              <a:gd name="connsiteY471" fmla="*/ 697792 h 3198602"/>
              <a:gd name="connsiteX472" fmla="*/ 1322368 w 6941975"/>
              <a:gd name="connsiteY472" fmla="*/ 700636 h 3198602"/>
              <a:gd name="connsiteX473" fmla="*/ 1327408 w 6941975"/>
              <a:gd name="connsiteY473" fmla="*/ 717913 h 3198602"/>
              <a:gd name="connsiteX474" fmla="*/ 1334248 w 6941975"/>
              <a:gd name="connsiteY474" fmla="*/ 759306 h 3198602"/>
              <a:gd name="connsiteX475" fmla="*/ 1351934 w 6941975"/>
              <a:gd name="connsiteY475" fmla="*/ 742344 h 3198602"/>
              <a:gd name="connsiteX476" fmla="*/ 1352177 w 6941975"/>
              <a:gd name="connsiteY476" fmla="*/ 742003 h 3198602"/>
              <a:gd name="connsiteX477" fmla="*/ 1361232 w 6941975"/>
              <a:gd name="connsiteY477" fmla="*/ 729291 h 3198602"/>
              <a:gd name="connsiteX478" fmla="*/ 1373129 w 6941975"/>
              <a:gd name="connsiteY478" fmla="*/ 721873 h 3198602"/>
              <a:gd name="connsiteX479" fmla="*/ 1391850 w 6941975"/>
              <a:gd name="connsiteY479" fmla="*/ 724752 h 3198602"/>
              <a:gd name="connsiteX480" fmla="*/ 1386450 w 6941975"/>
              <a:gd name="connsiteY480" fmla="*/ 696317 h 3198602"/>
              <a:gd name="connsiteX481" fmla="*/ 1369169 w 6941975"/>
              <a:gd name="connsiteY481" fmla="*/ 699197 h 3198602"/>
              <a:gd name="connsiteX482" fmla="*/ 1347569 w 6941975"/>
              <a:gd name="connsiteY482" fmla="*/ 691278 h 3198602"/>
              <a:gd name="connsiteX483" fmla="*/ 4523378 w 6941975"/>
              <a:gd name="connsiteY483" fmla="*/ 679802 h 3198602"/>
              <a:gd name="connsiteX484" fmla="*/ 4514973 w 6941975"/>
              <a:gd name="connsiteY484" fmla="*/ 695495 h 3198602"/>
              <a:gd name="connsiteX485" fmla="*/ 4528295 w 6941975"/>
              <a:gd name="connsiteY485" fmla="*/ 683615 h 3198602"/>
              <a:gd name="connsiteX486" fmla="*/ 4523378 w 6941975"/>
              <a:gd name="connsiteY486" fmla="*/ 679802 h 3198602"/>
              <a:gd name="connsiteX487" fmla="*/ 3728630 w 6941975"/>
              <a:gd name="connsiteY487" fmla="*/ 673896 h 3198602"/>
              <a:gd name="connsiteX488" fmla="*/ 3669943 w 6941975"/>
              <a:gd name="connsiteY488" fmla="*/ 696575 h 3198602"/>
              <a:gd name="connsiteX489" fmla="*/ 3688665 w 6941975"/>
              <a:gd name="connsiteY489" fmla="*/ 714214 h 3198602"/>
              <a:gd name="connsiteX490" fmla="*/ 3645819 w 6941975"/>
              <a:gd name="connsiteY490" fmla="*/ 728974 h 3198602"/>
              <a:gd name="connsiteX491" fmla="*/ 3616656 w 6941975"/>
              <a:gd name="connsiteY491" fmla="*/ 694055 h 3198602"/>
              <a:gd name="connsiteX492" fmla="*/ 3580291 w 6941975"/>
              <a:gd name="connsiteY492" fmla="*/ 683615 h 3198602"/>
              <a:gd name="connsiteX493" fmla="*/ 3548247 w 6941975"/>
              <a:gd name="connsiteY493" fmla="*/ 719614 h 3198602"/>
              <a:gd name="connsiteX494" fmla="*/ 3534925 w 6941975"/>
              <a:gd name="connsiteY494" fmla="*/ 734373 h 3198602"/>
              <a:gd name="connsiteX495" fmla="*/ 3533485 w 6941975"/>
              <a:gd name="connsiteY495" fmla="*/ 747333 h 3198602"/>
              <a:gd name="connsiteX496" fmla="*/ 3517643 w 6941975"/>
              <a:gd name="connsiteY496" fmla="*/ 780812 h 3198602"/>
              <a:gd name="connsiteX497" fmla="*/ 3532045 w 6941975"/>
              <a:gd name="connsiteY497" fmla="*/ 807811 h 3198602"/>
              <a:gd name="connsiteX498" fmla="*/ 3516202 w 6941975"/>
              <a:gd name="connsiteY498" fmla="*/ 825090 h 3198602"/>
              <a:gd name="connsiteX499" fmla="*/ 3553647 w 6941975"/>
              <a:gd name="connsiteY499" fmla="*/ 811770 h 3198602"/>
              <a:gd name="connsiteX500" fmla="*/ 3595053 w 6941975"/>
              <a:gd name="connsiteY500" fmla="*/ 811770 h 3198602"/>
              <a:gd name="connsiteX501" fmla="*/ 3624577 w 6941975"/>
              <a:gd name="connsiteY501" fmla="*/ 795571 h 3198602"/>
              <a:gd name="connsiteX502" fmla="*/ 3649780 w 6941975"/>
              <a:gd name="connsiteY502" fmla="*/ 790531 h 3198602"/>
              <a:gd name="connsiteX503" fmla="*/ 3757074 w 6941975"/>
              <a:gd name="connsiteY503" fmla="*/ 817170 h 3198602"/>
              <a:gd name="connsiteX504" fmla="*/ 3803880 w 6941975"/>
              <a:gd name="connsiteY504" fmla="*/ 814290 h 3198602"/>
              <a:gd name="connsiteX505" fmla="*/ 3804960 w 6941975"/>
              <a:gd name="connsiteY505" fmla="*/ 766412 h 3198602"/>
              <a:gd name="connsiteX506" fmla="*/ 3758154 w 6941975"/>
              <a:gd name="connsiteY506" fmla="*/ 740853 h 3198602"/>
              <a:gd name="connsiteX507" fmla="*/ 3712788 w 6941975"/>
              <a:gd name="connsiteY507" fmla="*/ 712774 h 3198602"/>
              <a:gd name="connsiteX508" fmla="*/ 3728630 w 6941975"/>
              <a:gd name="connsiteY508" fmla="*/ 673896 h 3198602"/>
              <a:gd name="connsiteX509" fmla="*/ 4006181 w 6941975"/>
              <a:gd name="connsiteY509" fmla="*/ 673221 h 3198602"/>
              <a:gd name="connsiteX510" fmla="*/ 3973462 w 6941975"/>
              <a:gd name="connsiteY510" fmla="*/ 688655 h 3198602"/>
              <a:gd name="connsiteX511" fmla="*/ 3945378 w 6941975"/>
              <a:gd name="connsiteY511" fmla="*/ 706295 h 3198602"/>
              <a:gd name="connsiteX512" fmla="*/ 3933137 w 6941975"/>
              <a:gd name="connsiteY512" fmla="*/ 727534 h 3198602"/>
              <a:gd name="connsiteX513" fmla="*/ 3950779 w 6941975"/>
              <a:gd name="connsiteY513" fmla="*/ 751653 h 3198602"/>
              <a:gd name="connsiteX514" fmla="*/ 3954740 w 6941975"/>
              <a:gd name="connsiteY514" fmla="*/ 768932 h 3198602"/>
              <a:gd name="connsiteX515" fmla="*/ 3986784 w 6941975"/>
              <a:gd name="connsiteY515" fmla="*/ 800971 h 3198602"/>
              <a:gd name="connsiteX516" fmla="*/ 4017748 w 6941975"/>
              <a:gd name="connsiteY516" fmla="*/ 834450 h 3198602"/>
              <a:gd name="connsiteX517" fmla="*/ 4008387 w 6941975"/>
              <a:gd name="connsiteY517" fmla="*/ 852089 h 3198602"/>
              <a:gd name="connsiteX518" fmla="*/ 4004426 w 6941975"/>
              <a:gd name="connsiteY518" fmla="*/ 885208 h 3198602"/>
              <a:gd name="connsiteX519" fmla="*/ 4036110 w 6941975"/>
              <a:gd name="connsiteY519" fmla="*/ 906807 h 3198602"/>
              <a:gd name="connsiteX520" fmla="*/ 4077876 w 6941975"/>
              <a:gd name="connsiteY520" fmla="*/ 924086 h 3198602"/>
              <a:gd name="connsiteX521" fmla="*/ 4117841 w 6941975"/>
              <a:gd name="connsiteY521" fmla="*/ 910767 h 3198602"/>
              <a:gd name="connsiteX522" fmla="*/ 4081836 w 6941975"/>
              <a:gd name="connsiteY522" fmla="*/ 827970 h 3198602"/>
              <a:gd name="connsiteX523" fmla="*/ 4085797 w 6941975"/>
              <a:gd name="connsiteY523" fmla="*/ 824010 h 3198602"/>
              <a:gd name="connsiteX524" fmla="*/ 4112440 w 6941975"/>
              <a:gd name="connsiteY524" fmla="*/ 819690 h 3198602"/>
              <a:gd name="connsiteX525" fmla="*/ 4072475 w 6941975"/>
              <a:gd name="connsiteY525" fmla="*/ 799891 h 3198602"/>
              <a:gd name="connsiteX526" fmla="*/ 4064554 w 6941975"/>
              <a:gd name="connsiteY526" fmla="*/ 778292 h 3198602"/>
              <a:gd name="connsiteX527" fmla="*/ 4012347 w 6941975"/>
              <a:gd name="connsiteY527" fmla="*/ 731494 h 3198602"/>
              <a:gd name="connsiteX528" fmla="*/ 4053753 w 6941975"/>
              <a:gd name="connsiteY528" fmla="*/ 708814 h 3198602"/>
              <a:gd name="connsiteX529" fmla="*/ 4048352 w 6941975"/>
              <a:gd name="connsiteY529" fmla="*/ 675336 h 3198602"/>
              <a:gd name="connsiteX530" fmla="*/ 4006181 w 6941975"/>
              <a:gd name="connsiteY530" fmla="*/ 673221 h 3198602"/>
              <a:gd name="connsiteX531" fmla="*/ 5966269 w 6941975"/>
              <a:gd name="connsiteY531" fmla="*/ 647849 h 3198602"/>
              <a:gd name="connsiteX532" fmla="*/ 5989164 w 6941975"/>
              <a:gd name="connsiteY532" fmla="*/ 685586 h 3198602"/>
              <a:gd name="connsiteX533" fmla="*/ 5966269 w 6941975"/>
              <a:gd name="connsiteY533" fmla="*/ 647849 h 3198602"/>
              <a:gd name="connsiteX534" fmla="*/ 1296807 w 6941975"/>
              <a:gd name="connsiteY534" fmla="*/ 626849 h 3198602"/>
              <a:gd name="connsiteX535" fmla="*/ 1219405 w 6941975"/>
              <a:gd name="connsiteY535" fmla="*/ 649885 h 3198602"/>
              <a:gd name="connsiteX536" fmla="*/ 1188444 w 6941975"/>
              <a:gd name="connsiteY536" fmla="*/ 665722 h 3198602"/>
              <a:gd name="connsiteX537" fmla="*/ 1244606 w 6941975"/>
              <a:gd name="connsiteY537" fmla="*/ 664283 h 3198602"/>
              <a:gd name="connsiteX538" fmla="*/ 1268727 w 6941975"/>
              <a:gd name="connsiteY538" fmla="*/ 680480 h 3198602"/>
              <a:gd name="connsiteX539" fmla="*/ 1314088 w 6941975"/>
              <a:gd name="connsiteY539" fmla="*/ 676520 h 3198602"/>
              <a:gd name="connsiteX540" fmla="*/ 1296807 w 6941975"/>
              <a:gd name="connsiteY540" fmla="*/ 626849 h 3198602"/>
              <a:gd name="connsiteX541" fmla="*/ 515945 w 6941975"/>
              <a:gd name="connsiteY541" fmla="*/ 611012 h 3198602"/>
              <a:gd name="connsiteX542" fmla="*/ 528185 w 6941975"/>
              <a:gd name="connsiteY542" fmla="*/ 625769 h 3198602"/>
              <a:gd name="connsiteX543" fmla="*/ 528159 w 6941975"/>
              <a:gd name="connsiteY543" fmla="*/ 624771 h 3198602"/>
              <a:gd name="connsiteX544" fmla="*/ 518737 w 6941975"/>
              <a:gd name="connsiteY544" fmla="*/ 620245 h 3198602"/>
              <a:gd name="connsiteX545" fmla="*/ 516963 w 6941975"/>
              <a:gd name="connsiteY545" fmla="*/ 611250 h 3198602"/>
              <a:gd name="connsiteX546" fmla="*/ 1128322 w 6941975"/>
              <a:gd name="connsiteY546" fmla="*/ 509509 h 3198602"/>
              <a:gd name="connsiteX547" fmla="*/ 1128322 w 6941975"/>
              <a:gd name="connsiteY547" fmla="*/ 548023 h 3198602"/>
              <a:gd name="connsiteX548" fmla="*/ 1128322 w 6941975"/>
              <a:gd name="connsiteY548" fmla="*/ 509509 h 3198602"/>
              <a:gd name="connsiteX549" fmla="*/ 442419 w 6941975"/>
              <a:gd name="connsiteY549" fmla="*/ 499258 h 3198602"/>
              <a:gd name="connsiteX550" fmla="*/ 449111 w 6941975"/>
              <a:gd name="connsiteY550" fmla="*/ 504974 h 3198602"/>
              <a:gd name="connsiteX551" fmla="*/ 430414 w 6941975"/>
              <a:gd name="connsiteY551" fmla="*/ 520496 h 3198602"/>
              <a:gd name="connsiteX552" fmla="*/ 424064 w 6941975"/>
              <a:gd name="connsiteY552" fmla="*/ 513794 h 3198602"/>
              <a:gd name="connsiteX553" fmla="*/ 442419 w 6941975"/>
              <a:gd name="connsiteY553" fmla="*/ 499258 h 3198602"/>
              <a:gd name="connsiteX554" fmla="*/ 2782767 w 6941975"/>
              <a:gd name="connsiteY554" fmla="*/ 472294 h 3198602"/>
              <a:gd name="connsiteX555" fmla="*/ 2802277 w 6941975"/>
              <a:gd name="connsiteY555" fmla="*/ 486847 h 3198602"/>
              <a:gd name="connsiteX556" fmla="*/ 2788909 w 6941975"/>
              <a:gd name="connsiteY556" fmla="*/ 509485 h 3198602"/>
              <a:gd name="connsiteX557" fmla="*/ 2784935 w 6941975"/>
              <a:gd name="connsiteY557" fmla="*/ 538591 h 3198602"/>
              <a:gd name="connsiteX558" fmla="*/ 2761812 w 6941975"/>
              <a:gd name="connsiteY558" fmla="*/ 546855 h 3198602"/>
              <a:gd name="connsiteX559" fmla="*/ 2698947 w 6941975"/>
              <a:gd name="connsiteY559" fmla="*/ 549371 h 3198602"/>
              <a:gd name="connsiteX560" fmla="*/ 2716289 w 6941975"/>
              <a:gd name="connsiteY560" fmla="*/ 525295 h 3198602"/>
              <a:gd name="connsiteX561" fmla="*/ 2709786 w 6941975"/>
              <a:gd name="connsiteY561" fmla="*/ 505532 h 3198602"/>
              <a:gd name="connsiteX562" fmla="*/ 2729657 w 6941975"/>
              <a:gd name="connsiteY562" fmla="*/ 494752 h 3198602"/>
              <a:gd name="connsiteX563" fmla="*/ 2751335 w 6941975"/>
              <a:gd name="connsiteY563" fmla="*/ 476067 h 3198602"/>
              <a:gd name="connsiteX564" fmla="*/ 2782767 w 6941975"/>
              <a:gd name="connsiteY564" fmla="*/ 472294 h 3198602"/>
              <a:gd name="connsiteX565" fmla="*/ 5146135 w 6941975"/>
              <a:gd name="connsiteY565" fmla="*/ 470863 h 3198602"/>
              <a:gd name="connsiteX566" fmla="*/ 5140735 w 6941975"/>
              <a:gd name="connsiteY566" fmla="*/ 498943 h 3198602"/>
              <a:gd name="connsiteX567" fmla="*/ 5125973 w 6941975"/>
              <a:gd name="connsiteY567" fmla="*/ 534941 h 3198602"/>
              <a:gd name="connsiteX568" fmla="*/ 5111211 w 6941975"/>
              <a:gd name="connsiteY568" fmla="*/ 553661 h 3198602"/>
              <a:gd name="connsiteX569" fmla="*/ 5130293 w 6941975"/>
              <a:gd name="connsiteY569" fmla="*/ 543221 h 3198602"/>
              <a:gd name="connsiteX570" fmla="*/ 5159457 w 6941975"/>
              <a:gd name="connsiteY570" fmla="*/ 516222 h 3198602"/>
              <a:gd name="connsiteX571" fmla="*/ 5146135 w 6941975"/>
              <a:gd name="connsiteY571" fmla="*/ 470863 h 3198602"/>
              <a:gd name="connsiteX572" fmla="*/ 484305 w 6941975"/>
              <a:gd name="connsiteY572" fmla="*/ 426600 h 3198602"/>
              <a:gd name="connsiteX573" fmla="*/ 483589 w 6941975"/>
              <a:gd name="connsiteY573" fmla="*/ 426634 h 3198602"/>
              <a:gd name="connsiteX574" fmla="*/ 481384 w 6941975"/>
              <a:gd name="connsiteY574" fmla="*/ 430683 h 3198602"/>
              <a:gd name="connsiteX575" fmla="*/ 490744 w 6941975"/>
              <a:gd name="connsiteY575" fmla="*/ 431763 h 3198602"/>
              <a:gd name="connsiteX576" fmla="*/ 490664 w 6941975"/>
              <a:gd name="connsiteY576" fmla="*/ 431461 h 3198602"/>
              <a:gd name="connsiteX577" fmla="*/ 481977 w 6941975"/>
              <a:gd name="connsiteY577" fmla="*/ 430538 h 3198602"/>
              <a:gd name="connsiteX578" fmla="*/ 2858300 w 6941975"/>
              <a:gd name="connsiteY578" fmla="*/ 386634 h 3198602"/>
              <a:gd name="connsiteX579" fmla="*/ 2864782 w 6941975"/>
              <a:gd name="connsiteY579" fmla="*/ 388080 h 3198602"/>
              <a:gd name="connsiteX580" fmla="*/ 2856859 w 6941975"/>
              <a:gd name="connsiteY580" fmla="*/ 405422 h 3198602"/>
              <a:gd name="connsiteX581" fmla="*/ 2882428 w 6941975"/>
              <a:gd name="connsiteY581" fmla="*/ 421319 h 3198602"/>
              <a:gd name="connsiteX582" fmla="*/ 2868744 w 6941975"/>
              <a:gd name="connsiteY582" fmla="*/ 445525 h 3198602"/>
              <a:gd name="connsiteX583" fmla="*/ 2893232 w 6941975"/>
              <a:gd name="connsiteY583" fmla="*/ 479125 h 3198602"/>
              <a:gd name="connsiteX584" fmla="*/ 2914480 w 6941975"/>
              <a:gd name="connsiteY584" fmla="*/ 500803 h 3198602"/>
              <a:gd name="connsiteX585" fmla="*/ 2923843 w 6941975"/>
              <a:gd name="connsiteY585" fmla="*/ 519229 h 3198602"/>
              <a:gd name="connsiteX586" fmla="*/ 2947972 w 6941975"/>
              <a:gd name="connsiteY586" fmla="*/ 536933 h 3198602"/>
              <a:gd name="connsiteX587" fmla="*/ 2934287 w 6941975"/>
              <a:gd name="connsiteY587" fmla="*/ 569088 h 3198602"/>
              <a:gd name="connsiteX588" fmla="*/ 2855779 w 6941975"/>
              <a:gd name="connsiteY588" fmla="*/ 579927 h 3198602"/>
              <a:gd name="connsiteX589" fmla="*/ 2812564 w 6941975"/>
              <a:gd name="connsiteY589" fmla="*/ 583901 h 3198602"/>
              <a:gd name="connsiteX590" fmla="*/ 2826249 w 6941975"/>
              <a:gd name="connsiteY590" fmla="*/ 564752 h 3198602"/>
              <a:gd name="connsiteX591" fmla="*/ 2812564 w 6941975"/>
              <a:gd name="connsiteY591" fmla="*/ 551746 h 3198602"/>
              <a:gd name="connsiteX592" fmla="*/ 2827329 w 6941975"/>
              <a:gd name="connsiteY592" fmla="*/ 523204 h 3198602"/>
              <a:gd name="connsiteX593" fmla="*/ 2851457 w 6941975"/>
              <a:gd name="connsiteY593" fmla="*/ 507307 h 3198602"/>
              <a:gd name="connsiteX594" fmla="*/ 2839573 w 6941975"/>
              <a:gd name="connsiteY594" fmla="*/ 485990 h 3198602"/>
              <a:gd name="connsiteX595" fmla="*/ 2823368 w 6941975"/>
              <a:gd name="connsiteY595" fmla="*/ 481655 h 3198602"/>
              <a:gd name="connsiteX596" fmla="*/ 2798159 w 6941975"/>
              <a:gd name="connsiteY596" fmla="*/ 456364 h 3198602"/>
              <a:gd name="connsiteX597" fmla="*/ 2798159 w 6941975"/>
              <a:gd name="connsiteY597" fmla="*/ 421319 h 3198602"/>
              <a:gd name="connsiteX598" fmla="*/ 2827329 w 6941975"/>
              <a:gd name="connsiteY598" fmla="*/ 396028 h 3198602"/>
              <a:gd name="connsiteX599" fmla="*/ 2858300 w 6941975"/>
              <a:gd name="connsiteY599" fmla="*/ 386634 h 3198602"/>
              <a:gd name="connsiteX600" fmla="*/ 994759 w 6941975"/>
              <a:gd name="connsiteY600" fmla="*/ 310104 h 3198602"/>
              <a:gd name="connsiteX601" fmla="*/ 970638 w 6941975"/>
              <a:gd name="connsiteY601" fmla="*/ 323781 h 3198602"/>
              <a:gd name="connsiteX602" fmla="*/ 942557 w 6941975"/>
              <a:gd name="connsiteY602" fmla="*/ 341058 h 3198602"/>
              <a:gd name="connsiteX603" fmla="*/ 994759 w 6941975"/>
              <a:gd name="connsiteY603" fmla="*/ 331700 h 3198602"/>
              <a:gd name="connsiteX604" fmla="*/ 1014919 w 6941975"/>
              <a:gd name="connsiteY604" fmla="*/ 321982 h 3198602"/>
              <a:gd name="connsiteX605" fmla="*/ 994759 w 6941975"/>
              <a:gd name="connsiteY605" fmla="*/ 310104 h 3198602"/>
              <a:gd name="connsiteX606" fmla="*/ 1606337 w 6941975"/>
              <a:gd name="connsiteY606" fmla="*/ 296596 h 3198602"/>
              <a:gd name="connsiteX607" fmla="*/ 1615562 w 6941975"/>
              <a:gd name="connsiteY607" fmla="*/ 303768 h 3198602"/>
              <a:gd name="connsiteX608" fmla="*/ 1586465 w 6941975"/>
              <a:gd name="connsiteY608" fmla="*/ 308918 h 3198602"/>
              <a:gd name="connsiteX609" fmla="*/ 1591788 w 6941975"/>
              <a:gd name="connsiteY609" fmla="*/ 298251 h 3198602"/>
              <a:gd name="connsiteX610" fmla="*/ 1606337 w 6941975"/>
              <a:gd name="connsiteY610" fmla="*/ 296596 h 3198602"/>
              <a:gd name="connsiteX611" fmla="*/ 3369258 w 6941975"/>
              <a:gd name="connsiteY611" fmla="*/ 236288 h 3198602"/>
              <a:gd name="connsiteX612" fmla="*/ 3341580 w 6941975"/>
              <a:gd name="connsiteY612" fmla="*/ 246232 h 3198602"/>
              <a:gd name="connsiteX613" fmla="*/ 3331858 w 6941975"/>
              <a:gd name="connsiteY613" fmla="*/ 267471 h 3198602"/>
              <a:gd name="connsiteX614" fmla="*/ 3269210 w 6941975"/>
              <a:gd name="connsiteY614" fmla="*/ 310310 h 3198602"/>
              <a:gd name="connsiteX615" fmla="*/ 3263809 w 6941975"/>
              <a:gd name="connsiteY615" fmla="*/ 337309 h 3198602"/>
              <a:gd name="connsiteX616" fmla="*/ 3295854 w 6941975"/>
              <a:gd name="connsiteY616" fmla="*/ 366468 h 3198602"/>
              <a:gd name="connsiteX617" fmla="*/ 3257329 w 6941975"/>
              <a:gd name="connsiteY617" fmla="*/ 405346 h 3198602"/>
              <a:gd name="connsiteX618" fmla="*/ 3259849 w 6941975"/>
              <a:gd name="connsiteY618" fmla="*/ 433425 h 3198602"/>
              <a:gd name="connsiteX619" fmla="*/ 3226365 w 6941975"/>
              <a:gd name="connsiteY619" fmla="*/ 451064 h 3198602"/>
              <a:gd name="connsiteX620" fmla="*/ 3199721 w 6941975"/>
              <a:gd name="connsiteY620" fmla="*/ 469424 h 3198602"/>
              <a:gd name="connsiteX621" fmla="*/ 3179558 w 6941975"/>
              <a:gd name="connsiteY621" fmla="*/ 465464 h 3198602"/>
              <a:gd name="connsiteX622" fmla="*/ 3160836 w 6941975"/>
              <a:gd name="connsiteY622" fmla="*/ 480223 h 3198602"/>
              <a:gd name="connsiteX623" fmla="*/ 3131312 w 6941975"/>
              <a:gd name="connsiteY623" fmla="*/ 484183 h 3198602"/>
              <a:gd name="connsiteX624" fmla="*/ 3158316 w 6941975"/>
              <a:gd name="connsiteY624" fmla="*/ 496063 h 3198602"/>
              <a:gd name="connsiteX625" fmla="*/ 3180999 w 6941975"/>
              <a:gd name="connsiteY625" fmla="*/ 489583 h 3198602"/>
              <a:gd name="connsiteX626" fmla="*/ 3217003 w 6941975"/>
              <a:gd name="connsiteY626" fmla="*/ 501823 h 3198602"/>
              <a:gd name="connsiteX627" fmla="*/ 3251343 w 6941975"/>
              <a:gd name="connsiteY627" fmla="*/ 491608 h 3198602"/>
              <a:gd name="connsiteX628" fmla="*/ 3266849 w 6941975"/>
              <a:gd name="connsiteY628" fmla="*/ 485582 h 3198602"/>
              <a:gd name="connsiteX629" fmla="*/ 3268698 w 6941975"/>
              <a:gd name="connsiteY629" fmla="*/ 484864 h 3198602"/>
              <a:gd name="connsiteX630" fmla="*/ 3286492 w 6941975"/>
              <a:gd name="connsiteY630" fmla="*/ 482743 h 3198602"/>
              <a:gd name="connsiteX631" fmla="*/ 3312056 w 6941975"/>
              <a:gd name="connsiteY631" fmla="*/ 491023 h 3198602"/>
              <a:gd name="connsiteX632" fmla="*/ 3345540 w 6941975"/>
              <a:gd name="connsiteY632" fmla="*/ 469424 h 3198602"/>
              <a:gd name="connsiteX633" fmla="*/ 3366783 w 6941975"/>
              <a:gd name="connsiteY633" fmla="*/ 415786 h 3198602"/>
              <a:gd name="connsiteX634" fmla="*/ 3405668 w 6941975"/>
              <a:gd name="connsiteY634" fmla="*/ 415786 h 3198602"/>
              <a:gd name="connsiteX635" fmla="*/ 3385505 w 6941975"/>
              <a:gd name="connsiteY635" fmla="*/ 395986 h 3198602"/>
              <a:gd name="connsiteX636" fmla="*/ 3361382 w 6941975"/>
              <a:gd name="connsiteY636" fmla="*/ 398506 h 3198602"/>
              <a:gd name="connsiteX637" fmla="*/ 3382625 w 6941975"/>
              <a:gd name="connsiteY637" fmla="*/ 386627 h 3198602"/>
              <a:gd name="connsiteX638" fmla="*/ 3398827 w 6941975"/>
              <a:gd name="connsiteY638" fmla="*/ 375827 h 3198602"/>
              <a:gd name="connsiteX639" fmla="*/ 3486679 w 6941975"/>
              <a:gd name="connsiteY639" fmla="*/ 359628 h 3198602"/>
              <a:gd name="connsiteX640" fmla="*/ 3378664 w 6941975"/>
              <a:gd name="connsiteY640" fmla="*/ 366468 h 3198602"/>
              <a:gd name="connsiteX641" fmla="*/ 3342660 w 6941975"/>
              <a:gd name="connsiteY641" fmla="*/ 342348 h 3198602"/>
              <a:gd name="connsiteX642" fmla="*/ 3341580 w 6941975"/>
              <a:gd name="connsiteY642" fmla="*/ 325069 h 3198602"/>
              <a:gd name="connsiteX643" fmla="*/ 3336179 w 6941975"/>
              <a:gd name="connsiteY643" fmla="*/ 302390 h 3198602"/>
              <a:gd name="connsiteX644" fmla="*/ 3397747 w 6941975"/>
              <a:gd name="connsiteY644" fmla="*/ 243352 h 3198602"/>
              <a:gd name="connsiteX645" fmla="*/ 3369258 w 6941975"/>
              <a:gd name="connsiteY645" fmla="*/ 236288 h 3198602"/>
              <a:gd name="connsiteX646" fmla="*/ 1905225 w 6941975"/>
              <a:gd name="connsiteY646" fmla="*/ 214001 h 3198602"/>
              <a:gd name="connsiteX647" fmla="*/ 1895865 w 6941975"/>
              <a:gd name="connsiteY647" fmla="*/ 221919 h 3198602"/>
              <a:gd name="connsiteX648" fmla="*/ 1905225 w 6941975"/>
              <a:gd name="connsiteY648" fmla="*/ 214001 h 3198602"/>
              <a:gd name="connsiteX649" fmla="*/ 981933 w 6941975"/>
              <a:gd name="connsiteY649" fmla="*/ 213596 h 3198602"/>
              <a:gd name="connsiteX650" fmla="*/ 940037 w 6941975"/>
              <a:gd name="connsiteY650" fmla="*/ 220839 h 3198602"/>
              <a:gd name="connsiteX651" fmla="*/ 926357 w 6941975"/>
              <a:gd name="connsiteY651" fmla="*/ 247115 h 3198602"/>
              <a:gd name="connsiteX652" fmla="*/ 987919 w 6941975"/>
              <a:gd name="connsiteY652" fmla="*/ 235237 h 3198602"/>
              <a:gd name="connsiteX653" fmla="*/ 1010599 w 6941975"/>
              <a:gd name="connsiteY653" fmla="*/ 229838 h 3198602"/>
              <a:gd name="connsiteX654" fmla="*/ 981933 w 6941975"/>
              <a:gd name="connsiteY654" fmla="*/ 213596 h 3198602"/>
              <a:gd name="connsiteX655" fmla="*/ 1827986 w 6941975"/>
              <a:gd name="connsiteY655" fmla="*/ 178875 h 3198602"/>
              <a:gd name="connsiteX656" fmla="*/ 1838471 w 6941975"/>
              <a:gd name="connsiteY656" fmla="*/ 185014 h 3198602"/>
              <a:gd name="connsiteX657" fmla="*/ 1799757 w 6941975"/>
              <a:gd name="connsiteY657" fmla="*/ 197158 h 3198602"/>
              <a:gd name="connsiteX658" fmla="*/ 1827986 w 6941975"/>
              <a:gd name="connsiteY658" fmla="*/ 178875 h 3198602"/>
              <a:gd name="connsiteX659" fmla="*/ 1159283 w 6941975"/>
              <a:gd name="connsiteY659" fmla="*/ 163519 h 3198602"/>
              <a:gd name="connsiteX660" fmla="*/ 1145603 w 6941975"/>
              <a:gd name="connsiteY660" fmla="*/ 184486 h 3198602"/>
              <a:gd name="connsiteX661" fmla="*/ 1234166 w 6941975"/>
              <a:gd name="connsiteY661" fmla="*/ 193844 h 3198602"/>
              <a:gd name="connsiteX662" fmla="*/ 1242086 w 6941975"/>
              <a:gd name="connsiteY662" fmla="*/ 180526 h 3198602"/>
              <a:gd name="connsiteX663" fmla="*/ 1180524 w 6941975"/>
              <a:gd name="connsiteY663" fmla="*/ 176567 h 3198602"/>
              <a:gd name="connsiteX664" fmla="*/ 1159283 w 6941975"/>
              <a:gd name="connsiteY664" fmla="*/ 163519 h 3198602"/>
              <a:gd name="connsiteX665" fmla="*/ 3814639 w 6941975"/>
              <a:gd name="connsiteY665" fmla="*/ 155707 h 3198602"/>
              <a:gd name="connsiteX666" fmla="*/ 3823752 w 6941975"/>
              <a:gd name="connsiteY666" fmla="*/ 167177 h 3198602"/>
              <a:gd name="connsiteX667" fmla="*/ 3804702 w 6941975"/>
              <a:gd name="connsiteY667" fmla="*/ 166071 h 3198602"/>
              <a:gd name="connsiteX668" fmla="*/ 3814639 w 6941975"/>
              <a:gd name="connsiteY668" fmla="*/ 155707 h 3198602"/>
              <a:gd name="connsiteX669" fmla="*/ 4215774 w 6941975"/>
              <a:gd name="connsiteY669" fmla="*/ 124557 h 3198602"/>
              <a:gd name="connsiteX670" fmla="*/ 4213974 w 6941975"/>
              <a:gd name="connsiteY670" fmla="*/ 128517 h 3198602"/>
              <a:gd name="connsiteX671" fmla="*/ 4254299 w 6941975"/>
              <a:gd name="connsiteY671" fmla="*/ 188634 h 3198602"/>
              <a:gd name="connsiteX672" fmla="*/ 4244938 w 6941975"/>
              <a:gd name="connsiteY672" fmla="*/ 216713 h 3198602"/>
              <a:gd name="connsiteX673" fmla="*/ 4270501 w 6941975"/>
              <a:gd name="connsiteY673" fmla="*/ 168475 h 3198602"/>
              <a:gd name="connsiteX674" fmla="*/ 4242417 w 6941975"/>
              <a:gd name="connsiteY674" fmla="*/ 151196 h 3198602"/>
              <a:gd name="connsiteX675" fmla="*/ 4215774 w 6941975"/>
              <a:gd name="connsiteY675" fmla="*/ 124557 h 3198602"/>
              <a:gd name="connsiteX676" fmla="*/ 1734220 w 6941975"/>
              <a:gd name="connsiteY676" fmla="*/ 90902 h 3198602"/>
              <a:gd name="connsiteX677" fmla="*/ 1734220 w 6941975"/>
              <a:gd name="connsiteY677" fmla="*/ 90954 h 3198602"/>
              <a:gd name="connsiteX678" fmla="*/ 1741340 w 6941975"/>
              <a:gd name="connsiteY678" fmla="*/ 90954 h 3198602"/>
              <a:gd name="connsiteX679" fmla="*/ 1741278 w 6941975"/>
              <a:gd name="connsiteY679" fmla="*/ 91076 h 3198602"/>
              <a:gd name="connsiteX680" fmla="*/ 1739073 w 6941975"/>
              <a:gd name="connsiteY680" fmla="*/ 95459 h 3198602"/>
              <a:gd name="connsiteX681" fmla="*/ 1739665 w 6941975"/>
              <a:gd name="connsiteY681" fmla="*/ 95356 h 3198602"/>
              <a:gd name="connsiteX682" fmla="*/ 1742140 w 6941975"/>
              <a:gd name="connsiteY682" fmla="*/ 90902 h 3198602"/>
              <a:gd name="connsiteX683" fmla="*/ 1734220 w 6941975"/>
              <a:gd name="connsiteY683" fmla="*/ 90902 h 3198602"/>
              <a:gd name="connsiteX684" fmla="*/ 1157843 w 6941975"/>
              <a:gd name="connsiteY684" fmla="*/ 53828 h 3198602"/>
              <a:gd name="connsiteX685" fmla="*/ 1219405 w 6941975"/>
              <a:gd name="connsiteY685" fmla="*/ 60307 h 3198602"/>
              <a:gd name="connsiteX686" fmla="*/ 1252886 w 6941975"/>
              <a:gd name="connsiteY686" fmla="*/ 61387 h 3198602"/>
              <a:gd name="connsiteX687" fmla="*/ 1283487 w 6941975"/>
              <a:gd name="connsiteY687" fmla="*/ 81544 h 3198602"/>
              <a:gd name="connsiteX688" fmla="*/ 1302207 w 6941975"/>
              <a:gd name="connsiteY688" fmla="*/ 84423 h 3198602"/>
              <a:gd name="connsiteX689" fmla="*/ 1337129 w 6941975"/>
              <a:gd name="connsiteY689" fmla="*/ 84423 h 3198602"/>
              <a:gd name="connsiteX690" fmla="*/ 1356929 w 6941975"/>
              <a:gd name="connsiteY690" fmla="*/ 97741 h 3198602"/>
              <a:gd name="connsiteX691" fmla="*/ 1386450 w 6941975"/>
              <a:gd name="connsiteY691" fmla="*/ 77584 h 3198602"/>
              <a:gd name="connsiteX692" fmla="*/ 1405170 w 6941975"/>
              <a:gd name="connsiteY692" fmla="*/ 77584 h 3198602"/>
              <a:gd name="connsiteX693" fmla="*/ 1437211 w 6941975"/>
              <a:gd name="connsiteY693" fmla="*/ 75065 h 3198602"/>
              <a:gd name="connsiteX694" fmla="*/ 1412011 w 6941975"/>
              <a:gd name="connsiteY694" fmla="*/ 93781 h 3198602"/>
              <a:gd name="connsiteX695" fmla="*/ 1394370 w 6941975"/>
              <a:gd name="connsiteY695" fmla="*/ 122936 h 3198602"/>
              <a:gd name="connsiteX696" fmla="*/ 1415971 w 6941975"/>
              <a:gd name="connsiteY696" fmla="*/ 147052 h 3198602"/>
              <a:gd name="connsiteX697" fmla="*/ 1392930 w 6941975"/>
              <a:gd name="connsiteY697" fmla="*/ 156411 h 3198602"/>
              <a:gd name="connsiteX698" fmla="*/ 1383823 w 6941975"/>
              <a:gd name="connsiteY698" fmla="*/ 163516 h 3198602"/>
              <a:gd name="connsiteX699" fmla="*/ 1383300 w 6941975"/>
              <a:gd name="connsiteY699" fmla="*/ 163924 h 3198602"/>
              <a:gd name="connsiteX700" fmla="*/ 1373129 w 6941975"/>
              <a:gd name="connsiteY700" fmla="*/ 170088 h 3198602"/>
              <a:gd name="connsiteX701" fmla="*/ 1355330 w 6941975"/>
              <a:gd name="connsiteY701" fmla="*/ 169290 h 3198602"/>
              <a:gd name="connsiteX702" fmla="*/ 1339018 w 6941975"/>
              <a:gd name="connsiteY702" fmla="*/ 168558 h 3198602"/>
              <a:gd name="connsiteX703" fmla="*/ 1307608 w 6941975"/>
              <a:gd name="connsiteY703" fmla="*/ 164329 h 3198602"/>
              <a:gd name="connsiteX704" fmla="*/ 1313098 w 6941975"/>
              <a:gd name="connsiteY704" fmla="*/ 175532 h 3198602"/>
              <a:gd name="connsiteX705" fmla="*/ 1316031 w 6941975"/>
              <a:gd name="connsiteY705" fmla="*/ 177254 h 3198602"/>
              <a:gd name="connsiteX706" fmla="*/ 1323448 w 6941975"/>
              <a:gd name="connsiteY706" fmla="*/ 181606 h 3198602"/>
              <a:gd name="connsiteX707" fmla="*/ 1385010 w 6941975"/>
              <a:gd name="connsiteY707" fmla="*/ 189885 h 3198602"/>
              <a:gd name="connsiteX708" fmla="*/ 1426411 w 6941975"/>
              <a:gd name="connsiteY708" fmla="*/ 185565 h 3198602"/>
              <a:gd name="connsiteX709" fmla="*/ 1439731 w 6941975"/>
              <a:gd name="connsiteY709" fmla="*/ 163249 h 3198602"/>
              <a:gd name="connsiteX710" fmla="*/ 1476092 w 6941975"/>
              <a:gd name="connsiteY710" fmla="*/ 149932 h 3198602"/>
              <a:gd name="connsiteX711" fmla="*/ 1490853 w 6941975"/>
              <a:gd name="connsiteY711" fmla="*/ 163249 h 3198602"/>
              <a:gd name="connsiteX712" fmla="*/ 1473572 w 6941975"/>
              <a:gd name="connsiteY712" fmla="*/ 184486 h 3198602"/>
              <a:gd name="connsiteX713" fmla="*/ 1516054 w 6941975"/>
              <a:gd name="connsiteY713" fmla="*/ 166129 h 3198602"/>
              <a:gd name="connsiteX714" fmla="*/ 1506694 w 6941975"/>
              <a:gd name="connsiteY714" fmla="*/ 144533 h 3198602"/>
              <a:gd name="connsiteX715" fmla="*/ 1511562 w 6941975"/>
              <a:gd name="connsiteY715" fmla="*/ 137629 h 3198602"/>
              <a:gd name="connsiteX716" fmla="*/ 1516593 w 6941975"/>
              <a:gd name="connsiteY716" fmla="*/ 130495 h 3198602"/>
              <a:gd name="connsiteX717" fmla="*/ 1524334 w 6941975"/>
              <a:gd name="connsiteY717" fmla="*/ 116457 h 3198602"/>
              <a:gd name="connsiteX718" fmla="*/ 1495893 w 6941975"/>
              <a:gd name="connsiteY718" fmla="*/ 116457 h 3198602"/>
              <a:gd name="connsiteX719" fmla="*/ 1465292 w 6941975"/>
              <a:gd name="connsiteY719" fmla="*/ 88382 h 3198602"/>
              <a:gd name="connsiteX720" fmla="*/ 1491933 w 6941975"/>
              <a:gd name="connsiteY720" fmla="*/ 86943 h 3198602"/>
              <a:gd name="connsiteX721" fmla="*/ 1545575 w 6941975"/>
              <a:gd name="connsiteY721" fmla="*/ 65346 h 3198602"/>
              <a:gd name="connsiteX722" fmla="*/ 1570775 w 6941975"/>
              <a:gd name="connsiteY722" fmla="*/ 69306 h 3198602"/>
              <a:gd name="connsiteX723" fmla="*/ 1556375 w 6941975"/>
              <a:gd name="connsiteY723" fmla="*/ 104580 h 3198602"/>
              <a:gd name="connsiteX724" fmla="*/ 1594896 w 6941975"/>
              <a:gd name="connsiteY724" fmla="*/ 75065 h 3198602"/>
              <a:gd name="connsiteX725" fmla="*/ 1620456 w 6941975"/>
              <a:gd name="connsiteY725" fmla="*/ 64267 h 3198602"/>
              <a:gd name="connsiteX726" fmla="*/ 1644577 w 6941975"/>
              <a:gd name="connsiteY726" fmla="*/ 53828 h 3198602"/>
              <a:gd name="connsiteX727" fmla="*/ 1660418 w 6941975"/>
              <a:gd name="connsiteY727" fmla="*/ 62827 h 3198602"/>
              <a:gd name="connsiteX728" fmla="*/ 1677698 w 6941975"/>
              <a:gd name="connsiteY728" fmla="*/ 69306 h 3198602"/>
              <a:gd name="connsiteX729" fmla="*/ 1589855 w 6941975"/>
              <a:gd name="connsiteY729" fmla="*/ 108539 h 3198602"/>
              <a:gd name="connsiteX730" fmla="*/ 1588742 w 6941975"/>
              <a:gd name="connsiteY730" fmla="*/ 121988 h 3198602"/>
              <a:gd name="connsiteX731" fmla="*/ 1587696 w 6941975"/>
              <a:gd name="connsiteY731" fmla="*/ 134634 h 3198602"/>
              <a:gd name="connsiteX732" fmla="*/ 1590936 w 6941975"/>
              <a:gd name="connsiteY732" fmla="*/ 156411 h 3198602"/>
              <a:gd name="connsiteX733" fmla="*/ 1619017 w 6941975"/>
              <a:gd name="connsiteY733" fmla="*/ 168288 h 3198602"/>
              <a:gd name="connsiteX734" fmla="*/ 1608216 w 6941975"/>
              <a:gd name="connsiteY734" fmla="*/ 195284 h 3198602"/>
              <a:gd name="connsiteX735" fmla="*/ 1652497 w 6941975"/>
              <a:gd name="connsiteY735" fmla="*/ 180526 h 3198602"/>
              <a:gd name="connsiteX736" fmla="*/ 1685978 w 6941975"/>
              <a:gd name="connsiteY736" fmla="*/ 148492 h 3198602"/>
              <a:gd name="connsiteX737" fmla="*/ 1648538 w 6941975"/>
              <a:gd name="connsiteY737" fmla="*/ 130855 h 3198602"/>
              <a:gd name="connsiteX738" fmla="*/ 1652002 w 6941975"/>
              <a:gd name="connsiteY738" fmla="*/ 115063 h 3198602"/>
              <a:gd name="connsiteX739" fmla="*/ 1655785 w 6941975"/>
              <a:gd name="connsiteY739" fmla="*/ 108402 h 3198602"/>
              <a:gd name="connsiteX740" fmla="*/ 1658978 w 6941975"/>
              <a:gd name="connsiteY740" fmla="*/ 102780 h 3198602"/>
              <a:gd name="connsiteX741" fmla="*/ 1756900 w 6941975"/>
              <a:gd name="connsiteY741" fmla="*/ 68226 h 3198602"/>
              <a:gd name="connsiteX742" fmla="*/ 1776701 w 6941975"/>
              <a:gd name="connsiteY742" fmla="*/ 73625 h 3198602"/>
              <a:gd name="connsiteX743" fmla="*/ 1844743 w 6941975"/>
              <a:gd name="connsiteY743" fmla="*/ 73625 h 3198602"/>
              <a:gd name="connsiteX744" fmla="*/ 1897304 w 6941975"/>
              <a:gd name="connsiteY744" fmla="*/ 72185 h 3198602"/>
              <a:gd name="connsiteX745" fmla="*/ 1931865 w 6941975"/>
              <a:gd name="connsiteY745" fmla="*/ 109619 h 3198602"/>
              <a:gd name="connsiteX746" fmla="*/ 1954546 w 6941975"/>
              <a:gd name="connsiteY746" fmla="*/ 112498 h 3198602"/>
              <a:gd name="connsiteX747" fmla="*/ 1974707 w 6941975"/>
              <a:gd name="connsiteY747" fmla="*/ 124376 h 3198602"/>
              <a:gd name="connsiteX748" fmla="*/ 1994867 w 6941975"/>
              <a:gd name="connsiteY748" fmla="*/ 135174 h 3198602"/>
              <a:gd name="connsiteX749" fmla="*/ 1988027 w 6941975"/>
              <a:gd name="connsiteY749" fmla="*/ 153891 h 3198602"/>
              <a:gd name="connsiteX750" fmla="*/ 1991987 w 6941975"/>
              <a:gd name="connsiteY750" fmla="*/ 172608 h 3198602"/>
              <a:gd name="connsiteX751" fmla="*/ 2026908 w 6941975"/>
              <a:gd name="connsiteY751" fmla="*/ 189885 h 3198602"/>
              <a:gd name="connsiteX752" fmla="*/ 2057509 w 6941975"/>
              <a:gd name="connsiteY752" fmla="*/ 216520 h 3198602"/>
              <a:gd name="connsiteX753" fmla="*/ 2030869 w 6941975"/>
              <a:gd name="connsiteY753" fmla="*/ 238116 h 3198602"/>
              <a:gd name="connsiteX754" fmla="*/ 1996307 w 6941975"/>
              <a:gd name="connsiteY754" fmla="*/ 249994 h 3198602"/>
              <a:gd name="connsiteX755" fmla="*/ 1961386 w 6941975"/>
              <a:gd name="connsiteY755" fmla="*/ 223359 h 3198602"/>
              <a:gd name="connsiteX756" fmla="*/ 1946626 w 6941975"/>
              <a:gd name="connsiteY756" fmla="*/ 238116 h 3198602"/>
              <a:gd name="connsiteX757" fmla="*/ 1966787 w 6941975"/>
              <a:gd name="connsiteY757" fmla="*/ 271591 h 3198602"/>
              <a:gd name="connsiteX758" fmla="*/ 1941226 w 6941975"/>
              <a:gd name="connsiteY758" fmla="*/ 302185 h 3198602"/>
              <a:gd name="connsiteX759" fmla="*/ 1906305 w 6941975"/>
              <a:gd name="connsiteY759" fmla="*/ 290307 h 3198602"/>
              <a:gd name="connsiteX760" fmla="*/ 1913145 w 6941975"/>
              <a:gd name="connsiteY760" fmla="*/ 316943 h 3198602"/>
              <a:gd name="connsiteX761" fmla="*/ 1855543 w 6941975"/>
              <a:gd name="connsiteY761" fmla="*/ 304705 h 3198602"/>
              <a:gd name="connsiteX762" fmla="*/ 1835742 w 6941975"/>
              <a:gd name="connsiteY762" fmla="*/ 300745 h 3198602"/>
              <a:gd name="connsiteX763" fmla="*/ 1819542 w 6941975"/>
              <a:gd name="connsiteY763" fmla="*/ 276630 h 3198602"/>
              <a:gd name="connsiteX764" fmla="*/ 1786062 w 6941975"/>
              <a:gd name="connsiteY764" fmla="*/ 257913 h 3198602"/>
              <a:gd name="connsiteX765" fmla="*/ 1732780 w 6941975"/>
              <a:gd name="connsiteY765" fmla="*/ 259353 h 3198602"/>
              <a:gd name="connsiteX766" fmla="*/ 1813062 w 6941975"/>
              <a:gd name="connsiteY766" fmla="*/ 240636 h 3198602"/>
              <a:gd name="connsiteX767" fmla="*/ 1835742 w 6941975"/>
              <a:gd name="connsiteY767" fmla="*/ 220839 h 3198602"/>
              <a:gd name="connsiteX768" fmla="*/ 1878224 w 6941975"/>
              <a:gd name="connsiteY768" fmla="*/ 189885 h 3198602"/>
              <a:gd name="connsiteX769" fmla="*/ 1855543 w 6941975"/>
              <a:gd name="connsiteY769" fmla="*/ 175127 h 3198602"/>
              <a:gd name="connsiteX770" fmla="*/ 1822422 w 6941975"/>
              <a:gd name="connsiteY770" fmla="*/ 143093 h 3198602"/>
              <a:gd name="connsiteX771" fmla="*/ 1800822 w 6941975"/>
              <a:gd name="connsiteY771" fmla="*/ 149932 h 3198602"/>
              <a:gd name="connsiteX772" fmla="*/ 1748620 w 6941975"/>
              <a:gd name="connsiteY772" fmla="*/ 149932 h 3198602"/>
              <a:gd name="connsiteX773" fmla="*/ 1740700 w 6941975"/>
              <a:gd name="connsiteY773" fmla="*/ 168288 h 3198602"/>
              <a:gd name="connsiteX774" fmla="*/ 1720539 w 6941975"/>
              <a:gd name="connsiteY774" fmla="*/ 183406 h 3198602"/>
              <a:gd name="connsiteX775" fmla="*/ 1710099 w 6941975"/>
              <a:gd name="connsiteY775" fmla="*/ 206082 h 3198602"/>
              <a:gd name="connsiteX776" fmla="*/ 1661858 w 6941975"/>
              <a:gd name="connsiteY776" fmla="*/ 221919 h 3198602"/>
              <a:gd name="connsiteX777" fmla="*/ 1641697 w 6941975"/>
              <a:gd name="connsiteY777" fmla="*/ 231637 h 3198602"/>
              <a:gd name="connsiteX778" fmla="*/ 1613616 w 6941975"/>
              <a:gd name="connsiteY778" fmla="*/ 221919 h 3198602"/>
              <a:gd name="connsiteX779" fmla="*/ 1639177 w 6941975"/>
              <a:gd name="connsiteY779" fmla="*/ 248914 h 3198602"/>
              <a:gd name="connsiteX780" fmla="*/ 1665818 w 6941975"/>
              <a:gd name="connsiteY780" fmla="*/ 275550 h 3198602"/>
              <a:gd name="connsiteX781" fmla="*/ 1620456 w 6941975"/>
              <a:gd name="connsiteY781" fmla="*/ 274110 h 3198602"/>
              <a:gd name="connsiteX782" fmla="*/ 1557455 w 6941975"/>
              <a:gd name="connsiteY782" fmla="*/ 280589 h 3198602"/>
              <a:gd name="connsiteX783" fmla="*/ 1583015 w 6941975"/>
              <a:gd name="connsiteY783" fmla="*/ 247115 h 3198602"/>
              <a:gd name="connsiteX784" fmla="*/ 1525414 w 6941975"/>
              <a:gd name="connsiteY784" fmla="*/ 271591 h 3198602"/>
              <a:gd name="connsiteX785" fmla="*/ 1498773 w 6941975"/>
              <a:gd name="connsiteY785" fmla="*/ 275550 h 3198602"/>
              <a:gd name="connsiteX786" fmla="*/ 1454492 w 6941975"/>
              <a:gd name="connsiteY786" fmla="*/ 298226 h 3198602"/>
              <a:gd name="connsiteX787" fmla="*/ 1433251 w 6941975"/>
              <a:gd name="connsiteY787" fmla="*/ 302185 h 3198602"/>
              <a:gd name="connsiteX788" fmla="*/ 1381050 w 6941975"/>
              <a:gd name="connsiteY788" fmla="*/ 326301 h 3198602"/>
              <a:gd name="connsiteX789" fmla="*/ 1334248 w 6941975"/>
              <a:gd name="connsiteY789" fmla="*/ 354376 h 3198602"/>
              <a:gd name="connsiteX790" fmla="*/ 1314088 w 6941975"/>
              <a:gd name="connsiteY790" fmla="*/ 382451 h 3198602"/>
              <a:gd name="connsiteX791" fmla="*/ 1330288 w 6941975"/>
              <a:gd name="connsiteY791" fmla="*/ 401168 h 3198602"/>
              <a:gd name="connsiteX792" fmla="*/ 1327408 w 6941975"/>
              <a:gd name="connsiteY792" fmla="*/ 423844 h 3198602"/>
              <a:gd name="connsiteX793" fmla="*/ 1355849 w 6941975"/>
              <a:gd name="connsiteY793" fmla="*/ 426364 h 3198602"/>
              <a:gd name="connsiteX794" fmla="*/ 1405170 w 6941975"/>
              <a:gd name="connsiteY794" fmla="*/ 454799 h 3198602"/>
              <a:gd name="connsiteX795" fmla="*/ 1447651 w 6941975"/>
              <a:gd name="connsiteY795" fmla="*/ 470636 h 3198602"/>
              <a:gd name="connsiteX796" fmla="*/ 1489413 w 6941975"/>
              <a:gd name="connsiteY796" fmla="*/ 479994 h 3198602"/>
              <a:gd name="connsiteX797" fmla="*/ 1470692 w 6941975"/>
              <a:gd name="connsiteY797" fmla="*/ 508070 h 3198602"/>
              <a:gd name="connsiteX798" fmla="*/ 1463852 w 6941975"/>
              <a:gd name="connsiteY798" fmla="*/ 538664 h 3198602"/>
              <a:gd name="connsiteX799" fmla="*/ 1485453 w 6941975"/>
              <a:gd name="connsiteY799" fmla="*/ 562780 h 3198602"/>
              <a:gd name="connsiteX800" fmla="*/ 1524334 w 6941975"/>
              <a:gd name="connsiteY800" fmla="*/ 536145 h 3198602"/>
              <a:gd name="connsiteX801" fmla="*/ 1540174 w 6941975"/>
              <a:gd name="connsiteY801" fmla="*/ 486833 h 3198602"/>
              <a:gd name="connsiteX802" fmla="*/ 1651417 w 6941975"/>
              <a:gd name="connsiteY802" fmla="*/ 394329 h 3198602"/>
              <a:gd name="connsiteX803" fmla="*/ 1648538 w 6941975"/>
              <a:gd name="connsiteY803" fmla="*/ 373093 h 3198602"/>
              <a:gd name="connsiteX804" fmla="*/ 1665818 w 6941975"/>
              <a:gd name="connsiteY804" fmla="*/ 341058 h 3198602"/>
              <a:gd name="connsiteX805" fmla="*/ 1700379 w 6941975"/>
              <a:gd name="connsiteY805" fmla="*/ 303625 h 3198602"/>
              <a:gd name="connsiteX806" fmla="*/ 1752940 w 6941975"/>
              <a:gd name="connsiteY806" fmla="*/ 312983 h 3198602"/>
              <a:gd name="connsiteX807" fmla="*/ 1774181 w 6941975"/>
              <a:gd name="connsiteY807" fmla="*/ 307584 h 3198602"/>
              <a:gd name="connsiteX808" fmla="*/ 1804782 w 6941975"/>
              <a:gd name="connsiteY808" fmla="*/ 332780 h 3198602"/>
              <a:gd name="connsiteX809" fmla="*/ 1824943 w 6941975"/>
              <a:gd name="connsiteY809" fmla="*/ 346098 h 3198602"/>
              <a:gd name="connsiteX810" fmla="*/ 1813062 w 6941975"/>
              <a:gd name="connsiteY810" fmla="*/ 375612 h 3198602"/>
              <a:gd name="connsiteX811" fmla="*/ 1832863 w 6941975"/>
              <a:gd name="connsiteY811" fmla="*/ 398289 h 3198602"/>
              <a:gd name="connsiteX812" fmla="*/ 1866344 w 6941975"/>
              <a:gd name="connsiteY812" fmla="*/ 390370 h 3198602"/>
              <a:gd name="connsiteX813" fmla="*/ 1914585 w 6941975"/>
              <a:gd name="connsiteY813" fmla="*/ 359415 h 3198602"/>
              <a:gd name="connsiteX814" fmla="*/ 1937266 w 6941975"/>
              <a:gd name="connsiteY814" fmla="*/ 413046 h 3198602"/>
              <a:gd name="connsiteX815" fmla="*/ 1935825 w 6941975"/>
              <a:gd name="connsiteY815" fmla="*/ 451919 h 3198602"/>
              <a:gd name="connsiteX816" fmla="*/ 1980107 w 6941975"/>
              <a:gd name="connsiteY816" fmla="*/ 483954 h 3198602"/>
              <a:gd name="connsiteX817" fmla="*/ 1989467 w 6941975"/>
              <a:gd name="connsiteY817" fmla="*/ 501591 h 3198602"/>
              <a:gd name="connsiteX818" fmla="*/ 2005307 w 6941975"/>
              <a:gd name="connsiteY818" fmla="*/ 519948 h 3198602"/>
              <a:gd name="connsiteX819" fmla="*/ 1986947 w 6941975"/>
              <a:gd name="connsiteY819" fmla="*/ 571059 h 3198602"/>
              <a:gd name="connsiteX820" fmla="*/ 1970746 w 6941975"/>
              <a:gd name="connsiteY820" fmla="*/ 593735 h 3198602"/>
              <a:gd name="connsiteX821" fmla="*/ 2010707 w 6941975"/>
              <a:gd name="connsiteY821" fmla="*/ 614971 h 3198602"/>
              <a:gd name="connsiteX822" fmla="*/ 2006747 w 6941975"/>
              <a:gd name="connsiteY822" fmla="*/ 643046 h 3198602"/>
              <a:gd name="connsiteX823" fmla="*/ 1998828 w 6941975"/>
              <a:gd name="connsiteY823" fmla="*/ 675081 h 3198602"/>
              <a:gd name="connsiteX824" fmla="*/ 1973267 w 6941975"/>
              <a:gd name="connsiteY824" fmla="*/ 660323 h 3198602"/>
              <a:gd name="connsiteX825" fmla="*/ 1950586 w 6941975"/>
              <a:gd name="connsiteY825" fmla="*/ 657804 h 3198602"/>
              <a:gd name="connsiteX826" fmla="*/ 1929345 w 6941975"/>
              <a:gd name="connsiteY826" fmla="*/ 653844 h 3198602"/>
              <a:gd name="connsiteX827" fmla="*/ 1885064 w 6941975"/>
              <a:gd name="connsiteY827" fmla="*/ 647006 h 3198602"/>
              <a:gd name="connsiteX828" fmla="*/ 1942666 w 6941975"/>
              <a:gd name="connsiteY828" fmla="*/ 586896 h 3198602"/>
              <a:gd name="connsiteX829" fmla="*/ 1958506 w 6941975"/>
              <a:gd name="connsiteY829" fmla="*/ 567099 h 3198602"/>
              <a:gd name="connsiteX830" fmla="*/ 1922505 w 6941975"/>
              <a:gd name="connsiteY830" fmla="*/ 573578 h 3198602"/>
              <a:gd name="connsiteX831" fmla="*/ 1885064 w 6941975"/>
              <a:gd name="connsiteY831" fmla="*/ 590855 h 3198602"/>
              <a:gd name="connsiteX832" fmla="*/ 1815582 w 6941975"/>
              <a:gd name="connsiteY832" fmla="*/ 596254 h 3198602"/>
              <a:gd name="connsiteX833" fmla="*/ 1832863 w 6941975"/>
              <a:gd name="connsiteY833" fmla="*/ 617851 h 3198602"/>
              <a:gd name="connsiteX834" fmla="*/ 1809102 w 6941975"/>
              <a:gd name="connsiteY834" fmla="*/ 613531 h 3198602"/>
              <a:gd name="connsiteX835" fmla="*/ 1802262 w 6941975"/>
              <a:gd name="connsiteY835" fmla="*/ 596254 h 3198602"/>
              <a:gd name="connsiteX836" fmla="*/ 1757980 w 6941975"/>
              <a:gd name="connsiteY836" fmla="*/ 590855 h 3198602"/>
              <a:gd name="connsiteX837" fmla="*/ 1730259 w 6941975"/>
              <a:gd name="connsiteY837" fmla="*/ 613531 h 3198602"/>
              <a:gd name="connsiteX838" fmla="*/ 1781021 w 6941975"/>
              <a:gd name="connsiteY838" fmla="*/ 625769 h 3198602"/>
              <a:gd name="connsiteX839" fmla="*/ 1752940 w 6941975"/>
              <a:gd name="connsiteY839" fmla="*/ 673641 h 3198602"/>
              <a:gd name="connsiteX840" fmla="*/ 1771661 w 6941975"/>
              <a:gd name="connsiteY840" fmla="*/ 695237 h 3198602"/>
              <a:gd name="connsiteX841" fmla="*/ 1790021 w 6941975"/>
              <a:gd name="connsiteY841" fmla="*/ 689838 h 3198602"/>
              <a:gd name="connsiteX842" fmla="*/ 1804782 w 6941975"/>
              <a:gd name="connsiteY842" fmla="*/ 697757 h 3198602"/>
              <a:gd name="connsiteX843" fmla="*/ 1839703 w 6941975"/>
              <a:gd name="connsiteY843" fmla="*/ 675081 h 3198602"/>
              <a:gd name="connsiteX844" fmla="*/ 1804782 w 6941975"/>
              <a:gd name="connsiteY844" fmla="*/ 713954 h 3198602"/>
              <a:gd name="connsiteX845" fmla="*/ 1739260 w 6941975"/>
              <a:gd name="connsiteY845" fmla="*/ 732671 h 3198602"/>
              <a:gd name="connsiteX846" fmla="*/ 1693898 w 6941975"/>
              <a:gd name="connsiteY846" fmla="*/ 743109 h 3198602"/>
              <a:gd name="connsiteX847" fmla="*/ 1714059 w 6941975"/>
              <a:gd name="connsiteY847" fmla="*/ 716474 h 3198602"/>
              <a:gd name="connsiteX848" fmla="*/ 1655378 w 6941975"/>
              <a:gd name="connsiteY848" fmla="*/ 732671 h 3198602"/>
              <a:gd name="connsiteX849" fmla="*/ 1576175 w 6941975"/>
              <a:gd name="connsiteY849" fmla="*/ 779463 h 3198602"/>
              <a:gd name="connsiteX850" fmla="*/ 1575095 w 6941975"/>
              <a:gd name="connsiteY850" fmla="*/ 800699 h 3198602"/>
              <a:gd name="connsiteX851" fmla="*/ 1544134 w 6941975"/>
              <a:gd name="connsiteY851" fmla="*/ 807538 h 3198602"/>
              <a:gd name="connsiteX852" fmla="*/ 1512093 w 6941975"/>
              <a:gd name="connsiteY852" fmla="*/ 823735 h 3198602"/>
              <a:gd name="connsiteX853" fmla="*/ 1493373 w 6941975"/>
              <a:gd name="connsiteY853" fmla="*/ 826254 h 3198602"/>
              <a:gd name="connsiteX854" fmla="*/ 1466732 w 6941975"/>
              <a:gd name="connsiteY854" fmla="*/ 854330 h 3198602"/>
              <a:gd name="connsiteX855" fmla="*/ 1446571 w 6941975"/>
              <a:gd name="connsiteY855" fmla="*/ 865128 h 3198602"/>
              <a:gd name="connsiteX856" fmla="*/ 1426411 w 6941975"/>
              <a:gd name="connsiteY856" fmla="*/ 891763 h 3198602"/>
              <a:gd name="connsiteX857" fmla="*/ 1405170 w 6941975"/>
              <a:gd name="connsiteY857" fmla="*/ 890323 h 3198602"/>
              <a:gd name="connsiteX858" fmla="*/ 1403731 w 6941975"/>
              <a:gd name="connsiteY858" fmla="*/ 947913 h 3198602"/>
              <a:gd name="connsiteX859" fmla="*/ 1350449 w 6941975"/>
              <a:gd name="connsiteY859" fmla="*/ 981387 h 3198602"/>
              <a:gd name="connsiteX860" fmla="*/ 1315528 w 6941975"/>
              <a:gd name="connsiteY860" fmla="*/ 995785 h 3198602"/>
              <a:gd name="connsiteX861" fmla="*/ 1286007 w 6941975"/>
              <a:gd name="connsiteY861" fmla="*/ 1018821 h 3198602"/>
              <a:gd name="connsiteX862" fmla="*/ 1230205 w 6941975"/>
              <a:gd name="connsiteY862" fmla="*/ 1089369 h 3198602"/>
              <a:gd name="connsiteX863" fmla="*/ 1235246 w 6941975"/>
              <a:gd name="connsiteY863" fmla="*/ 1116364 h 3198602"/>
              <a:gd name="connsiteX864" fmla="*/ 1235246 w 6941975"/>
              <a:gd name="connsiteY864" fmla="*/ 1133641 h 3198602"/>
              <a:gd name="connsiteX865" fmla="*/ 1235246 w 6941975"/>
              <a:gd name="connsiteY865" fmla="*/ 1175034 h 3198602"/>
              <a:gd name="connsiteX866" fmla="*/ 1181964 w 6941975"/>
              <a:gd name="connsiteY866" fmla="*/ 1152358 h 3198602"/>
              <a:gd name="connsiteX867" fmla="*/ 1187364 w 6941975"/>
              <a:gd name="connsiteY867" fmla="*/ 1116364 h 3198602"/>
              <a:gd name="connsiteX868" fmla="*/ 1164684 w 6941975"/>
              <a:gd name="connsiteY868" fmla="*/ 1088289 h 3198602"/>
              <a:gd name="connsiteX869" fmla="*/ 1140563 w 6941975"/>
              <a:gd name="connsiteY869" fmla="*/ 1094768 h 3198602"/>
              <a:gd name="connsiteX870" fmla="*/ 1108162 w 6941975"/>
              <a:gd name="connsiteY870" fmla="*/ 1078571 h 3198602"/>
              <a:gd name="connsiteX871" fmla="*/ 1054880 w 6941975"/>
              <a:gd name="connsiteY871" fmla="*/ 1080370 h 3198602"/>
              <a:gd name="connsiteX872" fmla="*/ 1004119 w 6941975"/>
              <a:gd name="connsiteY872" fmla="*/ 1108445 h 3198602"/>
              <a:gd name="connsiteX873" fmla="*/ 977478 w 6941975"/>
              <a:gd name="connsiteY873" fmla="*/ 1098727 h 3198602"/>
              <a:gd name="connsiteX874" fmla="*/ 938597 w 6941975"/>
              <a:gd name="connsiteY874" fmla="*/ 1093688 h 3198602"/>
              <a:gd name="connsiteX875" fmla="*/ 879556 w 6941975"/>
              <a:gd name="connsiteY875" fmla="*/ 1121763 h 3198602"/>
              <a:gd name="connsiteX876" fmla="*/ 833114 w 6941975"/>
              <a:gd name="connsiteY876" fmla="*/ 1160276 h 3198602"/>
              <a:gd name="connsiteX877" fmla="*/ 828794 w 6941975"/>
              <a:gd name="connsiteY877" fmla="*/ 1193751 h 3198602"/>
              <a:gd name="connsiteX878" fmla="*/ 818354 w 6941975"/>
              <a:gd name="connsiteY878" fmla="*/ 1211028 h 3198602"/>
              <a:gd name="connsiteX879" fmla="*/ 802153 w 6941975"/>
              <a:gd name="connsiteY879" fmla="*/ 1313970 h 3198602"/>
              <a:gd name="connsiteX880" fmla="*/ 824834 w 6941975"/>
              <a:gd name="connsiteY880" fmla="*/ 1359322 h 3198602"/>
              <a:gd name="connsiteX881" fmla="*/ 863715 w 6941975"/>
              <a:gd name="connsiteY881" fmla="*/ 1378399 h 3198602"/>
              <a:gd name="connsiteX882" fmla="*/ 894316 w 6941975"/>
              <a:gd name="connsiteY882" fmla="*/ 1371560 h 3198602"/>
              <a:gd name="connsiteX883" fmla="*/ 929237 w 6941975"/>
              <a:gd name="connsiteY883" fmla="*/ 1366161 h 3198602"/>
              <a:gd name="connsiteX884" fmla="*/ 981078 w 6941975"/>
              <a:gd name="connsiteY884" fmla="*/ 1304611 h 3198602"/>
              <a:gd name="connsiteX885" fmla="*/ 1030760 w 6941975"/>
              <a:gd name="connsiteY885" fmla="*/ 1296693 h 3198602"/>
              <a:gd name="connsiteX886" fmla="*/ 1040120 w 6941975"/>
              <a:gd name="connsiteY886" fmla="*/ 1322248 h 3198602"/>
              <a:gd name="connsiteX887" fmla="*/ 1029320 w 6941975"/>
              <a:gd name="connsiteY887" fmla="*/ 1344924 h 3198602"/>
              <a:gd name="connsiteX888" fmla="*/ 1022840 w 6941975"/>
              <a:gd name="connsiteY888" fmla="*/ 1370120 h 3198602"/>
              <a:gd name="connsiteX889" fmla="*/ 1006639 w 6941975"/>
              <a:gd name="connsiteY889" fmla="*/ 1394596 h 3198602"/>
              <a:gd name="connsiteX890" fmla="*/ 1004119 w 6941975"/>
              <a:gd name="connsiteY890" fmla="*/ 1411873 h 3198602"/>
              <a:gd name="connsiteX891" fmla="*/ 994759 w 6941975"/>
              <a:gd name="connsiteY891" fmla="*/ 1435629 h 3198602"/>
              <a:gd name="connsiteX892" fmla="*/ 1082961 w 6941975"/>
              <a:gd name="connsiteY892" fmla="*/ 1437068 h 3198602"/>
              <a:gd name="connsiteX893" fmla="*/ 1115002 w 6941975"/>
              <a:gd name="connsiteY893" fmla="*/ 1468023 h 3198602"/>
              <a:gd name="connsiteX894" fmla="*/ 1104202 w 6941975"/>
              <a:gd name="connsiteY894" fmla="*/ 1501497 h 3198602"/>
              <a:gd name="connsiteX895" fmla="*/ 1094842 w 6941975"/>
              <a:gd name="connsiteY895" fmla="*/ 1552248 h 3198602"/>
              <a:gd name="connsiteX896" fmla="*/ 1151003 w 6941975"/>
              <a:gd name="connsiteY896" fmla="*/ 1611638 h 3198602"/>
              <a:gd name="connsiteX897" fmla="*/ 1221925 w 6941975"/>
              <a:gd name="connsiteY897" fmla="*/ 1600120 h 3198602"/>
              <a:gd name="connsiteX898" fmla="*/ 1254326 w 6941975"/>
              <a:gd name="connsiteY898" fmla="*/ 1619917 h 3198602"/>
              <a:gd name="connsiteX899" fmla="*/ 1283487 w 6941975"/>
              <a:gd name="connsiteY899" fmla="*/ 1592201 h 3198602"/>
              <a:gd name="connsiteX900" fmla="*/ 1305088 w 6941975"/>
              <a:gd name="connsiteY900" fmla="*/ 1560167 h 3198602"/>
              <a:gd name="connsiteX901" fmla="*/ 1349009 w 6941975"/>
              <a:gd name="connsiteY901" fmla="*/ 1549369 h 3198602"/>
              <a:gd name="connsiteX902" fmla="*/ 1371690 w 6941975"/>
              <a:gd name="connsiteY902" fmla="*/ 1536051 h 3198602"/>
              <a:gd name="connsiteX903" fmla="*/ 1392930 w 6941975"/>
              <a:gd name="connsiteY903" fmla="*/ 1527773 h 3198602"/>
              <a:gd name="connsiteX904" fmla="*/ 1388970 w 6941975"/>
              <a:gd name="connsiteY904" fmla="*/ 1556208 h 3198602"/>
              <a:gd name="connsiteX905" fmla="*/ 1430371 w 6941975"/>
              <a:gd name="connsiteY905" fmla="*/ 1537131 h 3198602"/>
              <a:gd name="connsiteX906" fmla="*/ 1457372 w 6941975"/>
              <a:gd name="connsiteY906" fmla="*/ 1550809 h 3198602"/>
              <a:gd name="connsiteX907" fmla="*/ 1482933 w 6941975"/>
              <a:gd name="connsiteY907" fmla="*/ 1569525 h 3198602"/>
              <a:gd name="connsiteX908" fmla="*/ 1512093 w 6941975"/>
              <a:gd name="connsiteY908" fmla="*/ 1568086 h 3198602"/>
              <a:gd name="connsiteX909" fmla="*/ 1544134 w 6941975"/>
              <a:gd name="connsiteY909" fmla="*/ 1581403 h 3198602"/>
              <a:gd name="connsiteX910" fmla="*/ 1573655 w 6941975"/>
              <a:gd name="connsiteY910" fmla="*/ 1565566 h 3198602"/>
              <a:gd name="connsiteX911" fmla="*/ 1616497 w 6941975"/>
              <a:gd name="connsiteY911" fmla="*/ 1582843 h 3198602"/>
              <a:gd name="connsiteX912" fmla="*/ 1639177 w 6941975"/>
              <a:gd name="connsiteY912" fmla="*/ 1574924 h 3198602"/>
              <a:gd name="connsiteX913" fmla="*/ 1645657 w 6941975"/>
              <a:gd name="connsiteY913" fmla="*/ 1601560 h 3198602"/>
              <a:gd name="connsiteX914" fmla="*/ 1651417 w 6941975"/>
              <a:gd name="connsiteY914" fmla="*/ 1614518 h 3198602"/>
              <a:gd name="connsiteX915" fmla="*/ 1679138 w 6941975"/>
              <a:gd name="connsiteY915" fmla="*/ 1626395 h 3198602"/>
              <a:gd name="connsiteX916" fmla="*/ 1706139 w 6941975"/>
              <a:gd name="connsiteY916" fmla="*/ 1657350 h 3198602"/>
              <a:gd name="connsiteX917" fmla="*/ 1752940 w 6941975"/>
              <a:gd name="connsiteY917" fmla="*/ 1685425 h 3198602"/>
              <a:gd name="connsiteX918" fmla="*/ 1791461 w 6941975"/>
              <a:gd name="connsiteY918" fmla="*/ 1682906 h 3198602"/>
              <a:gd name="connsiteX919" fmla="*/ 1855543 w 6941975"/>
              <a:gd name="connsiteY919" fmla="*/ 1714940 h 3198602"/>
              <a:gd name="connsiteX920" fmla="*/ 1880024 w 6941975"/>
              <a:gd name="connsiteY920" fmla="*/ 1738696 h 3198602"/>
              <a:gd name="connsiteX921" fmla="*/ 1883984 w 6941975"/>
              <a:gd name="connsiteY921" fmla="*/ 1762812 h 3198602"/>
              <a:gd name="connsiteX922" fmla="*/ 1905225 w 6941975"/>
              <a:gd name="connsiteY922" fmla="*/ 1816442 h 3198602"/>
              <a:gd name="connsiteX923" fmla="*/ 1927906 w 6941975"/>
              <a:gd name="connsiteY923" fmla="*/ 1833719 h 3198602"/>
              <a:gd name="connsiteX924" fmla="*/ 1950586 w 6941975"/>
              <a:gd name="connsiteY924" fmla="*/ 1849917 h 3198602"/>
              <a:gd name="connsiteX925" fmla="*/ 1966787 w 6941975"/>
              <a:gd name="connsiteY925" fmla="*/ 1848477 h 3198602"/>
              <a:gd name="connsiteX926" fmla="*/ 2005307 w 6941975"/>
              <a:gd name="connsiteY926" fmla="*/ 1860715 h 3198602"/>
              <a:gd name="connsiteX927" fmla="*/ 2029428 w 6941975"/>
              <a:gd name="connsiteY927" fmla="*/ 1868633 h 3198602"/>
              <a:gd name="connsiteX928" fmla="*/ 2045629 w 6941975"/>
              <a:gd name="connsiteY928" fmla="*/ 1892389 h 3198602"/>
              <a:gd name="connsiteX929" fmla="*/ 2072270 w 6941975"/>
              <a:gd name="connsiteY929" fmla="*/ 1892389 h 3198602"/>
              <a:gd name="connsiteX930" fmla="*/ 2119071 w 6941975"/>
              <a:gd name="connsiteY930" fmla="*/ 1903187 h 3198602"/>
              <a:gd name="connsiteX931" fmla="*/ 2140311 w 6941975"/>
              <a:gd name="connsiteY931" fmla="*/ 1900668 h 3198602"/>
              <a:gd name="connsiteX932" fmla="*/ 2223473 w 6941975"/>
              <a:gd name="connsiteY932" fmla="*/ 1953939 h 3198602"/>
              <a:gd name="connsiteX933" fmla="*/ 2255514 w 6941975"/>
              <a:gd name="connsiteY933" fmla="*/ 1957898 h 3198602"/>
              <a:gd name="connsiteX934" fmla="*/ 2278196 w 6941975"/>
              <a:gd name="connsiteY934" fmla="*/ 2015488 h 3198602"/>
              <a:gd name="connsiteX935" fmla="*/ 2222034 w 6941975"/>
              <a:gd name="connsiteY935" fmla="*/ 2111591 h 3198602"/>
              <a:gd name="connsiteX936" fmla="*/ 2208713 w 6941975"/>
              <a:gd name="connsiteY936" fmla="*/ 2138586 h 3198602"/>
              <a:gd name="connsiteX937" fmla="*/ 2183153 w 6941975"/>
              <a:gd name="connsiteY937" fmla="*/ 2196176 h 3198602"/>
              <a:gd name="connsiteX938" fmla="*/ 2188553 w 6941975"/>
              <a:gd name="connsiteY938" fmla="*/ 2225331 h 3198602"/>
              <a:gd name="connsiteX939" fmla="*/ 2184592 w 6941975"/>
              <a:gd name="connsiteY939" fmla="*/ 2266724 h 3198602"/>
              <a:gd name="connsiteX940" fmla="*/ 2173792 w 6941975"/>
              <a:gd name="connsiteY940" fmla="*/ 2291200 h 3198602"/>
              <a:gd name="connsiteX941" fmla="*/ 2175233 w 6941975"/>
              <a:gd name="connsiteY941" fmla="*/ 2312436 h 3198602"/>
              <a:gd name="connsiteX942" fmla="*/ 2160832 w 6941975"/>
              <a:gd name="connsiteY942" fmla="*/ 2341951 h 3198602"/>
              <a:gd name="connsiteX943" fmla="*/ 2120511 w 6941975"/>
              <a:gd name="connsiteY943" fmla="*/ 2400621 h 3198602"/>
              <a:gd name="connsiteX944" fmla="*/ 2069750 w 6941975"/>
              <a:gd name="connsiteY944" fmla="*/ 2408539 h 3198602"/>
              <a:gd name="connsiteX945" fmla="*/ 2046709 w 6941975"/>
              <a:gd name="connsiteY945" fmla="*/ 2420417 h 3198602"/>
              <a:gd name="connsiteX946" fmla="*/ 1984067 w 6941975"/>
              <a:gd name="connsiteY946" fmla="*/ 2470089 h 3198602"/>
              <a:gd name="connsiteX947" fmla="*/ 1988027 w 6941975"/>
              <a:gd name="connsiteY947" fmla="*/ 2532718 h 3198602"/>
              <a:gd name="connsiteX948" fmla="*/ 1972186 w 6941975"/>
              <a:gd name="connsiteY948" fmla="*/ 2555754 h 3198602"/>
              <a:gd name="connsiteX949" fmla="*/ 1957426 w 6941975"/>
              <a:gd name="connsiteY949" fmla="*/ 2579870 h 3198602"/>
              <a:gd name="connsiteX950" fmla="*/ 1931865 w 6941975"/>
              <a:gd name="connsiteY950" fmla="*/ 2607945 h 3198602"/>
              <a:gd name="connsiteX951" fmla="*/ 1929345 w 6941975"/>
              <a:gd name="connsiteY951" fmla="*/ 2625222 h 3198602"/>
              <a:gd name="connsiteX952" fmla="*/ 1921425 w 6941975"/>
              <a:gd name="connsiteY952" fmla="*/ 2637100 h 3198602"/>
              <a:gd name="connsiteX953" fmla="*/ 1917105 w 6941975"/>
              <a:gd name="connsiteY953" fmla="*/ 2651857 h 3198602"/>
              <a:gd name="connsiteX954" fmla="*/ 1880024 w 6941975"/>
              <a:gd name="connsiteY954" fmla="*/ 2696129 h 3198602"/>
              <a:gd name="connsiteX955" fmla="*/ 1803702 w 6941975"/>
              <a:gd name="connsiteY955" fmla="*/ 2688211 h 3198602"/>
              <a:gd name="connsiteX956" fmla="*/ 1822422 w 6941975"/>
              <a:gd name="connsiteY956" fmla="*/ 2709447 h 3198602"/>
              <a:gd name="connsiteX957" fmla="*/ 1832863 w 6941975"/>
              <a:gd name="connsiteY957" fmla="*/ 2728164 h 3198602"/>
              <a:gd name="connsiteX958" fmla="*/ 1844743 w 6941975"/>
              <a:gd name="connsiteY958" fmla="*/ 2745441 h 3198602"/>
              <a:gd name="connsiteX959" fmla="*/ 1824943 w 6941975"/>
              <a:gd name="connsiteY959" fmla="*/ 2784314 h 3198602"/>
              <a:gd name="connsiteX960" fmla="*/ 1786062 w 6941975"/>
              <a:gd name="connsiteY960" fmla="*/ 2795112 h 3198602"/>
              <a:gd name="connsiteX961" fmla="*/ 1746100 w 6941975"/>
              <a:gd name="connsiteY961" fmla="*/ 2803031 h 3198602"/>
              <a:gd name="connsiteX962" fmla="*/ 1744660 w 6941975"/>
              <a:gd name="connsiteY962" fmla="*/ 2844424 h 3198602"/>
              <a:gd name="connsiteX963" fmla="*/ 1693898 w 6941975"/>
              <a:gd name="connsiteY963" fmla="*/ 2849823 h 3198602"/>
              <a:gd name="connsiteX964" fmla="*/ 1704699 w 6941975"/>
              <a:gd name="connsiteY964" fmla="*/ 2875018 h 3198602"/>
              <a:gd name="connsiteX965" fmla="*/ 1731340 w 6941975"/>
              <a:gd name="connsiteY965" fmla="*/ 2882937 h 3198602"/>
              <a:gd name="connsiteX966" fmla="*/ 1711179 w 6941975"/>
              <a:gd name="connsiteY966" fmla="*/ 2911372 h 3198602"/>
              <a:gd name="connsiteX967" fmla="*/ 1714059 w 6941975"/>
              <a:gd name="connsiteY967" fmla="*/ 2935488 h 3198602"/>
              <a:gd name="connsiteX968" fmla="*/ 1684538 w 6941975"/>
              <a:gd name="connsiteY968" fmla="*/ 2970042 h 3198602"/>
              <a:gd name="connsiteX969" fmla="*/ 1738180 w 6941975"/>
              <a:gd name="connsiteY969" fmla="*/ 3012874 h 3198602"/>
              <a:gd name="connsiteX970" fmla="*/ 1718019 w 6941975"/>
              <a:gd name="connsiteY970" fmla="*/ 3044909 h 3198602"/>
              <a:gd name="connsiteX971" fmla="*/ 1718019 w 6941975"/>
              <a:gd name="connsiteY971" fmla="*/ 3062186 h 3198602"/>
              <a:gd name="connsiteX972" fmla="*/ 1704699 w 6941975"/>
              <a:gd name="connsiteY972" fmla="*/ 3085222 h 3198602"/>
              <a:gd name="connsiteX973" fmla="*/ 1732780 w 6941975"/>
              <a:gd name="connsiteY973" fmla="*/ 3122655 h 3198602"/>
              <a:gd name="connsiteX974" fmla="*/ 1766261 w 6941975"/>
              <a:gd name="connsiteY974" fmla="*/ 3154690 h 3198602"/>
              <a:gd name="connsiteX975" fmla="*/ 1820982 w 6941975"/>
              <a:gd name="connsiteY975" fmla="*/ 3181325 h 3198602"/>
              <a:gd name="connsiteX976" fmla="*/ 1796861 w 6941975"/>
              <a:gd name="connsiteY976" fmla="*/ 3198602 h 3198602"/>
              <a:gd name="connsiteX977" fmla="*/ 1793981 w 6941975"/>
              <a:gd name="connsiteY977" fmla="*/ 3198602 h 3198602"/>
              <a:gd name="connsiteX978" fmla="*/ 1774181 w 6941975"/>
              <a:gd name="connsiteY978" fmla="*/ 3198602 h 3198602"/>
              <a:gd name="connsiteX979" fmla="*/ 1755460 w 6941975"/>
              <a:gd name="connsiteY979" fmla="*/ 3198602 h 3198602"/>
              <a:gd name="connsiteX980" fmla="*/ 1693898 w 6941975"/>
              <a:gd name="connsiteY980" fmla="*/ 3177366 h 3198602"/>
              <a:gd name="connsiteX981" fmla="*/ 1668698 w 6941975"/>
              <a:gd name="connsiteY981" fmla="*/ 3163688 h 3198602"/>
              <a:gd name="connsiteX982" fmla="*/ 1649977 w 6941975"/>
              <a:gd name="connsiteY982" fmla="*/ 3157209 h 3198602"/>
              <a:gd name="connsiteX983" fmla="*/ 1613616 w 6941975"/>
              <a:gd name="connsiteY983" fmla="*/ 3123735 h 3198602"/>
              <a:gd name="connsiteX984" fmla="*/ 1590936 w 6941975"/>
              <a:gd name="connsiteY984" fmla="*/ 3111857 h 3198602"/>
              <a:gd name="connsiteX985" fmla="*/ 1580136 w 6941975"/>
              <a:gd name="connsiteY985" fmla="*/ 3091701 h 3198602"/>
              <a:gd name="connsiteX986" fmla="*/ 1562855 w 6941975"/>
              <a:gd name="connsiteY986" fmla="*/ 3074424 h 3198602"/>
              <a:gd name="connsiteX987" fmla="*/ 1537654 w 6941975"/>
              <a:gd name="connsiteY987" fmla="*/ 3028712 h 3198602"/>
              <a:gd name="connsiteX988" fmla="*/ 1544134 w 6941975"/>
              <a:gd name="connsiteY988" fmla="*/ 3000997 h 3198602"/>
              <a:gd name="connsiteX989" fmla="*/ 1517493 w 6941975"/>
              <a:gd name="connsiteY989" fmla="*/ 2981920 h 3198602"/>
              <a:gd name="connsiteX990" fmla="*/ 1522894 w 6941975"/>
              <a:gd name="connsiteY990" fmla="*/ 2953845 h 3198602"/>
              <a:gd name="connsiteX991" fmla="*/ 1516054 w 6941975"/>
              <a:gd name="connsiteY991" fmla="*/ 2932608 h 3198602"/>
              <a:gd name="connsiteX992" fmla="*/ 1537654 w 6941975"/>
              <a:gd name="connsiteY992" fmla="*/ 2928649 h 3198602"/>
              <a:gd name="connsiteX993" fmla="*/ 1518573 w 6941975"/>
              <a:gd name="connsiteY993" fmla="*/ 2872499 h 3198602"/>
              <a:gd name="connsiteX994" fmla="*/ 1512093 w 6941975"/>
              <a:gd name="connsiteY994" fmla="*/ 2904533 h 3198602"/>
              <a:gd name="connsiteX995" fmla="*/ 1495893 w 6941975"/>
              <a:gd name="connsiteY995" fmla="*/ 2860621 h 3198602"/>
              <a:gd name="connsiteX996" fmla="*/ 1487973 w 6941975"/>
              <a:gd name="connsiteY996" fmla="*/ 2829666 h 3198602"/>
              <a:gd name="connsiteX997" fmla="*/ 1489413 w 6941975"/>
              <a:gd name="connsiteY997" fmla="*/ 2810950 h 3198602"/>
              <a:gd name="connsiteX998" fmla="*/ 1465292 w 6941975"/>
              <a:gd name="connsiteY998" fmla="*/ 2760198 h 3198602"/>
              <a:gd name="connsiteX999" fmla="*/ 1472132 w 6941975"/>
              <a:gd name="connsiteY999" fmla="*/ 2734643 h 3198602"/>
              <a:gd name="connsiteX1000" fmla="*/ 1472132 w 6941975"/>
              <a:gd name="connsiteY1000" fmla="*/ 2714486 h 3198602"/>
              <a:gd name="connsiteX1001" fmla="*/ 1478612 w 6941975"/>
              <a:gd name="connsiteY1001" fmla="*/ 2690730 h 3198602"/>
              <a:gd name="connsiteX1002" fmla="*/ 1476092 w 6941975"/>
              <a:gd name="connsiteY1002" fmla="*/ 2638540 h 3198602"/>
              <a:gd name="connsiteX1003" fmla="*/ 1458452 w 6941975"/>
              <a:gd name="connsiteY1003" fmla="*/ 2593187 h 3198602"/>
              <a:gd name="connsiteX1004" fmla="*/ 1459892 w 6941975"/>
              <a:gd name="connsiteY1004" fmla="*/ 2569072 h 3198602"/>
              <a:gd name="connsiteX1005" fmla="*/ 1454492 w 6941975"/>
              <a:gd name="connsiteY1005" fmla="*/ 2546396 h 3198602"/>
              <a:gd name="connsiteX1006" fmla="*/ 1457372 w 6941975"/>
              <a:gd name="connsiteY1006" fmla="*/ 2522280 h 3198602"/>
              <a:gd name="connsiteX1007" fmla="*/ 1454492 w 6941975"/>
              <a:gd name="connsiteY1007" fmla="*/ 2470089 h 3198602"/>
              <a:gd name="connsiteX1008" fmla="*/ 1457372 w 6941975"/>
              <a:gd name="connsiteY1008" fmla="*/ 2456771 h 3198602"/>
              <a:gd name="connsiteX1009" fmla="*/ 1451972 w 6941975"/>
              <a:gd name="connsiteY1009" fmla="*/ 2415378 h 3198602"/>
              <a:gd name="connsiteX1010" fmla="*/ 1450532 w 6941975"/>
              <a:gd name="connsiteY1010" fmla="*/ 2348430 h 3198602"/>
              <a:gd name="connsiteX1011" fmla="*/ 1437211 w 6941975"/>
              <a:gd name="connsiteY1011" fmla="*/ 2292280 h 3198602"/>
              <a:gd name="connsiteX1012" fmla="*/ 1387890 w 6941975"/>
              <a:gd name="connsiteY1012" fmla="*/ 2250887 h 3198602"/>
              <a:gd name="connsiteX1013" fmla="*/ 1356929 w 6941975"/>
              <a:gd name="connsiteY1013" fmla="*/ 2238649 h 3198602"/>
              <a:gd name="connsiteX1014" fmla="*/ 1283487 w 6941975"/>
              <a:gd name="connsiteY1014" fmla="*/ 2183938 h 3198602"/>
              <a:gd name="connsiteX1015" fmla="*/ 1278087 w 6941975"/>
              <a:gd name="connsiteY1015" fmla="*/ 2162702 h 3198602"/>
              <a:gd name="connsiteX1016" fmla="*/ 1251446 w 6941975"/>
              <a:gd name="connsiteY1016" fmla="*/ 2123829 h 3198602"/>
              <a:gd name="connsiteX1017" fmla="*/ 1204645 w 6941975"/>
              <a:gd name="connsiteY1017" fmla="*/ 2041043 h 3198602"/>
              <a:gd name="connsiteX1018" fmla="*/ 1179084 w 6941975"/>
              <a:gd name="connsiteY1018" fmla="*/ 2002170 h 3198602"/>
              <a:gd name="connsiteX1019" fmla="*/ 1153883 w 6941975"/>
              <a:gd name="connsiteY1019" fmla="*/ 1980934 h 3198602"/>
              <a:gd name="connsiteX1020" fmla="*/ 1143083 w 6941975"/>
              <a:gd name="connsiteY1020" fmla="*/ 1942061 h 3198602"/>
              <a:gd name="connsiteX1021" fmla="*/ 1169724 w 6941975"/>
              <a:gd name="connsiteY1021" fmla="*/ 1907147 h 3198602"/>
              <a:gd name="connsiteX1022" fmla="*/ 1153883 w 6941975"/>
              <a:gd name="connsiteY1022" fmla="*/ 1883391 h 3198602"/>
              <a:gd name="connsiteX1023" fmla="*/ 1165764 w 6941975"/>
              <a:gd name="connsiteY1023" fmla="*/ 1833719 h 3198602"/>
              <a:gd name="connsiteX1024" fmla="*/ 1173684 w 6941975"/>
              <a:gd name="connsiteY1024" fmla="*/ 1815003 h 3198602"/>
              <a:gd name="connsiteX1025" fmla="*/ 1195285 w 6941975"/>
              <a:gd name="connsiteY1025" fmla="*/ 1797726 h 3198602"/>
              <a:gd name="connsiteX1026" fmla="*/ 1206085 w 6941975"/>
              <a:gd name="connsiteY1026" fmla="*/ 1777569 h 3198602"/>
              <a:gd name="connsiteX1027" fmla="*/ 1236686 w 6941975"/>
              <a:gd name="connsiteY1027" fmla="*/ 1746974 h 3198602"/>
              <a:gd name="connsiteX1028" fmla="*/ 1238125 w 6941975"/>
              <a:gd name="connsiteY1028" fmla="*/ 1670668 h 3198602"/>
              <a:gd name="connsiteX1029" fmla="*/ 1223365 w 6941975"/>
              <a:gd name="connsiteY1029" fmla="*/ 1643672 h 3198602"/>
              <a:gd name="connsiteX1030" fmla="*/ 1199244 w 6941975"/>
              <a:gd name="connsiteY1030" fmla="*/ 1610558 h 3198602"/>
              <a:gd name="connsiteX1031" fmla="*/ 1175124 w 6941975"/>
              <a:gd name="connsiteY1031" fmla="*/ 1629275 h 3198602"/>
              <a:gd name="connsiteX1032" fmla="*/ 1164684 w 6941975"/>
              <a:gd name="connsiteY1032" fmla="*/ 1651951 h 3198602"/>
              <a:gd name="connsiteX1033" fmla="*/ 1125802 w 6941975"/>
              <a:gd name="connsiteY1033" fmla="*/ 1630715 h 3198602"/>
              <a:gd name="connsiteX1034" fmla="*/ 1103122 w 6941975"/>
              <a:gd name="connsiteY1034" fmla="*/ 1626395 h 3198602"/>
              <a:gd name="connsiteX1035" fmla="*/ 1072161 w 6941975"/>
              <a:gd name="connsiteY1035" fmla="*/ 1594721 h 3198602"/>
              <a:gd name="connsiteX1036" fmla="*/ 1044080 w 6941975"/>
              <a:gd name="connsiteY1036" fmla="*/ 1581403 h 3198602"/>
              <a:gd name="connsiteX1037" fmla="*/ 1042640 w 6941975"/>
              <a:gd name="connsiteY1037" fmla="*/ 1554768 h 3198602"/>
              <a:gd name="connsiteX1038" fmla="*/ 998719 w 6941975"/>
              <a:gd name="connsiteY1038" fmla="*/ 1506536 h 3198602"/>
              <a:gd name="connsiteX1039" fmla="*/ 955878 w 6941975"/>
              <a:gd name="connsiteY1039" fmla="*/ 1497178 h 3198602"/>
              <a:gd name="connsiteX1040" fmla="*/ 937157 w 6941975"/>
              <a:gd name="connsiteY1040" fmla="*/ 1490699 h 3198602"/>
              <a:gd name="connsiteX1041" fmla="*/ 913036 w 6941975"/>
              <a:gd name="connsiteY1041" fmla="*/ 1485300 h 3198602"/>
              <a:gd name="connsiteX1042" fmla="*/ 839594 w 6941975"/>
              <a:gd name="connsiteY1042" fmla="*/ 1430589 h 3198602"/>
              <a:gd name="connsiteX1043" fmla="*/ 799633 w 6941975"/>
              <a:gd name="connsiteY1043" fmla="*/ 1443907 h 3198602"/>
              <a:gd name="connsiteX1044" fmla="*/ 750312 w 6941975"/>
              <a:gd name="connsiteY1044" fmla="*/ 1426630 h 3198602"/>
              <a:gd name="connsiteX1045" fmla="*/ 702070 w 6941975"/>
              <a:gd name="connsiteY1045" fmla="*/ 1407553 h 3198602"/>
              <a:gd name="connsiteX1046" fmla="*/ 673989 w 6941975"/>
              <a:gd name="connsiteY1046" fmla="*/ 1387757 h 3198602"/>
              <a:gd name="connsiteX1047" fmla="*/ 649509 w 6941975"/>
              <a:gd name="connsiteY1047" fmla="*/ 1380918 h 3198602"/>
              <a:gd name="connsiteX1048" fmla="*/ 621788 w 6941975"/>
              <a:gd name="connsiteY1048" fmla="*/ 1361122 h 3198602"/>
              <a:gd name="connsiteX1049" fmla="*/ 600187 w 6941975"/>
              <a:gd name="connsiteY1049" fmla="*/ 1334126 h 3198602"/>
              <a:gd name="connsiteX1050" fmla="*/ 610988 w 6941975"/>
              <a:gd name="connsiteY1050" fmla="*/ 1304611 h 3198602"/>
              <a:gd name="connsiteX1051" fmla="*/ 576067 w 6941975"/>
              <a:gd name="connsiteY1051" fmla="*/ 1231184 h 3198602"/>
              <a:gd name="connsiteX1052" fmla="*/ 541506 w 6941975"/>
              <a:gd name="connsiteY1052" fmla="*/ 1192311 h 3198602"/>
              <a:gd name="connsiteX1053" fmla="*/ 541506 w 6941975"/>
              <a:gd name="connsiteY1053" fmla="*/ 1173954 h 3198602"/>
              <a:gd name="connsiteX1054" fmla="*/ 517385 w 6941975"/>
              <a:gd name="connsiteY1054" fmla="*/ 1141560 h 3198602"/>
              <a:gd name="connsiteX1055" fmla="*/ 491824 w 6941975"/>
              <a:gd name="connsiteY1055" fmla="*/ 1107006 h 3198602"/>
              <a:gd name="connsiteX1056" fmla="*/ 491824 w 6941975"/>
              <a:gd name="connsiteY1056" fmla="*/ 1064173 h 3198602"/>
              <a:gd name="connsiteX1057" fmla="*/ 453303 w 6941975"/>
              <a:gd name="connsiteY1057" fmla="*/ 1082890 h 3198602"/>
              <a:gd name="connsiteX1058" fmla="*/ 470584 w 6941975"/>
              <a:gd name="connsiteY1058" fmla="*/ 1112405 h 3198602"/>
              <a:gd name="connsiteX1059" fmla="*/ 477424 w 6941975"/>
              <a:gd name="connsiteY1059" fmla="*/ 1142999 h 3198602"/>
              <a:gd name="connsiteX1060" fmla="*/ 494704 w 6941975"/>
              <a:gd name="connsiteY1060" fmla="*/ 1173954 h 3198602"/>
              <a:gd name="connsiteX1061" fmla="*/ 505145 w 6941975"/>
              <a:gd name="connsiteY1061" fmla="*/ 1223265 h 3198602"/>
              <a:gd name="connsiteX1062" fmla="*/ 517385 w 6941975"/>
              <a:gd name="connsiteY1062" fmla="*/ 1255300 h 3198602"/>
              <a:gd name="connsiteX1063" fmla="*/ 491824 w 6941975"/>
              <a:gd name="connsiteY1063" fmla="*/ 1238023 h 3198602"/>
              <a:gd name="connsiteX1064" fmla="*/ 469504 w 6941975"/>
              <a:gd name="connsiteY1064" fmla="*/ 1216427 h 3198602"/>
              <a:gd name="connsiteX1065" fmla="*/ 471664 w 6941975"/>
              <a:gd name="connsiteY1065" fmla="*/ 1188352 h 3198602"/>
              <a:gd name="connsiteX1066" fmla="*/ 429183 w 6941975"/>
              <a:gd name="connsiteY1066" fmla="*/ 1149838 h 3198602"/>
              <a:gd name="connsiteX1067" fmla="*/ 445023 w 6941975"/>
              <a:gd name="connsiteY1067" fmla="*/ 1124283 h 3198602"/>
              <a:gd name="connsiteX1068" fmla="*/ 423782 w 6941975"/>
              <a:gd name="connsiteY1068" fmla="*/ 1089369 h 3198602"/>
              <a:gd name="connsiteX1069" fmla="*/ 418382 w 6941975"/>
              <a:gd name="connsiteY1069" fmla="*/ 1049416 h 3198602"/>
              <a:gd name="connsiteX1070" fmla="*/ 415862 w 6941975"/>
              <a:gd name="connsiteY1070" fmla="*/ 1010542 h 3198602"/>
              <a:gd name="connsiteX1071" fmla="*/ 390301 w 6941975"/>
              <a:gd name="connsiteY1071" fmla="*/ 983907 h 3198602"/>
              <a:gd name="connsiteX1072" fmla="*/ 363661 w 6941975"/>
              <a:gd name="connsiteY1072" fmla="*/ 970589 h 3198602"/>
              <a:gd name="connsiteX1073" fmla="*/ 354300 w 6941975"/>
              <a:gd name="connsiteY1073" fmla="*/ 935675 h 3198602"/>
              <a:gd name="connsiteX1074" fmla="*/ 352860 w 6941975"/>
              <a:gd name="connsiteY1074" fmla="*/ 884924 h 3198602"/>
              <a:gd name="connsiteX1075" fmla="*/ 352860 w 6941975"/>
              <a:gd name="connsiteY1075" fmla="*/ 833093 h 3198602"/>
              <a:gd name="connsiteX1076" fmla="*/ 378421 w 6941975"/>
              <a:gd name="connsiteY1076" fmla="*/ 800699 h 3198602"/>
              <a:gd name="connsiteX1077" fmla="*/ 388861 w 6941975"/>
              <a:gd name="connsiteY1077" fmla="*/ 771544 h 3198602"/>
              <a:gd name="connsiteX1078" fmla="*/ 434583 w 6941975"/>
              <a:gd name="connsiteY1078" fmla="*/ 720793 h 3198602"/>
              <a:gd name="connsiteX1079" fmla="*/ 473464 w 6941975"/>
              <a:gd name="connsiteY1079" fmla="*/ 663203 h 3198602"/>
              <a:gd name="connsiteX1080" fmla="*/ 483904 w 6941975"/>
              <a:gd name="connsiteY1080" fmla="*/ 629729 h 3198602"/>
              <a:gd name="connsiteX1081" fmla="*/ 459783 w 6941975"/>
              <a:gd name="connsiteY1081" fmla="*/ 590855 h 3198602"/>
              <a:gd name="connsiteX1082" fmla="*/ 478504 w 6941975"/>
              <a:gd name="connsiteY1082" fmla="*/ 572139 h 3198602"/>
              <a:gd name="connsiteX1083" fmla="*/ 482464 w 6941975"/>
              <a:gd name="connsiteY1083" fmla="*/ 548023 h 3198602"/>
              <a:gd name="connsiteX1084" fmla="*/ 478504 w 6941975"/>
              <a:gd name="connsiteY1084" fmla="*/ 508070 h 3198602"/>
              <a:gd name="connsiteX1085" fmla="*/ 489304 w 6941975"/>
              <a:gd name="connsiteY1085" fmla="*/ 478555 h 3198602"/>
              <a:gd name="connsiteX1086" fmla="*/ 454383 w 6941975"/>
              <a:gd name="connsiteY1086" fmla="*/ 477115 h 3198602"/>
              <a:gd name="connsiteX1087" fmla="*/ 457263 w 6941975"/>
              <a:gd name="connsiteY1087" fmla="*/ 446520 h 3198602"/>
              <a:gd name="connsiteX1088" fmla="*/ 454383 w 6941975"/>
              <a:gd name="connsiteY1088" fmla="*/ 430683 h 3198602"/>
              <a:gd name="connsiteX1089" fmla="*/ 463744 w 6941975"/>
              <a:gd name="connsiteY1089" fmla="*/ 410526 h 3198602"/>
              <a:gd name="connsiteX1090" fmla="*/ 433143 w 6941975"/>
              <a:gd name="connsiteY1090" fmla="*/ 370213 h 3198602"/>
              <a:gd name="connsiteX1091" fmla="*/ 365101 w 6941975"/>
              <a:gd name="connsiteY1091" fmla="*/ 362295 h 3198602"/>
              <a:gd name="connsiteX1092" fmla="*/ 324779 w 6941975"/>
              <a:gd name="connsiteY1092" fmla="*/ 345018 h 3198602"/>
              <a:gd name="connsiteX1093" fmla="*/ 296699 w 6941975"/>
              <a:gd name="connsiteY1093" fmla="*/ 362295 h 3198602"/>
              <a:gd name="connsiteX1094" fmla="*/ 254217 w 6941975"/>
              <a:gd name="connsiteY1094" fmla="*/ 369134 h 3198602"/>
              <a:gd name="connsiteX1095" fmla="*/ 221817 w 6941975"/>
              <a:gd name="connsiteY1095" fmla="*/ 379572 h 3198602"/>
              <a:gd name="connsiteX1096" fmla="*/ 197696 w 6941975"/>
              <a:gd name="connsiteY1096" fmla="*/ 367694 h 3198602"/>
              <a:gd name="connsiteX1097" fmla="*/ 175375 w 6941975"/>
              <a:gd name="connsiteY1097" fmla="*/ 371653 h 3198602"/>
              <a:gd name="connsiteX1098" fmla="*/ 96173 w 6941975"/>
              <a:gd name="connsiteY1098" fmla="*/ 370213 h 3198602"/>
              <a:gd name="connsiteX1099" fmla="*/ 43971 w 6941975"/>
              <a:gd name="connsiteY1099" fmla="*/ 350057 h 3198602"/>
              <a:gd name="connsiteX1100" fmla="*/ 50 w 6941975"/>
              <a:gd name="connsiteY1100" fmla="*/ 321982 h 3198602"/>
              <a:gd name="connsiteX1101" fmla="*/ 38571 w 6941975"/>
              <a:gd name="connsiteY1101" fmla="*/ 303625 h 3198602"/>
              <a:gd name="connsiteX1102" fmla="*/ 80333 w 6941975"/>
              <a:gd name="connsiteY1102" fmla="*/ 288868 h 3198602"/>
              <a:gd name="connsiteX1103" fmla="*/ 98693 w 6941975"/>
              <a:gd name="connsiteY1103" fmla="*/ 291387 h 3198602"/>
              <a:gd name="connsiteX1104" fmla="*/ 123174 w 6941975"/>
              <a:gd name="connsiteY1104" fmla="*/ 283468 h 3198602"/>
              <a:gd name="connsiteX1105" fmla="*/ 165655 w 6941975"/>
              <a:gd name="connsiteY1105" fmla="*/ 266191 h 3198602"/>
              <a:gd name="connsiteX1106" fmla="*/ 92213 w 6941975"/>
              <a:gd name="connsiteY1106" fmla="*/ 249994 h 3198602"/>
              <a:gd name="connsiteX1107" fmla="*/ 131094 w 6941975"/>
              <a:gd name="connsiteY1107" fmla="*/ 227318 h 3198602"/>
              <a:gd name="connsiteX1108" fmla="*/ 182935 w 6941975"/>
              <a:gd name="connsiteY1108" fmla="*/ 219400 h 3198602"/>
              <a:gd name="connsiteX1109" fmla="*/ 227217 w 6941975"/>
              <a:gd name="connsiteY1109" fmla="*/ 217960 h 3198602"/>
              <a:gd name="connsiteX1110" fmla="*/ 219296 w 6941975"/>
              <a:gd name="connsiteY1110" fmla="*/ 181606 h 3198602"/>
              <a:gd name="connsiteX1111" fmla="*/ 267178 w 6941975"/>
              <a:gd name="connsiteY1111" fmla="*/ 166129 h 3198602"/>
              <a:gd name="connsiteX1112" fmla="*/ 317939 w 6941975"/>
              <a:gd name="connsiteY1112" fmla="*/ 152451 h 3198602"/>
              <a:gd name="connsiteX1113" fmla="*/ 368701 w 6941975"/>
              <a:gd name="connsiteY1113" fmla="*/ 139134 h 3198602"/>
              <a:gd name="connsiteX1114" fmla="*/ 421262 w 6941975"/>
              <a:gd name="connsiteY1114" fmla="*/ 128335 h 3198602"/>
              <a:gd name="connsiteX1115" fmla="*/ 459783 w 6941975"/>
              <a:gd name="connsiteY1115" fmla="*/ 125816 h 3198602"/>
              <a:gd name="connsiteX1116" fmla="*/ 495784 w 6941975"/>
              <a:gd name="connsiteY1116" fmla="*/ 117537 h 3198602"/>
              <a:gd name="connsiteX1117" fmla="*/ 520265 w 6941975"/>
              <a:gd name="connsiteY1117" fmla="*/ 125816 h 3198602"/>
              <a:gd name="connsiteX1118" fmla="*/ 545466 w 6941975"/>
              <a:gd name="connsiteY1118" fmla="*/ 126896 h 3198602"/>
              <a:gd name="connsiteX1119" fmla="*/ 564186 w 6941975"/>
              <a:gd name="connsiteY1119" fmla="*/ 133734 h 3198602"/>
              <a:gd name="connsiteX1120" fmla="*/ 594787 w 6941975"/>
              <a:gd name="connsiteY1120" fmla="*/ 133734 h 3198602"/>
              <a:gd name="connsiteX1121" fmla="*/ 620348 w 6941975"/>
              <a:gd name="connsiteY1121" fmla="*/ 141653 h 3198602"/>
              <a:gd name="connsiteX1122" fmla="*/ 684790 w 6941975"/>
              <a:gd name="connsiteY1122" fmla="*/ 144533 h 3198602"/>
              <a:gd name="connsiteX1123" fmla="*/ 707110 w 6941975"/>
              <a:gd name="connsiteY1123" fmla="*/ 151011 h 3198602"/>
              <a:gd name="connsiteX1124" fmla="*/ 731231 w 6941975"/>
              <a:gd name="connsiteY1124" fmla="*/ 152451 h 3198602"/>
              <a:gd name="connsiteX1125" fmla="*/ 761832 w 6941975"/>
              <a:gd name="connsiteY1125" fmla="*/ 166129 h 3198602"/>
              <a:gd name="connsiteX1126" fmla="*/ 827354 w 6941975"/>
              <a:gd name="connsiteY1126" fmla="*/ 155331 h 3198602"/>
              <a:gd name="connsiteX1127" fmla="*/ 875595 w 6941975"/>
              <a:gd name="connsiteY1127" fmla="*/ 152451 h 3198602"/>
              <a:gd name="connsiteX1128" fmla="*/ 918437 w 6941975"/>
              <a:gd name="connsiteY1128" fmla="*/ 143093 h 3198602"/>
              <a:gd name="connsiteX1129" fmla="*/ 938597 w 6941975"/>
              <a:gd name="connsiteY1129" fmla="*/ 144533 h 3198602"/>
              <a:gd name="connsiteX1130" fmla="*/ 961278 w 6941975"/>
              <a:gd name="connsiteY1130" fmla="*/ 136614 h 3198602"/>
              <a:gd name="connsiteX1131" fmla="*/ 979998 w 6941975"/>
              <a:gd name="connsiteY1131" fmla="*/ 153891 h 3198602"/>
              <a:gd name="connsiteX1132" fmla="*/ 1015999 w 6941975"/>
              <a:gd name="connsiteY1132" fmla="*/ 153891 h 3198602"/>
              <a:gd name="connsiteX1133" fmla="*/ 1053441 w 6941975"/>
              <a:gd name="connsiteY1133" fmla="*/ 149932 h 3198602"/>
              <a:gd name="connsiteX1134" fmla="*/ 1131203 w 6941975"/>
              <a:gd name="connsiteY1134" fmla="*/ 164329 h 3198602"/>
              <a:gd name="connsiteX1135" fmla="*/ 1139123 w 6941975"/>
              <a:gd name="connsiteY1135" fmla="*/ 147052 h 3198602"/>
              <a:gd name="connsiteX1136" fmla="*/ 1153883 w 6941975"/>
              <a:gd name="connsiteY1136" fmla="*/ 105659 h 3198602"/>
              <a:gd name="connsiteX1137" fmla="*/ 1071081 w 6941975"/>
              <a:gd name="connsiteY1137" fmla="*/ 120417 h 3198602"/>
              <a:gd name="connsiteX1138" fmla="*/ 1101682 w 6941975"/>
              <a:gd name="connsiteY1138" fmla="*/ 80104 h 3198602"/>
              <a:gd name="connsiteX1139" fmla="*/ 1157843 w 6941975"/>
              <a:gd name="connsiteY1139" fmla="*/ 53828 h 3198602"/>
              <a:gd name="connsiteX1140" fmla="*/ 4809131 w 6941975"/>
              <a:gd name="connsiteY1140" fmla="*/ 52200 h 3198602"/>
              <a:gd name="connsiteX1141" fmla="*/ 4779607 w 6941975"/>
              <a:gd name="connsiteY1141" fmla="*/ 62999 h 3198602"/>
              <a:gd name="connsiteX1142" fmla="*/ 4767726 w 6941975"/>
              <a:gd name="connsiteY1142" fmla="*/ 75239 h 3198602"/>
              <a:gd name="connsiteX1143" fmla="*/ 4809131 w 6941975"/>
              <a:gd name="connsiteY1143" fmla="*/ 52200 h 3198602"/>
              <a:gd name="connsiteX1144" fmla="*/ 4659352 w 6941975"/>
              <a:gd name="connsiteY1144" fmla="*/ 362 h 3198602"/>
              <a:gd name="connsiteX1145" fmla="*/ 4686355 w 6941975"/>
              <a:gd name="connsiteY1145" fmla="*/ 13681 h 3198602"/>
              <a:gd name="connsiteX1146" fmla="*/ 4769166 w 6941975"/>
              <a:gd name="connsiteY1146" fmla="*/ 16201 h 3198602"/>
              <a:gd name="connsiteX1147" fmla="*/ 4783928 w 6941975"/>
              <a:gd name="connsiteY1147" fmla="*/ 24121 h 3198602"/>
              <a:gd name="connsiteX1148" fmla="*/ 4815972 w 6941975"/>
              <a:gd name="connsiteY1148" fmla="*/ 49680 h 3198602"/>
              <a:gd name="connsiteX1149" fmla="*/ 4853417 w 6941975"/>
              <a:gd name="connsiteY1149" fmla="*/ 71279 h 3198602"/>
              <a:gd name="connsiteX1150" fmla="*/ 4886901 w 6941975"/>
              <a:gd name="connsiteY1150" fmla="*/ 69479 h 3198602"/>
              <a:gd name="connsiteX1151" fmla="*/ 4936228 w 6941975"/>
              <a:gd name="connsiteY1151" fmla="*/ 72359 h 3198602"/>
              <a:gd name="connsiteX1152" fmla="*/ 4957471 w 6941975"/>
              <a:gd name="connsiteY1152" fmla="*/ 80279 h 3198602"/>
              <a:gd name="connsiteX1153" fmla="*/ 4976553 w 6941975"/>
              <a:gd name="connsiteY1153" fmla="*/ 80279 h 3198602"/>
              <a:gd name="connsiteX1154" fmla="*/ 4999236 w 6941975"/>
              <a:gd name="connsiteY1154" fmla="*/ 84599 h 3198602"/>
              <a:gd name="connsiteX1155" fmla="*/ 5035241 w 6941975"/>
              <a:gd name="connsiteY1155" fmla="*/ 69479 h 3198602"/>
              <a:gd name="connsiteX1156" fmla="*/ 5055403 w 6941975"/>
              <a:gd name="connsiteY1156" fmla="*/ 72359 h 3198602"/>
              <a:gd name="connsiteX1157" fmla="*/ 5122012 w 6941975"/>
              <a:gd name="connsiteY1157" fmla="*/ 73799 h 3198602"/>
              <a:gd name="connsiteX1158" fmla="*/ 5159457 w 6941975"/>
              <a:gd name="connsiteY1158" fmla="*/ 95038 h 3198602"/>
              <a:gd name="connsiteX1159" fmla="*/ 5179620 w 6941975"/>
              <a:gd name="connsiteY1159" fmla="*/ 115197 h 3198602"/>
              <a:gd name="connsiteX1160" fmla="*/ 5211664 w 6941975"/>
              <a:gd name="connsiteY1160" fmla="*/ 125997 h 3198602"/>
              <a:gd name="connsiteX1161" fmla="*/ 5229306 w 6941975"/>
              <a:gd name="connsiteY1161" fmla="*/ 111237 h 3198602"/>
              <a:gd name="connsiteX1162" fmla="*/ 5323999 w 6941975"/>
              <a:gd name="connsiteY1162" fmla="*/ 109798 h 3198602"/>
              <a:gd name="connsiteX1163" fmla="*/ 5337320 w 6941975"/>
              <a:gd name="connsiteY1163" fmla="*/ 92518 h 3198602"/>
              <a:gd name="connsiteX1164" fmla="*/ 5455056 w 6941975"/>
              <a:gd name="connsiteY1164" fmla="*/ 95038 h 3198602"/>
              <a:gd name="connsiteX1165" fmla="*/ 5493941 w 6941975"/>
              <a:gd name="connsiteY1165" fmla="*/ 93958 h 3198602"/>
              <a:gd name="connsiteX1166" fmla="*/ 5529945 w 6941975"/>
              <a:gd name="connsiteY1166" fmla="*/ 113757 h 3198602"/>
              <a:gd name="connsiteX1167" fmla="*/ 5567390 w 6941975"/>
              <a:gd name="connsiteY1167" fmla="*/ 117717 h 3198602"/>
              <a:gd name="connsiteX1168" fmla="*/ 5590073 w 6941975"/>
              <a:gd name="connsiteY1168" fmla="*/ 125997 h 3198602"/>
              <a:gd name="connsiteX1169" fmla="*/ 5631479 w 6941975"/>
              <a:gd name="connsiteY1169" fmla="*/ 123117 h 3198602"/>
              <a:gd name="connsiteX1170" fmla="*/ 5731932 w 6941975"/>
              <a:gd name="connsiteY1170" fmla="*/ 131037 h 3198602"/>
              <a:gd name="connsiteX1171" fmla="*/ 5771897 w 6941975"/>
              <a:gd name="connsiteY1171" fmla="*/ 152636 h 3198602"/>
              <a:gd name="connsiteX1172" fmla="*/ 5860109 w 6941975"/>
              <a:gd name="connsiteY1172" fmla="*/ 152636 h 3198602"/>
              <a:gd name="connsiteX1173" fmla="*/ 5876311 w 6941975"/>
              <a:gd name="connsiteY1173" fmla="*/ 155516 h 3198602"/>
              <a:gd name="connsiteX1174" fmla="*/ 5900434 w 6941975"/>
              <a:gd name="connsiteY1174" fmla="*/ 147236 h 3198602"/>
              <a:gd name="connsiteX1175" fmla="*/ 5953721 w 6941975"/>
              <a:gd name="connsiteY1175" fmla="*/ 164515 h 3198602"/>
              <a:gd name="connsiteX1176" fmla="*/ 5955161 w 6941975"/>
              <a:gd name="connsiteY1176" fmla="*/ 145796 h 3198602"/>
              <a:gd name="connsiteX1177" fmla="*/ 5984685 w 6941975"/>
              <a:gd name="connsiteY1177" fmla="*/ 145796 h 3198602"/>
              <a:gd name="connsiteX1178" fmla="*/ 6004487 w 6941975"/>
              <a:gd name="connsiteY1178" fmla="*/ 143276 h 3198602"/>
              <a:gd name="connsiteX1179" fmla="*/ 6051654 w 6941975"/>
              <a:gd name="connsiteY1179" fmla="*/ 161996 h 3198602"/>
              <a:gd name="connsiteX1180" fmla="*/ 6103500 w 6941975"/>
              <a:gd name="connsiteY1180" fmla="*/ 164515 h 3198602"/>
              <a:gd name="connsiteX1181" fmla="*/ 6139865 w 6941975"/>
              <a:gd name="connsiteY1181" fmla="*/ 160556 h 3198602"/>
              <a:gd name="connsiteX1182" fmla="*/ 6157147 w 6941975"/>
              <a:gd name="connsiteY1182" fmla="*/ 167395 h 3198602"/>
              <a:gd name="connsiteX1183" fmla="*/ 6172989 w 6941975"/>
              <a:gd name="connsiteY1183" fmla="*/ 168475 h 3198602"/>
              <a:gd name="connsiteX1184" fmla="*/ 6186311 w 6941975"/>
              <a:gd name="connsiteY1184" fmla="*/ 175315 h 3198602"/>
              <a:gd name="connsiteX1185" fmla="*/ 6270922 w 6941975"/>
              <a:gd name="connsiteY1185" fmla="*/ 194034 h 3198602"/>
              <a:gd name="connsiteX1186" fmla="*/ 6314848 w 6941975"/>
              <a:gd name="connsiteY1186" fmla="*/ 208794 h 3198602"/>
              <a:gd name="connsiteX1187" fmla="*/ 6335011 w 6941975"/>
              <a:gd name="connsiteY1187" fmla="*/ 206274 h 3198602"/>
              <a:gd name="connsiteX1188" fmla="*/ 6419262 w 6941975"/>
              <a:gd name="connsiteY1188" fmla="*/ 260992 h 3198602"/>
              <a:gd name="connsiteX1189" fmla="*/ 6282804 w 6941975"/>
              <a:gd name="connsiteY1189" fmla="*/ 240832 h 3198602"/>
              <a:gd name="connsiteX1190" fmla="*/ 6266602 w 6941975"/>
              <a:gd name="connsiteY1190" fmla="*/ 259552 h 3198602"/>
              <a:gd name="connsiteX1191" fmla="*/ 6332130 w 6941975"/>
              <a:gd name="connsiteY1191" fmla="*/ 303830 h 3198602"/>
              <a:gd name="connsiteX1192" fmla="*/ 6304407 w 6941975"/>
              <a:gd name="connsiteY1192" fmla="*/ 304910 h 3198602"/>
              <a:gd name="connsiteX1193" fmla="*/ 6264081 w 6941975"/>
              <a:gd name="connsiteY1193" fmla="*/ 326509 h 3198602"/>
              <a:gd name="connsiteX1194" fmla="*/ 6237438 w 6941975"/>
              <a:gd name="connsiteY1194" fmla="*/ 358548 h 3198602"/>
              <a:gd name="connsiteX1195" fmla="*/ 6189192 w 6941975"/>
              <a:gd name="connsiteY1195" fmla="*/ 350268 h 3198602"/>
              <a:gd name="connsiteX1196" fmla="*/ 6170469 w 6941975"/>
              <a:gd name="connsiteY1196" fmla="*/ 361068 h 3198602"/>
              <a:gd name="connsiteX1197" fmla="*/ 6127624 w 6941975"/>
              <a:gd name="connsiteY1197" fmla="*/ 370427 h 3198602"/>
              <a:gd name="connsiteX1198" fmla="*/ 6139865 w 6941975"/>
              <a:gd name="connsiteY1198" fmla="*/ 406786 h 3198602"/>
              <a:gd name="connsiteX1199" fmla="*/ 6162548 w 6941975"/>
              <a:gd name="connsiteY1199" fmla="*/ 410746 h 3198602"/>
              <a:gd name="connsiteX1200" fmla="*/ 6185231 w 6941975"/>
              <a:gd name="connsiteY1200" fmla="*/ 431985 h 3198602"/>
              <a:gd name="connsiteX1201" fmla="*/ 6202513 w 6941975"/>
              <a:gd name="connsiteY1201" fmla="*/ 444224 h 3198602"/>
              <a:gd name="connsiteX1202" fmla="*/ 6199993 w 6941975"/>
              <a:gd name="connsiteY1202" fmla="*/ 461504 h 3198602"/>
              <a:gd name="connsiteX1203" fmla="*/ 6219796 w 6941975"/>
              <a:gd name="connsiteY1203" fmla="*/ 482743 h 3198602"/>
              <a:gd name="connsiteX1204" fmla="*/ 6206474 w 6941975"/>
              <a:gd name="connsiteY1204" fmla="*/ 500023 h 3198602"/>
              <a:gd name="connsiteX1205" fmla="*/ 6214395 w 6941975"/>
              <a:gd name="connsiteY1205" fmla="*/ 516222 h 3198602"/>
              <a:gd name="connsiteX1206" fmla="*/ 6210434 w 6941975"/>
              <a:gd name="connsiteY1206" fmla="*/ 533861 h 3198602"/>
              <a:gd name="connsiteX1207" fmla="*/ 6217275 w 6941975"/>
              <a:gd name="connsiteY1207" fmla="*/ 556540 h 3198602"/>
              <a:gd name="connsiteX1208" fmla="*/ 6205394 w 6941975"/>
              <a:gd name="connsiteY1208" fmla="*/ 571300 h 3198602"/>
              <a:gd name="connsiteX1209" fmla="*/ 6129064 w 6941975"/>
              <a:gd name="connsiteY1209" fmla="*/ 510822 h 3198602"/>
              <a:gd name="connsiteX1210" fmla="*/ 6051654 w 6941975"/>
              <a:gd name="connsiteY1210" fmla="*/ 417226 h 3198602"/>
              <a:gd name="connsiteX1211" fmla="*/ 6068936 w 6941975"/>
              <a:gd name="connsiteY1211" fmla="*/ 394546 h 3198602"/>
              <a:gd name="connsiteX1212" fmla="*/ 6067496 w 6941975"/>
              <a:gd name="connsiteY1212" fmla="*/ 378707 h 3198602"/>
              <a:gd name="connsiteX1213" fmla="*/ 6080817 w 6941975"/>
              <a:gd name="connsiteY1213" fmla="*/ 338389 h 3198602"/>
              <a:gd name="connsiteX1214" fmla="*/ 6051654 w 6941975"/>
              <a:gd name="connsiteY1214" fmla="*/ 306350 h 3198602"/>
              <a:gd name="connsiteX1215" fmla="*/ 6049853 w 6941975"/>
              <a:gd name="connsiteY1215" fmla="*/ 325069 h 3198602"/>
              <a:gd name="connsiteX1216" fmla="*/ 6030051 w 6941975"/>
              <a:gd name="connsiteY1216" fmla="*/ 343788 h 3198602"/>
              <a:gd name="connsiteX1217" fmla="*/ 5962002 w 6941975"/>
              <a:gd name="connsiteY1217" fmla="*/ 321109 h 3198602"/>
              <a:gd name="connsiteX1218" fmla="*/ 5940399 w 6941975"/>
              <a:gd name="connsiteY1218" fmla="*/ 358548 h 3198602"/>
              <a:gd name="connsiteX1219" fmla="*/ 5956601 w 6941975"/>
              <a:gd name="connsiteY1219" fmla="*/ 378707 h 3198602"/>
              <a:gd name="connsiteX1220" fmla="*/ 5912315 w 6941975"/>
              <a:gd name="connsiteY1220" fmla="*/ 388067 h 3198602"/>
              <a:gd name="connsiteX1221" fmla="*/ 5860109 w 6941975"/>
              <a:gd name="connsiteY1221" fmla="*/ 370427 h 3198602"/>
              <a:gd name="connsiteX1222" fmla="*/ 5834905 w 6941975"/>
              <a:gd name="connsiteY1222" fmla="*/ 379787 h 3198602"/>
              <a:gd name="connsiteX1223" fmla="*/ 5715730 w 6941975"/>
              <a:gd name="connsiteY1223" fmla="*/ 395986 h 3198602"/>
              <a:gd name="connsiteX1224" fmla="*/ 5713209 w 6941975"/>
              <a:gd name="connsiteY1224" fmla="*/ 413266 h 3198602"/>
              <a:gd name="connsiteX1225" fmla="*/ 5702408 w 6941975"/>
              <a:gd name="connsiteY1225" fmla="*/ 431985 h 3198602"/>
              <a:gd name="connsiteX1226" fmla="*/ 5698447 w 6941975"/>
              <a:gd name="connsiteY1226" fmla="*/ 451064 h 3198602"/>
              <a:gd name="connsiteX1227" fmla="*/ 5693047 w 6941975"/>
              <a:gd name="connsiteY1227" fmla="*/ 485623 h 3198602"/>
              <a:gd name="connsiteX1228" fmla="*/ 5707809 w 6941975"/>
              <a:gd name="connsiteY1228" fmla="*/ 484183 h 3198602"/>
              <a:gd name="connsiteX1229" fmla="*/ 5751734 w 6941975"/>
              <a:gd name="connsiteY1229" fmla="*/ 504342 h 3198602"/>
              <a:gd name="connsiteX1230" fmla="*/ 5777298 w 6941975"/>
              <a:gd name="connsiteY1230" fmla="*/ 494983 h 3198602"/>
              <a:gd name="connsiteX1231" fmla="*/ 5808262 w 6941975"/>
              <a:gd name="connsiteY1231" fmla="*/ 506862 h 3198602"/>
              <a:gd name="connsiteX1232" fmla="*/ 5837426 w 6941975"/>
              <a:gd name="connsiteY1232" fmla="*/ 520182 h 3198602"/>
              <a:gd name="connsiteX1233" fmla="*/ 5856148 w 6941975"/>
              <a:gd name="connsiteY1233" fmla="*/ 506862 h 3198602"/>
              <a:gd name="connsiteX1234" fmla="*/ 5912315 w 6941975"/>
              <a:gd name="connsiteY1234" fmla="*/ 557620 h 3198602"/>
              <a:gd name="connsiteX1235" fmla="*/ 5942919 w 6941975"/>
              <a:gd name="connsiteY1235" fmla="*/ 580659 h 3198602"/>
              <a:gd name="connsiteX1236" fmla="*/ 5968483 w 6941975"/>
              <a:gd name="connsiteY1236" fmla="*/ 607298 h 3198602"/>
              <a:gd name="connsiteX1237" fmla="*/ 5962002 w 6941975"/>
              <a:gd name="connsiteY1237" fmla="*/ 622058 h 3198602"/>
              <a:gd name="connsiteX1238" fmla="*/ 5959121 w 6941975"/>
              <a:gd name="connsiteY1238" fmla="*/ 641857 h 3198602"/>
              <a:gd name="connsiteX1239" fmla="*/ 5917716 w 6941975"/>
              <a:gd name="connsiteY1239" fmla="*/ 595059 h 3198602"/>
              <a:gd name="connsiteX1240" fmla="*/ 5897914 w 6941975"/>
              <a:gd name="connsiteY1240" fmla="*/ 571300 h 3198602"/>
              <a:gd name="connsiteX1241" fmla="*/ 5870910 w 6941975"/>
              <a:gd name="connsiteY1241" fmla="*/ 555100 h 3198602"/>
              <a:gd name="connsiteX1242" fmla="*/ 5884232 w 6941975"/>
              <a:gd name="connsiteY1242" fmla="*/ 592539 h 3198602"/>
              <a:gd name="connsiteX1243" fmla="*/ 5905835 w 6941975"/>
              <a:gd name="connsiteY1243" fmla="*/ 632857 h 3198602"/>
              <a:gd name="connsiteX1244" fmla="*/ 5900434 w 6941975"/>
              <a:gd name="connsiteY1244" fmla="*/ 668856 h 3198602"/>
              <a:gd name="connsiteX1245" fmla="*/ 5901874 w 6941975"/>
              <a:gd name="connsiteY1245" fmla="*/ 694055 h 3198602"/>
              <a:gd name="connsiteX1246" fmla="*/ 5892153 w 6941975"/>
              <a:gd name="connsiteY1246" fmla="*/ 719614 h 3198602"/>
              <a:gd name="connsiteX1247" fmla="*/ 5885672 w 6941975"/>
              <a:gd name="connsiteY1247" fmla="*/ 747333 h 3198602"/>
              <a:gd name="connsiteX1248" fmla="*/ 5850747 w 6941975"/>
              <a:gd name="connsiteY1248" fmla="*/ 774332 h 3198602"/>
              <a:gd name="connsiteX1249" fmla="*/ 5824104 w 6941975"/>
              <a:gd name="connsiteY1249" fmla="*/ 766412 h 3198602"/>
              <a:gd name="connsiteX1250" fmla="*/ 5794940 w 6941975"/>
              <a:gd name="connsiteY1250" fmla="*/ 794491 h 3198602"/>
              <a:gd name="connsiteX1251" fmla="*/ 5797460 w 6941975"/>
              <a:gd name="connsiteY1251" fmla="*/ 821130 h 3198602"/>
              <a:gd name="connsiteX1252" fmla="*/ 5774777 w 6941975"/>
              <a:gd name="connsiteY1252" fmla="*/ 852089 h 3198602"/>
              <a:gd name="connsiteX1253" fmla="*/ 5801421 w 6941975"/>
              <a:gd name="connsiteY1253" fmla="*/ 873328 h 3198602"/>
              <a:gd name="connsiteX1254" fmla="*/ 5845707 w 6941975"/>
              <a:gd name="connsiteY1254" fmla="*/ 913287 h 3198602"/>
              <a:gd name="connsiteX1255" fmla="*/ 5862989 w 6941975"/>
              <a:gd name="connsiteY1255" fmla="*/ 950725 h 3198602"/>
              <a:gd name="connsiteX1256" fmla="*/ 5808262 w 6941975"/>
              <a:gd name="connsiteY1256" fmla="*/ 977364 h 3198602"/>
              <a:gd name="connsiteX1257" fmla="*/ 5794940 w 6941975"/>
              <a:gd name="connsiteY1257" fmla="*/ 945325 h 3198602"/>
              <a:gd name="connsiteX1258" fmla="*/ 5780178 w 6941975"/>
              <a:gd name="connsiteY1258" fmla="*/ 922646 h 3198602"/>
              <a:gd name="connsiteX1259" fmla="*/ 5775858 w 6941975"/>
              <a:gd name="connsiteY1259" fmla="*/ 906807 h 3198602"/>
              <a:gd name="connsiteX1260" fmla="*/ 5737333 w 6941975"/>
              <a:gd name="connsiteY1260" fmla="*/ 892047 h 3198602"/>
              <a:gd name="connsiteX1261" fmla="*/ 5725091 w 6941975"/>
              <a:gd name="connsiteY1261" fmla="*/ 863968 h 3198602"/>
              <a:gd name="connsiteX1262" fmla="*/ 5675764 w 6941975"/>
              <a:gd name="connsiteY1262" fmla="*/ 846329 h 3198602"/>
              <a:gd name="connsiteX1263" fmla="*/ 5643720 w 6941975"/>
              <a:gd name="connsiteY1263" fmla="*/ 863968 h 3198602"/>
              <a:gd name="connsiteX1264" fmla="*/ 5623558 w 6941975"/>
              <a:gd name="connsiteY1264" fmla="*/ 821130 h 3198602"/>
              <a:gd name="connsiteX1265" fmla="*/ 5582152 w 6941975"/>
              <a:gd name="connsiteY1265" fmla="*/ 856049 h 3198602"/>
              <a:gd name="connsiteX1266" fmla="*/ 5560909 w 6941975"/>
              <a:gd name="connsiteY1266" fmla="*/ 870448 h 3198602"/>
              <a:gd name="connsiteX1267" fmla="*/ 5590073 w 6941975"/>
              <a:gd name="connsiteY1267" fmla="*/ 888088 h 3198602"/>
              <a:gd name="connsiteX1268" fmla="*/ 5615637 w 6941975"/>
              <a:gd name="connsiteY1268" fmla="*/ 907887 h 3198602"/>
              <a:gd name="connsiteX1269" fmla="*/ 5640840 w 6941975"/>
              <a:gd name="connsiteY1269" fmla="*/ 897087 h 3198602"/>
              <a:gd name="connsiteX1270" fmla="*/ 5681165 w 6941975"/>
              <a:gd name="connsiteY1270" fmla="*/ 909327 h 3198602"/>
              <a:gd name="connsiteX1271" fmla="*/ 5638320 w 6941975"/>
              <a:gd name="connsiteY1271" fmla="*/ 958645 h 3198602"/>
              <a:gd name="connsiteX1272" fmla="*/ 5663523 w 6941975"/>
              <a:gd name="connsiteY1272" fmla="*/ 981684 h 3198602"/>
              <a:gd name="connsiteX1273" fmla="*/ 5698447 w 6941975"/>
              <a:gd name="connsiteY1273" fmla="*/ 1021642 h 3198602"/>
              <a:gd name="connsiteX1274" fmla="*/ 5715730 w 6941975"/>
              <a:gd name="connsiteY1274" fmla="*/ 1034962 h 3198602"/>
              <a:gd name="connsiteX1275" fmla="*/ 5727611 w 6941975"/>
              <a:gd name="connsiteY1275" fmla="*/ 1060521 h 3198602"/>
              <a:gd name="connsiteX1276" fmla="*/ 5725091 w 6941975"/>
              <a:gd name="connsiteY1276" fmla="*/ 1076360 h 3198602"/>
              <a:gd name="connsiteX1277" fmla="*/ 5746694 w 6941975"/>
              <a:gd name="connsiteY1277" fmla="*/ 1094000 h 3198602"/>
              <a:gd name="connsiteX1278" fmla="*/ 5734452 w 6941975"/>
              <a:gd name="connsiteY1278" fmla="*/ 1147277 h 3198602"/>
              <a:gd name="connsiteX1279" fmla="*/ 5687646 w 6941975"/>
              <a:gd name="connsiteY1279" fmla="*/ 1243394 h 3198602"/>
              <a:gd name="connsiteX1280" fmla="*/ 5597994 w 6941975"/>
              <a:gd name="connsiteY1280" fmla="*/ 1279752 h 3198602"/>
              <a:gd name="connsiteX1281" fmla="*/ 5576752 w 6941975"/>
              <a:gd name="connsiteY1281" fmla="*/ 1293072 h 3198602"/>
              <a:gd name="connsiteX1282" fmla="*/ 5525985 w 6941975"/>
              <a:gd name="connsiteY1282" fmla="*/ 1317191 h 3198602"/>
              <a:gd name="connsiteX1283" fmla="*/ 5540747 w 6941975"/>
              <a:gd name="connsiteY1283" fmla="*/ 1345270 h 3198602"/>
              <a:gd name="connsiteX1284" fmla="*/ 5516624 w 6941975"/>
              <a:gd name="connsiteY1284" fmla="*/ 1379828 h 3198602"/>
              <a:gd name="connsiteX1285" fmla="*/ 5491060 w 6941975"/>
              <a:gd name="connsiteY1285" fmla="*/ 1361469 h 3198602"/>
              <a:gd name="connsiteX1286" fmla="*/ 5512663 w 6941975"/>
              <a:gd name="connsiteY1286" fmla="*/ 1329070 h 3198602"/>
              <a:gd name="connsiteX1287" fmla="*/ 5477739 w 6941975"/>
              <a:gd name="connsiteY1287" fmla="*/ 1297032 h 3198602"/>
              <a:gd name="connsiteX1288" fmla="*/ 5419051 w 6941975"/>
              <a:gd name="connsiteY1288" fmla="*/ 1353189 h 3198602"/>
              <a:gd name="connsiteX1289" fmla="*/ 5457576 w 6941975"/>
              <a:gd name="connsiteY1289" fmla="*/ 1406827 h 3198602"/>
              <a:gd name="connsiteX1290" fmla="*/ 5528505 w 6941975"/>
              <a:gd name="connsiteY1290" fmla="*/ 1540382 h 3198602"/>
              <a:gd name="connsiteX1291" fmla="*/ 5476658 w 6941975"/>
              <a:gd name="connsiteY1291" fmla="*/ 1576741 h 3198602"/>
              <a:gd name="connsiteX1292" fmla="*/ 5430932 w 6941975"/>
              <a:gd name="connsiteY1292" fmla="*/ 1613819 h 3198602"/>
              <a:gd name="connsiteX1293" fmla="*/ 5424092 w 6941975"/>
              <a:gd name="connsiteY1293" fmla="*/ 1588620 h 3198602"/>
              <a:gd name="connsiteX1294" fmla="*/ 5389527 w 6941975"/>
              <a:gd name="connsiteY1294" fmla="*/ 1564501 h 3198602"/>
              <a:gd name="connsiteX1295" fmla="*/ 5367924 w 6941975"/>
              <a:gd name="connsiteY1295" fmla="*/ 1536422 h 3198602"/>
              <a:gd name="connsiteX1296" fmla="*/ 5333360 w 6941975"/>
              <a:gd name="connsiteY1296" fmla="*/ 1519143 h 3198602"/>
              <a:gd name="connsiteX1297" fmla="*/ 5313197 w 6941975"/>
              <a:gd name="connsiteY1297" fmla="*/ 1501864 h 3198602"/>
              <a:gd name="connsiteX1298" fmla="*/ 5302756 w 6941975"/>
              <a:gd name="connsiteY1298" fmla="*/ 1532462 h 3198602"/>
              <a:gd name="connsiteX1299" fmla="*/ 5290874 w 6941975"/>
              <a:gd name="connsiteY1299" fmla="*/ 1587180 h 3198602"/>
              <a:gd name="connsiteX1300" fmla="*/ 5309237 w 6941975"/>
              <a:gd name="connsiteY1300" fmla="*/ 1612019 h 3198602"/>
              <a:gd name="connsiteX1301" fmla="*/ 5329399 w 6941975"/>
              <a:gd name="connsiteY1301" fmla="*/ 1653778 h 3198602"/>
              <a:gd name="connsiteX1302" fmla="*/ 5353522 w 6941975"/>
              <a:gd name="connsiteY1302" fmla="*/ 1665657 h 3198602"/>
              <a:gd name="connsiteX1303" fmla="*/ 5397808 w 6941975"/>
              <a:gd name="connsiteY1303" fmla="*/ 1709936 h 3198602"/>
              <a:gd name="connsiteX1304" fmla="*/ 5401769 w 6941975"/>
              <a:gd name="connsiteY1304" fmla="*/ 1755294 h 3198602"/>
              <a:gd name="connsiteX1305" fmla="*/ 5415090 w 6941975"/>
              <a:gd name="connsiteY1305" fmla="*/ 1802092 h 3198602"/>
              <a:gd name="connsiteX1306" fmla="*/ 5380166 w 6941975"/>
              <a:gd name="connsiteY1306" fmla="*/ 1784813 h 3198602"/>
              <a:gd name="connsiteX1307" fmla="*/ 5341281 w 6941975"/>
              <a:gd name="connsiteY1307" fmla="*/ 1744854 h 3198602"/>
              <a:gd name="connsiteX1308" fmla="*/ 5330479 w 6941975"/>
              <a:gd name="connsiteY1308" fmla="*/ 1728655 h 3198602"/>
              <a:gd name="connsiteX1309" fmla="*/ 5322918 w 6941975"/>
              <a:gd name="connsiteY1309" fmla="*/ 1688336 h 3198602"/>
              <a:gd name="connsiteX1310" fmla="*/ 5293034 w 6941975"/>
              <a:gd name="connsiteY1310" fmla="*/ 1645858 h 3198602"/>
              <a:gd name="connsiteX1311" fmla="*/ 5266391 w 6941975"/>
              <a:gd name="connsiteY1311" fmla="*/ 1618859 h 3198602"/>
              <a:gd name="connsiteX1312" fmla="*/ 5271792 w 6941975"/>
              <a:gd name="connsiteY1312" fmla="*/ 1559101 h 3198602"/>
              <a:gd name="connsiteX1313" fmla="*/ 5267831 w 6941975"/>
              <a:gd name="connsiteY1313" fmla="*/ 1544342 h 3198602"/>
              <a:gd name="connsiteX1314" fmla="*/ 5266391 w 6941975"/>
              <a:gd name="connsiteY1314" fmla="*/ 1512303 h 3198602"/>
              <a:gd name="connsiteX1315" fmla="*/ 5254509 w 6941975"/>
              <a:gd name="connsiteY1315" fmla="*/ 1488184 h 3198602"/>
              <a:gd name="connsiteX1316" fmla="*/ 5244068 w 6941975"/>
              <a:gd name="connsiteY1316" fmla="*/ 1462625 h 3198602"/>
              <a:gd name="connsiteX1317" fmla="*/ 5219945 w 6941975"/>
              <a:gd name="connsiteY1317" fmla="*/ 1416187 h 3198602"/>
              <a:gd name="connsiteX1318" fmla="*/ 5175659 w 6941975"/>
              <a:gd name="connsiteY1318" fmla="*/ 1441386 h 3198602"/>
              <a:gd name="connsiteX1319" fmla="*/ 5152976 w 6941975"/>
              <a:gd name="connsiteY1319" fmla="*/ 1425187 h 3198602"/>
              <a:gd name="connsiteX1320" fmla="*/ 5156937 w 6941975"/>
              <a:gd name="connsiteY1320" fmla="*/ 1399988 h 3198602"/>
              <a:gd name="connsiteX1321" fmla="*/ 5134254 w 6941975"/>
              <a:gd name="connsiteY1321" fmla="*/ 1362549 h 3198602"/>
              <a:gd name="connsiteX1322" fmla="*/ 5125973 w 6941975"/>
              <a:gd name="connsiteY1322" fmla="*/ 1346350 h 3198602"/>
              <a:gd name="connsiteX1323" fmla="*/ 5100769 w 6941975"/>
              <a:gd name="connsiteY1323" fmla="*/ 1327990 h 3198602"/>
              <a:gd name="connsiteX1324" fmla="*/ 5082047 w 6941975"/>
              <a:gd name="connsiteY1324" fmla="*/ 1303871 h 3198602"/>
              <a:gd name="connsiteX1325" fmla="*/ 5067285 w 6941975"/>
              <a:gd name="connsiteY1325" fmla="*/ 1278312 h 3198602"/>
              <a:gd name="connsiteX1326" fmla="*/ 5043162 w 6941975"/>
              <a:gd name="connsiteY1326" fmla="*/ 1290552 h 3198602"/>
              <a:gd name="connsiteX1327" fmla="*/ 5007157 w 6941975"/>
              <a:gd name="connsiteY1327" fmla="*/ 1297032 h 3198602"/>
              <a:gd name="connsiteX1328" fmla="*/ 4961431 w 6941975"/>
              <a:gd name="connsiteY1328" fmla="*/ 1323671 h 3198602"/>
              <a:gd name="connsiteX1329" fmla="*/ 4932267 w 6941975"/>
              <a:gd name="connsiteY1329" fmla="*/ 1345270 h 3198602"/>
              <a:gd name="connsiteX1330" fmla="*/ 4895903 w 6941975"/>
              <a:gd name="connsiteY1330" fmla="*/ 1385228 h 3198602"/>
              <a:gd name="connsiteX1331" fmla="*/ 4873580 w 6941975"/>
              <a:gd name="connsiteY1331" fmla="*/ 1402867 h 3198602"/>
              <a:gd name="connsiteX1332" fmla="*/ 4861338 w 6941975"/>
              <a:gd name="connsiteY1332" fmla="*/ 1421227 h 3198602"/>
              <a:gd name="connsiteX1333" fmla="*/ 4815972 w 6941975"/>
              <a:gd name="connsiteY1333" fmla="*/ 1454705 h 3198602"/>
              <a:gd name="connsiteX1334" fmla="*/ 4823893 w 6941975"/>
              <a:gd name="connsiteY1334" fmla="*/ 1515183 h 3198602"/>
              <a:gd name="connsiteX1335" fmla="*/ 4814532 w 6941975"/>
              <a:gd name="connsiteY1335" fmla="*/ 1543262 h 3198602"/>
              <a:gd name="connsiteX1336" fmla="*/ 4815972 w 6941975"/>
              <a:gd name="connsiteY1336" fmla="*/ 1569901 h 3198602"/>
              <a:gd name="connsiteX1337" fmla="*/ 4805171 w 6941975"/>
              <a:gd name="connsiteY1337" fmla="*/ 1583220 h 3198602"/>
              <a:gd name="connsiteX1338" fmla="*/ 4797250 w 6941975"/>
              <a:gd name="connsiteY1338" fmla="*/ 1599060 h 3198602"/>
              <a:gd name="connsiteX1339" fmla="*/ 4781048 w 6941975"/>
              <a:gd name="connsiteY1339" fmla="*/ 1613819 h 3198602"/>
              <a:gd name="connsiteX1340" fmla="*/ 4766646 w 6941975"/>
              <a:gd name="connsiteY1340" fmla="*/ 1628219 h 3198602"/>
              <a:gd name="connsiteX1341" fmla="*/ 4716959 w 6941975"/>
              <a:gd name="connsiteY1341" fmla="*/ 1553702 h 3198602"/>
              <a:gd name="connsiteX1342" fmla="*/ 4692836 w 6941975"/>
              <a:gd name="connsiteY1342" fmla="*/ 1520223 h 3198602"/>
              <a:gd name="connsiteX1343" fmla="*/ 4674114 w 6941975"/>
              <a:gd name="connsiteY1343" fmla="*/ 1469465 h 3198602"/>
              <a:gd name="connsiteX1344" fmla="*/ 4648550 w 6941975"/>
              <a:gd name="connsiteY1344" fmla="*/ 1425187 h 3198602"/>
              <a:gd name="connsiteX1345" fmla="*/ 4635229 w 6941975"/>
              <a:gd name="connsiteY1345" fmla="*/ 1382708 h 3198602"/>
              <a:gd name="connsiteX1346" fmla="*/ 4624787 w 6941975"/>
              <a:gd name="connsiteY1346" fmla="*/ 1337350 h 3198602"/>
              <a:gd name="connsiteX1347" fmla="*/ 4613986 w 6941975"/>
              <a:gd name="connsiteY1347" fmla="*/ 1302431 h 3198602"/>
              <a:gd name="connsiteX1348" fmla="*/ 4580501 w 6941975"/>
              <a:gd name="connsiteY1348" fmla="*/ 1318271 h 3198602"/>
              <a:gd name="connsiteX1349" fmla="*/ 4539096 w 6941975"/>
              <a:gd name="connsiteY1349" fmla="*/ 1271833 h 3198602"/>
              <a:gd name="connsiteX1350" fmla="*/ 4488329 w 6941975"/>
              <a:gd name="connsiteY1350" fmla="*/ 1235474 h 3198602"/>
              <a:gd name="connsiteX1351" fmla="*/ 4450885 w 6941975"/>
              <a:gd name="connsiteY1351" fmla="*/ 1203435 h 3198602"/>
              <a:gd name="connsiteX1352" fmla="*/ 4435042 w 6941975"/>
              <a:gd name="connsiteY1352" fmla="*/ 1205955 h 3198602"/>
              <a:gd name="connsiteX1353" fmla="*/ 4390757 w 6941975"/>
              <a:gd name="connsiteY1353" fmla="*/ 1205955 h 3198602"/>
              <a:gd name="connsiteX1354" fmla="*/ 4334229 w 6941975"/>
              <a:gd name="connsiteY1354" fmla="*/ 1208835 h 3198602"/>
              <a:gd name="connsiteX1355" fmla="*/ 4291744 w 6941975"/>
              <a:gd name="connsiteY1355" fmla="*/ 1203435 h 3198602"/>
              <a:gd name="connsiteX1356" fmla="*/ 4242417 w 6941975"/>
              <a:gd name="connsiteY1356" fmla="*/ 1188676 h 3198602"/>
              <a:gd name="connsiteX1357" fmla="*/ 4223695 w 6941975"/>
              <a:gd name="connsiteY1357" fmla="*/ 1163477 h 3198602"/>
              <a:gd name="connsiteX1358" fmla="*/ 4192731 w 6941975"/>
              <a:gd name="connsiteY1358" fmla="*/ 1172836 h 3198602"/>
              <a:gd name="connsiteX1359" fmla="*/ 4131163 w 6941975"/>
              <a:gd name="connsiteY1359" fmla="*/ 1156637 h 3198602"/>
              <a:gd name="connsiteX1360" fmla="*/ 4100559 w 6941975"/>
              <a:gd name="connsiteY1360" fmla="*/ 1139358 h 3198602"/>
              <a:gd name="connsiteX1361" fmla="*/ 4045832 w 6941975"/>
              <a:gd name="connsiteY1361" fmla="*/ 1084640 h 3198602"/>
              <a:gd name="connsiteX1362" fmla="*/ 4016308 w 6941975"/>
              <a:gd name="connsiteY1362" fmla="*/ 1103359 h 3198602"/>
              <a:gd name="connsiteX1363" fmla="*/ 4031070 w 6941975"/>
              <a:gd name="connsiteY1363" fmla="*/ 1133958 h 3198602"/>
              <a:gd name="connsiteX1364" fmla="*/ 4081836 w 6941975"/>
              <a:gd name="connsiteY1364" fmla="*/ 1191556 h 3198602"/>
              <a:gd name="connsiteX1365" fmla="*/ 4104519 w 6941975"/>
              <a:gd name="connsiteY1365" fmla="*/ 1192636 h 3198602"/>
              <a:gd name="connsiteX1366" fmla="*/ 4116761 w 6941975"/>
              <a:gd name="connsiteY1366" fmla="*/ 1232954 h 3198602"/>
              <a:gd name="connsiteX1367" fmla="*/ 4212893 w 6941975"/>
              <a:gd name="connsiteY1367" fmla="*/ 1190116 h 3198602"/>
              <a:gd name="connsiteX1368" fmla="*/ 4227655 w 6941975"/>
              <a:gd name="connsiteY1368" fmla="*/ 1218195 h 3198602"/>
              <a:gd name="connsiteX1369" fmla="*/ 4250338 w 6941975"/>
              <a:gd name="connsiteY1369" fmla="*/ 1240874 h 3198602"/>
              <a:gd name="connsiteX1370" fmla="*/ 4275542 w 6941975"/>
              <a:gd name="connsiteY1370" fmla="*/ 1245194 h 3198602"/>
              <a:gd name="connsiteX1371" fmla="*/ 4309386 w 6941975"/>
              <a:gd name="connsiteY1371" fmla="*/ 1280832 h 3198602"/>
              <a:gd name="connsiteX1372" fmla="*/ 4286343 w 6941975"/>
              <a:gd name="connsiteY1372" fmla="*/ 1322591 h 3198602"/>
              <a:gd name="connsiteX1373" fmla="*/ 4270501 w 6941975"/>
              <a:gd name="connsiteY1373" fmla="*/ 1338430 h 3198602"/>
              <a:gd name="connsiteX1374" fmla="*/ 4267621 w 6941975"/>
              <a:gd name="connsiteY1374" fmla="*/ 1355709 h 3198602"/>
              <a:gd name="connsiteX1375" fmla="*/ 4246378 w 6941975"/>
              <a:gd name="connsiteY1375" fmla="*/ 1374429 h 3198602"/>
              <a:gd name="connsiteX1376" fmla="*/ 4223695 w 6941975"/>
              <a:gd name="connsiteY1376" fmla="*/ 1392068 h 3198602"/>
              <a:gd name="connsiteX1377" fmla="*/ 4200652 w 6941975"/>
              <a:gd name="connsiteY1377" fmla="*/ 1410787 h 3198602"/>
              <a:gd name="connsiteX1378" fmla="*/ 4151325 w 6941975"/>
              <a:gd name="connsiteY1378" fmla="*/ 1424107 h 3198602"/>
              <a:gd name="connsiteX1379" fmla="*/ 4130083 w 6941975"/>
              <a:gd name="connsiteY1379" fmla="*/ 1452186 h 3198602"/>
              <a:gd name="connsiteX1380" fmla="*/ 4079316 w 6941975"/>
              <a:gd name="connsiteY1380" fmla="*/ 1468385 h 3198602"/>
              <a:gd name="connsiteX1381" fmla="*/ 4051232 w 6941975"/>
              <a:gd name="connsiteY1381" fmla="*/ 1486744 h 3198602"/>
              <a:gd name="connsiteX1382" fmla="*/ 4037911 w 6941975"/>
              <a:gd name="connsiteY1382" fmla="*/ 1488184 h 3198602"/>
              <a:gd name="connsiteX1383" fmla="*/ 4012347 w 6941975"/>
              <a:gd name="connsiteY1383" fmla="*/ 1498984 h 3198602"/>
              <a:gd name="connsiteX1384" fmla="*/ 3992185 w 6941975"/>
              <a:gd name="connsiteY1384" fmla="*/ 1501864 h 3198602"/>
              <a:gd name="connsiteX1385" fmla="*/ 3932057 w 6941975"/>
              <a:gd name="connsiteY1385" fmla="*/ 1516263 h 3198602"/>
              <a:gd name="connsiteX1386" fmla="*/ 3909374 w 6941975"/>
              <a:gd name="connsiteY1386" fmla="*/ 1445346 h 3198602"/>
              <a:gd name="connsiteX1387" fmla="*/ 3888131 w 6941975"/>
              <a:gd name="connsiteY1387" fmla="*/ 1421227 h 3198602"/>
              <a:gd name="connsiteX1388" fmla="*/ 3898572 w 6941975"/>
              <a:gd name="connsiteY1388" fmla="*/ 1407907 h 3198602"/>
              <a:gd name="connsiteX1389" fmla="*/ 3873369 w 6941975"/>
              <a:gd name="connsiteY1389" fmla="*/ 1374429 h 3198602"/>
              <a:gd name="connsiteX1390" fmla="*/ 3862568 w 6941975"/>
              <a:gd name="connsiteY1390" fmla="*/ 1353189 h 3198602"/>
              <a:gd name="connsiteX1391" fmla="*/ 3808921 w 6941975"/>
              <a:gd name="connsiteY1391" fmla="*/ 1289112 h 3198602"/>
              <a:gd name="connsiteX1392" fmla="*/ 3807841 w 6941975"/>
              <a:gd name="connsiteY1392" fmla="*/ 1268953 h 3198602"/>
              <a:gd name="connsiteX1393" fmla="*/ 3791638 w 6941975"/>
              <a:gd name="connsiteY1393" fmla="*/ 1240874 h 3198602"/>
              <a:gd name="connsiteX1394" fmla="*/ 3770396 w 6941975"/>
              <a:gd name="connsiteY1394" fmla="*/ 1222155 h 3198602"/>
              <a:gd name="connsiteX1395" fmla="*/ 3762115 w 6941975"/>
              <a:gd name="connsiteY1395" fmla="*/ 1201995 h 3198602"/>
              <a:gd name="connsiteX1396" fmla="*/ 3708828 w 6941975"/>
              <a:gd name="connsiteY1396" fmla="*/ 1137918 h 3198602"/>
              <a:gd name="connsiteX1397" fmla="*/ 3680744 w 6941975"/>
              <a:gd name="connsiteY1397" fmla="*/ 1147277 h 3198602"/>
              <a:gd name="connsiteX1398" fmla="*/ 3703427 w 6941975"/>
              <a:gd name="connsiteY1398" fmla="*/ 1194076 h 3198602"/>
              <a:gd name="connsiteX1399" fmla="*/ 3728630 w 6941975"/>
              <a:gd name="connsiteY1399" fmla="*/ 1236914 h 3198602"/>
              <a:gd name="connsiteX1400" fmla="*/ 3732951 w 6941975"/>
              <a:gd name="connsiteY1400" fmla="*/ 1255633 h 3198602"/>
              <a:gd name="connsiteX1401" fmla="*/ 3772916 w 6941975"/>
              <a:gd name="connsiteY1401" fmla="*/ 1307831 h 3198602"/>
              <a:gd name="connsiteX1402" fmla="*/ 3776876 w 6941975"/>
              <a:gd name="connsiteY1402" fmla="*/ 1351749 h 3198602"/>
              <a:gd name="connsiteX1403" fmla="*/ 3814321 w 6941975"/>
              <a:gd name="connsiteY1403" fmla="*/ 1392068 h 3198602"/>
              <a:gd name="connsiteX1404" fmla="*/ 3827643 w 6941975"/>
              <a:gd name="connsiteY1404" fmla="*/ 1433466 h 3198602"/>
              <a:gd name="connsiteX1405" fmla="*/ 3874449 w 6941975"/>
              <a:gd name="connsiteY1405" fmla="*/ 1469465 h 3198602"/>
              <a:gd name="connsiteX1406" fmla="*/ 3911894 w 6941975"/>
              <a:gd name="connsiteY1406" fmla="*/ 1506903 h 3198602"/>
              <a:gd name="connsiteX1407" fmla="*/ 3930617 w 6941975"/>
              <a:gd name="connsiteY1407" fmla="*/ 1521663 h 3198602"/>
              <a:gd name="connsiteX1408" fmla="*/ 3925216 w 6941975"/>
              <a:gd name="connsiteY1408" fmla="*/ 1541822 h 3198602"/>
              <a:gd name="connsiteX1409" fmla="*/ 3963021 w 6941975"/>
              <a:gd name="connsiteY1409" fmla="*/ 1573861 h 3198602"/>
              <a:gd name="connsiteX1410" fmla="*/ 3989664 w 6941975"/>
              <a:gd name="connsiteY1410" fmla="*/ 1565941 h 3198602"/>
              <a:gd name="connsiteX1411" fmla="*/ 4005506 w 6941975"/>
              <a:gd name="connsiteY1411" fmla="*/ 1565941 h 3198602"/>
              <a:gd name="connsiteX1412" fmla="*/ 4027109 w 6941975"/>
              <a:gd name="connsiteY1412" fmla="*/ 1556581 h 3198602"/>
              <a:gd name="connsiteX1413" fmla="*/ 4073915 w 6941975"/>
              <a:gd name="connsiteY1413" fmla="*/ 1552622 h 3198602"/>
              <a:gd name="connsiteX1414" fmla="*/ 4113881 w 6941975"/>
              <a:gd name="connsiteY1414" fmla="*/ 1540382 h 3198602"/>
              <a:gd name="connsiteX1415" fmla="*/ 4113881 w 6941975"/>
              <a:gd name="connsiteY1415" fmla="*/ 1587180 h 3198602"/>
              <a:gd name="connsiteX1416" fmla="*/ 4111360 w 6941975"/>
              <a:gd name="connsiteY1416" fmla="*/ 1601940 h 3198602"/>
              <a:gd name="connsiteX1417" fmla="*/ 4076436 w 6941975"/>
              <a:gd name="connsiteY1417" fmla="*/ 1664577 h 3198602"/>
              <a:gd name="connsiteX1418" fmla="*/ 4071035 w 6941975"/>
              <a:gd name="connsiteY1418" fmla="*/ 1685816 h 3198602"/>
              <a:gd name="connsiteX1419" fmla="*/ 4024229 w 6941975"/>
              <a:gd name="connsiteY1419" fmla="*/ 1745934 h 3198602"/>
              <a:gd name="connsiteX1420" fmla="*/ 3997585 w 6941975"/>
              <a:gd name="connsiteY1420" fmla="*/ 1772573 h 3198602"/>
              <a:gd name="connsiteX1421" fmla="*/ 3965541 w 6941975"/>
              <a:gd name="connsiteY1421" fmla="*/ 1792732 h 3198602"/>
              <a:gd name="connsiteX1422" fmla="*/ 3906853 w 6941975"/>
              <a:gd name="connsiteY1422" fmla="*/ 1851410 h 3198602"/>
              <a:gd name="connsiteX1423" fmla="*/ 3891731 w 6941975"/>
              <a:gd name="connsiteY1423" fmla="*/ 1875529 h 3198602"/>
              <a:gd name="connsiteX1424" fmla="*/ 3862568 w 6941975"/>
              <a:gd name="connsiteY1424" fmla="*/ 1899648 h 3198602"/>
              <a:gd name="connsiteX1425" fmla="*/ 3846366 w 6941975"/>
              <a:gd name="connsiteY1425" fmla="*/ 1934567 h 3198602"/>
              <a:gd name="connsiteX1426" fmla="*/ 3826563 w 6941975"/>
              <a:gd name="connsiteY1426" fmla="*/ 1981365 h 3198602"/>
              <a:gd name="connsiteX1427" fmla="*/ 3837004 w 6941975"/>
              <a:gd name="connsiteY1427" fmla="*/ 2002604 h 3198602"/>
              <a:gd name="connsiteX1428" fmla="*/ 3835924 w 6941975"/>
              <a:gd name="connsiteY1428" fmla="*/ 2044003 h 3198602"/>
              <a:gd name="connsiteX1429" fmla="*/ 3862568 w 6941975"/>
              <a:gd name="connsiteY1429" fmla="*/ 2094761 h 3198602"/>
              <a:gd name="connsiteX1430" fmla="*/ 3862568 w 6941975"/>
              <a:gd name="connsiteY1430" fmla="*/ 2171077 h 3198602"/>
              <a:gd name="connsiteX1431" fmla="*/ 3864008 w 6941975"/>
              <a:gd name="connsiteY1431" fmla="*/ 2209956 h 3198602"/>
              <a:gd name="connsiteX1432" fmla="*/ 3827643 w 6941975"/>
              <a:gd name="connsiteY1432" fmla="*/ 2249914 h 3198602"/>
              <a:gd name="connsiteX1433" fmla="*/ 3782277 w 6941975"/>
              <a:gd name="connsiteY1433" fmla="*/ 2270074 h 3198602"/>
              <a:gd name="connsiteX1434" fmla="*/ 3755274 w 6941975"/>
              <a:gd name="connsiteY1434" fmla="*/ 2296713 h 3198602"/>
              <a:gd name="connsiteX1435" fmla="*/ 3716749 w 6941975"/>
              <a:gd name="connsiteY1435" fmla="*/ 2335591 h 3198602"/>
              <a:gd name="connsiteX1436" fmla="*/ 3724670 w 6941975"/>
              <a:gd name="connsiteY1436" fmla="*/ 2362230 h 3198602"/>
              <a:gd name="connsiteX1437" fmla="*/ 3726110 w 6941975"/>
              <a:gd name="connsiteY1437" fmla="*/ 2431707 h 3198602"/>
              <a:gd name="connsiteX1438" fmla="*/ 3662021 w 6941975"/>
              <a:gd name="connsiteY1438" fmla="*/ 2474546 h 3198602"/>
              <a:gd name="connsiteX1439" fmla="*/ 3664542 w 6941975"/>
              <a:gd name="connsiteY1439" fmla="*/ 2495785 h 3198602"/>
              <a:gd name="connsiteX1440" fmla="*/ 3651220 w 6941975"/>
              <a:gd name="connsiteY1440" fmla="*/ 2534663 h 3198602"/>
              <a:gd name="connsiteX1441" fmla="*/ 3623136 w 6941975"/>
              <a:gd name="connsiteY1441" fmla="*/ 2560222 h 3198602"/>
              <a:gd name="connsiteX1442" fmla="*/ 3595053 w 6941975"/>
              <a:gd name="connsiteY1442" fmla="*/ 2601621 h 3198602"/>
              <a:gd name="connsiteX1443" fmla="*/ 3537805 w 6941975"/>
              <a:gd name="connsiteY1443" fmla="*/ 2650939 h 3198602"/>
              <a:gd name="connsiteX1444" fmla="*/ 3460395 w 6941975"/>
              <a:gd name="connsiteY1444" fmla="*/ 2679378 h 3198602"/>
              <a:gd name="connsiteX1445" fmla="*/ 3409629 w 6941975"/>
              <a:gd name="connsiteY1445" fmla="*/ 2677938 h 3198602"/>
              <a:gd name="connsiteX1446" fmla="*/ 3388386 w 6941975"/>
              <a:gd name="connsiteY1446" fmla="*/ 2685857 h 3198602"/>
              <a:gd name="connsiteX1447" fmla="*/ 3373624 w 6941975"/>
              <a:gd name="connsiteY1447" fmla="*/ 2685857 h 3198602"/>
              <a:gd name="connsiteX1448" fmla="*/ 3349501 w 6941975"/>
              <a:gd name="connsiteY1448" fmla="*/ 2693777 h 3198602"/>
              <a:gd name="connsiteX1449" fmla="*/ 3309535 w 6941975"/>
              <a:gd name="connsiteY1449" fmla="*/ 2652379 h 3198602"/>
              <a:gd name="connsiteX1450" fmla="*/ 3316016 w 6941975"/>
              <a:gd name="connsiteY1450" fmla="*/ 2629700 h 3198602"/>
              <a:gd name="connsiteX1451" fmla="*/ 3297294 w 6941975"/>
              <a:gd name="connsiteY1451" fmla="*/ 2594781 h 3198602"/>
              <a:gd name="connsiteX1452" fmla="*/ 3278571 w 6941975"/>
              <a:gd name="connsiteY1452" fmla="*/ 2550863 h 3198602"/>
              <a:gd name="connsiteX1453" fmla="*/ 3253008 w 6941975"/>
              <a:gd name="connsiteY1453" fmla="*/ 2521344 h 3198602"/>
              <a:gd name="connsiteX1454" fmla="*/ 3235726 w 6941975"/>
              <a:gd name="connsiteY1454" fmla="*/ 2451867 h 3198602"/>
              <a:gd name="connsiteX1455" fmla="*/ 3227805 w 6941975"/>
              <a:gd name="connsiteY1455" fmla="*/ 2425228 h 3198602"/>
              <a:gd name="connsiteX1456" fmla="*/ 3226365 w 6941975"/>
              <a:gd name="connsiteY1456" fmla="*/ 2388869 h 3198602"/>
              <a:gd name="connsiteX1457" fmla="*/ 3210162 w 6941975"/>
              <a:gd name="connsiteY1457" fmla="*/ 2363670 h 3198602"/>
              <a:gd name="connsiteX1458" fmla="*/ 3186399 w 6941975"/>
              <a:gd name="connsiteY1458" fmla="*/ 2310032 h 3198602"/>
              <a:gd name="connsiteX1459" fmla="*/ 3162276 w 6941975"/>
              <a:gd name="connsiteY1459" fmla="*/ 2270074 h 3198602"/>
              <a:gd name="connsiteX1460" fmla="*/ 3164797 w 6941975"/>
              <a:gd name="connsiteY1460" fmla="*/ 2232635 h 3198602"/>
              <a:gd name="connsiteX1461" fmla="*/ 3175598 w 6941975"/>
              <a:gd name="connsiteY1461" fmla="*/ 2205636 h 3198602"/>
              <a:gd name="connsiteX1462" fmla="*/ 3177038 w 6941975"/>
              <a:gd name="connsiteY1462" fmla="*/ 2184397 h 3198602"/>
              <a:gd name="connsiteX1463" fmla="*/ 3213043 w 6941975"/>
              <a:gd name="connsiteY1463" fmla="*/ 2105560 h 3198602"/>
              <a:gd name="connsiteX1464" fmla="*/ 3198281 w 6941975"/>
              <a:gd name="connsiteY1464" fmla="*/ 2064162 h 3198602"/>
              <a:gd name="connsiteX1465" fmla="*/ 3202601 w 6941975"/>
              <a:gd name="connsiteY1465" fmla="*/ 2040043 h 3198602"/>
              <a:gd name="connsiteX1466" fmla="*/ 3187480 w 6941975"/>
              <a:gd name="connsiteY1466" fmla="*/ 2001524 h 3198602"/>
              <a:gd name="connsiteX1467" fmla="*/ 3146074 w 6941975"/>
              <a:gd name="connsiteY1467" fmla="*/ 1922687 h 3198602"/>
              <a:gd name="connsiteX1468" fmla="*/ 3112950 w 6941975"/>
              <a:gd name="connsiteY1468" fmla="*/ 1890288 h 3198602"/>
              <a:gd name="connsiteX1469" fmla="*/ 3096748 w 6941975"/>
              <a:gd name="connsiteY1469" fmla="*/ 1857170 h 3198602"/>
              <a:gd name="connsiteX1470" fmla="*/ 3104669 w 6941975"/>
              <a:gd name="connsiteY1470" fmla="*/ 1837011 h 3198602"/>
              <a:gd name="connsiteX1471" fmla="*/ 3111510 w 6941975"/>
              <a:gd name="connsiteY1471" fmla="*/ 1792732 h 3198602"/>
              <a:gd name="connsiteX1472" fmla="*/ 3119431 w 6941975"/>
              <a:gd name="connsiteY1472" fmla="*/ 1756374 h 3198602"/>
              <a:gd name="connsiteX1473" fmla="*/ 3087386 w 6941975"/>
              <a:gd name="connsiteY1473" fmla="*/ 1720735 h 3198602"/>
              <a:gd name="connsiteX1474" fmla="*/ 3025818 w 6941975"/>
              <a:gd name="connsiteY1474" fmla="*/ 1724695 h 3198602"/>
              <a:gd name="connsiteX1475" fmla="*/ 2977572 w 6941975"/>
              <a:gd name="connsiteY1475" fmla="*/ 1673577 h 3198602"/>
              <a:gd name="connsiteX1476" fmla="*/ 2873519 w 6941975"/>
              <a:gd name="connsiteY1476" fmla="*/ 1694816 h 3198602"/>
              <a:gd name="connsiteX1477" fmla="*/ 2829233 w 6941975"/>
              <a:gd name="connsiteY1477" fmla="*/ 1712455 h 3198602"/>
              <a:gd name="connsiteX1478" fmla="*/ 2791788 w 6941975"/>
              <a:gd name="connsiteY1478" fmla="*/ 1704536 h 3198602"/>
              <a:gd name="connsiteX1479" fmla="*/ 2739941 w 6941975"/>
              <a:gd name="connsiteY1479" fmla="*/ 1707056 h 3198602"/>
              <a:gd name="connsiteX1480" fmla="*/ 2696736 w 6941975"/>
              <a:gd name="connsiteY1480" fmla="*/ 1721815 h 3198602"/>
              <a:gd name="connsiteX1481" fmla="*/ 2630127 w 6941975"/>
              <a:gd name="connsiteY1481" fmla="*/ 1685816 h 3198602"/>
              <a:gd name="connsiteX1482" fmla="*/ 2600604 w 6941975"/>
              <a:gd name="connsiteY1482" fmla="*/ 1664577 h 3198602"/>
              <a:gd name="connsiteX1483" fmla="*/ 2570000 w 6941975"/>
              <a:gd name="connsiteY1483" fmla="*/ 1644058 h 3198602"/>
              <a:gd name="connsiteX1484" fmla="*/ 2553797 w 6941975"/>
              <a:gd name="connsiteY1484" fmla="*/ 1603020 h 3198602"/>
              <a:gd name="connsiteX1485" fmla="*/ 2512392 w 6941975"/>
              <a:gd name="connsiteY1485" fmla="*/ 1560541 h 3198602"/>
              <a:gd name="connsiteX1486" fmla="*/ 2472067 w 6941975"/>
              <a:gd name="connsiteY1486" fmla="*/ 1517703 h 3198602"/>
              <a:gd name="connsiteX1487" fmla="*/ 2474947 w 6941975"/>
              <a:gd name="connsiteY1487" fmla="*/ 1493584 h 3198602"/>
              <a:gd name="connsiteX1488" fmla="*/ 2465586 w 6941975"/>
              <a:gd name="connsiteY1488" fmla="*/ 1466945 h 3198602"/>
              <a:gd name="connsiteX1489" fmla="*/ 2482869 w 6941975"/>
              <a:gd name="connsiteY1489" fmla="*/ 1435986 h 3198602"/>
              <a:gd name="connsiteX1490" fmla="*/ 2485749 w 6941975"/>
              <a:gd name="connsiteY1490" fmla="*/ 1417267 h 3198602"/>
              <a:gd name="connsiteX1491" fmla="*/ 2496550 w 6941975"/>
              <a:gd name="connsiteY1491" fmla="*/ 1375869 h 3198602"/>
              <a:gd name="connsiteX1492" fmla="*/ 2488269 w 6941975"/>
              <a:gd name="connsiteY1492" fmla="*/ 1350670 h 3198602"/>
              <a:gd name="connsiteX1493" fmla="*/ 2492230 w 6941975"/>
              <a:gd name="connsiteY1493" fmla="*/ 1333390 h 3198602"/>
              <a:gd name="connsiteX1494" fmla="*/ 2474947 w 6941975"/>
              <a:gd name="connsiteY1494" fmla="*/ 1306391 h 3198602"/>
              <a:gd name="connsiteX1495" fmla="*/ 2496550 w 6941975"/>
              <a:gd name="connsiteY1495" fmla="*/ 1266433 h 3198602"/>
              <a:gd name="connsiteX1496" fmla="*/ 2505551 w 6941975"/>
              <a:gd name="connsiteY1496" fmla="*/ 1243394 h 3198602"/>
              <a:gd name="connsiteX1497" fmla="*/ 2531114 w 6941975"/>
              <a:gd name="connsiteY1497" fmla="*/ 1215315 h 3198602"/>
              <a:gd name="connsiteX1498" fmla="*/ 2540476 w 6941975"/>
              <a:gd name="connsiteY1498" fmla="*/ 1188676 h 3198602"/>
              <a:gd name="connsiteX1499" fmla="*/ 2564599 w 6941975"/>
              <a:gd name="connsiteY1499" fmla="*/ 1165997 h 3198602"/>
              <a:gd name="connsiteX1500" fmla="*/ 2580441 w 6941975"/>
              <a:gd name="connsiteY1500" fmla="*/ 1143318 h 3198602"/>
              <a:gd name="connsiteX1501" fmla="*/ 2604564 w 6941975"/>
              <a:gd name="connsiteY1501" fmla="*/ 1133958 h 3198602"/>
              <a:gd name="connsiteX1502" fmla="*/ 2659291 w 6941975"/>
              <a:gd name="connsiteY1502" fmla="*/ 1084640 h 3198602"/>
              <a:gd name="connsiteX1503" fmla="*/ 2670093 w 6941975"/>
              <a:gd name="connsiteY1503" fmla="*/ 1038922 h 3198602"/>
              <a:gd name="connsiteX1504" fmla="*/ 2698176 w 6941975"/>
              <a:gd name="connsiteY1504" fmla="*/ 1004363 h 3198602"/>
              <a:gd name="connsiteX1505" fmla="*/ 2742101 w 6941975"/>
              <a:gd name="connsiteY1505" fmla="*/ 976284 h 3198602"/>
              <a:gd name="connsiteX1506" fmla="*/ 2757223 w 6941975"/>
              <a:gd name="connsiteY1506" fmla="*/ 942805 h 3198602"/>
              <a:gd name="connsiteX1507" fmla="*/ 2731660 w 6941975"/>
              <a:gd name="connsiteY1507" fmla="*/ 910767 h 3198602"/>
              <a:gd name="connsiteX1508" fmla="*/ 2694215 w 6941975"/>
              <a:gd name="connsiteY1508" fmla="*/ 906807 h 3198602"/>
              <a:gd name="connsiteX1509" fmla="*/ 2694215 w 6941975"/>
              <a:gd name="connsiteY1509" fmla="*/ 888088 h 3198602"/>
              <a:gd name="connsiteX1510" fmla="*/ 2684854 w 6941975"/>
              <a:gd name="connsiteY1510" fmla="*/ 866488 h 3198602"/>
              <a:gd name="connsiteX1511" fmla="*/ 2700697 w 6941975"/>
              <a:gd name="connsiteY1511" fmla="*/ 826530 h 3198602"/>
              <a:gd name="connsiteX1512" fmla="*/ 2699616 w 6941975"/>
              <a:gd name="connsiteY1512" fmla="*/ 768932 h 3198602"/>
              <a:gd name="connsiteX1513" fmla="*/ 2801149 w 6941975"/>
              <a:gd name="connsiteY1513" fmla="*/ 757053 h 3198602"/>
              <a:gd name="connsiteX1514" fmla="*/ 2821312 w 6941975"/>
              <a:gd name="connsiteY1514" fmla="*/ 755613 h 3198602"/>
              <a:gd name="connsiteX1515" fmla="*/ 2873519 w 6941975"/>
              <a:gd name="connsiteY1515" fmla="*/ 742293 h 3198602"/>
              <a:gd name="connsiteX1516" fmla="*/ 2877479 w 6941975"/>
              <a:gd name="connsiteY1516" fmla="*/ 696575 h 3198602"/>
              <a:gd name="connsiteX1517" fmla="*/ 2849395 w 6941975"/>
              <a:gd name="connsiteY1517" fmla="*/ 659496 h 3198602"/>
              <a:gd name="connsiteX1518" fmla="*/ 2809070 w 6941975"/>
              <a:gd name="connsiteY1518" fmla="*/ 639337 h 3198602"/>
              <a:gd name="connsiteX1519" fmla="*/ 2862717 w 6941975"/>
              <a:gd name="connsiteY1519" fmla="*/ 628898 h 3198602"/>
              <a:gd name="connsiteX1520" fmla="*/ 2878559 w 6941975"/>
              <a:gd name="connsiteY1520" fmla="*/ 607298 h 3198602"/>
              <a:gd name="connsiteX1521" fmla="*/ 2898722 w 6941975"/>
              <a:gd name="connsiteY1521" fmla="*/ 612698 h 3198602"/>
              <a:gd name="connsiteX1522" fmla="*/ 2934727 w 6941975"/>
              <a:gd name="connsiteY1522" fmla="*/ 596499 h 3198602"/>
              <a:gd name="connsiteX1523" fmla="*/ 2953449 w 6941975"/>
              <a:gd name="connsiteY1523" fmla="*/ 573820 h 3198602"/>
              <a:gd name="connsiteX1524" fmla="*/ 2971091 w 6941975"/>
              <a:gd name="connsiteY1524" fmla="*/ 568420 h 3198602"/>
              <a:gd name="connsiteX1525" fmla="*/ 3004576 w 6941975"/>
              <a:gd name="connsiteY1525" fmla="*/ 544301 h 3198602"/>
              <a:gd name="connsiteX1526" fmla="*/ 3033739 w 6941975"/>
              <a:gd name="connsiteY1526" fmla="*/ 512262 h 3198602"/>
              <a:gd name="connsiteX1527" fmla="*/ 3095307 w 6941975"/>
              <a:gd name="connsiteY1527" fmla="*/ 496063 h 3198602"/>
              <a:gd name="connsiteX1528" fmla="*/ 3086306 w 6941975"/>
              <a:gd name="connsiteY1528" fmla="*/ 442785 h 3198602"/>
              <a:gd name="connsiteX1529" fmla="*/ 3126272 w 6941975"/>
              <a:gd name="connsiteY1529" fmla="*/ 420105 h 3198602"/>
              <a:gd name="connsiteX1530" fmla="*/ 3134193 w 6941975"/>
              <a:gd name="connsiteY1530" fmla="*/ 458984 h 3198602"/>
              <a:gd name="connsiteX1531" fmla="*/ 3174158 w 6941975"/>
              <a:gd name="connsiteY1531" fmla="*/ 444224 h 3198602"/>
              <a:gd name="connsiteX1532" fmla="*/ 3151475 w 6941975"/>
              <a:gd name="connsiteY1532" fmla="*/ 407866 h 3198602"/>
              <a:gd name="connsiteX1533" fmla="*/ 3135273 w 6941975"/>
              <a:gd name="connsiteY1533" fmla="*/ 381227 h 3198602"/>
              <a:gd name="connsiteX1534" fmla="*/ 3070104 w 6941975"/>
              <a:gd name="connsiteY1534" fmla="*/ 409306 h 3198602"/>
              <a:gd name="connsiteX1535" fmla="*/ 3031219 w 6941975"/>
              <a:gd name="connsiteY1535" fmla="*/ 383747 h 3198602"/>
              <a:gd name="connsiteX1536" fmla="*/ 3029779 w 6941975"/>
              <a:gd name="connsiteY1536" fmla="*/ 362508 h 3198602"/>
              <a:gd name="connsiteX1537" fmla="*/ 3024738 w 6941975"/>
              <a:gd name="connsiteY1537" fmla="*/ 325069 h 3198602"/>
              <a:gd name="connsiteX1538" fmla="*/ 3075505 w 6941975"/>
              <a:gd name="connsiteY1538" fmla="*/ 295550 h 3198602"/>
              <a:gd name="connsiteX1539" fmla="*/ 3093867 w 6941975"/>
              <a:gd name="connsiteY1539" fmla="*/ 282591 h 3198602"/>
              <a:gd name="connsiteX1540" fmla="*/ 3135273 w 6941975"/>
              <a:gd name="connsiteY1540" fmla="*/ 275751 h 3198602"/>
              <a:gd name="connsiteX1541" fmla="*/ 3146074 w 6941975"/>
              <a:gd name="connsiteY1541" fmla="*/ 255592 h 3198602"/>
              <a:gd name="connsiteX1542" fmla="*/ 3162276 w 6941975"/>
              <a:gd name="connsiteY1542" fmla="*/ 240832 h 3198602"/>
              <a:gd name="connsiteX1543" fmla="*/ 3169117 w 6941975"/>
              <a:gd name="connsiteY1543" fmla="*/ 226073 h 3198602"/>
              <a:gd name="connsiteX1544" fmla="*/ 3210162 w 6941975"/>
              <a:gd name="connsiteY1544" fmla="*/ 191514 h 3198602"/>
              <a:gd name="connsiteX1545" fmla="*/ 3206562 w 6941975"/>
              <a:gd name="connsiteY1545" fmla="*/ 172795 h 3198602"/>
              <a:gd name="connsiteX1546" fmla="*/ 3237166 w 6941975"/>
              <a:gd name="connsiteY1546" fmla="*/ 168475 h 3198602"/>
              <a:gd name="connsiteX1547" fmla="*/ 3277131 w 6941975"/>
              <a:gd name="connsiteY1547" fmla="*/ 147236 h 3198602"/>
              <a:gd name="connsiteX1548" fmla="*/ 3322857 w 6941975"/>
              <a:gd name="connsiteY1548" fmla="*/ 140756 h 3198602"/>
              <a:gd name="connsiteX1549" fmla="*/ 3346980 w 6941975"/>
              <a:gd name="connsiteY1549" fmla="*/ 128517 h 3198602"/>
              <a:gd name="connsiteX1550" fmla="*/ 3361382 w 6941975"/>
              <a:gd name="connsiteY1550" fmla="*/ 129957 h 3198602"/>
              <a:gd name="connsiteX1551" fmla="*/ 3378664 w 6941975"/>
              <a:gd name="connsiteY1551" fmla="*/ 125997 h 3198602"/>
              <a:gd name="connsiteX1552" fmla="*/ 3413589 w 6941975"/>
              <a:gd name="connsiteY1552" fmla="*/ 128517 h 3198602"/>
              <a:gd name="connsiteX1553" fmla="*/ 3472637 w 6941975"/>
              <a:gd name="connsiteY1553" fmla="*/ 129957 h 3198602"/>
              <a:gd name="connsiteX1554" fmla="*/ 3492079 w 6941975"/>
              <a:gd name="connsiteY1554" fmla="*/ 148676 h 3198602"/>
              <a:gd name="connsiteX1555" fmla="*/ 3514762 w 6941975"/>
              <a:gd name="connsiteY1555" fmla="*/ 148676 h 3198602"/>
              <a:gd name="connsiteX1556" fmla="*/ 3559048 w 6941975"/>
              <a:gd name="connsiteY1556" fmla="*/ 160556 h 3198602"/>
              <a:gd name="connsiteX1557" fmla="*/ 3577770 w 6941975"/>
              <a:gd name="connsiteY1557" fmla="*/ 160556 h 3198602"/>
              <a:gd name="connsiteX1558" fmla="*/ 3636818 w 6941975"/>
              <a:gd name="connsiteY1558" fmla="*/ 179275 h 3198602"/>
              <a:gd name="connsiteX1559" fmla="*/ 3686145 w 6941975"/>
              <a:gd name="connsiteY1559" fmla="*/ 206274 h 3198602"/>
              <a:gd name="connsiteX1560" fmla="*/ 3644739 w 6941975"/>
              <a:gd name="connsiteY1560" fmla="*/ 228953 h 3198602"/>
              <a:gd name="connsiteX1561" fmla="*/ 3573810 w 6941975"/>
              <a:gd name="connsiteY1561" fmla="*/ 223553 h 3198602"/>
              <a:gd name="connsiteX1562" fmla="*/ 3636818 w 6941975"/>
              <a:gd name="connsiteY1562" fmla="*/ 272871 h 3198602"/>
              <a:gd name="connsiteX1563" fmla="*/ 3621696 w 6941975"/>
              <a:gd name="connsiteY1563" fmla="*/ 253072 h 3198602"/>
              <a:gd name="connsiteX1564" fmla="*/ 3669943 w 6941975"/>
              <a:gd name="connsiteY1564" fmla="*/ 257032 h 3198602"/>
              <a:gd name="connsiteX1565" fmla="*/ 3677864 w 6941975"/>
              <a:gd name="connsiteY1565" fmla="*/ 236873 h 3198602"/>
              <a:gd name="connsiteX1566" fmla="*/ 3737991 w 6941975"/>
              <a:gd name="connsiteY1566" fmla="*/ 223553 h 3198602"/>
              <a:gd name="connsiteX1567" fmla="*/ 3743752 w 6941975"/>
              <a:gd name="connsiteY1567" fmla="*/ 218153 h 3198602"/>
              <a:gd name="connsiteX1568" fmla="*/ 3736911 w 6941975"/>
              <a:gd name="connsiteY1568" fmla="*/ 181795 h 3198602"/>
              <a:gd name="connsiteX1569" fmla="*/ 3770396 w 6941975"/>
              <a:gd name="connsiteY1569" fmla="*/ 183595 h 3198602"/>
              <a:gd name="connsiteX1570" fmla="*/ 3764995 w 6941975"/>
              <a:gd name="connsiteY1570" fmla="*/ 199434 h 3198602"/>
              <a:gd name="connsiteX1571" fmla="*/ 3786238 w 6941975"/>
              <a:gd name="connsiteY1571" fmla="*/ 211674 h 3198602"/>
              <a:gd name="connsiteX1572" fmla="*/ 3814321 w 6941975"/>
              <a:gd name="connsiteY1572" fmla="*/ 192594 h 3198602"/>
              <a:gd name="connsiteX1573" fmla="*/ 3833044 w 6941975"/>
              <a:gd name="connsiteY1573" fmla="*/ 187555 h 3198602"/>
              <a:gd name="connsiteX1574" fmla="*/ 3853206 w 6941975"/>
              <a:gd name="connsiteY1574" fmla="*/ 176755 h 3198602"/>
              <a:gd name="connsiteX1575" fmla="*/ 3870489 w 6941975"/>
              <a:gd name="connsiteY1575" fmla="*/ 175315 h 3198602"/>
              <a:gd name="connsiteX1576" fmla="*/ 3893172 w 6941975"/>
              <a:gd name="connsiteY1576" fmla="*/ 167395 h 3198602"/>
              <a:gd name="connsiteX1577" fmla="*/ 3917295 w 6941975"/>
              <a:gd name="connsiteY1577" fmla="*/ 178195 h 3198602"/>
              <a:gd name="connsiteX1578" fmla="*/ 3937457 w 6941975"/>
              <a:gd name="connsiteY1578" fmla="*/ 174235 h 3198602"/>
              <a:gd name="connsiteX1579" fmla="*/ 3956180 w 6941975"/>
              <a:gd name="connsiteY1579" fmla="*/ 174235 h 3198602"/>
              <a:gd name="connsiteX1580" fmla="*/ 3988224 w 6941975"/>
              <a:gd name="connsiteY1580" fmla="*/ 166315 h 3198602"/>
              <a:gd name="connsiteX1581" fmla="*/ 4013787 w 6941975"/>
              <a:gd name="connsiteY1581" fmla="*/ 171355 h 3198602"/>
              <a:gd name="connsiteX1582" fmla="*/ 4008387 w 6941975"/>
              <a:gd name="connsiteY1582" fmla="*/ 148676 h 3198602"/>
              <a:gd name="connsiteX1583" fmla="*/ 4071035 w 6941975"/>
              <a:gd name="connsiteY1583" fmla="*/ 152636 h 3198602"/>
              <a:gd name="connsiteX1584" fmla="*/ 4158166 w 6941975"/>
              <a:gd name="connsiteY1584" fmla="*/ 172795 h 3198602"/>
              <a:gd name="connsiteX1585" fmla="*/ 4124682 w 6941975"/>
              <a:gd name="connsiteY1585" fmla="*/ 151196 h 3198602"/>
              <a:gd name="connsiteX1586" fmla="*/ 4109920 w 6941975"/>
              <a:gd name="connsiteY1586" fmla="*/ 123117 h 3198602"/>
              <a:gd name="connsiteX1587" fmla="*/ 4128642 w 6941975"/>
              <a:gd name="connsiteY1587" fmla="*/ 91078 h 3198602"/>
              <a:gd name="connsiteX1588" fmla="*/ 4190210 w 6941975"/>
              <a:gd name="connsiteY1588" fmla="*/ 95038 h 3198602"/>
              <a:gd name="connsiteX1589" fmla="*/ 4206053 w 6941975"/>
              <a:gd name="connsiteY1589" fmla="*/ 120597 h 3198602"/>
              <a:gd name="connsiteX1590" fmla="*/ 4231616 w 6941975"/>
              <a:gd name="connsiteY1590" fmla="*/ 96478 h 3198602"/>
              <a:gd name="connsiteX1591" fmla="*/ 4254299 w 6941975"/>
              <a:gd name="connsiteY1591" fmla="*/ 111237 h 3198602"/>
              <a:gd name="connsiteX1592" fmla="*/ 4287783 w 6941975"/>
              <a:gd name="connsiteY1592" fmla="*/ 89638 h 3198602"/>
              <a:gd name="connsiteX1593" fmla="*/ 4310466 w 6941975"/>
              <a:gd name="connsiteY1593" fmla="*/ 95038 h 3198602"/>
              <a:gd name="connsiteX1594" fmla="*/ 4311906 w 6941975"/>
              <a:gd name="connsiteY1594" fmla="*/ 75239 h 3198602"/>
              <a:gd name="connsiteX1595" fmla="*/ 4379955 w 6941975"/>
              <a:gd name="connsiteY1595" fmla="*/ 65519 h 3198602"/>
              <a:gd name="connsiteX1596" fmla="*/ 4378515 w 6941975"/>
              <a:gd name="connsiteY1596" fmla="*/ 48240 h 3198602"/>
              <a:gd name="connsiteX1597" fmla="*/ 4450885 w 6941975"/>
              <a:gd name="connsiteY1597" fmla="*/ 30961 h 3198602"/>
              <a:gd name="connsiteX1598" fmla="*/ 4497691 w 6941975"/>
              <a:gd name="connsiteY1598" fmla="*/ 14761 h 3198602"/>
              <a:gd name="connsiteX1599" fmla="*/ 4538016 w 6941975"/>
              <a:gd name="connsiteY1599" fmla="*/ 23041 h 3198602"/>
              <a:gd name="connsiteX1600" fmla="*/ 4561779 w 6941975"/>
              <a:gd name="connsiteY1600" fmla="*/ 17641 h 3198602"/>
              <a:gd name="connsiteX1601" fmla="*/ 4581942 w 6941975"/>
              <a:gd name="connsiteY1601" fmla="*/ 5762 h 3198602"/>
              <a:gd name="connsiteX1602" fmla="*/ 4621907 w 6941975"/>
              <a:gd name="connsiteY1602" fmla="*/ 5762 h 3198602"/>
              <a:gd name="connsiteX1603" fmla="*/ 4659352 w 6941975"/>
              <a:gd name="connsiteY1603" fmla="*/ 362 h 319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</a:cxnLst>
            <a:rect l="l" t="t" r="r" b="b"/>
            <a:pathLst>
              <a:path w="6941975" h="3198602">
                <a:moveTo>
                  <a:pt x="6147337" y="2844219"/>
                </a:moveTo>
                <a:cubicBezTo>
                  <a:pt x="6152948" y="2845256"/>
                  <a:pt x="6159282" y="2848954"/>
                  <a:pt x="6167063" y="2850217"/>
                </a:cubicBezTo>
                <a:cubicBezTo>
                  <a:pt x="6182627" y="2852743"/>
                  <a:pt x="6197467" y="2840475"/>
                  <a:pt x="6210135" y="2850217"/>
                </a:cubicBezTo>
                <a:cubicBezTo>
                  <a:pt x="6206154" y="2866814"/>
                  <a:pt x="6193124" y="2885575"/>
                  <a:pt x="6176474" y="2897121"/>
                </a:cubicBezTo>
                <a:cubicBezTo>
                  <a:pt x="6164168" y="2905419"/>
                  <a:pt x="6125801" y="2922376"/>
                  <a:pt x="6121458" y="2898564"/>
                </a:cubicBezTo>
                <a:cubicBezTo>
                  <a:pt x="6120010" y="2891709"/>
                  <a:pt x="6128697" y="2860680"/>
                  <a:pt x="6131955" y="2854186"/>
                </a:cubicBezTo>
                <a:cubicBezTo>
                  <a:pt x="6136841" y="2844805"/>
                  <a:pt x="6141727" y="2843181"/>
                  <a:pt x="6147337" y="2844219"/>
                </a:cubicBezTo>
                <a:close/>
                <a:moveTo>
                  <a:pt x="6755952" y="2842386"/>
                </a:moveTo>
                <a:cubicBezTo>
                  <a:pt x="6764231" y="2837012"/>
                  <a:pt x="6778269" y="2851341"/>
                  <a:pt x="6787987" y="2853132"/>
                </a:cubicBezTo>
                <a:cubicBezTo>
                  <a:pt x="6780428" y="2874984"/>
                  <a:pt x="6748034" y="2886447"/>
                  <a:pt x="6726437" y="2900776"/>
                </a:cubicBezTo>
                <a:cubicBezTo>
                  <a:pt x="6719958" y="2905075"/>
                  <a:pt x="6714199" y="2915105"/>
                  <a:pt x="6706280" y="2917971"/>
                </a:cubicBezTo>
                <a:cubicBezTo>
                  <a:pt x="6695842" y="2922269"/>
                  <a:pt x="6683964" y="2920836"/>
                  <a:pt x="6672805" y="2925852"/>
                </a:cubicBezTo>
                <a:cubicBezTo>
                  <a:pt x="6655168" y="2934449"/>
                  <a:pt x="6642210" y="2950211"/>
                  <a:pt x="6626013" y="2960599"/>
                </a:cubicBezTo>
                <a:cubicBezTo>
                  <a:pt x="6610535" y="2970630"/>
                  <a:pt x="6587859" y="2984600"/>
                  <a:pt x="6569861" y="2986033"/>
                </a:cubicBezTo>
                <a:cubicBezTo>
                  <a:pt x="6550065" y="2987466"/>
                  <a:pt x="6513710" y="2974570"/>
                  <a:pt x="6537826" y="2956659"/>
                </a:cubicBezTo>
                <a:cubicBezTo>
                  <a:pt x="6548265" y="2948778"/>
                  <a:pt x="6570581" y="2939464"/>
                  <a:pt x="6582100" y="2933733"/>
                </a:cubicBezTo>
                <a:cubicBezTo>
                  <a:pt x="6619894" y="2915105"/>
                  <a:pt x="6673525" y="2902209"/>
                  <a:pt x="6705200" y="2879283"/>
                </a:cubicBezTo>
                <a:cubicBezTo>
                  <a:pt x="6722837" y="2866745"/>
                  <a:pt x="6738675" y="2853132"/>
                  <a:pt x="6755952" y="2842386"/>
                </a:cubicBezTo>
                <a:close/>
                <a:moveTo>
                  <a:pt x="6880444" y="2698750"/>
                </a:moveTo>
                <a:cubicBezTo>
                  <a:pt x="6902034" y="2697312"/>
                  <a:pt x="6889799" y="2720324"/>
                  <a:pt x="6891239" y="2732190"/>
                </a:cubicBezTo>
                <a:cubicBezTo>
                  <a:pt x="6891958" y="2736864"/>
                  <a:pt x="6896996" y="2740460"/>
                  <a:pt x="6899515" y="2746932"/>
                </a:cubicBezTo>
                <a:cubicBezTo>
                  <a:pt x="6903833" y="2758438"/>
                  <a:pt x="6903473" y="2769225"/>
                  <a:pt x="6916787" y="2772101"/>
                </a:cubicBezTo>
                <a:cubicBezTo>
                  <a:pt x="6924703" y="2771382"/>
                  <a:pt x="6935498" y="2764550"/>
                  <a:pt x="6941975" y="2771022"/>
                </a:cubicBezTo>
                <a:cubicBezTo>
                  <a:pt x="6937297" y="2782528"/>
                  <a:pt x="6928661" y="2793675"/>
                  <a:pt x="6916787" y="2799068"/>
                </a:cubicBezTo>
                <a:cubicBezTo>
                  <a:pt x="6911389" y="2801226"/>
                  <a:pt x="6903833" y="2800507"/>
                  <a:pt x="6898076" y="2803023"/>
                </a:cubicBezTo>
                <a:cubicBezTo>
                  <a:pt x="6886921" y="2807338"/>
                  <a:pt x="6880804" y="2819204"/>
                  <a:pt x="6871448" y="2827114"/>
                </a:cubicBezTo>
                <a:cubicBezTo>
                  <a:pt x="6862092" y="2834665"/>
                  <a:pt x="6849858" y="2840777"/>
                  <a:pt x="6840502" y="2847250"/>
                </a:cubicBezTo>
                <a:cubicBezTo>
                  <a:pt x="6831506" y="2853003"/>
                  <a:pt x="6818192" y="2865228"/>
                  <a:pt x="6807397" y="2856598"/>
                </a:cubicBezTo>
                <a:cubicBezTo>
                  <a:pt x="6808117" y="2840777"/>
                  <a:pt x="6824669" y="2840777"/>
                  <a:pt x="6828627" y="2828193"/>
                </a:cubicBezTo>
                <a:cubicBezTo>
                  <a:pt x="6828627" y="2818844"/>
                  <a:pt x="6820351" y="2817766"/>
                  <a:pt x="6820711" y="2808417"/>
                </a:cubicBezTo>
                <a:cubicBezTo>
                  <a:pt x="6839063" y="2791877"/>
                  <a:pt x="6868209" y="2780371"/>
                  <a:pt x="6872527" y="2746932"/>
                </a:cubicBezTo>
                <a:cubicBezTo>
                  <a:pt x="6874686" y="2732190"/>
                  <a:pt x="6862452" y="2700189"/>
                  <a:pt x="6880444" y="2698750"/>
                </a:cubicBezTo>
                <a:close/>
                <a:moveTo>
                  <a:pt x="4068972" y="2142026"/>
                </a:moveTo>
                <a:cubicBezTo>
                  <a:pt x="4087366" y="2133749"/>
                  <a:pt x="4092776" y="2167936"/>
                  <a:pt x="4095661" y="2190966"/>
                </a:cubicBezTo>
                <a:cubicBezTo>
                  <a:pt x="4096743" y="2198523"/>
                  <a:pt x="4100350" y="2206440"/>
                  <a:pt x="4099628" y="2210039"/>
                </a:cubicBezTo>
                <a:cubicBezTo>
                  <a:pt x="4097825" y="2220475"/>
                  <a:pt x="4085923" y="2222994"/>
                  <a:pt x="4082317" y="2230191"/>
                </a:cubicBezTo>
                <a:cubicBezTo>
                  <a:pt x="4081595" y="2259339"/>
                  <a:pt x="4070054" y="2284889"/>
                  <a:pt x="4059595" y="2309000"/>
                </a:cubicBezTo>
                <a:cubicBezTo>
                  <a:pt x="4050579" y="2329511"/>
                  <a:pt x="4045530" y="2352542"/>
                  <a:pt x="4038317" y="2370175"/>
                </a:cubicBezTo>
                <a:cubicBezTo>
                  <a:pt x="4035431" y="2377012"/>
                  <a:pt x="4030022" y="2382050"/>
                  <a:pt x="4027497" y="2387808"/>
                </a:cubicBezTo>
                <a:cubicBezTo>
                  <a:pt x="4017759" y="2410479"/>
                  <a:pt x="4014153" y="2446105"/>
                  <a:pt x="3996481" y="2455821"/>
                </a:cubicBezTo>
                <a:cubicBezTo>
                  <a:pt x="3990349" y="2459420"/>
                  <a:pt x="3965825" y="2465177"/>
                  <a:pt x="3958972" y="2465177"/>
                </a:cubicBezTo>
                <a:cubicBezTo>
                  <a:pt x="3942743" y="2465177"/>
                  <a:pt x="3928317" y="2452942"/>
                  <a:pt x="3924349" y="2438548"/>
                </a:cubicBezTo>
                <a:cubicBezTo>
                  <a:pt x="3921825" y="2430991"/>
                  <a:pt x="3924349" y="2423074"/>
                  <a:pt x="3922907" y="2414438"/>
                </a:cubicBezTo>
                <a:cubicBezTo>
                  <a:pt x="3921103" y="2403642"/>
                  <a:pt x="3914972" y="2394645"/>
                  <a:pt x="3916054" y="2382410"/>
                </a:cubicBezTo>
                <a:cubicBezTo>
                  <a:pt x="3918939" y="2355061"/>
                  <a:pt x="3945989" y="2342106"/>
                  <a:pt x="3947071" y="2319795"/>
                </a:cubicBezTo>
                <a:cubicBezTo>
                  <a:pt x="3947792" y="2302882"/>
                  <a:pt x="3938415" y="2285969"/>
                  <a:pt x="3940218" y="2268696"/>
                </a:cubicBezTo>
                <a:cubicBezTo>
                  <a:pt x="3941661" y="2258260"/>
                  <a:pt x="3949235" y="2240267"/>
                  <a:pt x="3957530" y="2234149"/>
                </a:cubicBezTo>
                <a:cubicBezTo>
                  <a:pt x="3970153" y="2224793"/>
                  <a:pt x="3986743" y="2225873"/>
                  <a:pt x="3999005" y="2219395"/>
                </a:cubicBezTo>
                <a:cubicBezTo>
                  <a:pt x="4009464" y="2213997"/>
                  <a:pt x="4023890" y="2205001"/>
                  <a:pt x="4031464" y="2195285"/>
                </a:cubicBezTo>
                <a:cubicBezTo>
                  <a:pt x="4037956" y="2187008"/>
                  <a:pt x="4038317" y="2177292"/>
                  <a:pt x="4043366" y="2171174"/>
                </a:cubicBezTo>
                <a:cubicBezTo>
                  <a:pt x="4046972" y="2166856"/>
                  <a:pt x="4055268" y="2165777"/>
                  <a:pt x="4059595" y="2160379"/>
                </a:cubicBezTo>
                <a:cubicBezTo>
                  <a:pt x="4063563" y="2155701"/>
                  <a:pt x="4062481" y="2147064"/>
                  <a:pt x="4068972" y="2142026"/>
                </a:cubicBezTo>
                <a:close/>
                <a:moveTo>
                  <a:pt x="6050127" y="2111640"/>
                </a:moveTo>
                <a:cubicBezTo>
                  <a:pt x="6054896" y="2111034"/>
                  <a:pt x="6059897" y="2112506"/>
                  <a:pt x="6061008" y="2116662"/>
                </a:cubicBezTo>
                <a:cubicBezTo>
                  <a:pt x="6062490" y="2127053"/>
                  <a:pt x="6042858" y="2126014"/>
                  <a:pt x="6040635" y="2119087"/>
                </a:cubicBezTo>
                <a:cubicBezTo>
                  <a:pt x="6040820" y="2114930"/>
                  <a:pt x="6045358" y="2112246"/>
                  <a:pt x="6050127" y="2111640"/>
                </a:cubicBezTo>
                <a:close/>
                <a:moveTo>
                  <a:pt x="3713868" y="2108080"/>
                </a:moveTo>
                <a:cubicBezTo>
                  <a:pt x="3708108" y="2119240"/>
                  <a:pt x="3701627" y="2146238"/>
                  <a:pt x="3716749" y="2152358"/>
                </a:cubicBezTo>
                <a:cubicBezTo>
                  <a:pt x="3722869" y="2142639"/>
                  <a:pt x="3730790" y="2114920"/>
                  <a:pt x="3716749" y="2108080"/>
                </a:cubicBezTo>
                <a:close/>
                <a:moveTo>
                  <a:pt x="6338810" y="2103587"/>
                </a:moveTo>
                <a:cubicBezTo>
                  <a:pt x="6354652" y="2120520"/>
                  <a:pt x="6360052" y="2153665"/>
                  <a:pt x="6357532" y="2181406"/>
                </a:cubicBezTo>
                <a:cubicBezTo>
                  <a:pt x="6367973" y="2189692"/>
                  <a:pt x="6387056" y="2186810"/>
                  <a:pt x="6389576" y="2205184"/>
                </a:cubicBezTo>
                <a:cubicBezTo>
                  <a:pt x="6390656" y="2212029"/>
                  <a:pt x="6386336" y="2220315"/>
                  <a:pt x="6387056" y="2226800"/>
                </a:cubicBezTo>
                <a:cubicBezTo>
                  <a:pt x="6387776" y="2237969"/>
                  <a:pt x="6396057" y="2248056"/>
                  <a:pt x="6397857" y="2257784"/>
                </a:cubicBezTo>
                <a:cubicBezTo>
                  <a:pt x="6400377" y="2275437"/>
                  <a:pt x="6394617" y="2289848"/>
                  <a:pt x="6402898" y="2303178"/>
                </a:cubicBezTo>
                <a:cubicBezTo>
                  <a:pt x="6413339" y="2319390"/>
                  <a:pt x="6433862" y="2318670"/>
                  <a:pt x="6446823" y="2336683"/>
                </a:cubicBezTo>
                <a:cubicBezTo>
                  <a:pt x="6446823" y="2347491"/>
                  <a:pt x="6451144" y="2352175"/>
                  <a:pt x="6453664" y="2360821"/>
                </a:cubicBezTo>
                <a:cubicBezTo>
                  <a:pt x="6455104" y="2364784"/>
                  <a:pt x="6453664" y="2371269"/>
                  <a:pt x="6455104" y="2374152"/>
                </a:cubicBezTo>
                <a:cubicBezTo>
                  <a:pt x="6459425" y="2382798"/>
                  <a:pt x="6470946" y="2383879"/>
                  <a:pt x="6475267" y="2391445"/>
                </a:cubicBezTo>
                <a:cubicBezTo>
                  <a:pt x="6477067" y="2395047"/>
                  <a:pt x="6476707" y="2402253"/>
                  <a:pt x="6479227" y="2408738"/>
                </a:cubicBezTo>
                <a:cubicBezTo>
                  <a:pt x="6482828" y="2418825"/>
                  <a:pt x="6491469" y="2426031"/>
                  <a:pt x="6497950" y="2435758"/>
                </a:cubicBezTo>
                <a:cubicBezTo>
                  <a:pt x="6503710" y="2444765"/>
                  <a:pt x="6513792" y="2454852"/>
                  <a:pt x="6515232" y="2462418"/>
                </a:cubicBezTo>
                <a:cubicBezTo>
                  <a:pt x="6518112" y="2475388"/>
                  <a:pt x="6508391" y="2484755"/>
                  <a:pt x="6505871" y="2495563"/>
                </a:cubicBezTo>
                <a:cubicBezTo>
                  <a:pt x="6502990" y="2508893"/>
                  <a:pt x="6505871" y="2526186"/>
                  <a:pt x="6500470" y="2539877"/>
                </a:cubicBezTo>
                <a:cubicBezTo>
                  <a:pt x="6494349" y="2556089"/>
                  <a:pt x="6479227" y="2571941"/>
                  <a:pt x="6466986" y="2592116"/>
                </a:cubicBezTo>
                <a:cubicBezTo>
                  <a:pt x="6457265" y="2608689"/>
                  <a:pt x="6443943" y="2627423"/>
                  <a:pt x="6429541" y="2638951"/>
                </a:cubicBezTo>
                <a:cubicBezTo>
                  <a:pt x="6421260" y="2645797"/>
                  <a:pt x="6411179" y="2649399"/>
                  <a:pt x="6402898" y="2656244"/>
                </a:cubicBezTo>
                <a:cubicBezTo>
                  <a:pt x="6389936" y="2667053"/>
                  <a:pt x="6379495" y="2680383"/>
                  <a:pt x="6367973" y="2692632"/>
                </a:cubicBezTo>
                <a:cubicBezTo>
                  <a:pt x="6356092" y="2705241"/>
                  <a:pt x="6341330" y="2714969"/>
                  <a:pt x="6331969" y="2725777"/>
                </a:cubicBezTo>
                <a:cubicBezTo>
                  <a:pt x="6318287" y="2741629"/>
                  <a:pt x="6311446" y="2767208"/>
                  <a:pt x="6288043" y="2770090"/>
                </a:cubicBezTo>
                <a:cubicBezTo>
                  <a:pt x="6274362" y="2771532"/>
                  <a:pt x="6261760" y="2770451"/>
                  <a:pt x="6249158" y="2775495"/>
                </a:cubicBezTo>
                <a:cubicBezTo>
                  <a:pt x="6229356" y="2783421"/>
                  <a:pt x="6216394" y="2797831"/>
                  <a:pt x="6206313" y="2798192"/>
                </a:cubicBezTo>
                <a:cubicBezTo>
                  <a:pt x="6195872" y="2798552"/>
                  <a:pt x="6186510" y="2785942"/>
                  <a:pt x="6177149" y="2784862"/>
                </a:cubicBezTo>
                <a:cubicBezTo>
                  <a:pt x="6166348" y="2783421"/>
                  <a:pt x="6158067" y="2792788"/>
                  <a:pt x="6142225" y="2792788"/>
                </a:cubicBezTo>
                <a:cubicBezTo>
                  <a:pt x="6136104" y="2792788"/>
                  <a:pt x="6132504" y="2788825"/>
                  <a:pt x="6123503" y="2785942"/>
                </a:cubicBezTo>
                <a:cubicBezTo>
                  <a:pt x="6104420" y="2780178"/>
                  <a:pt x="6083538" y="2780178"/>
                  <a:pt x="6080657" y="2759282"/>
                </a:cubicBezTo>
                <a:cubicBezTo>
                  <a:pt x="6079217" y="2748114"/>
                  <a:pt x="6087858" y="2742710"/>
                  <a:pt x="6087138" y="2732622"/>
                </a:cubicBezTo>
                <a:cubicBezTo>
                  <a:pt x="6086778" y="2722174"/>
                  <a:pt x="6076697" y="2719652"/>
                  <a:pt x="6072736" y="2711006"/>
                </a:cubicBezTo>
                <a:cubicBezTo>
                  <a:pt x="6075256" y="2701999"/>
                  <a:pt x="6075617" y="2690470"/>
                  <a:pt x="6065895" y="2684346"/>
                </a:cubicBezTo>
                <a:cubicBezTo>
                  <a:pt x="6065535" y="2676059"/>
                  <a:pt x="6067696" y="2669935"/>
                  <a:pt x="6071296" y="2665612"/>
                </a:cubicBezTo>
                <a:cubicBezTo>
                  <a:pt x="6063735" y="2668854"/>
                  <a:pt x="6053294" y="2671016"/>
                  <a:pt x="6044653" y="2676420"/>
                </a:cubicBezTo>
                <a:cubicBezTo>
                  <a:pt x="6034931" y="2682184"/>
                  <a:pt x="6027731" y="2695874"/>
                  <a:pt x="6016569" y="2693713"/>
                </a:cubicBezTo>
                <a:cubicBezTo>
                  <a:pt x="6005768" y="2690110"/>
                  <a:pt x="6014049" y="2679662"/>
                  <a:pt x="6012609" y="2671016"/>
                </a:cubicBezTo>
                <a:cubicBezTo>
                  <a:pt x="6011528" y="2664531"/>
                  <a:pt x="5996407" y="2636790"/>
                  <a:pt x="5989926" y="2632106"/>
                </a:cubicBezTo>
                <a:cubicBezTo>
                  <a:pt x="5982005" y="2627062"/>
                  <a:pt x="5953561" y="2616254"/>
                  <a:pt x="5944200" y="2614813"/>
                </a:cubicBezTo>
                <a:cubicBezTo>
                  <a:pt x="5902795" y="2608328"/>
                  <a:pt x="5876511" y="2630665"/>
                  <a:pt x="5843747" y="2633547"/>
                </a:cubicBezTo>
                <a:cubicBezTo>
                  <a:pt x="5835466" y="2634268"/>
                  <a:pt x="5826465" y="2632106"/>
                  <a:pt x="5818544" y="2633547"/>
                </a:cubicBezTo>
                <a:cubicBezTo>
                  <a:pt x="5791541" y="2638231"/>
                  <a:pt x="5762017" y="2659847"/>
                  <a:pt x="5745095" y="2673538"/>
                </a:cubicBezTo>
                <a:cubicBezTo>
                  <a:pt x="5717371" y="2676420"/>
                  <a:pt x="5689288" y="2667773"/>
                  <a:pt x="5660844" y="2676420"/>
                </a:cubicBezTo>
                <a:cubicBezTo>
                  <a:pt x="5632401" y="2684706"/>
                  <a:pt x="5616199" y="2708484"/>
                  <a:pt x="5572633" y="2701639"/>
                </a:cubicBezTo>
                <a:cubicBezTo>
                  <a:pt x="5563992" y="2694433"/>
                  <a:pt x="5548870" y="2690470"/>
                  <a:pt x="5548510" y="2677861"/>
                </a:cubicBezTo>
                <a:cubicBezTo>
                  <a:pt x="5548510" y="2667413"/>
                  <a:pt x="5563632" y="2660928"/>
                  <a:pt x="5568673" y="2653723"/>
                </a:cubicBezTo>
                <a:cubicBezTo>
                  <a:pt x="5573713" y="2645797"/>
                  <a:pt x="5583075" y="2627423"/>
                  <a:pt x="5583435" y="2616254"/>
                </a:cubicBezTo>
                <a:cubicBezTo>
                  <a:pt x="5583435" y="2607248"/>
                  <a:pt x="5577314" y="2596800"/>
                  <a:pt x="5578034" y="2585271"/>
                </a:cubicBezTo>
                <a:cubicBezTo>
                  <a:pt x="5578394" y="2576624"/>
                  <a:pt x="5583435" y="2567257"/>
                  <a:pt x="5583435" y="2558611"/>
                </a:cubicBezTo>
                <a:cubicBezTo>
                  <a:pt x="5583075" y="2547082"/>
                  <a:pt x="5575874" y="2536274"/>
                  <a:pt x="5573713" y="2524025"/>
                </a:cubicBezTo>
                <a:cubicBezTo>
                  <a:pt x="5573353" y="2519341"/>
                  <a:pt x="5574434" y="2513577"/>
                  <a:pt x="5573713" y="2507812"/>
                </a:cubicBezTo>
                <a:cubicBezTo>
                  <a:pt x="5572993" y="2499526"/>
                  <a:pt x="5569033" y="2492681"/>
                  <a:pt x="5569753" y="2487637"/>
                </a:cubicBezTo>
                <a:cubicBezTo>
                  <a:pt x="5571913" y="2478630"/>
                  <a:pt x="5581994" y="2477910"/>
                  <a:pt x="5584515" y="2470344"/>
                </a:cubicBezTo>
                <a:cubicBezTo>
                  <a:pt x="5588835" y="2457735"/>
                  <a:pt x="5579474" y="2455933"/>
                  <a:pt x="5579474" y="2440802"/>
                </a:cubicBezTo>
                <a:cubicBezTo>
                  <a:pt x="5579114" y="2430354"/>
                  <a:pt x="5587035" y="2425310"/>
                  <a:pt x="5592796" y="2411620"/>
                </a:cubicBezTo>
                <a:cubicBezTo>
                  <a:pt x="5595316" y="2405135"/>
                  <a:pt x="5595316" y="2393246"/>
                  <a:pt x="5597836" y="2388562"/>
                </a:cubicBezTo>
                <a:cubicBezTo>
                  <a:pt x="5601437" y="2382798"/>
                  <a:pt x="5616199" y="2378475"/>
                  <a:pt x="5621959" y="2375232"/>
                </a:cubicBezTo>
                <a:cubicBezTo>
                  <a:pt x="5642482" y="2365505"/>
                  <a:pt x="5659044" y="2346411"/>
                  <a:pt x="5679567" y="2343168"/>
                </a:cubicBezTo>
                <a:cubicBezTo>
                  <a:pt x="5684967" y="2342448"/>
                  <a:pt x="5691808" y="2343889"/>
                  <a:pt x="5695769" y="2343168"/>
                </a:cubicBezTo>
                <a:cubicBezTo>
                  <a:pt x="5707650" y="2341007"/>
                  <a:pt x="5722772" y="2330919"/>
                  <a:pt x="5739694" y="2327316"/>
                </a:cubicBezTo>
                <a:cubicBezTo>
                  <a:pt x="5755896" y="2323353"/>
                  <a:pt x="5770298" y="2324794"/>
                  <a:pt x="5782540" y="2317589"/>
                </a:cubicBezTo>
                <a:cubicBezTo>
                  <a:pt x="5795861" y="2310023"/>
                  <a:pt x="5814944" y="2289848"/>
                  <a:pt x="5819984" y="2277599"/>
                </a:cubicBezTo>
                <a:cubicBezTo>
                  <a:pt x="5826105" y="2262827"/>
                  <a:pt x="5824305" y="2250578"/>
                  <a:pt x="5836186" y="2245534"/>
                </a:cubicBezTo>
                <a:cubicBezTo>
                  <a:pt x="5841947" y="2243013"/>
                  <a:pt x="5847348" y="2245895"/>
                  <a:pt x="5853469" y="2244454"/>
                </a:cubicBezTo>
                <a:cubicBezTo>
                  <a:pt x="5859589" y="2242652"/>
                  <a:pt x="5872911" y="2236167"/>
                  <a:pt x="5877592" y="2232204"/>
                </a:cubicBezTo>
                <a:cubicBezTo>
                  <a:pt x="5886953" y="2223918"/>
                  <a:pt x="5888393" y="2210228"/>
                  <a:pt x="5898834" y="2201221"/>
                </a:cubicBezTo>
                <a:cubicBezTo>
                  <a:pt x="5906035" y="2195457"/>
                  <a:pt x="5919717" y="2186090"/>
                  <a:pt x="5929438" y="2181406"/>
                </a:cubicBezTo>
                <a:cubicBezTo>
                  <a:pt x="5935199" y="2178524"/>
                  <a:pt x="5946000" y="2175642"/>
                  <a:pt x="5951041" y="2176002"/>
                </a:cubicBezTo>
                <a:cubicBezTo>
                  <a:pt x="5969763" y="2177803"/>
                  <a:pt x="5978764" y="2204103"/>
                  <a:pt x="5998927" y="2198699"/>
                </a:cubicBezTo>
                <a:cubicBezTo>
                  <a:pt x="6006488" y="2196898"/>
                  <a:pt x="6014049" y="2181406"/>
                  <a:pt x="6020530" y="2172039"/>
                </a:cubicBezTo>
                <a:cubicBezTo>
                  <a:pt x="6030251" y="2158349"/>
                  <a:pt x="6037092" y="2139975"/>
                  <a:pt x="6054014" y="2135651"/>
                </a:cubicBezTo>
                <a:cubicBezTo>
                  <a:pt x="6067335" y="2132409"/>
                  <a:pt x="6082817" y="2141056"/>
                  <a:pt x="6090018" y="2129167"/>
                </a:cubicBezTo>
                <a:cubicBezTo>
                  <a:pt x="6091819" y="2120880"/>
                  <a:pt x="6083538" y="2115836"/>
                  <a:pt x="6090018" y="2110432"/>
                </a:cubicBezTo>
                <a:cubicBezTo>
                  <a:pt x="6105500" y="2111513"/>
                  <a:pt x="6131784" y="2132409"/>
                  <a:pt x="6155547" y="2133130"/>
                </a:cubicBezTo>
                <a:cubicBezTo>
                  <a:pt x="6168148" y="2133490"/>
                  <a:pt x="6191911" y="2119439"/>
                  <a:pt x="6194431" y="2138534"/>
                </a:cubicBezTo>
                <a:cubicBezTo>
                  <a:pt x="6195512" y="2146820"/>
                  <a:pt x="6184710" y="2154025"/>
                  <a:pt x="6182190" y="2162672"/>
                </a:cubicBezTo>
                <a:cubicBezTo>
                  <a:pt x="6180750" y="2168796"/>
                  <a:pt x="6185070" y="2172039"/>
                  <a:pt x="6181110" y="2178884"/>
                </a:cubicBezTo>
                <a:cubicBezTo>
                  <a:pt x="6170308" y="2182847"/>
                  <a:pt x="6158427" y="2185369"/>
                  <a:pt x="6158427" y="2197258"/>
                </a:cubicBezTo>
                <a:cubicBezTo>
                  <a:pt x="6158067" y="2212389"/>
                  <a:pt x="6180030" y="2219595"/>
                  <a:pt x="6192991" y="2228241"/>
                </a:cubicBezTo>
                <a:cubicBezTo>
                  <a:pt x="6201992" y="2234006"/>
                  <a:pt x="6209553" y="2242652"/>
                  <a:pt x="6214234" y="2245534"/>
                </a:cubicBezTo>
                <a:cubicBezTo>
                  <a:pt x="6218554" y="2248056"/>
                  <a:pt x="6225035" y="2249137"/>
                  <a:pt x="6227916" y="2250938"/>
                </a:cubicBezTo>
                <a:cubicBezTo>
                  <a:pt x="6236197" y="2256703"/>
                  <a:pt x="6242678" y="2269312"/>
                  <a:pt x="6254559" y="2269673"/>
                </a:cubicBezTo>
                <a:cubicBezTo>
                  <a:pt x="6268241" y="2270033"/>
                  <a:pt x="6281562" y="2252380"/>
                  <a:pt x="6289123" y="2236167"/>
                </a:cubicBezTo>
                <a:cubicBezTo>
                  <a:pt x="6298125" y="2216713"/>
                  <a:pt x="6298845" y="2193655"/>
                  <a:pt x="6302445" y="2173120"/>
                </a:cubicBezTo>
                <a:cubicBezTo>
                  <a:pt x="6304245" y="2166635"/>
                  <a:pt x="6308566" y="2159790"/>
                  <a:pt x="6310726" y="2153305"/>
                </a:cubicBezTo>
                <a:cubicBezTo>
                  <a:pt x="6315767" y="2134931"/>
                  <a:pt x="6322968" y="2110072"/>
                  <a:pt x="6338810" y="2103587"/>
                </a:cubicBezTo>
                <a:close/>
                <a:moveTo>
                  <a:pt x="5796186" y="2064962"/>
                </a:moveTo>
                <a:cubicBezTo>
                  <a:pt x="5802592" y="2067403"/>
                  <a:pt x="5808134" y="2072819"/>
                  <a:pt x="5808497" y="2079211"/>
                </a:cubicBezTo>
                <a:cubicBezTo>
                  <a:pt x="5806680" y="2080986"/>
                  <a:pt x="5804863" y="2082762"/>
                  <a:pt x="5803046" y="2084182"/>
                </a:cubicBezTo>
                <a:cubicBezTo>
                  <a:pt x="5792870" y="2081341"/>
                  <a:pt x="5781605" y="2078855"/>
                  <a:pt x="5778697" y="2068557"/>
                </a:cubicBezTo>
                <a:cubicBezTo>
                  <a:pt x="5782513" y="2063053"/>
                  <a:pt x="5789781" y="2062521"/>
                  <a:pt x="5796186" y="2064962"/>
                </a:cubicBezTo>
                <a:close/>
                <a:moveTo>
                  <a:pt x="5945896" y="2039173"/>
                </a:moveTo>
                <a:cubicBezTo>
                  <a:pt x="5951434" y="2038633"/>
                  <a:pt x="5957454" y="2039247"/>
                  <a:pt x="5964077" y="2041613"/>
                </a:cubicBezTo>
                <a:cubicBezTo>
                  <a:pt x="5958349" y="2058358"/>
                  <a:pt x="5938299" y="2057994"/>
                  <a:pt x="5925410" y="2066002"/>
                </a:cubicBezTo>
                <a:cubicBezTo>
                  <a:pt x="5912520" y="2073647"/>
                  <a:pt x="5901779" y="2087115"/>
                  <a:pt x="5885668" y="2088935"/>
                </a:cubicBezTo>
                <a:cubicBezTo>
                  <a:pt x="5884594" y="2086387"/>
                  <a:pt x="5882803" y="2084567"/>
                  <a:pt x="5880297" y="2083475"/>
                </a:cubicBezTo>
                <a:cubicBezTo>
                  <a:pt x="5880297" y="2068550"/>
                  <a:pt x="5894977" y="2064910"/>
                  <a:pt x="5905718" y="2059086"/>
                </a:cubicBezTo>
                <a:cubicBezTo>
                  <a:pt x="5916996" y="2052807"/>
                  <a:pt x="5929281" y="2040794"/>
                  <a:pt x="5945896" y="2039173"/>
                </a:cubicBezTo>
                <a:close/>
                <a:moveTo>
                  <a:pt x="5817563" y="2038091"/>
                </a:moveTo>
                <a:cubicBezTo>
                  <a:pt x="5825349" y="2038999"/>
                  <a:pt x="5832820" y="2042627"/>
                  <a:pt x="5833900" y="2048251"/>
                </a:cubicBezTo>
                <a:cubicBezTo>
                  <a:pt x="5828859" y="2058774"/>
                  <a:pt x="5801496" y="2053694"/>
                  <a:pt x="5799335" y="2044260"/>
                </a:cubicBezTo>
                <a:cubicBezTo>
                  <a:pt x="5801676" y="2038999"/>
                  <a:pt x="5809777" y="2037184"/>
                  <a:pt x="5817563" y="2038091"/>
                </a:cubicBezTo>
                <a:close/>
                <a:moveTo>
                  <a:pt x="5755065" y="2034397"/>
                </a:moveTo>
                <a:cubicBezTo>
                  <a:pt x="5763166" y="2033800"/>
                  <a:pt x="5769827" y="2035915"/>
                  <a:pt x="5771987" y="2046030"/>
                </a:cubicBezTo>
                <a:cubicBezTo>
                  <a:pt x="5765146" y="2055594"/>
                  <a:pt x="5741743" y="2045295"/>
                  <a:pt x="5733462" y="2055594"/>
                </a:cubicBezTo>
                <a:cubicBezTo>
                  <a:pt x="5719420" y="2055226"/>
                  <a:pt x="5705378" y="2054859"/>
                  <a:pt x="5702497" y="2043088"/>
                </a:cubicBezTo>
                <a:cubicBezTo>
                  <a:pt x="5706458" y="2033156"/>
                  <a:pt x="5719060" y="2039777"/>
                  <a:pt x="5729501" y="2039041"/>
                </a:cubicBezTo>
                <a:cubicBezTo>
                  <a:pt x="5737422" y="2038306"/>
                  <a:pt x="5746964" y="2034995"/>
                  <a:pt x="5755065" y="2034397"/>
                </a:cubicBezTo>
                <a:close/>
                <a:moveTo>
                  <a:pt x="5489797" y="1980673"/>
                </a:moveTo>
                <a:cubicBezTo>
                  <a:pt x="5513625" y="1983886"/>
                  <a:pt x="5529871" y="2004592"/>
                  <a:pt x="5560918" y="2000665"/>
                </a:cubicBezTo>
                <a:cubicBezTo>
                  <a:pt x="5568139" y="1999594"/>
                  <a:pt x="5573554" y="1993882"/>
                  <a:pt x="5580775" y="1993882"/>
                </a:cubicBezTo>
                <a:cubicBezTo>
                  <a:pt x="5596659" y="1993168"/>
                  <a:pt x="5612183" y="2005306"/>
                  <a:pt x="5630595" y="2003164"/>
                </a:cubicBezTo>
                <a:cubicBezTo>
                  <a:pt x="5634567" y="2007448"/>
                  <a:pt x="5631678" y="2011018"/>
                  <a:pt x="5631678" y="2017801"/>
                </a:cubicBezTo>
                <a:cubicBezTo>
                  <a:pt x="5647563" y="2026012"/>
                  <a:pt x="5673196" y="2024584"/>
                  <a:pt x="5681499" y="2040292"/>
                </a:cubicBezTo>
                <a:cubicBezTo>
                  <a:pt x="5669586" y="2052430"/>
                  <a:pt x="5652257" y="2043862"/>
                  <a:pt x="5637094" y="2041720"/>
                </a:cubicBezTo>
                <a:cubicBezTo>
                  <a:pt x="5623375" y="2039578"/>
                  <a:pt x="5608934" y="2040649"/>
                  <a:pt x="5594132" y="2038864"/>
                </a:cubicBezTo>
                <a:cubicBezTo>
                  <a:pt x="5575720" y="2036722"/>
                  <a:pt x="5558391" y="2026369"/>
                  <a:pt x="5540701" y="2024227"/>
                </a:cubicBezTo>
                <a:cubicBezTo>
                  <a:pt x="5529871" y="2022799"/>
                  <a:pt x="5518679" y="2026012"/>
                  <a:pt x="5508210" y="2024227"/>
                </a:cubicBezTo>
                <a:cubicBezTo>
                  <a:pt x="5496296" y="2022442"/>
                  <a:pt x="5451168" y="2005663"/>
                  <a:pt x="5450807" y="1993882"/>
                </a:cubicBezTo>
                <a:cubicBezTo>
                  <a:pt x="5450085" y="1981744"/>
                  <a:pt x="5471024" y="1978174"/>
                  <a:pt x="5489797" y="1980673"/>
                </a:cubicBezTo>
                <a:close/>
                <a:moveTo>
                  <a:pt x="6557294" y="1957395"/>
                </a:moveTo>
                <a:cubicBezTo>
                  <a:pt x="6561624" y="1956311"/>
                  <a:pt x="6561624" y="1959564"/>
                  <a:pt x="6564149" y="1960287"/>
                </a:cubicBezTo>
                <a:cubicBezTo>
                  <a:pt x="6562345" y="1979448"/>
                  <a:pt x="6551161" y="1992101"/>
                  <a:pt x="6526626" y="1989932"/>
                </a:cubicBezTo>
                <a:cubicBezTo>
                  <a:pt x="6515803" y="1988847"/>
                  <a:pt x="6496680" y="1980894"/>
                  <a:pt x="6495598" y="1975109"/>
                </a:cubicBezTo>
                <a:cubicBezTo>
                  <a:pt x="6493072" y="1955949"/>
                  <a:pt x="6545027" y="1967518"/>
                  <a:pt x="6557294" y="1957395"/>
                </a:cubicBezTo>
                <a:close/>
                <a:moveTo>
                  <a:pt x="3593613" y="1950406"/>
                </a:moveTo>
                <a:cubicBezTo>
                  <a:pt x="3584251" y="1972365"/>
                  <a:pt x="3597573" y="2008724"/>
                  <a:pt x="3616656" y="2010884"/>
                </a:cubicBezTo>
                <a:cubicBezTo>
                  <a:pt x="3621696" y="2000804"/>
                  <a:pt x="3608014" y="1994324"/>
                  <a:pt x="3605854" y="1983885"/>
                </a:cubicBezTo>
                <a:cubicBezTo>
                  <a:pt x="3603334" y="1971645"/>
                  <a:pt x="3608735" y="1957246"/>
                  <a:pt x="3597573" y="1950406"/>
                </a:cubicBezTo>
                <a:close/>
                <a:moveTo>
                  <a:pt x="5509616" y="1878162"/>
                </a:moveTo>
                <a:cubicBezTo>
                  <a:pt x="5543388" y="1878162"/>
                  <a:pt x="5543388" y="1930193"/>
                  <a:pt x="5509616" y="1930193"/>
                </a:cubicBezTo>
                <a:cubicBezTo>
                  <a:pt x="5475485" y="1930193"/>
                  <a:pt x="5475485" y="1878162"/>
                  <a:pt x="5509616" y="1878162"/>
                </a:cubicBezTo>
                <a:close/>
                <a:moveTo>
                  <a:pt x="5804254" y="1843598"/>
                </a:moveTo>
                <a:cubicBezTo>
                  <a:pt x="5811436" y="1843237"/>
                  <a:pt x="5821133" y="1858735"/>
                  <a:pt x="5825802" y="1859816"/>
                </a:cubicBezTo>
                <a:cubicBezTo>
                  <a:pt x="5841604" y="1863059"/>
                  <a:pt x="5860639" y="1843237"/>
                  <a:pt x="5882905" y="1847562"/>
                </a:cubicBezTo>
                <a:cubicBezTo>
                  <a:pt x="5884701" y="1865943"/>
                  <a:pt x="5859561" y="1868105"/>
                  <a:pt x="5852378" y="1882521"/>
                </a:cubicBezTo>
                <a:cubicBezTo>
                  <a:pt x="5863512" y="1899460"/>
                  <a:pt x="5867821" y="1923247"/>
                  <a:pt x="5880391" y="1938745"/>
                </a:cubicBezTo>
                <a:cubicBezTo>
                  <a:pt x="5880032" y="1948836"/>
                  <a:pt x="5882546" y="1962171"/>
                  <a:pt x="5876441" y="1966856"/>
                </a:cubicBezTo>
                <a:cubicBezTo>
                  <a:pt x="5849505" y="1971902"/>
                  <a:pt x="5835140" y="1923247"/>
                  <a:pt x="5824365" y="1906308"/>
                </a:cubicBezTo>
                <a:cubicBezTo>
                  <a:pt x="5803894" y="1910273"/>
                  <a:pt x="5822570" y="1976227"/>
                  <a:pt x="5795275" y="1967937"/>
                </a:cubicBezTo>
                <a:cubicBezTo>
                  <a:pt x="5781628" y="1963973"/>
                  <a:pt x="5795275" y="1945232"/>
                  <a:pt x="5792402" y="1930455"/>
                </a:cubicBezTo>
                <a:cubicBezTo>
                  <a:pt x="5789888" y="1917841"/>
                  <a:pt x="5777318" y="1915318"/>
                  <a:pt x="5776241" y="1905227"/>
                </a:cubicBezTo>
                <a:cubicBezTo>
                  <a:pt x="5775522" y="1896938"/>
                  <a:pt x="5785219" y="1887927"/>
                  <a:pt x="5788451" y="1879638"/>
                </a:cubicBezTo>
                <a:cubicBezTo>
                  <a:pt x="5792402" y="1867384"/>
                  <a:pt x="5789888" y="1844318"/>
                  <a:pt x="5804254" y="1843598"/>
                </a:cubicBezTo>
                <a:close/>
                <a:moveTo>
                  <a:pt x="6106516" y="1835877"/>
                </a:moveTo>
                <a:cubicBezTo>
                  <a:pt x="6120903" y="1833712"/>
                  <a:pt x="6149676" y="1851752"/>
                  <a:pt x="6152913" y="1862576"/>
                </a:cubicBezTo>
                <a:cubicBezTo>
                  <a:pt x="6155071" y="1868348"/>
                  <a:pt x="6151834" y="1874843"/>
                  <a:pt x="6152913" y="1881337"/>
                </a:cubicBezTo>
                <a:cubicBezTo>
                  <a:pt x="6154712" y="1889275"/>
                  <a:pt x="6166581" y="1908758"/>
                  <a:pt x="6177371" y="1909479"/>
                </a:cubicBezTo>
                <a:cubicBezTo>
                  <a:pt x="6191038" y="1910562"/>
                  <a:pt x="6199310" y="1889275"/>
                  <a:pt x="6211899" y="1881337"/>
                </a:cubicBezTo>
                <a:cubicBezTo>
                  <a:pt x="6220890" y="1875925"/>
                  <a:pt x="6235277" y="1869792"/>
                  <a:pt x="6246786" y="1870513"/>
                </a:cubicBezTo>
                <a:cubicBezTo>
                  <a:pt x="6257936" y="1871235"/>
                  <a:pt x="6265489" y="1880255"/>
                  <a:pt x="6278797" y="1885306"/>
                </a:cubicBezTo>
                <a:cubicBezTo>
                  <a:pt x="6288148" y="1888914"/>
                  <a:pt x="6299658" y="1890357"/>
                  <a:pt x="6310807" y="1893604"/>
                </a:cubicBezTo>
                <a:cubicBezTo>
                  <a:pt x="6320518" y="1896130"/>
                  <a:pt x="6328791" y="1901902"/>
                  <a:pt x="6338861" y="1905510"/>
                </a:cubicBezTo>
                <a:cubicBezTo>
                  <a:pt x="6370512" y="1916695"/>
                  <a:pt x="6408277" y="1923550"/>
                  <a:pt x="6425541" y="1944476"/>
                </a:cubicBezTo>
                <a:cubicBezTo>
                  <a:pt x="6430217" y="1949888"/>
                  <a:pt x="6430217" y="1958187"/>
                  <a:pt x="6436332" y="1964320"/>
                </a:cubicBezTo>
                <a:cubicBezTo>
                  <a:pt x="6442086" y="1970093"/>
                  <a:pt x="6473018" y="1975505"/>
                  <a:pt x="6473737" y="1988493"/>
                </a:cubicBezTo>
                <a:cubicBezTo>
                  <a:pt x="6474456" y="1998235"/>
                  <a:pt x="6461149" y="1998596"/>
                  <a:pt x="6460429" y="2008698"/>
                </a:cubicBezTo>
                <a:cubicBezTo>
                  <a:pt x="6458991" y="2028181"/>
                  <a:pt x="6486325" y="2026738"/>
                  <a:pt x="6491001" y="2048746"/>
                </a:cubicBezTo>
                <a:cubicBezTo>
                  <a:pt x="6500712" y="2051633"/>
                  <a:pt x="6543513" y="2081939"/>
                  <a:pt x="6529845" y="2095650"/>
                </a:cubicBezTo>
                <a:cubicBezTo>
                  <a:pt x="6522292" y="2103226"/>
                  <a:pt x="6512581" y="2091681"/>
                  <a:pt x="6500352" y="2088795"/>
                </a:cubicBezTo>
                <a:cubicBezTo>
                  <a:pt x="6484167" y="2085187"/>
                  <a:pt x="6471579" y="2089877"/>
                  <a:pt x="6460429" y="2080857"/>
                </a:cubicBezTo>
                <a:cubicBezTo>
                  <a:pt x="6447841" y="2071116"/>
                  <a:pt x="6444604" y="2049107"/>
                  <a:pt x="6430936" y="2036479"/>
                </a:cubicBezTo>
                <a:cubicBezTo>
                  <a:pt x="6424103" y="2030346"/>
                  <a:pt x="6406119" y="2022047"/>
                  <a:pt x="6393531" y="2023130"/>
                </a:cubicBezTo>
                <a:cubicBezTo>
                  <a:pt x="6372311" y="2025655"/>
                  <a:pt x="6372670" y="2050189"/>
                  <a:pt x="6353608" y="2061013"/>
                </a:cubicBezTo>
                <a:cubicBezTo>
                  <a:pt x="6335265" y="2058848"/>
                  <a:pt x="6324475" y="2064260"/>
                  <a:pt x="6310807" y="2059570"/>
                </a:cubicBezTo>
                <a:cubicBezTo>
                  <a:pt x="6296421" y="2054519"/>
                  <a:pt x="6289227" y="2035758"/>
                  <a:pt x="6275920" y="2033954"/>
                </a:cubicBezTo>
                <a:cubicBezTo>
                  <a:pt x="6262612" y="2032150"/>
                  <a:pt x="6230242" y="2055962"/>
                  <a:pt x="6225206" y="2035397"/>
                </a:cubicBezTo>
                <a:cubicBezTo>
                  <a:pt x="6221250" y="2018439"/>
                  <a:pt x="6247506" y="2013027"/>
                  <a:pt x="6249304" y="2001843"/>
                </a:cubicBezTo>
                <a:cubicBezTo>
                  <a:pt x="6251103" y="1990297"/>
                  <a:pt x="6238874" y="1972258"/>
                  <a:pt x="6233479" y="1967206"/>
                </a:cubicBezTo>
                <a:cubicBezTo>
                  <a:pt x="6227724" y="1962155"/>
                  <a:pt x="6219811" y="1961795"/>
                  <a:pt x="6213337" y="1957465"/>
                </a:cubicBezTo>
                <a:cubicBezTo>
                  <a:pt x="6206504" y="1953496"/>
                  <a:pt x="6201109" y="1945559"/>
                  <a:pt x="6193196" y="1941590"/>
                </a:cubicBezTo>
                <a:cubicBezTo>
                  <a:pt x="6165502" y="1926797"/>
                  <a:pt x="6122341" y="1932931"/>
                  <a:pt x="6111551" y="1909479"/>
                </a:cubicBezTo>
                <a:cubicBezTo>
                  <a:pt x="6109753" y="1905150"/>
                  <a:pt x="6112630" y="1900459"/>
                  <a:pt x="6110472" y="1894687"/>
                </a:cubicBezTo>
                <a:cubicBezTo>
                  <a:pt x="6107595" y="1887110"/>
                  <a:pt x="6096805" y="1884945"/>
                  <a:pt x="6093208" y="1878451"/>
                </a:cubicBezTo>
                <a:cubicBezTo>
                  <a:pt x="6083497" y="1862215"/>
                  <a:pt x="6090331" y="1838042"/>
                  <a:pt x="6106516" y="1835877"/>
                </a:cubicBezTo>
                <a:close/>
                <a:moveTo>
                  <a:pt x="3683264" y="1828281"/>
                </a:moveTo>
                <a:cubicBezTo>
                  <a:pt x="3670123" y="1830531"/>
                  <a:pt x="3656801" y="1838271"/>
                  <a:pt x="3654100" y="1847450"/>
                </a:cubicBezTo>
                <a:cubicBezTo>
                  <a:pt x="3650500" y="1860050"/>
                  <a:pt x="3655901" y="1869769"/>
                  <a:pt x="3651220" y="1882369"/>
                </a:cubicBezTo>
                <a:cubicBezTo>
                  <a:pt x="3656621" y="1892088"/>
                  <a:pt x="3669582" y="1894248"/>
                  <a:pt x="3686145" y="1892808"/>
                </a:cubicBezTo>
                <a:cubicBezTo>
                  <a:pt x="3695146" y="1889209"/>
                  <a:pt x="3694066" y="1881289"/>
                  <a:pt x="3698026" y="1873009"/>
                </a:cubicBezTo>
                <a:cubicBezTo>
                  <a:pt x="3702707" y="1863650"/>
                  <a:pt x="3713148" y="1853930"/>
                  <a:pt x="3711348" y="1842050"/>
                </a:cubicBezTo>
                <a:cubicBezTo>
                  <a:pt x="3709368" y="1829271"/>
                  <a:pt x="3696406" y="1826031"/>
                  <a:pt x="3683264" y="1828281"/>
                </a:cubicBezTo>
                <a:close/>
                <a:moveTo>
                  <a:pt x="5831284" y="1801451"/>
                </a:moveTo>
                <a:cubicBezTo>
                  <a:pt x="5841019" y="1800374"/>
                  <a:pt x="5855802" y="1806835"/>
                  <a:pt x="5869863" y="1806835"/>
                </a:cubicBezTo>
                <a:cubicBezTo>
                  <a:pt x="5885727" y="1806835"/>
                  <a:pt x="5900510" y="1802169"/>
                  <a:pt x="5911687" y="1807911"/>
                </a:cubicBezTo>
                <a:cubicBezTo>
                  <a:pt x="5909523" y="1841290"/>
                  <a:pt x="5857604" y="1816166"/>
                  <a:pt x="5823352" y="1821550"/>
                </a:cubicBezTo>
                <a:cubicBezTo>
                  <a:pt x="5815781" y="1822627"/>
                  <a:pt x="5813617" y="1828010"/>
                  <a:pt x="5805685" y="1825498"/>
                </a:cubicBezTo>
                <a:cubicBezTo>
                  <a:pt x="5806046" y="1814372"/>
                  <a:pt x="5818304" y="1802887"/>
                  <a:pt x="5831284" y="1801451"/>
                </a:cubicBezTo>
                <a:close/>
                <a:moveTo>
                  <a:pt x="5212218" y="1694324"/>
                </a:moveTo>
                <a:cubicBezTo>
                  <a:pt x="5216460" y="1696304"/>
                  <a:pt x="5221423" y="1699545"/>
                  <a:pt x="5227921" y="1700625"/>
                </a:cubicBezTo>
                <a:cubicBezTo>
                  <a:pt x="5236223" y="1702425"/>
                  <a:pt x="5245970" y="1700265"/>
                  <a:pt x="5251746" y="1702065"/>
                </a:cubicBezTo>
                <a:cubicBezTo>
                  <a:pt x="5264019" y="1706386"/>
                  <a:pt x="5272322" y="1725470"/>
                  <a:pt x="5285317" y="1735552"/>
                </a:cubicBezTo>
                <a:cubicBezTo>
                  <a:pt x="5292898" y="1741313"/>
                  <a:pt x="5302283" y="1745274"/>
                  <a:pt x="5309503" y="1751395"/>
                </a:cubicBezTo>
                <a:cubicBezTo>
                  <a:pt x="5317444" y="1758236"/>
                  <a:pt x="5323220" y="1767598"/>
                  <a:pt x="5329718" y="1771559"/>
                </a:cubicBezTo>
                <a:cubicBezTo>
                  <a:pt x="5338381" y="1776960"/>
                  <a:pt x="5350294" y="1780561"/>
                  <a:pt x="5361845" y="1787762"/>
                </a:cubicBezTo>
                <a:cubicBezTo>
                  <a:pt x="5377367" y="1797484"/>
                  <a:pt x="5404802" y="1807566"/>
                  <a:pt x="5408773" y="1827730"/>
                </a:cubicBezTo>
                <a:cubicBezTo>
                  <a:pt x="5409495" y="1832771"/>
                  <a:pt x="5406246" y="1841053"/>
                  <a:pt x="5407329" y="1845373"/>
                </a:cubicBezTo>
                <a:cubicBezTo>
                  <a:pt x="5409495" y="1852215"/>
                  <a:pt x="5418158" y="1855455"/>
                  <a:pt x="5423573" y="1861217"/>
                </a:cubicBezTo>
                <a:cubicBezTo>
                  <a:pt x="5430071" y="1868778"/>
                  <a:pt x="5431515" y="1879940"/>
                  <a:pt x="5440900" y="1881381"/>
                </a:cubicBezTo>
                <a:cubicBezTo>
                  <a:pt x="5450286" y="1883901"/>
                  <a:pt x="5450647" y="1870578"/>
                  <a:pt x="5461115" y="1872019"/>
                </a:cubicBezTo>
                <a:cubicBezTo>
                  <a:pt x="5465086" y="1872379"/>
                  <a:pt x="5479886" y="1892903"/>
                  <a:pt x="5479886" y="1898664"/>
                </a:cubicBezTo>
                <a:cubicBezTo>
                  <a:pt x="5479164" y="1908386"/>
                  <a:pt x="5465086" y="1907666"/>
                  <a:pt x="5461115" y="1919908"/>
                </a:cubicBezTo>
                <a:cubicBezTo>
                  <a:pt x="5454618" y="1939352"/>
                  <a:pt x="5464003" y="1960956"/>
                  <a:pt x="5453174" y="1971038"/>
                </a:cubicBezTo>
                <a:cubicBezTo>
                  <a:pt x="5447037" y="1974639"/>
                  <a:pt x="5435846" y="1973559"/>
                  <a:pt x="5426100" y="1973559"/>
                </a:cubicBezTo>
                <a:cubicBezTo>
                  <a:pt x="5401914" y="1956275"/>
                  <a:pt x="5382782" y="1936111"/>
                  <a:pt x="5361845" y="1913427"/>
                </a:cubicBezTo>
                <a:cubicBezTo>
                  <a:pt x="5354265" y="1905145"/>
                  <a:pt x="5345240" y="1897944"/>
                  <a:pt x="5340547" y="1889302"/>
                </a:cubicBezTo>
                <a:cubicBezTo>
                  <a:pt x="5333328" y="1876340"/>
                  <a:pt x="5330801" y="1862657"/>
                  <a:pt x="5323220" y="1850414"/>
                </a:cubicBezTo>
                <a:cubicBezTo>
                  <a:pt x="5316000" y="1839972"/>
                  <a:pt x="5303005" y="1832411"/>
                  <a:pt x="5296146" y="1821249"/>
                </a:cubicBezTo>
                <a:cubicBezTo>
                  <a:pt x="5290732" y="1811887"/>
                  <a:pt x="5290010" y="1799644"/>
                  <a:pt x="5284234" y="1790282"/>
                </a:cubicBezTo>
                <a:cubicBezTo>
                  <a:pt x="5278458" y="1782001"/>
                  <a:pt x="5269434" y="1778400"/>
                  <a:pt x="5262575" y="1771559"/>
                </a:cubicBezTo>
                <a:cubicBezTo>
                  <a:pt x="5258604" y="1767238"/>
                  <a:pt x="5255716" y="1760397"/>
                  <a:pt x="5251746" y="1755356"/>
                </a:cubicBezTo>
                <a:cubicBezTo>
                  <a:pt x="5235141" y="1735552"/>
                  <a:pt x="5202652" y="1725110"/>
                  <a:pt x="5200847" y="1695584"/>
                </a:cubicBezTo>
                <a:cubicBezTo>
                  <a:pt x="5204457" y="1691623"/>
                  <a:pt x="5207977" y="1692343"/>
                  <a:pt x="5212218" y="1694324"/>
                </a:cubicBezTo>
                <a:close/>
                <a:moveTo>
                  <a:pt x="5727690" y="1651531"/>
                </a:moveTo>
                <a:cubicBezTo>
                  <a:pt x="5737962" y="1653828"/>
                  <a:pt x="5748941" y="1670715"/>
                  <a:pt x="5750018" y="1679091"/>
                </a:cubicBezTo>
                <a:cubicBezTo>
                  <a:pt x="5756484" y="1687737"/>
                  <a:pt x="5769416" y="1689538"/>
                  <a:pt x="5775163" y="1699265"/>
                </a:cubicBezTo>
                <a:cubicBezTo>
                  <a:pt x="5767620" y="1722682"/>
                  <a:pt x="5745348" y="1724843"/>
                  <a:pt x="5750018" y="1757987"/>
                </a:cubicBezTo>
                <a:cubicBezTo>
                  <a:pt x="5750736" y="1763391"/>
                  <a:pt x="5754329" y="1773478"/>
                  <a:pt x="5757921" y="1781043"/>
                </a:cubicBezTo>
                <a:cubicBezTo>
                  <a:pt x="5761872" y="1788608"/>
                  <a:pt x="5773008" y="1797255"/>
                  <a:pt x="5772649" y="1802298"/>
                </a:cubicBezTo>
                <a:cubicBezTo>
                  <a:pt x="5771571" y="1812385"/>
                  <a:pt x="5751455" y="1811665"/>
                  <a:pt x="5747144" y="1822472"/>
                </a:cubicBezTo>
                <a:cubicBezTo>
                  <a:pt x="5743193" y="1832199"/>
                  <a:pt x="5747504" y="1832560"/>
                  <a:pt x="5746067" y="1847690"/>
                </a:cubicBezTo>
                <a:cubicBezTo>
                  <a:pt x="5740319" y="1858498"/>
                  <a:pt x="5725232" y="1861380"/>
                  <a:pt x="5720562" y="1874349"/>
                </a:cubicBezTo>
                <a:cubicBezTo>
                  <a:pt x="5714815" y="1890201"/>
                  <a:pt x="5721640" y="1911095"/>
                  <a:pt x="5708708" y="1922624"/>
                </a:cubicBezTo>
                <a:cubicBezTo>
                  <a:pt x="5699728" y="1922263"/>
                  <a:pt x="5690029" y="1930189"/>
                  <a:pt x="5679253" y="1929108"/>
                </a:cubicBezTo>
                <a:cubicBezTo>
                  <a:pt x="5667758" y="1928027"/>
                  <a:pt x="5656622" y="1912176"/>
                  <a:pt x="5637943" y="1911816"/>
                </a:cubicBezTo>
                <a:cubicBezTo>
                  <a:pt x="5630759" y="1911816"/>
                  <a:pt x="5622497" y="1916499"/>
                  <a:pt x="5615313" y="1915779"/>
                </a:cubicBezTo>
                <a:cubicBezTo>
                  <a:pt x="5609565" y="1915418"/>
                  <a:pt x="5604895" y="1910015"/>
                  <a:pt x="5596633" y="1907853"/>
                </a:cubicBezTo>
                <a:cubicBezTo>
                  <a:pt x="5586575" y="1904971"/>
                  <a:pt x="5576877" y="1906412"/>
                  <a:pt x="5572566" y="1903890"/>
                </a:cubicBezTo>
                <a:cubicBezTo>
                  <a:pt x="5563586" y="1898126"/>
                  <a:pt x="5564663" y="1882275"/>
                  <a:pt x="5561790" y="1873268"/>
                </a:cubicBezTo>
                <a:cubicBezTo>
                  <a:pt x="5558916" y="1863902"/>
                  <a:pt x="5547780" y="1858858"/>
                  <a:pt x="5542033" y="1846249"/>
                </a:cubicBezTo>
                <a:cubicBezTo>
                  <a:pt x="5533052" y="1828237"/>
                  <a:pt x="5529460" y="1787167"/>
                  <a:pt x="5552450" y="1783565"/>
                </a:cubicBezTo>
                <a:cubicBezTo>
                  <a:pt x="5561790" y="1781764"/>
                  <a:pt x="5571488" y="1788969"/>
                  <a:pt x="5577954" y="1787528"/>
                </a:cubicBezTo>
                <a:cubicBezTo>
                  <a:pt x="5590527" y="1784285"/>
                  <a:pt x="5588371" y="1767353"/>
                  <a:pt x="5599148" y="1760869"/>
                </a:cubicBezTo>
                <a:cubicBezTo>
                  <a:pt x="5605255" y="1756906"/>
                  <a:pt x="5616031" y="1758347"/>
                  <a:pt x="5624652" y="1755105"/>
                </a:cubicBezTo>
                <a:cubicBezTo>
                  <a:pt x="5633273" y="1752223"/>
                  <a:pt x="5639739" y="1743937"/>
                  <a:pt x="5645846" y="1736732"/>
                </a:cubicBezTo>
                <a:cubicBezTo>
                  <a:pt x="5651593" y="1729887"/>
                  <a:pt x="5655904" y="1718719"/>
                  <a:pt x="5663088" y="1714036"/>
                </a:cubicBezTo>
                <a:cubicBezTo>
                  <a:pt x="5671350" y="1708632"/>
                  <a:pt x="5679253" y="1708271"/>
                  <a:pt x="5685719" y="1703228"/>
                </a:cubicBezTo>
                <a:cubicBezTo>
                  <a:pt x="5703320" y="1689898"/>
                  <a:pt x="5704039" y="1671165"/>
                  <a:pt x="5718048" y="1654954"/>
                </a:cubicBezTo>
                <a:cubicBezTo>
                  <a:pt x="5720922" y="1651621"/>
                  <a:pt x="5724267" y="1650766"/>
                  <a:pt x="5727690" y="1651531"/>
                </a:cubicBezTo>
                <a:close/>
                <a:moveTo>
                  <a:pt x="4829339" y="1592412"/>
                </a:moveTo>
                <a:cubicBezTo>
                  <a:pt x="4840958" y="1596042"/>
                  <a:pt x="4879809" y="1642873"/>
                  <a:pt x="4868190" y="1669012"/>
                </a:cubicBezTo>
                <a:cubicBezTo>
                  <a:pt x="4865285" y="1676272"/>
                  <a:pt x="4851851" y="1685711"/>
                  <a:pt x="4838779" y="1683896"/>
                </a:cubicBezTo>
                <a:cubicBezTo>
                  <a:pt x="4811910" y="1679540"/>
                  <a:pt x="4817357" y="1620002"/>
                  <a:pt x="4825345" y="1596405"/>
                </a:cubicBezTo>
                <a:cubicBezTo>
                  <a:pt x="4826071" y="1594590"/>
                  <a:pt x="4827523" y="1593138"/>
                  <a:pt x="4829339" y="1592412"/>
                </a:cubicBezTo>
                <a:close/>
                <a:moveTo>
                  <a:pt x="1383930" y="1581403"/>
                </a:moveTo>
                <a:cubicBezTo>
                  <a:pt x="1374209" y="1585723"/>
                  <a:pt x="1379249" y="1603000"/>
                  <a:pt x="1388970" y="1601560"/>
                </a:cubicBezTo>
                <a:cubicBezTo>
                  <a:pt x="1399770" y="1599760"/>
                  <a:pt x="1396530" y="1575644"/>
                  <a:pt x="1383930" y="1581403"/>
                </a:cubicBezTo>
                <a:close/>
                <a:moveTo>
                  <a:pt x="1054227" y="1540832"/>
                </a:moveTo>
                <a:lnTo>
                  <a:pt x="1050695" y="1542845"/>
                </a:lnTo>
                <a:lnTo>
                  <a:pt x="1051245" y="1543622"/>
                </a:lnTo>
                <a:close/>
                <a:moveTo>
                  <a:pt x="1054751" y="1540533"/>
                </a:moveTo>
                <a:lnTo>
                  <a:pt x="1054634" y="1540600"/>
                </a:lnTo>
                <a:lnTo>
                  <a:pt x="1058697" y="1545386"/>
                </a:lnTo>
                <a:lnTo>
                  <a:pt x="1056210" y="1550652"/>
                </a:lnTo>
                <a:lnTo>
                  <a:pt x="1056320" y="1550809"/>
                </a:lnTo>
                <a:cubicBezTo>
                  <a:pt x="1057040" y="1548649"/>
                  <a:pt x="1058121" y="1547569"/>
                  <a:pt x="1058841" y="1545410"/>
                </a:cubicBezTo>
                <a:cubicBezTo>
                  <a:pt x="1057851" y="1542080"/>
                  <a:pt x="1056298" y="1540708"/>
                  <a:pt x="1054751" y="1540533"/>
                </a:cubicBezTo>
                <a:close/>
                <a:moveTo>
                  <a:pt x="3654226" y="954222"/>
                </a:moveTo>
                <a:cubicBezTo>
                  <a:pt x="3661379" y="953001"/>
                  <a:pt x="3669132" y="954357"/>
                  <a:pt x="3671716" y="959240"/>
                </a:cubicBezTo>
                <a:cubicBezTo>
                  <a:pt x="3669870" y="970092"/>
                  <a:pt x="3645504" y="977687"/>
                  <a:pt x="3640335" y="964666"/>
                </a:cubicBezTo>
                <a:cubicBezTo>
                  <a:pt x="3640520" y="959240"/>
                  <a:pt x="3647073" y="955442"/>
                  <a:pt x="3654226" y="954222"/>
                </a:cubicBezTo>
                <a:close/>
                <a:moveTo>
                  <a:pt x="3213452" y="886352"/>
                </a:moveTo>
                <a:cubicBezTo>
                  <a:pt x="3225405" y="886795"/>
                  <a:pt x="3238041" y="888656"/>
                  <a:pt x="3247859" y="888656"/>
                </a:cubicBezTo>
                <a:cubicBezTo>
                  <a:pt x="3244222" y="898582"/>
                  <a:pt x="3243859" y="911698"/>
                  <a:pt x="3235496" y="917370"/>
                </a:cubicBezTo>
                <a:cubicBezTo>
                  <a:pt x="3213679" y="913470"/>
                  <a:pt x="3192953" y="908153"/>
                  <a:pt x="3183135" y="892556"/>
                </a:cubicBezTo>
                <a:cubicBezTo>
                  <a:pt x="3190226" y="886884"/>
                  <a:pt x="3201498" y="885909"/>
                  <a:pt x="3213452" y="886352"/>
                </a:cubicBezTo>
                <a:close/>
                <a:moveTo>
                  <a:pt x="3097914" y="813620"/>
                </a:moveTo>
                <a:cubicBezTo>
                  <a:pt x="3110954" y="810147"/>
                  <a:pt x="3120717" y="822760"/>
                  <a:pt x="3115528" y="850549"/>
                </a:cubicBezTo>
                <a:cubicBezTo>
                  <a:pt x="3111159" y="861700"/>
                  <a:pt x="3091497" y="876089"/>
                  <a:pt x="3083122" y="859902"/>
                </a:cubicBezTo>
                <a:cubicBezTo>
                  <a:pt x="3086035" y="846951"/>
                  <a:pt x="3084579" y="837239"/>
                  <a:pt x="3084215" y="822490"/>
                </a:cubicBezTo>
                <a:cubicBezTo>
                  <a:pt x="3088857" y="817723"/>
                  <a:pt x="3093568" y="814778"/>
                  <a:pt x="3097914" y="813620"/>
                </a:cubicBezTo>
                <a:close/>
                <a:moveTo>
                  <a:pt x="6040640" y="809774"/>
                </a:moveTo>
                <a:cubicBezTo>
                  <a:pt x="6064047" y="812288"/>
                  <a:pt x="6095376" y="835632"/>
                  <a:pt x="6099337" y="859334"/>
                </a:cubicBezTo>
                <a:cubicBezTo>
                  <a:pt x="6101137" y="868313"/>
                  <a:pt x="6095736" y="877650"/>
                  <a:pt x="6096816" y="887347"/>
                </a:cubicBezTo>
                <a:cubicBezTo>
                  <a:pt x="6097176" y="892734"/>
                  <a:pt x="6102218" y="898839"/>
                  <a:pt x="6104738" y="906022"/>
                </a:cubicBezTo>
                <a:cubicBezTo>
                  <a:pt x="6110140" y="921823"/>
                  <a:pt x="6113741" y="937625"/>
                  <a:pt x="6118062" y="952709"/>
                </a:cubicBezTo>
                <a:cubicBezTo>
                  <a:pt x="6103298" y="971025"/>
                  <a:pt x="6074129" y="964201"/>
                  <a:pt x="6052523" y="973898"/>
                </a:cubicBezTo>
                <a:cubicBezTo>
                  <a:pt x="6042440" y="978566"/>
                  <a:pt x="6039560" y="995446"/>
                  <a:pt x="6029837" y="997960"/>
                </a:cubicBezTo>
                <a:cubicBezTo>
                  <a:pt x="6021914" y="1000114"/>
                  <a:pt x="6016153" y="991136"/>
                  <a:pt x="6008230" y="991136"/>
                </a:cubicBezTo>
                <a:cubicBezTo>
                  <a:pt x="5989145" y="991495"/>
                  <a:pt x="5979782" y="1023099"/>
                  <a:pt x="5956376" y="1015198"/>
                </a:cubicBezTo>
                <a:cubicBezTo>
                  <a:pt x="5942692" y="1023099"/>
                  <a:pt x="5956736" y="1053984"/>
                  <a:pt x="5940171" y="1056498"/>
                </a:cubicBezTo>
                <a:cubicBezTo>
                  <a:pt x="5928287" y="1058653"/>
                  <a:pt x="5921806" y="1043210"/>
                  <a:pt x="5914964" y="1033873"/>
                </a:cubicBezTo>
                <a:cubicBezTo>
                  <a:pt x="5906321" y="1022740"/>
                  <a:pt x="5893717" y="1016275"/>
                  <a:pt x="5893357" y="1007297"/>
                </a:cubicBezTo>
                <a:cubicBezTo>
                  <a:pt x="5892997" y="997600"/>
                  <a:pt x="5912443" y="981799"/>
                  <a:pt x="5918925" y="975334"/>
                </a:cubicBezTo>
                <a:cubicBezTo>
                  <a:pt x="5926487" y="967074"/>
                  <a:pt x="5941251" y="951991"/>
                  <a:pt x="5950974" y="949836"/>
                </a:cubicBezTo>
                <a:cubicBezTo>
                  <a:pt x="5968979" y="945885"/>
                  <a:pt x="5986984" y="951631"/>
                  <a:pt x="6000308" y="945885"/>
                </a:cubicBezTo>
                <a:cubicBezTo>
                  <a:pt x="6012192" y="940858"/>
                  <a:pt x="6012912" y="922542"/>
                  <a:pt x="6019034" y="917873"/>
                </a:cubicBezTo>
                <a:cubicBezTo>
                  <a:pt x="6024435" y="913923"/>
                  <a:pt x="6030557" y="915000"/>
                  <a:pt x="6035238" y="912486"/>
                </a:cubicBezTo>
                <a:cubicBezTo>
                  <a:pt x="6047842" y="906022"/>
                  <a:pt x="6061166" y="882678"/>
                  <a:pt x="6053964" y="859334"/>
                </a:cubicBezTo>
                <a:cubicBezTo>
                  <a:pt x="6049282" y="844251"/>
                  <a:pt x="6024795" y="828090"/>
                  <a:pt x="6040640" y="809774"/>
                </a:cubicBezTo>
                <a:close/>
                <a:moveTo>
                  <a:pt x="1373129" y="778023"/>
                </a:moveTo>
                <a:cubicBezTo>
                  <a:pt x="1354049" y="771544"/>
                  <a:pt x="1336408" y="782702"/>
                  <a:pt x="1320928" y="784862"/>
                </a:cubicBezTo>
                <a:cubicBezTo>
                  <a:pt x="1311568" y="785941"/>
                  <a:pt x="1294647" y="782702"/>
                  <a:pt x="1296807" y="796740"/>
                </a:cubicBezTo>
                <a:cubicBezTo>
                  <a:pt x="1298608" y="808258"/>
                  <a:pt x="1316248" y="803938"/>
                  <a:pt x="1326328" y="800699"/>
                </a:cubicBezTo>
                <a:cubicBezTo>
                  <a:pt x="1347569" y="794220"/>
                  <a:pt x="1360529" y="788101"/>
                  <a:pt x="1373129" y="778023"/>
                </a:cubicBezTo>
                <a:close/>
                <a:moveTo>
                  <a:pt x="3101861" y="774852"/>
                </a:moveTo>
                <a:cubicBezTo>
                  <a:pt x="3104735" y="773916"/>
                  <a:pt x="3108106" y="774696"/>
                  <a:pt x="3111499" y="778349"/>
                </a:cubicBezTo>
                <a:cubicBezTo>
                  <a:pt x="3112928" y="789396"/>
                  <a:pt x="3108285" y="794742"/>
                  <a:pt x="3102212" y="798306"/>
                </a:cubicBezTo>
                <a:cubicBezTo>
                  <a:pt x="3089086" y="795900"/>
                  <a:pt x="3093238" y="777658"/>
                  <a:pt x="3101861" y="774852"/>
                </a:cubicBezTo>
                <a:close/>
                <a:moveTo>
                  <a:pt x="1445761" y="743559"/>
                </a:moveTo>
                <a:cubicBezTo>
                  <a:pt x="1439011" y="743469"/>
                  <a:pt x="1431451" y="744189"/>
                  <a:pt x="1425331" y="744909"/>
                </a:cubicBezTo>
                <a:cubicBezTo>
                  <a:pt x="1416331" y="745628"/>
                  <a:pt x="1405891" y="747428"/>
                  <a:pt x="1405170" y="753907"/>
                </a:cubicBezTo>
                <a:cubicBezTo>
                  <a:pt x="1419211" y="760386"/>
                  <a:pt x="1457012" y="765065"/>
                  <a:pt x="1461332" y="747068"/>
                </a:cubicBezTo>
                <a:cubicBezTo>
                  <a:pt x="1458452" y="744549"/>
                  <a:pt x="1452512" y="743649"/>
                  <a:pt x="1445761" y="743559"/>
                </a:cubicBezTo>
                <a:close/>
                <a:moveTo>
                  <a:pt x="6005919" y="714253"/>
                </a:moveTo>
                <a:cubicBezTo>
                  <a:pt x="6018855" y="711349"/>
                  <a:pt x="6044727" y="736399"/>
                  <a:pt x="6073833" y="741118"/>
                </a:cubicBezTo>
                <a:cubicBezTo>
                  <a:pt x="6092878" y="744022"/>
                  <a:pt x="6109048" y="742933"/>
                  <a:pt x="6110126" y="761448"/>
                </a:cubicBezTo>
                <a:cubicBezTo>
                  <a:pt x="6107251" y="768346"/>
                  <a:pt x="6101143" y="766893"/>
                  <a:pt x="6095393" y="770887"/>
                </a:cubicBezTo>
                <a:cubicBezTo>
                  <a:pt x="6090003" y="774880"/>
                  <a:pt x="6083535" y="787223"/>
                  <a:pt x="6076708" y="788313"/>
                </a:cubicBezTo>
                <a:cubicBezTo>
                  <a:pt x="6065928" y="790491"/>
                  <a:pt x="6054070" y="777785"/>
                  <a:pt x="6043290" y="780326"/>
                </a:cubicBezTo>
                <a:cubicBezTo>
                  <a:pt x="6030713" y="783230"/>
                  <a:pt x="6038259" y="793032"/>
                  <a:pt x="6034306" y="804649"/>
                </a:cubicBezTo>
                <a:cubicBezTo>
                  <a:pt x="6023167" y="802108"/>
                  <a:pt x="6004841" y="789765"/>
                  <a:pt x="6004482" y="777421"/>
                </a:cubicBezTo>
                <a:cubicBezTo>
                  <a:pt x="6004482" y="769798"/>
                  <a:pt x="6014184" y="765078"/>
                  <a:pt x="6016699" y="756002"/>
                </a:cubicBezTo>
                <a:cubicBezTo>
                  <a:pt x="6020652" y="740392"/>
                  <a:pt x="6010590" y="732768"/>
                  <a:pt x="6004482" y="718247"/>
                </a:cubicBezTo>
                <a:cubicBezTo>
                  <a:pt x="6004122" y="716069"/>
                  <a:pt x="6005919" y="715706"/>
                  <a:pt x="6005919" y="714253"/>
                </a:cubicBezTo>
                <a:close/>
                <a:moveTo>
                  <a:pt x="4200652" y="703415"/>
                </a:moveTo>
                <a:cubicBezTo>
                  <a:pt x="4179409" y="708814"/>
                  <a:pt x="4202092" y="740853"/>
                  <a:pt x="4216854" y="738333"/>
                </a:cubicBezTo>
                <a:cubicBezTo>
                  <a:pt x="4238817" y="734014"/>
                  <a:pt x="4217214" y="699455"/>
                  <a:pt x="4200652" y="703415"/>
                </a:cubicBezTo>
                <a:close/>
                <a:moveTo>
                  <a:pt x="3191800" y="703415"/>
                </a:moveTo>
                <a:cubicBezTo>
                  <a:pt x="3186399" y="701615"/>
                  <a:pt x="3178838" y="708455"/>
                  <a:pt x="3175598" y="712774"/>
                </a:cubicBezTo>
                <a:cubicBezTo>
                  <a:pt x="3172358" y="727354"/>
                  <a:pt x="3176678" y="735093"/>
                  <a:pt x="3183159" y="740853"/>
                </a:cubicBezTo>
                <a:lnTo>
                  <a:pt x="3201220" y="755109"/>
                </a:lnTo>
                <a:lnTo>
                  <a:pt x="3203682" y="757053"/>
                </a:lnTo>
                <a:cubicBezTo>
                  <a:pt x="3211243" y="766052"/>
                  <a:pt x="3214843" y="779372"/>
                  <a:pt x="3222404" y="785132"/>
                </a:cubicBezTo>
                <a:cubicBezTo>
                  <a:pt x="3230685" y="791251"/>
                  <a:pt x="3241487" y="790171"/>
                  <a:pt x="3251928" y="794491"/>
                </a:cubicBezTo>
                <a:cubicBezTo>
                  <a:pt x="3258769" y="797371"/>
                  <a:pt x="3263449" y="806371"/>
                  <a:pt x="3270650" y="810331"/>
                </a:cubicBezTo>
                <a:cubicBezTo>
                  <a:pt x="3283252" y="818250"/>
                  <a:pt x="3303775" y="819690"/>
                  <a:pt x="3305575" y="834450"/>
                </a:cubicBezTo>
                <a:cubicBezTo>
                  <a:pt x="3297294" y="839849"/>
                  <a:pt x="3279292" y="826530"/>
                  <a:pt x="3273171" y="839849"/>
                </a:cubicBezTo>
                <a:cubicBezTo>
                  <a:pt x="3271731" y="848489"/>
                  <a:pt x="3280012" y="853169"/>
                  <a:pt x="3280012" y="861089"/>
                </a:cubicBezTo>
                <a:cubicBezTo>
                  <a:pt x="3279652" y="874408"/>
                  <a:pt x="3264890" y="888807"/>
                  <a:pt x="3251928" y="886648"/>
                </a:cubicBezTo>
                <a:cubicBezTo>
                  <a:pt x="3250488" y="878728"/>
                  <a:pt x="3258769" y="872608"/>
                  <a:pt x="3258409" y="863968"/>
                </a:cubicBezTo>
                <a:cubicBezTo>
                  <a:pt x="3258049" y="847049"/>
                  <a:pt x="3223844" y="820770"/>
                  <a:pt x="3206562" y="813210"/>
                </a:cubicBezTo>
                <a:lnTo>
                  <a:pt x="3188497" y="807359"/>
                </a:lnTo>
                <a:lnTo>
                  <a:pt x="3180999" y="804931"/>
                </a:lnTo>
                <a:cubicBezTo>
                  <a:pt x="3167677" y="797731"/>
                  <a:pt x="3144994" y="779372"/>
                  <a:pt x="3137073" y="768932"/>
                </a:cubicBezTo>
                <a:cubicBezTo>
                  <a:pt x="3126992" y="756333"/>
                  <a:pt x="3119071" y="732934"/>
                  <a:pt x="3097828" y="734373"/>
                </a:cubicBezTo>
                <a:cubicBezTo>
                  <a:pt x="3089547" y="734733"/>
                  <a:pt x="3082346" y="742653"/>
                  <a:pt x="3075505" y="746253"/>
                </a:cubicBezTo>
                <a:cubicBezTo>
                  <a:pt x="3069024" y="749853"/>
                  <a:pt x="3061823" y="752733"/>
                  <a:pt x="3055342" y="757053"/>
                </a:cubicBezTo>
                <a:cubicBezTo>
                  <a:pt x="3047421" y="762092"/>
                  <a:pt x="3040940" y="767492"/>
                  <a:pt x="3033739" y="767492"/>
                </a:cubicBezTo>
                <a:cubicBezTo>
                  <a:pt x="3017177" y="768212"/>
                  <a:pt x="3002775" y="755253"/>
                  <a:pt x="2988374" y="758133"/>
                </a:cubicBezTo>
                <a:cubicBezTo>
                  <a:pt x="2983693" y="759213"/>
                  <a:pt x="2979372" y="763532"/>
                  <a:pt x="2973612" y="768932"/>
                </a:cubicBezTo>
                <a:cubicBezTo>
                  <a:pt x="2973612" y="776852"/>
                  <a:pt x="2975772" y="781892"/>
                  <a:pt x="2975052" y="790531"/>
                </a:cubicBezTo>
                <a:cubicBezTo>
                  <a:pt x="2970731" y="797731"/>
                  <a:pt x="2957770" y="797371"/>
                  <a:pt x="2948408" y="802411"/>
                </a:cubicBezTo>
                <a:cubicBezTo>
                  <a:pt x="2934366" y="809611"/>
                  <a:pt x="2922125" y="824730"/>
                  <a:pt x="2910963" y="835890"/>
                </a:cubicBezTo>
                <a:cubicBezTo>
                  <a:pt x="2903762" y="843089"/>
                  <a:pt x="2897282" y="848849"/>
                  <a:pt x="2896201" y="854609"/>
                </a:cubicBezTo>
                <a:cubicBezTo>
                  <a:pt x="2895481" y="858929"/>
                  <a:pt x="2899802" y="867568"/>
                  <a:pt x="2898722" y="873328"/>
                </a:cubicBezTo>
                <a:cubicBezTo>
                  <a:pt x="2897642" y="879808"/>
                  <a:pt x="2885400" y="893127"/>
                  <a:pt x="2877479" y="898887"/>
                </a:cubicBezTo>
                <a:cubicBezTo>
                  <a:pt x="2872798" y="901767"/>
                  <a:pt x="2866318" y="902487"/>
                  <a:pt x="2861277" y="905367"/>
                </a:cubicBezTo>
                <a:cubicBezTo>
                  <a:pt x="2850836" y="911487"/>
                  <a:pt x="2846155" y="919766"/>
                  <a:pt x="2837154" y="921206"/>
                </a:cubicBezTo>
                <a:cubicBezTo>
                  <a:pt x="2814111" y="925886"/>
                  <a:pt x="2771265" y="916526"/>
                  <a:pt x="2771985" y="941365"/>
                </a:cubicBezTo>
                <a:cubicBezTo>
                  <a:pt x="2771985" y="957925"/>
                  <a:pt x="2794308" y="958285"/>
                  <a:pt x="2807630" y="957565"/>
                </a:cubicBezTo>
                <a:cubicBezTo>
                  <a:pt x="2826712" y="956485"/>
                  <a:pt x="2842915" y="961525"/>
                  <a:pt x="2853356" y="958645"/>
                </a:cubicBezTo>
                <a:cubicBezTo>
                  <a:pt x="2860557" y="957205"/>
                  <a:pt x="2868478" y="948925"/>
                  <a:pt x="2876039" y="945325"/>
                </a:cubicBezTo>
                <a:cubicBezTo>
                  <a:pt x="2880719" y="943165"/>
                  <a:pt x="2885760" y="943165"/>
                  <a:pt x="2889361" y="941365"/>
                </a:cubicBezTo>
                <a:cubicBezTo>
                  <a:pt x="2897642" y="937406"/>
                  <a:pt x="2901962" y="930926"/>
                  <a:pt x="2908083" y="928046"/>
                </a:cubicBezTo>
                <a:cubicBezTo>
                  <a:pt x="2920325" y="922646"/>
                  <a:pt x="2943008" y="918326"/>
                  <a:pt x="2956329" y="917246"/>
                </a:cubicBezTo>
                <a:cubicBezTo>
                  <a:pt x="2974332" y="916166"/>
                  <a:pt x="2993054" y="919046"/>
                  <a:pt x="3016457" y="917246"/>
                </a:cubicBezTo>
                <a:cubicBezTo>
                  <a:pt x="3024738" y="916526"/>
                  <a:pt x="3033019" y="911487"/>
                  <a:pt x="3042021" y="910767"/>
                </a:cubicBezTo>
                <a:cubicBezTo>
                  <a:pt x="3056422" y="909687"/>
                  <a:pt x="3075505" y="916526"/>
                  <a:pt x="3087386" y="916166"/>
                </a:cubicBezTo>
                <a:cubicBezTo>
                  <a:pt x="3095307" y="915806"/>
                  <a:pt x="3104669" y="907887"/>
                  <a:pt x="3114030" y="907887"/>
                </a:cubicBezTo>
                <a:cubicBezTo>
                  <a:pt x="3124831" y="908247"/>
                  <a:pt x="3136353" y="915806"/>
                  <a:pt x="3138153" y="922646"/>
                </a:cubicBezTo>
                <a:cubicBezTo>
                  <a:pt x="3139233" y="926606"/>
                  <a:pt x="3135633" y="933086"/>
                  <a:pt x="3137073" y="938846"/>
                </a:cubicBezTo>
                <a:cubicBezTo>
                  <a:pt x="3138513" y="948565"/>
                  <a:pt x="3146434" y="952525"/>
                  <a:pt x="3146074" y="958645"/>
                </a:cubicBezTo>
                <a:cubicBezTo>
                  <a:pt x="3145714" y="967284"/>
                  <a:pt x="3124471" y="978444"/>
                  <a:pt x="3127352" y="988164"/>
                </a:cubicBezTo>
                <a:cubicBezTo>
                  <a:pt x="3128252" y="991404"/>
                  <a:pt x="3132482" y="994643"/>
                  <a:pt x="3137388" y="997658"/>
                </a:cubicBezTo>
                <a:lnTo>
                  <a:pt x="3141570" y="1000076"/>
                </a:lnTo>
                <a:lnTo>
                  <a:pt x="3151475" y="1005803"/>
                </a:lnTo>
                <a:cubicBezTo>
                  <a:pt x="3159036" y="1010123"/>
                  <a:pt x="3171997" y="1016603"/>
                  <a:pt x="3180999" y="1017682"/>
                </a:cubicBezTo>
                <a:cubicBezTo>
                  <a:pt x="3188560" y="1018762"/>
                  <a:pt x="3195401" y="1015523"/>
                  <a:pt x="3202601" y="1016243"/>
                </a:cubicBezTo>
                <a:cubicBezTo>
                  <a:pt x="3213763" y="1017322"/>
                  <a:pt x="3232485" y="1024522"/>
                  <a:pt x="3240046" y="1029922"/>
                </a:cubicBezTo>
                <a:cubicBezTo>
                  <a:pt x="3252288" y="1038562"/>
                  <a:pt x="3250848" y="1052601"/>
                  <a:pt x="3265250" y="1057641"/>
                </a:cubicBezTo>
                <a:cubicBezTo>
                  <a:pt x="3271370" y="1059801"/>
                  <a:pt x="3282532" y="1058721"/>
                  <a:pt x="3290813" y="1060521"/>
                </a:cubicBezTo>
                <a:cubicBezTo>
                  <a:pt x="3309896" y="1064481"/>
                  <a:pt x="3324297" y="1080680"/>
                  <a:pt x="3338699" y="1078880"/>
                </a:cubicBezTo>
                <a:cubicBezTo>
                  <a:pt x="3361022" y="1076360"/>
                  <a:pt x="3350941" y="1055481"/>
                  <a:pt x="3353461" y="1040362"/>
                </a:cubicBezTo>
                <a:cubicBezTo>
                  <a:pt x="3359222" y="1006163"/>
                  <a:pt x="3425831" y="1007963"/>
                  <a:pt x="3439152" y="1031002"/>
                </a:cubicBezTo>
                <a:cubicBezTo>
                  <a:pt x="3448874" y="1033522"/>
                  <a:pt x="3457155" y="1031362"/>
                  <a:pt x="3468316" y="1034962"/>
                </a:cubicBezTo>
                <a:cubicBezTo>
                  <a:pt x="3474437" y="1037122"/>
                  <a:pt x="3479478" y="1044321"/>
                  <a:pt x="3485238" y="1045761"/>
                </a:cubicBezTo>
                <a:cubicBezTo>
                  <a:pt x="3490279" y="1046841"/>
                  <a:pt x="3496760" y="1045041"/>
                  <a:pt x="3502881" y="1045761"/>
                </a:cubicBezTo>
                <a:cubicBezTo>
                  <a:pt x="3528444" y="1048641"/>
                  <a:pt x="3551487" y="1067721"/>
                  <a:pt x="3573810" y="1064481"/>
                </a:cubicBezTo>
                <a:cubicBezTo>
                  <a:pt x="3587852" y="1062321"/>
                  <a:pt x="3597933" y="1049361"/>
                  <a:pt x="3610895" y="1048281"/>
                </a:cubicBezTo>
                <a:cubicBezTo>
                  <a:pt x="3636818" y="1046841"/>
                  <a:pt x="3653020" y="1067361"/>
                  <a:pt x="3680744" y="1057641"/>
                </a:cubicBezTo>
                <a:cubicBezTo>
                  <a:pt x="3700907" y="1050801"/>
                  <a:pt x="3696586" y="1029562"/>
                  <a:pt x="3703427" y="1008323"/>
                </a:cubicBezTo>
                <a:cubicBezTo>
                  <a:pt x="3708468" y="993563"/>
                  <a:pt x="3717469" y="983484"/>
                  <a:pt x="3717829" y="972324"/>
                </a:cubicBezTo>
                <a:cubicBezTo>
                  <a:pt x="3718909" y="957925"/>
                  <a:pt x="3712428" y="947125"/>
                  <a:pt x="3711348" y="926966"/>
                </a:cubicBezTo>
                <a:cubicBezTo>
                  <a:pt x="3686865" y="911847"/>
                  <a:pt x="3668502" y="940645"/>
                  <a:pt x="3643299" y="937406"/>
                </a:cubicBezTo>
                <a:cubicBezTo>
                  <a:pt x="3627817" y="935606"/>
                  <a:pt x="3616656" y="917606"/>
                  <a:pt x="3600453" y="920126"/>
                </a:cubicBezTo>
                <a:cubicBezTo>
                  <a:pt x="3591452" y="921206"/>
                  <a:pt x="3586772" y="933086"/>
                  <a:pt x="3577770" y="934886"/>
                </a:cubicBezTo>
                <a:cubicBezTo>
                  <a:pt x="3558688" y="938126"/>
                  <a:pt x="3550047" y="919406"/>
                  <a:pt x="3529524" y="926966"/>
                </a:cubicBezTo>
                <a:cubicBezTo>
                  <a:pt x="3500720" y="905007"/>
                  <a:pt x="3488119" y="869728"/>
                  <a:pt x="3481278" y="829050"/>
                </a:cubicBezTo>
                <a:cubicBezTo>
                  <a:pt x="3466156" y="808531"/>
                  <a:pt x="3442393" y="825450"/>
                  <a:pt x="3430871" y="838409"/>
                </a:cubicBezTo>
                <a:cubicBezTo>
                  <a:pt x="3424030" y="838409"/>
                  <a:pt x="3415029" y="834450"/>
                  <a:pt x="3413589" y="842369"/>
                </a:cubicBezTo>
                <a:cubicBezTo>
                  <a:pt x="3408548" y="867208"/>
                  <a:pt x="3448514" y="870088"/>
                  <a:pt x="3448514" y="886648"/>
                </a:cubicBezTo>
                <a:cubicBezTo>
                  <a:pt x="3448154" y="897447"/>
                  <a:pt x="3432672" y="896727"/>
                  <a:pt x="3425831" y="903927"/>
                </a:cubicBezTo>
                <a:cubicBezTo>
                  <a:pt x="3418270" y="911847"/>
                  <a:pt x="3423310" y="919046"/>
                  <a:pt x="3413589" y="924086"/>
                </a:cubicBezTo>
                <a:cubicBezTo>
                  <a:pt x="3387306" y="927326"/>
                  <a:pt x="3378664" y="912927"/>
                  <a:pt x="3378664" y="889527"/>
                </a:cubicBezTo>
                <a:cubicBezTo>
                  <a:pt x="3367503" y="871888"/>
                  <a:pt x="3353101" y="859289"/>
                  <a:pt x="3342660" y="845249"/>
                </a:cubicBezTo>
                <a:cubicBezTo>
                  <a:pt x="3339059" y="839849"/>
                  <a:pt x="3333299" y="831570"/>
                  <a:pt x="3331858" y="824010"/>
                </a:cubicBezTo>
                <a:cubicBezTo>
                  <a:pt x="3331138" y="817530"/>
                  <a:pt x="3335099" y="809611"/>
                  <a:pt x="3333299" y="802411"/>
                </a:cubicBezTo>
                <a:cubicBezTo>
                  <a:pt x="3330778" y="789811"/>
                  <a:pt x="3306655" y="780092"/>
                  <a:pt x="3291893" y="773252"/>
                </a:cubicBezTo>
                <a:cubicBezTo>
                  <a:pt x="3276411" y="765332"/>
                  <a:pt x="3256249" y="758133"/>
                  <a:pt x="3245087" y="749133"/>
                </a:cubicBezTo>
                <a:cubicBezTo>
                  <a:pt x="3237166" y="742293"/>
                  <a:pt x="3233566" y="730774"/>
                  <a:pt x="3226365" y="726094"/>
                </a:cubicBezTo>
                <a:lnTo>
                  <a:pt x="3209690" y="720323"/>
                </a:lnTo>
                <a:lnTo>
                  <a:pt x="3207642" y="719614"/>
                </a:lnTo>
                <a:cubicBezTo>
                  <a:pt x="3200441" y="714214"/>
                  <a:pt x="3201521" y="705935"/>
                  <a:pt x="3191800" y="703415"/>
                </a:cubicBezTo>
                <a:close/>
                <a:moveTo>
                  <a:pt x="1274622" y="696722"/>
                </a:moveTo>
                <a:cubicBezTo>
                  <a:pt x="1265396" y="698477"/>
                  <a:pt x="1255766" y="701716"/>
                  <a:pt x="1251446" y="704596"/>
                </a:cubicBezTo>
                <a:cubicBezTo>
                  <a:pt x="1245686" y="708555"/>
                  <a:pt x="1241366" y="718633"/>
                  <a:pt x="1235246" y="725832"/>
                </a:cubicBezTo>
                <a:cubicBezTo>
                  <a:pt x="1229125" y="733391"/>
                  <a:pt x="1221925" y="739510"/>
                  <a:pt x="1216525" y="745988"/>
                </a:cubicBezTo>
                <a:cubicBezTo>
                  <a:pt x="1211845" y="751747"/>
                  <a:pt x="1184844" y="790981"/>
                  <a:pt x="1206085" y="795300"/>
                </a:cubicBezTo>
                <a:cubicBezTo>
                  <a:pt x="1215085" y="797459"/>
                  <a:pt x="1233805" y="778743"/>
                  <a:pt x="1235246" y="771544"/>
                </a:cubicBezTo>
                <a:cubicBezTo>
                  <a:pt x="1241366" y="746708"/>
                  <a:pt x="1252526" y="729431"/>
                  <a:pt x="1271606" y="717913"/>
                </a:cubicBezTo>
                <a:cubicBezTo>
                  <a:pt x="1282407" y="711434"/>
                  <a:pt x="1293567" y="712154"/>
                  <a:pt x="1295367" y="697757"/>
                </a:cubicBezTo>
                <a:cubicBezTo>
                  <a:pt x="1292667" y="694697"/>
                  <a:pt x="1283847" y="694967"/>
                  <a:pt x="1274622" y="696722"/>
                </a:cubicBezTo>
                <a:close/>
                <a:moveTo>
                  <a:pt x="1347569" y="691278"/>
                </a:moveTo>
                <a:cubicBezTo>
                  <a:pt x="1342348" y="690738"/>
                  <a:pt x="1336948" y="691818"/>
                  <a:pt x="1332403" y="693663"/>
                </a:cubicBezTo>
                <a:lnTo>
                  <a:pt x="1326461" y="697792"/>
                </a:lnTo>
                <a:lnTo>
                  <a:pt x="1322368" y="700636"/>
                </a:lnTo>
                <a:cubicBezTo>
                  <a:pt x="1322008" y="708555"/>
                  <a:pt x="1328128" y="709995"/>
                  <a:pt x="1327408" y="717913"/>
                </a:cubicBezTo>
                <a:cubicBezTo>
                  <a:pt x="1314808" y="727272"/>
                  <a:pt x="1321288" y="758226"/>
                  <a:pt x="1334248" y="759306"/>
                </a:cubicBezTo>
                <a:cubicBezTo>
                  <a:pt x="1341088" y="760026"/>
                  <a:pt x="1346219" y="751478"/>
                  <a:pt x="1351934" y="742344"/>
                </a:cubicBezTo>
                <a:lnTo>
                  <a:pt x="1352177" y="742003"/>
                </a:lnTo>
                <a:lnTo>
                  <a:pt x="1361232" y="729291"/>
                </a:lnTo>
                <a:cubicBezTo>
                  <a:pt x="1364669" y="725517"/>
                  <a:pt x="1368539" y="722683"/>
                  <a:pt x="1373129" y="721873"/>
                </a:cubicBezTo>
                <a:cubicBezTo>
                  <a:pt x="1379610" y="720793"/>
                  <a:pt x="1382850" y="725832"/>
                  <a:pt x="1391850" y="724752"/>
                </a:cubicBezTo>
                <a:cubicBezTo>
                  <a:pt x="1402290" y="716474"/>
                  <a:pt x="1397610" y="699556"/>
                  <a:pt x="1386450" y="696317"/>
                </a:cubicBezTo>
                <a:cubicBezTo>
                  <a:pt x="1382130" y="695597"/>
                  <a:pt x="1376370" y="699556"/>
                  <a:pt x="1369169" y="699197"/>
                </a:cubicBezTo>
                <a:cubicBezTo>
                  <a:pt x="1361249" y="698837"/>
                  <a:pt x="1354049" y="691638"/>
                  <a:pt x="1347569" y="691278"/>
                </a:cubicBezTo>
                <a:close/>
                <a:moveTo>
                  <a:pt x="4523378" y="679802"/>
                </a:moveTo>
                <a:cubicBezTo>
                  <a:pt x="4517538" y="679566"/>
                  <a:pt x="4510382" y="688745"/>
                  <a:pt x="4514973" y="695495"/>
                </a:cubicBezTo>
                <a:cubicBezTo>
                  <a:pt x="4523974" y="695855"/>
                  <a:pt x="4527215" y="690815"/>
                  <a:pt x="4528295" y="683615"/>
                </a:cubicBezTo>
                <a:cubicBezTo>
                  <a:pt x="4527125" y="681006"/>
                  <a:pt x="4525324" y="679881"/>
                  <a:pt x="4523378" y="679802"/>
                </a:cubicBezTo>
                <a:close/>
                <a:moveTo>
                  <a:pt x="3728630" y="673896"/>
                </a:moveTo>
                <a:cubicBezTo>
                  <a:pt x="3710268" y="669576"/>
                  <a:pt x="3667062" y="676776"/>
                  <a:pt x="3669943" y="696575"/>
                </a:cubicBezTo>
                <a:cubicBezTo>
                  <a:pt x="3671743" y="708455"/>
                  <a:pt x="3685425" y="701975"/>
                  <a:pt x="3688665" y="714214"/>
                </a:cubicBezTo>
                <a:cubicBezTo>
                  <a:pt x="3675703" y="718894"/>
                  <a:pt x="3659501" y="731134"/>
                  <a:pt x="3645819" y="728974"/>
                </a:cubicBezTo>
                <a:cubicBezTo>
                  <a:pt x="3629617" y="726454"/>
                  <a:pt x="3625297" y="706295"/>
                  <a:pt x="3616656" y="694055"/>
                </a:cubicBezTo>
                <a:cubicBezTo>
                  <a:pt x="3604054" y="694415"/>
                  <a:pt x="3595413" y="681816"/>
                  <a:pt x="3580291" y="683615"/>
                </a:cubicBezTo>
                <a:cubicBezTo>
                  <a:pt x="3564809" y="685055"/>
                  <a:pt x="3556168" y="708095"/>
                  <a:pt x="3548247" y="719614"/>
                </a:cubicBezTo>
                <a:cubicBezTo>
                  <a:pt x="3543926" y="725374"/>
                  <a:pt x="3537085" y="728614"/>
                  <a:pt x="3534925" y="734373"/>
                </a:cubicBezTo>
                <a:cubicBezTo>
                  <a:pt x="3533485" y="737613"/>
                  <a:pt x="3535285" y="743013"/>
                  <a:pt x="3533485" y="747333"/>
                </a:cubicBezTo>
                <a:cubicBezTo>
                  <a:pt x="3528804" y="762452"/>
                  <a:pt x="3516202" y="767852"/>
                  <a:pt x="3517643" y="780812"/>
                </a:cubicBezTo>
                <a:cubicBezTo>
                  <a:pt x="3518723" y="792691"/>
                  <a:pt x="3531324" y="797731"/>
                  <a:pt x="3532045" y="807811"/>
                </a:cubicBezTo>
                <a:cubicBezTo>
                  <a:pt x="3531324" y="817890"/>
                  <a:pt x="3514762" y="812490"/>
                  <a:pt x="3516202" y="825090"/>
                </a:cubicBezTo>
                <a:cubicBezTo>
                  <a:pt x="3540326" y="844889"/>
                  <a:pt x="3541406" y="815730"/>
                  <a:pt x="3553647" y="811770"/>
                </a:cubicBezTo>
                <a:cubicBezTo>
                  <a:pt x="3563369" y="808531"/>
                  <a:pt x="3582811" y="814650"/>
                  <a:pt x="3595053" y="811770"/>
                </a:cubicBezTo>
                <a:cubicBezTo>
                  <a:pt x="3605134" y="809611"/>
                  <a:pt x="3613055" y="799891"/>
                  <a:pt x="3624577" y="795571"/>
                </a:cubicBezTo>
                <a:cubicBezTo>
                  <a:pt x="3631417" y="793411"/>
                  <a:pt x="3640419" y="790531"/>
                  <a:pt x="3649780" y="790531"/>
                </a:cubicBezTo>
                <a:cubicBezTo>
                  <a:pt x="3692265" y="788371"/>
                  <a:pt x="3719989" y="816090"/>
                  <a:pt x="3757074" y="817170"/>
                </a:cubicBezTo>
                <a:cubicBezTo>
                  <a:pt x="3769315" y="817170"/>
                  <a:pt x="3790918" y="816810"/>
                  <a:pt x="3803880" y="814290"/>
                </a:cubicBezTo>
                <a:cubicBezTo>
                  <a:pt x="3839885" y="807811"/>
                  <a:pt x="3823323" y="777212"/>
                  <a:pt x="3804960" y="766412"/>
                </a:cubicBezTo>
                <a:cubicBezTo>
                  <a:pt x="3791278" y="758133"/>
                  <a:pt x="3774356" y="750573"/>
                  <a:pt x="3758154" y="740853"/>
                </a:cubicBezTo>
                <a:cubicBezTo>
                  <a:pt x="3748793" y="735453"/>
                  <a:pt x="3713148" y="724294"/>
                  <a:pt x="3712788" y="712774"/>
                </a:cubicBezTo>
                <a:cubicBezTo>
                  <a:pt x="3712428" y="700175"/>
                  <a:pt x="3739432" y="696215"/>
                  <a:pt x="3728630" y="673896"/>
                </a:cubicBezTo>
                <a:close/>
                <a:moveTo>
                  <a:pt x="4006181" y="673221"/>
                </a:moveTo>
                <a:cubicBezTo>
                  <a:pt x="3994525" y="675516"/>
                  <a:pt x="3984444" y="680736"/>
                  <a:pt x="3973462" y="688655"/>
                </a:cubicBezTo>
                <a:cubicBezTo>
                  <a:pt x="3963021" y="696215"/>
                  <a:pt x="3951139" y="701615"/>
                  <a:pt x="3945378" y="706295"/>
                </a:cubicBezTo>
                <a:cubicBezTo>
                  <a:pt x="3939978" y="710254"/>
                  <a:pt x="3932777" y="721774"/>
                  <a:pt x="3933137" y="727534"/>
                </a:cubicBezTo>
                <a:cubicBezTo>
                  <a:pt x="3934217" y="735813"/>
                  <a:pt x="3946099" y="740853"/>
                  <a:pt x="3950779" y="751653"/>
                </a:cubicBezTo>
                <a:cubicBezTo>
                  <a:pt x="3953300" y="757413"/>
                  <a:pt x="3952939" y="764252"/>
                  <a:pt x="3954740" y="768932"/>
                </a:cubicBezTo>
                <a:cubicBezTo>
                  <a:pt x="3960500" y="781892"/>
                  <a:pt x="3975622" y="790171"/>
                  <a:pt x="3986784" y="800971"/>
                </a:cubicBezTo>
                <a:cubicBezTo>
                  <a:pt x="3994705" y="808531"/>
                  <a:pt x="4017028" y="825450"/>
                  <a:pt x="4017748" y="834450"/>
                </a:cubicBezTo>
                <a:cubicBezTo>
                  <a:pt x="4018108" y="842009"/>
                  <a:pt x="4010547" y="843809"/>
                  <a:pt x="4008387" y="852089"/>
                </a:cubicBezTo>
                <a:cubicBezTo>
                  <a:pt x="4005866" y="859649"/>
                  <a:pt x="4002986" y="878368"/>
                  <a:pt x="4004426" y="885208"/>
                </a:cubicBezTo>
                <a:cubicBezTo>
                  <a:pt x="4007307" y="899967"/>
                  <a:pt x="4022429" y="900327"/>
                  <a:pt x="4036110" y="906807"/>
                </a:cubicBezTo>
                <a:cubicBezTo>
                  <a:pt x="4050152" y="912927"/>
                  <a:pt x="4063474" y="923726"/>
                  <a:pt x="4077876" y="924086"/>
                </a:cubicBezTo>
                <a:cubicBezTo>
                  <a:pt x="4092998" y="924446"/>
                  <a:pt x="4109560" y="919766"/>
                  <a:pt x="4117841" y="910767"/>
                </a:cubicBezTo>
                <a:cubicBezTo>
                  <a:pt x="4124682" y="864328"/>
                  <a:pt x="4088677" y="860729"/>
                  <a:pt x="4081836" y="827970"/>
                </a:cubicBezTo>
                <a:cubicBezTo>
                  <a:pt x="4085077" y="828330"/>
                  <a:pt x="4083277" y="824010"/>
                  <a:pt x="4085797" y="824010"/>
                </a:cubicBezTo>
                <a:cubicBezTo>
                  <a:pt x="4094798" y="819690"/>
                  <a:pt x="4108120" y="830490"/>
                  <a:pt x="4112440" y="819690"/>
                </a:cubicBezTo>
                <a:cubicBezTo>
                  <a:pt x="4112440" y="803851"/>
                  <a:pt x="4092638" y="791971"/>
                  <a:pt x="4072475" y="799891"/>
                </a:cubicBezTo>
                <a:cubicBezTo>
                  <a:pt x="4066714" y="795571"/>
                  <a:pt x="4065994" y="786571"/>
                  <a:pt x="4064554" y="778292"/>
                </a:cubicBezTo>
                <a:cubicBezTo>
                  <a:pt x="4049072" y="769292"/>
                  <a:pt x="4011627" y="749853"/>
                  <a:pt x="4012347" y="731494"/>
                </a:cubicBezTo>
                <a:cubicBezTo>
                  <a:pt x="4012707" y="716734"/>
                  <a:pt x="4031790" y="708455"/>
                  <a:pt x="4053753" y="708814"/>
                </a:cubicBezTo>
                <a:cubicBezTo>
                  <a:pt x="4063114" y="701975"/>
                  <a:pt x="4056993" y="680376"/>
                  <a:pt x="4048352" y="675336"/>
                </a:cubicBezTo>
                <a:cubicBezTo>
                  <a:pt x="4031070" y="671556"/>
                  <a:pt x="4017838" y="670926"/>
                  <a:pt x="4006181" y="673221"/>
                </a:cubicBezTo>
                <a:close/>
                <a:moveTo>
                  <a:pt x="5966269" y="647849"/>
                </a:moveTo>
                <a:cubicBezTo>
                  <a:pt x="5979505" y="654743"/>
                  <a:pt x="6011703" y="671072"/>
                  <a:pt x="5989164" y="685586"/>
                </a:cubicBezTo>
                <a:cubicBezTo>
                  <a:pt x="5975570" y="680506"/>
                  <a:pt x="5961260" y="663089"/>
                  <a:pt x="5966269" y="647849"/>
                </a:cubicBezTo>
                <a:close/>
                <a:moveTo>
                  <a:pt x="1296807" y="626849"/>
                </a:moveTo>
                <a:cubicBezTo>
                  <a:pt x="1275207" y="621450"/>
                  <a:pt x="1244606" y="642686"/>
                  <a:pt x="1219405" y="649885"/>
                </a:cubicBezTo>
                <a:cubicBezTo>
                  <a:pt x="1205005" y="653484"/>
                  <a:pt x="1191684" y="653844"/>
                  <a:pt x="1188444" y="665722"/>
                </a:cubicBezTo>
                <a:cubicBezTo>
                  <a:pt x="1201045" y="686959"/>
                  <a:pt x="1226245" y="661403"/>
                  <a:pt x="1244606" y="664283"/>
                </a:cubicBezTo>
                <a:cubicBezTo>
                  <a:pt x="1253966" y="666082"/>
                  <a:pt x="1259366" y="679040"/>
                  <a:pt x="1268727" y="680480"/>
                </a:cubicBezTo>
                <a:cubicBezTo>
                  <a:pt x="1275207" y="681560"/>
                  <a:pt x="1311568" y="677600"/>
                  <a:pt x="1314088" y="676520"/>
                </a:cubicBezTo>
                <a:cubicBezTo>
                  <a:pt x="1340729" y="665002"/>
                  <a:pt x="1309048" y="630089"/>
                  <a:pt x="1296807" y="626849"/>
                </a:cubicBezTo>
                <a:close/>
                <a:moveTo>
                  <a:pt x="515945" y="611012"/>
                </a:moveTo>
                <a:cubicBezTo>
                  <a:pt x="515225" y="615691"/>
                  <a:pt x="517745" y="627569"/>
                  <a:pt x="528185" y="625769"/>
                </a:cubicBezTo>
                <a:lnTo>
                  <a:pt x="528159" y="624771"/>
                </a:lnTo>
                <a:lnTo>
                  <a:pt x="518737" y="620245"/>
                </a:lnTo>
                <a:lnTo>
                  <a:pt x="516963" y="611250"/>
                </a:lnTo>
                <a:close/>
                <a:moveTo>
                  <a:pt x="1128322" y="509509"/>
                </a:moveTo>
                <a:cubicBezTo>
                  <a:pt x="1111762" y="513109"/>
                  <a:pt x="1107802" y="549103"/>
                  <a:pt x="1128322" y="548023"/>
                </a:cubicBezTo>
                <a:cubicBezTo>
                  <a:pt x="1143443" y="547663"/>
                  <a:pt x="1153163" y="503391"/>
                  <a:pt x="1128322" y="509509"/>
                </a:cubicBezTo>
                <a:close/>
                <a:moveTo>
                  <a:pt x="442419" y="499258"/>
                </a:moveTo>
                <a:cubicBezTo>
                  <a:pt x="445054" y="499991"/>
                  <a:pt x="447435" y="501799"/>
                  <a:pt x="449111" y="504974"/>
                </a:cubicBezTo>
                <a:cubicBezTo>
                  <a:pt x="445936" y="513441"/>
                  <a:pt x="438528" y="516969"/>
                  <a:pt x="430414" y="520496"/>
                </a:cubicBezTo>
                <a:cubicBezTo>
                  <a:pt x="427944" y="518732"/>
                  <a:pt x="426181" y="516263"/>
                  <a:pt x="424064" y="513794"/>
                </a:cubicBezTo>
                <a:cubicBezTo>
                  <a:pt x="424329" y="504533"/>
                  <a:pt x="434515" y="497059"/>
                  <a:pt x="442419" y="499258"/>
                </a:cubicBezTo>
                <a:close/>
                <a:moveTo>
                  <a:pt x="2782767" y="472294"/>
                </a:moveTo>
                <a:cubicBezTo>
                  <a:pt x="2793064" y="474629"/>
                  <a:pt x="2801374" y="480019"/>
                  <a:pt x="2802277" y="486847"/>
                </a:cubicBezTo>
                <a:cubicBezTo>
                  <a:pt x="2803361" y="496908"/>
                  <a:pt x="2792522" y="498346"/>
                  <a:pt x="2788909" y="509485"/>
                </a:cubicBezTo>
                <a:cubicBezTo>
                  <a:pt x="2785296" y="519546"/>
                  <a:pt x="2789632" y="531763"/>
                  <a:pt x="2784935" y="538591"/>
                </a:cubicBezTo>
                <a:cubicBezTo>
                  <a:pt x="2780599" y="545059"/>
                  <a:pt x="2769761" y="544340"/>
                  <a:pt x="2761812" y="546855"/>
                </a:cubicBezTo>
                <a:cubicBezTo>
                  <a:pt x="2745193" y="551886"/>
                  <a:pt x="2712316" y="571290"/>
                  <a:pt x="2698947" y="549371"/>
                </a:cubicBezTo>
                <a:cubicBezTo>
                  <a:pt x="2700754" y="537513"/>
                  <a:pt x="2712316" y="534997"/>
                  <a:pt x="2716289" y="525295"/>
                </a:cubicBezTo>
                <a:cubicBezTo>
                  <a:pt x="2716651" y="517749"/>
                  <a:pt x="2708341" y="513437"/>
                  <a:pt x="2709786" y="505532"/>
                </a:cubicBezTo>
                <a:cubicBezTo>
                  <a:pt x="2711231" y="495112"/>
                  <a:pt x="2718818" y="498705"/>
                  <a:pt x="2729657" y="494752"/>
                </a:cubicBezTo>
                <a:cubicBezTo>
                  <a:pt x="2737606" y="491518"/>
                  <a:pt x="2741219" y="482175"/>
                  <a:pt x="2751335" y="476067"/>
                </a:cubicBezTo>
                <a:cubicBezTo>
                  <a:pt x="2760187" y="470677"/>
                  <a:pt x="2772471" y="469958"/>
                  <a:pt x="2782767" y="472294"/>
                </a:cubicBezTo>
                <a:close/>
                <a:moveTo>
                  <a:pt x="5146135" y="470863"/>
                </a:moveTo>
                <a:cubicBezTo>
                  <a:pt x="5131013" y="473383"/>
                  <a:pt x="5141815" y="489583"/>
                  <a:pt x="5140735" y="498943"/>
                </a:cubicBezTo>
                <a:cubicBezTo>
                  <a:pt x="5139294" y="512262"/>
                  <a:pt x="5125253" y="521622"/>
                  <a:pt x="5125973" y="534941"/>
                </a:cubicBezTo>
                <a:cubicBezTo>
                  <a:pt x="5120932" y="541061"/>
                  <a:pt x="5112291" y="543581"/>
                  <a:pt x="5111211" y="553661"/>
                </a:cubicBezTo>
                <a:cubicBezTo>
                  <a:pt x="5120212" y="559780"/>
                  <a:pt x="5123812" y="549341"/>
                  <a:pt x="5130293" y="543221"/>
                </a:cubicBezTo>
                <a:cubicBezTo>
                  <a:pt x="5140375" y="533501"/>
                  <a:pt x="5155857" y="527742"/>
                  <a:pt x="5159457" y="516222"/>
                </a:cubicBezTo>
                <a:cubicBezTo>
                  <a:pt x="5164858" y="499303"/>
                  <a:pt x="5156577" y="482023"/>
                  <a:pt x="5146135" y="470863"/>
                </a:cubicBezTo>
                <a:close/>
                <a:moveTo>
                  <a:pt x="484305" y="426600"/>
                </a:moveTo>
                <a:lnTo>
                  <a:pt x="483589" y="426634"/>
                </a:lnTo>
                <a:cubicBezTo>
                  <a:pt x="482014" y="427084"/>
                  <a:pt x="481024" y="428163"/>
                  <a:pt x="481384" y="430683"/>
                </a:cubicBezTo>
                <a:cubicBezTo>
                  <a:pt x="483184" y="434282"/>
                  <a:pt x="488224" y="435002"/>
                  <a:pt x="490744" y="431763"/>
                </a:cubicBezTo>
                <a:lnTo>
                  <a:pt x="490664" y="431461"/>
                </a:lnTo>
                <a:lnTo>
                  <a:pt x="481977" y="430538"/>
                </a:lnTo>
                <a:close/>
                <a:moveTo>
                  <a:pt x="2858300" y="386634"/>
                </a:moveTo>
                <a:cubicBezTo>
                  <a:pt x="2861181" y="385912"/>
                  <a:pt x="2863342" y="386634"/>
                  <a:pt x="2864782" y="388080"/>
                </a:cubicBezTo>
                <a:cubicBezTo>
                  <a:pt x="2864782" y="396028"/>
                  <a:pt x="2857580" y="397835"/>
                  <a:pt x="2856859" y="405422"/>
                </a:cubicBezTo>
                <a:cubicBezTo>
                  <a:pt x="2858660" y="417344"/>
                  <a:pt x="2879908" y="409757"/>
                  <a:pt x="2882428" y="421319"/>
                </a:cubicBezTo>
                <a:cubicBezTo>
                  <a:pt x="2880268" y="433964"/>
                  <a:pt x="2868744" y="436132"/>
                  <a:pt x="2868744" y="445525"/>
                </a:cubicBezTo>
                <a:cubicBezTo>
                  <a:pt x="2868744" y="453474"/>
                  <a:pt x="2885309" y="468648"/>
                  <a:pt x="2893232" y="479125"/>
                </a:cubicBezTo>
                <a:cubicBezTo>
                  <a:pt x="2898994" y="486713"/>
                  <a:pt x="2909078" y="492494"/>
                  <a:pt x="2914480" y="500803"/>
                </a:cubicBezTo>
                <a:cubicBezTo>
                  <a:pt x="2919161" y="507668"/>
                  <a:pt x="2920242" y="515978"/>
                  <a:pt x="2923843" y="519229"/>
                </a:cubicBezTo>
                <a:cubicBezTo>
                  <a:pt x="2930685" y="526094"/>
                  <a:pt x="2946891" y="527178"/>
                  <a:pt x="2947972" y="536933"/>
                </a:cubicBezTo>
                <a:cubicBezTo>
                  <a:pt x="2949412" y="549578"/>
                  <a:pt x="2932126" y="554636"/>
                  <a:pt x="2934287" y="569088"/>
                </a:cubicBezTo>
                <a:cubicBezTo>
                  <a:pt x="2915920" y="583178"/>
                  <a:pt x="2885309" y="575952"/>
                  <a:pt x="2855779" y="579927"/>
                </a:cubicBezTo>
                <a:cubicBezTo>
                  <a:pt x="2842094" y="581372"/>
                  <a:pt x="2826969" y="595101"/>
                  <a:pt x="2812564" y="583901"/>
                </a:cubicBezTo>
                <a:cubicBezTo>
                  <a:pt x="2809683" y="574507"/>
                  <a:pt x="2824808" y="573785"/>
                  <a:pt x="2826249" y="564752"/>
                </a:cubicBezTo>
                <a:cubicBezTo>
                  <a:pt x="2825168" y="557165"/>
                  <a:pt x="2815085" y="558249"/>
                  <a:pt x="2812564" y="551746"/>
                </a:cubicBezTo>
                <a:cubicBezTo>
                  <a:pt x="2816885" y="541268"/>
                  <a:pt x="2828769" y="539100"/>
                  <a:pt x="2827329" y="523204"/>
                </a:cubicBezTo>
                <a:cubicBezTo>
                  <a:pt x="2834892" y="515255"/>
                  <a:pt x="2849297" y="518145"/>
                  <a:pt x="2851457" y="507307"/>
                </a:cubicBezTo>
                <a:cubicBezTo>
                  <a:pt x="2853258" y="499719"/>
                  <a:pt x="2847136" y="489964"/>
                  <a:pt x="2839573" y="485990"/>
                </a:cubicBezTo>
                <a:cubicBezTo>
                  <a:pt x="2835252" y="483461"/>
                  <a:pt x="2828409" y="484545"/>
                  <a:pt x="2823368" y="481655"/>
                </a:cubicBezTo>
                <a:cubicBezTo>
                  <a:pt x="2810403" y="474429"/>
                  <a:pt x="2805721" y="459616"/>
                  <a:pt x="2798159" y="456364"/>
                </a:cubicBezTo>
                <a:cubicBezTo>
                  <a:pt x="2799239" y="441551"/>
                  <a:pt x="2794197" y="431074"/>
                  <a:pt x="2798159" y="421319"/>
                </a:cubicBezTo>
                <a:cubicBezTo>
                  <a:pt x="2800319" y="415538"/>
                  <a:pt x="2817966" y="399280"/>
                  <a:pt x="2827329" y="396028"/>
                </a:cubicBezTo>
                <a:cubicBezTo>
                  <a:pt x="2839213" y="391693"/>
                  <a:pt x="2851457" y="395667"/>
                  <a:pt x="2858300" y="386634"/>
                </a:cubicBezTo>
                <a:close/>
                <a:moveTo>
                  <a:pt x="994759" y="310104"/>
                </a:moveTo>
                <a:cubicBezTo>
                  <a:pt x="985038" y="309744"/>
                  <a:pt x="980359" y="318742"/>
                  <a:pt x="970638" y="323781"/>
                </a:cubicBezTo>
                <a:cubicBezTo>
                  <a:pt x="959118" y="329540"/>
                  <a:pt x="943638" y="330980"/>
                  <a:pt x="942557" y="341058"/>
                </a:cubicBezTo>
                <a:cubicBezTo>
                  <a:pt x="963078" y="345018"/>
                  <a:pt x="981798" y="336019"/>
                  <a:pt x="994759" y="331700"/>
                </a:cubicBezTo>
                <a:cubicBezTo>
                  <a:pt x="1002319" y="328821"/>
                  <a:pt x="1012759" y="330260"/>
                  <a:pt x="1014919" y="321982"/>
                </a:cubicBezTo>
                <a:cubicBezTo>
                  <a:pt x="1008439" y="317303"/>
                  <a:pt x="1002319" y="310464"/>
                  <a:pt x="994759" y="310104"/>
                </a:cubicBezTo>
                <a:close/>
                <a:moveTo>
                  <a:pt x="1606337" y="296596"/>
                </a:moveTo>
                <a:cubicBezTo>
                  <a:pt x="1611393" y="297607"/>
                  <a:pt x="1615562" y="300090"/>
                  <a:pt x="1615562" y="303768"/>
                </a:cubicBezTo>
                <a:cubicBezTo>
                  <a:pt x="1615918" y="311125"/>
                  <a:pt x="1589304" y="323631"/>
                  <a:pt x="1586465" y="308918"/>
                </a:cubicBezTo>
                <a:cubicBezTo>
                  <a:pt x="1586111" y="306343"/>
                  <a:pt x="1586465" y="301561"/>
                  <a:pt x="1591788" y="298251"/>
                </a:cubicBezTo>
                <a:cubicBezTo>
                  <a:pt x="1595336" y="296044"/>
                  <a:pt x="1601280" y="295584"/>
                  <a:pt x="1606337" y="296596"/>
                </a:cubicBezTo>
                <a:close/>
                <a:moveTo>
                  <a:pt x="3369258" y="236288"/>
                </a:moveTo>
                <a:cubicBezTo>
                  <a:pt x="3358052" y="236873"/>
                  <a:pt x="3346981" y="240292"/>
                  <a:pt x="3341580" y="246232"/>
                </a:cubicBezTo>
                <a:cubicBezTo>
                  <a:pt x="3337619" y="250552"/>
                  <a:pt x="3337619" y="259192"/>
                  <a:pt x="3331858" y="267471"/>
                </a:cubicBezTo>
                <a:cubicBezTo>
                  <a:pt x="3319977" y="285831"/>
                  <a:pt x="3281092" y="287991"/>
                  <a:pt x="3269210" y="310310"/>
                </a:cubicBezTo>
                <a:cubicBezTo>
                  <a:pt x="3266330" y="315350"/>
                  <a:pt x="3262009" y="329029"/>
                  <a:pt x="3263809" y="337309"/>
                </a:cubicBezTo>
                <a:cubicBezTo>
                  <a:pt x="3267050" y="349908"/>
                  <a:pt x="3295134" y="353148"/>
                  <a:pt x="3295854" y="366468"/>
                </a:cubicBezTo>
                <a:cubicBezTo>
                  <a:pt x="3297654" y="389147"/>
                  <a:pt x="3261649" y="386267"/>
                  <a:pt x="3257329" y="405346"/>
                </a:cubicBezTo>
                <a:cubicBezTo>
                  <a:pt x="3255168" y="413986"/>
                  <a:pt x="3261649" y="425505"/>
                  <a:pt x="3259849" y="433425"/>
                </a:cubicBezTo>
                <a:cubicBezTo>
                  <a:pt x="3257329" y="447464"/>
                  <a:pt x="3243647" y="443505"/>
                  <a:pt x="3226365" y="451064"/>
                </a:cubicBezTo>
                <a:cubicBezTo>
                  <a:pt x="3217723" y="454664"/>
                  <a:pt x="3209082" y="468344"/>
                  <a:pt x="3199721" y="469424"/>
                </a:cubicBezTo>
                <a:cubicBezTo>
                  <a:pt x="3190720" y="470143"/>
                  <a:pt x="3185679" y="464384"/>
                  <a:pt x="3179558" y="465464"/>
                </a:cubicBezTo>
                <a:cubicBezTo>
                  <a:pt x="3170917" y="467264"/>
                  <a:pt x="3173798" y="478063"/>
                  <a:pt x="3160836" y="480223"/>
                </a:cubicBezTo>
                <a:cubicBezTo>
                  <a:pt x="3150755" y="482023"/>
                  <a:pt x="3132752" y="470863"/>
                  <a:pt x="3131312" y="484183"/>
                </a:cubicBezTo>
                <a:cubicBezTo>
                  <a:pt x="3130592" y="492823"/>
                  <a:pt x="3147514" y="497143"/>
                  <a:pt x="3158316" y="496063"/>
                </a:cubicBezTo>
                <a:cubicBezTo>
                  <a:pt x="3166597" y="495343"/>
                  <a:pt x="3172718" y="489583"/>
                  <a:pt x="3180999" y="489583"/>
                </a:cubicBezTo>
                <a:cubicBezTo>
                  <a:pt x="3196841" y="489223"/>
                  <a:pt x="3207282" y="501103"/>
                  <a:pt x="3217003" y="501823"/>
                </a:cubicBezTo>
                <a:cubicBezTo>
                  <a:pt x="3228525" y="502003"/>
                  <a:pt x="3239866" y="496693"/>
                  <a:pt x="3251343" y="491608"/>
                </a:cubicBezTo>
                <a:lnTo>
                  <a:pt x="3266849" y="485582"/>
                </a:lnTo>
                <a:lnTo>
                  <a:pt x="3268698" y="484864"/>
                </a:lnTo>
                <a:cubicBezTo>
                  <a:pt x="3274543" y="483148"/>
                  <a:pt x="3280462" y="482203"/>
                  <a:pt x="3286492" y="482743"/>
                </a:cubicBezTo>
                <a:cubicBezTo>
                  <a:pt x="3297294" y="483823"/>
                  <a:pt x="3303775" y="491743"/>
                  <a:pt x="3312056" y="491023"/>
                </a:cubicBezTo>
                <a:cubicBezTo>
                  <a:pt x="3324657" y="489583"/>
                  <a:pt x="3335819" y="474823"/>
                  <a:pt x="3345540" y="469424"/>
                </a:cubicBezTo>
                <a:cubicBezTo>
                  <a:pt x="3341580" y="446744"/>
                  <a:pt x="3345900" y="417226"/>
                  <a:pt x="3366783" y="415786"/>
                </a:cubicBezTo>
                <a:cubicBezTo>
                  <a:pt x="3381185" y="415066"/>
                  <a:pt x="3402788" y="440625"/>
                  <a:pt x="3405668" y="415786"/>
                </a:cubicBezTo>
                <a:cubicBezTo>
                  <a:pt x="3406748" y="405346"/>
                  <a:pt x="3394147" y="395626"/>
                  <a:pt x="3385505" y="395986"/>
                </a:cubicBezTo>
                <a:cubicBezTo>
                  <a:pt x="3377944" y="395986"/>
                  <a:pt x="3367863" y="411106"/>
                  <a:pt x="3361382" y="398506"/>
                </a:cubicBezTo>
                <a:cubicBezTo>
                  <a:pt x="3361382" y="386267"/>
                  <a:pt x="3375064" y="389507"/>
                  <a:pt x="3382625" y="386627"/>
                </a:cubicBezTo>
                <a:cubicBezTo>
                  <a:pt x="3388386" y="384467"/>
                  <a:pt x="3392706" y="378347"/>
                  <a:pt x="3398827" y="375827"/>
                </a:cubicBezTo>
                <a:cubicBezTo>
                  <a:pt x="3430871" y="364668"/>
                  <a:pt x="3474437" y="386627"/>
                  <a:pt x="3486679" y="359628"/>
                </a:cubicBezTo>
                <a:cubicBezTo>
                  <a:pt x="3458955" y="335869"/>
                  <a:pt x="3411069" y="368627"/>
                  <a:pt x="3378664" y="366468"/>
                </a:cubicBezTo>
                <a:cubicBezTo>
                  <a:pt x="3365343" y="365748"/>
                  <a:pt x="3346980" y="355668"/>
                  <a:pt x="3342660" y="342348"/>
                </a:cubicBezTo>
                <a:cubicBezTo>
                  <a:pt x="3341580" y="338389"/>
                  <a:pt x="3342300" y="332989"/>
                  <a:pt x="3341580" y="325069"/>
                </a:cubicBezTo>
                <a:cubicBezTo>
                  <a:pt x="3340139" y="316789"/>
                  <a:pt x="3335819" y="307430"/>
                  <a:pt x="3336179" y="302390"/>
                </a:cubicBezTo>
                <a:cubicBezTo>
                  <a:pt x="3337259" y="278271"/>
                  <a:pt x="3397747" y="273591"/>
                  <a:pt x="3397747" y="243352"/>
                </a:cubicBezTo>
                <a:cubicBezTo>
                  <a:pt x="3391806" y="237953"/>
                  <a:pt x="3380465" y="235703"/>
                  <a:pt x="3369258" y="236288"/>
                </a:cubicBezTo>
                <a:close/>
                <a:moveTo>
                  <a:pt x="1905225" y="214001"/>
                </a:moveTo>
                <a:cubicBezTo>
                  <a:pt x="1899104" y="210041"/>
                  <a:pt x="1890824" y="215440"/>
                  <a:pt x="1895865" y="221919"/>
                </a:cubicBezTo>
                <a:cubicBezTo>
                  <a:pt x="1902345" y="222639"/>
                  <a:pt x="1905945" y="220839"/>
                  <a:pt x="1905225" y="214001"/>
                </a:cubicBezTo>
                <a:close/>
                <a:moveTo>
                  <a:pt x="981933" y="213596"/>
                </a:moveTo>
                <a:cubicBezTo>
                  <a:pt x="968028" y="214720"/>
                  <a:pt x="951917" y="219760"/>
                  <a:pt x="940037" y="220839"/>
                </a:cubicBezTo>
                <a:cubicBezTo>
                  <a:pt x="934997" y="229118"/>
                  <a:pt x="928157" y="235597"/>
                  <a:pt x="926357" y="247115"/>
                </a:cubicBezTo>
                <a:cubicBezTo>
                  <a:pt x="944717" y="251794"/>
                  <a:pt x="967398" y="238836"/>
                  <a:pt x="987919" y="235237"/>
                </a:cubicBezTo>
                <a:cubicBezTo>
                  <a:pt x="996559" y="233797"/>
                  <a:pt x="1005199" y="237756"/>
                  <a:pt x="1010599" y="229838"/>
                </a:cubicBezTo>
                <a:cubicBezTo>
                  <a:pt x="1007539" y="215260"/>
                  <a:pt x="995839" y="212471"/>
                  <a:pt x="981933" y="213596"/>
                </a:cubicBezTo>
                <a:close/>
                <a:moveTo>
                  <a:pt x="1827986" y="178875"/>
                </a:moveTo>
                <a:cubicBezTo>
                  <a:pt x="1832265" y="179388"/>
                  <a:pt x="1836052" y="181263"/>
                  <a:pt x="1838471" y="185014"/>
                </a:cubicBezTo>
                <a:cubicBezTo>
                  <a:pt x="1841339" y="197158"/>
                  <a:pt x="1803341" y="212517"/>
                  <a:pt x="1799757" y="197158"/>
                </a:cubicBezTo>
                <a:cubicBezTo>
                  <a:pt x="1797875" y="188050"/>
                  <a:pt x="1815148" y="177334"/>
                  <a:pt x="1827986" y="178875"/>
                </a:cubicBezTo>
                <a:close/>
                <a:moveTo>
                  <a:pt x="1159283" y="163519"/>
                </a:moveTo>
                <a:cubicBezTo>
                  <a:pt x="1152353" y="164149"/>
                  <a:pt x="1146683" y="170448"/>
                  <a:pt x="1145603" y="184486"/>
                </a:cubicBezTo>
                <a:cubicBezTo>
                  <a:pt x="1170804" y="204642"/>
                  <a:pt x="1208245" y="175127"/>
                  <a:pt x="1234166" y="193844"/>
                </a:cubicBezTo>
                <a:cubicBezTo>
                  <a:pt x="1238485" y="190965"/>
                  <a:pt x="1245326" y="187365"/>
                  <a:pt x="1242086" y="180526"/>
                </a:cubicBezTo>
                <a:cubicBezTo>
                  <a:pt x="1227325" y="173688"/>
                  <a:pt x="1202485" y="178727"/>
                  <a:pt x="1180524" y="176567"/>
                </a:cubicBezTo>
                <a:cubicBezTo>
                  <a:pt x="1174404" y="167929"/>
                  <a:pt x="1166213" y="162890"/>
                  <a:pt x="1159283" y="163519"/>
                </a:cubicBezTo>
                <a:close/>
                <a:moveTo>
                  <a:pt x="3814639" y="155707"/>
                </a:moveTo>
                <a:cubicBezTo>
                  <a:pt x="3820546" y="156121"/>
                  <a:pt x="3826317" y="160175"/>
                  <a:pt x="3823752" y="167177"/>
                </a:cubicBezTo>
                <a:cubicBezTo>
                  <a:pt x="3819356" y="171230"/>
                  <a:pt x="3807633" y="170862"/>
                  <a:pt x="3804702" y="166071"/>
                </a:cubicBezTo>
                <a:cubicBezTo>
                  <a:pt x="3802687" y="158517"/>
                  <a:pt x="3808732" y="155292"/>
                  <a:pt x="3814639" y="155707"/>
                </a:cubicBezTo>
                <a:close/>
                <a:moveTo>
                  <a:pt x="4215774" y="124557"/>
                </a:moveTo>
                <a:cubicBezTo>
                  <a:pt x="4215414" y="125997"/>
                  <a:pt x="4215774" y="128517"/>
                  <a:pt x="4213974" y="128517"/>
                </a:cubicBezTo>
                <a:cubicBezTo>
                  <a:pt x="4212533" y="157676"/>
                  <a:pt x="4255019" y="165235"/>
                  <a:pt x="4254299" y="188634"/>
                </a:cubicBezTo>
                <a:cubicBezTo>
                  <a:pt x="4253939" y="201234"/>
                  <a:pt x="4240977" y="202674"/>
                  <a:pt x="4244938" y="216713"/>
                </a:cubicBezTo>
                <a:cubicBezTo>
                  <a:pt x="4276262" y="224273"/>
                  <a:pt x="4291024" y="188634"/>
                  <a:pt x="4270501" y="168475"/>
                </a:cubicBezTo>
                <a:cubicBezTo>
                  <a:pt x="4265460" y="163795"/>
                  <a:pt x="4248898" y="162355"/>
                  <a:pt x="4242417" y="151196"/>
                </a:cubicBezTo>
                <a:cubicBezTo>
                  <a:pt x="4234136" y="138236"/>
                  <a:pt x="4235216" y="120957"/>
                  <a:pt x="4215774" y="124557"/>
                </a:cubicBezTo>
                <a:close/>
                <a:moveTo>
                  <a:pt x="1734220" y="90902"/>
                </a:moveTo>
                <a:lnTo>
                  <a:pt x="1734220" y="90954"/>
                </a:lnTo>
                <a:lnTo>
                  <a:pt x="1741340" y="90954"/>
                </a:lnTo>
                <a:lnTo>
                  <a:pt x="1741278" y="91076"/>
                </a:lnTo>
                <a:lnTo>
                  <a:pt x="1739073" y="95459"/>
                </a:lnTo>
                <a:lnTo>
                  <a:pt x="1739665" y="95356"/>
                </a:lnTo>
                <a:cubicBezTo>
                  <a:pt x="1740790" y="94231"/>
                  <a:pt x="1741420" y="92522"/>
                  <a:pt x="1742140" y="90902"/>
                </a:cubicBezTo>
                <a:cubicBezTo>
                  <a:pt x="1740340" y="89102"/>
                  <a:pt x="1735660" y="89102"/>
                  <a:pt x="1734220" y="90902"/>
                </a:cubicBezTo>
                <a:close/>
                <a:moveTo>
                  <a:pt x="1157843" y="53828"/>
                </a:moveTo>
                <a:cubicBezTo>
                  <a:pt x="1176564" y="50949"/>
                  <a:pt x="1197084" y="57788"/>
                  <a:pt x="1219405" y="60307"/>
                </a:cubicBezTo>
                <a:cubicBezTo>
                  <a:pt x="1232365" y="61747"/>
                  <a:pt x="1245326" y="59227"/>
                  <a:pt x="1252886" y="61387"/>
                </a:cubicBezTo>
                <a:cubicBezTo>
                  <a:pt x="1265846" y="65346"/>
                  <a:pt x="1272686" y="78664"/>
                  <a:pt x="1283487" y="81544"/>
                </a:cubicBezTo>
                <a:cubicBezTo>
                  <a:pt x="1288167" y="82983"/>
                  <a:pt x="1295727" y="82983"/>
                  <a:pt x="1302207" y="84423"/>
                </a:cubicBezTo>
                <a:cubicBezTo>
                  <a:pt x="1314088" y="86943"/>
                  <a:pt x="1324888" y="93421"/>
                  <a:pt x="1337129" y="84423"/>
                </a:cubicBezTo>
                <a:cubicBezTo>
                  <a:pt x="1346489" y="85863"/>
                  <a:pt x="1347569" y="95941"/>
                  <a:pt x="1356929" y="97741"/>
                </a:cubicBezTo>
                <a:cubicBezTo>
                  <a:pt x="1365929" y="93062"/>
                  <a:pt x="1372769" y="80824"/>
                  <a:pt x="1386450" y="77584"/>
                </a:cubicBezTo>
                <a:cubicBezTo>
                  <a:pt x="1392570" y="76144"/>
                  <a:pt x="1398690" y="78664"/>
                  <a:pt x="1405170" y="77584"/>
                </a:cubicBezTo>
                <a:cubicBezTo>
                  <a:pt x="1415971" y="75785"/>
                  <a:pt x="1430371" y="61027"/>
                  <a:pt x="1437211" y="75065"/>
                </a:cubicBezTo>
                <a:cubicBezTo>
                  <a:pt x="1434691" y="84423"/>
                  <a:pt x="1419931" y="85863"/>
                  <a:pt x="1412011" y="93781"/>
                </a:cubicBezTo>
                <a:cubicBezTo>
                  <a:pt x="1404810" y="100260"/>
                  <a:pt x="1393650" y="116098"/>
                  <a:pt x="1394370" y="122936"/>
                </a:cubicBezTo>
                <a:cubicBezTo>
                  <a:pt x="1396170" y="135894"/>
                  <a:pt x="1414891" y="130855"/>
                  <a:pt x="1415971" y="147052"/>
                </a:cubicBezTo>
                <a:cubicBezTo>
                  <a:pt x="1413091" y="156411"/>
                  <a:pt x="1402290" y="152451"/>
                  <a:pt x="1392930" y="156411"/>
                </a:cubicBezTo>
                <a:lnTo>
                  <a:pt x="1383823" y="163516"/>
                </a:lnTo>
                <a:lnTo>
                  <a:pt x="1383300" y="163924"/>
                </a:lnTo>
                <a:cubicBezTo>
                  <a:pt x="1380420" y="166669"/>
                  <a:pt x="1377449" y="169188"/>
                  <a:pt x="1373129" y="170088"/>
                </a:cubicBezTo>
                <a:lnTo>
                  <a:pt x="1355330" y="169290"/>
                </a:lnTo>
                <a:lnTo>
                  <a:pt x="1339018" y="168558"/>
                </a:lnTo>
                <a:cubicBezTo>
                  <a:pt x="1328308" y="166489"/>
                  <a:pt x="1318048" y="163969"/>
                  <a:pt x="1307608" y="164329"/>
                </a:cubicBezTo>
                <a:cubicBezTo>
                  <a:pt x="1307067" y="169008"/>
                  <a:pt x="1309678" y="172698"/>
                  <a:pt x="1313098" y="175532"/>
                </a:cubicBezTo>
                <a:lnTo>
                  <a:pt x="1316031" y="177254"/>
                </a:lnTo>
                <a:lnTo>
                  <a:pt x="1323448" y="181606"/>
                </a:lnTo>
                <a:cubicBezTo>
                  <a:pt x="1342889" y="192044"/>
                  <a:pt x="1358369" y="190605"/>
                  <a:pt x="1385010" y="189885"/>
                </a:cubicBezTo>
                <a:cubicBezTo>
                  <a:pt x="1398690" y="189525"/>
                  <a:pt x="1414531" y="193844"/>
                  <a:pt x="1426411" y="185565"/>
                </a:cubicBezTo>
                <a:cubicBezTo>
                  <a:pt x="1433971" y="180886"/>
                  <a:pt x="1433612" y="169728"/>
                  <a:pt x="1439731" y="163249"/>
                </a:cubicBezTo>
                <a:cubicBezTo>
                  <a:pt x="1447292" y="155691"/>
                  <a:pt x="1464932" y="148132"/>
                  <a:pt x="1476092" y="149932"/>
                </a:cubicBezTo>
                <a:cubicBezTo>
                  <a:pt x="1482212" y="151011"/>
                  <a:pt x="1490493" y="158210"/>
                  <a:pt x="1490853" y="163249"/>
                </a:cubicBezTo>
                <a:cubicBezTo>
                  <a:pt x="1490853" y="175127"/>
                  <a:pt x="1473572" y="171528"/>
                  <a:pt x="1473572" y="184486"/>
                </a:cubicBezTo>
                <a:cubicBezTo>
                  <a:pt x="1484733" y="191324"/>
                  <a:pt x="1514613" y="177287"/>
                  <a:pt x="1516054" y="166129"/>
                </a:cubicBezTo>
                <a:cubicBezTo>
                  <a:pt x="1517134" y="157490"/>
                  <a:pt x="1506333" y="152811"/>
                  <a:pt x="1506694" y="144533"/>
                </a:cubicBezTo>
                <a:lnTo>
                  <a:pt x="1511562" y="137629"/>
                </a:lnTo>
                <a:lnTo>
                  <a:pt x="1516593" y="130495"/>
                </a:lnTo>
                <a:cubicBezTo>
                  <a:pt x="1521184" y="126986"/>
                  <a:pt x="1525414" y="123476"/>
                  <a:pt x="1524334" y="116457"/>
                </a:cubicBezTo>
                <a:cubicBezTo>
                  <a:pt x="1514973" y="108899"/>
                  <a:pt x="1505253" y="117897"/>
                  <a:pt x="1495893" y="116457"/>
                </a:cubicBezTo>
                <a:cubicBezTo>
                  <a:pt x="1482933" y="114298"/>
                  <a:pt x="1471052" y="98461"/>
                  <a:pt x="1465292" y="88382"/>
                </a:cubicBezTo>
                <a:cubicBezTo>
                  <a:pt x="1471052" y="81184"/>
                  <a:pt x="1483292" y="85863"/>
                  <a:pt x="1491933" y="86943"/>
                </a:cubicBezTo>
                <a:cubicBezTo>
                  <a:pt x="1501653" y="73265"/>
                  <a:pt x="1520014" y="68226"/>
                  <a:pt x="1545575" y="65346"/>
                </a:cubicBezTo>
                <a:cubicBezTo>
                  <a:pt x="1554575" y="64626"/>
                  <a:pt x="1566455" y="61027"/>
                  <a:pt x="1570775" y="69306"/>
                </a:cubicBezTo>
                <a:cubicBezTo>
                  <a:pt x="1572935" y="82263"/>
                  <a:pt x="1552415" y="89822"/>
                  <a:pt x="1556375" y="104580"/>
                </a:cubicBezTo>
                <a:cubicBezTo>
                  <a:pt x="1574375" y="108899"/>
                  <a:pt x="1580136" y="84423"/>
                  <a:pt x="1594896" y="75065"/>
                </a:cubicBezTo>
                <a:cubicBezTo>
                  <a:pt x="1601376" y="70745"/>
                  <a:pt x="1610736" y="67866"/>
                  <a:pt x="1620456" y="64267"/>
                </a:cubicBezTo>
                <a:cubicBezTo>
                  <a:pt x="1628737" y="61027"/>
                  <a:pt x="1637737" y="53468"/>
                  <a:pt x="1644577" y="53828"/>
                </a:cubicBezTo>
                <a:cubicBezTo>
                  <a:pt x="1651777" y="53828"/>
                  <a:pt x="1653218" y="59947"/>
                  <a:pt x="1660418" y="62827"/>
                </a:cubicBezTo>
                <a:cubicBezTo>
                  <a:pt x="1667258" y="65706"/>
                  <a:pt x="1675898" y="61027"/>
                  <a:pt x="1677698" y="69306"/>
                </a:cubicBezTo>
                <a:cubicBezTo>
                  <a:pt x="1662578" y="96301"/>
                  <a:pt x="1604616" y="80824"/>
                  <a:pt x="1589855" y="108539"/>
                </a:cubicBezTo>
                <a:lnTo>
                  <a:pt x="1588742" y="121988"/>
                </a:lnTo>
                <a:lnTo>
                  <a:pt x="1587696" y="134634"/>
                </a:lnTo>
                <a:cubicBezTo>
                  <a:pt x="1586345" y="142823"/>
                  <a:pt x="1585895" y="150292"/>
                  <a:pt x="1590936" y="156411"/>
                </a:cubicBezTo>
                <a:cubicBezTo>
                  <a:pt x="1598496" y="165409"/>
                  <a:pt x="1615056" y="159290"/>
                  <a:pt x="1619017" y="168288"/>
                </a:cubicBezTo>
                <a:cubicBezTo>
                  <a:pt x="1624056" y="180886"/>
                  <a:pt x="1602816" y="180886"/>
                  <a:pt x="1608216" y="195284"/>
                </a:cubicBezTo>
                <a:cubicBezTo>
                  <a:pt x="1622617" y="203562"/>
                  <a:pt x="1639537" y="187365"/>
                  <a:pt x="1652497" y="180526"/>
                </a:cubicBezTo>
                <a:cubicBezTo>
                  <a:pt x="1666538" y="173688"/>
                  <a:pt x="1684178" y="165049"/>
                  <a:pt x="1685978" y="148492"/>
                </a:cubicBezTo>
                <a:cubicBezTo>
                  <a:pt x="1678779" y="134814"/>
                  <a:pt x="1652497" y="145252"/>
                  <a:pt x="1648538" y="130855"/>
                </a:cubicBezTo>
                <a:cubicBezTo>
                  <a:pt x="1647457" y="127076"/>
                  <a:pt x="1649437" y="120777"/>
                  <a:pt x="1652002" y="115063"/>
                </a:cubicBezTo>
                <a:lnTo>
                  <a:pt x="1655785" y="108402"/>
                </a:lnTo>
                <a:lnTo>
                  <a:pt x="1658978" y="102780"/>
                </a:lnTo>
                <a:cubicBezTo>
                  <a:pt x="1673018" y="87303"/>
                  <a:pt x="1721980" y="64986"/>
                  <a:pt x="1756900" y="68226"/>
                </a:cubicBezTo>
                <a:cubicBezTo>
                  <a:pt x="1763380" y="68946"/>
                  <a:pt x="1770221" y="72905"/>
                  <a:pt x="1776701" y="73625"/>
                </a:cubicBezTo>
                <a:cubicBezTo>
                  <a:pt x="1800101" y="76144"/>
                  <a:pt x="1827103" y="63547"/>
                  <a:pt x="1844743" y="73625"/>
                </a:cubicBezTo>
                <a:cubicBezTo>
                  <a:pt x="1859504" y="64986"/>
                  <a:pt x="1876784" y="74705"/>
                  <a:pt x="1897304" y="72185"/>
                </a:cubicBezTo>
                <a:cubicBezTo>
                  <a:pt x="1912785" y="81184"/>
                  <a:pt x="1908465" y="100980"/>
                  <a:pt x="1931865" y="109619"/>
                </a:cubicBezTo>
                <a:cubicBezTo>
                  <a:pt x="1938346" y="112138"/>
                  <a:pt x="1946266" y="110339"/>
                  <a:pt x="1954546" y="112498"/>
                </a:cubicBezTo>
                <a:cubicBezTo>
                  <a:pt x="1960666" y="113938"/>
                  <a:pt x="1967506" y="121137"/>
                  <a:pt x="1974707" y="124376"/>
                </a:cubicBezTo>
                <a:cubicBezTo>
                  <a:pt x="1984787" y="129055"/>
                  <a:pt x="1992707" y="127975"/>
                  <a:pt x="1994867" y="135174"/>
                </a:cubicBezTo>
                <a:cubicBezTo>
                  <a:pt x="1997028" y="142013"/>
                  <a:pt x="1987307" y="146692"/>
                  <a:pt x="1988027" y="153891"/>
                </a:cubicBezTo>
                <a:cubicBezTo>
                  <a:pt x="1993787" y="158570"/>
                  <a:pt x="1989107" y="165769"/>
                  <a:pt x="1991987" y="172608"/>
                </a:cubicBezTo>
                <a:cubicBezTo>
                  <a:pt x="1997747" y="184846"/>
                  <a:pt x="2012508" y="184126"/>
                  <a:pt x="2026908" y="189885"/>
                </a:cubicBezTo>
                <a:cubicBezTo>
                  <a:pt x="2036988" y="193844"/>
                  <a:pt x="2058589" y="206802"/>
                  <a:pt x="2057509" y="216520"/>
                </a:cubicBezTo>
                <a:cubicBezTo>
                  <a:pt x="2057149" y="223359"/>
                  <a:pt x="2037348" y="234877"/>
                  <a:pt x="2030869" y="238116"/>
                </a:cubicBezTo>
                <a:cubicBezTo>
                  <a:pt x="2026548" y="240276"/>
                  <a:pt x="2003867" y="251074"/>
                  <a:pt x="1996307" y="249994"/>
                </a:cubicBezTo>
                <a:cubicBezTo>
                  <a:pt x="1983347" y="248195"/>
                  <a:pt x="1978667" y="222639"/>
                  <a:pt x="1961386" y="223359"/>
                </a:cubicBezTo>
                <a:cubicBezTo>
                  <a:pt x="1953826" y="223719"/>
                  <a:pt x="1946986" y="228038"/>
                  <a:pt x="1946626" y="238116"/>
                </a:cubicBezTo>
                <a:cubicBezTo>
                  <a:pt x="1946266" y="255393"/>
                  <a:pt x="1966426" y="256113"/>
                  <a:pt x="1966787" y="271591"/>
                </a:cubicBezTo>
                <a:cubicBezTo>
                  <a:pt x="1967147" y="289587"/>
                  <a:pt x="1956706" y="290667"/>
                  <a:pt x="1941226" y="302185"/>
                </a:cubicBezTo>
                <a:cubicBezTo>
                  <a:pt x="1930066" y="297506"/>
                  <a:pt x="1920705" y="291387"/>
                  <a:pt x="1906305" y="290307"/>
                </a:cubicBezTo>
                <a:cubicBezTo>
                  <a:pt x="1898025" y="300386"/>
                  <a:pt x="1920705" y="303985"/>
                  <a:pt x="1913145" y="316943"/>
                </a:cubicBezTo>
                <a:cubicBezTo>
                  <a:pt x="1891545" y="321622"/>
                  <a:pt x="1875344" y="310824"/>
                  <a:pt x="1855543" y="304705"/>
                </a:cubicBezTo>
                <a:cubicBezTo>
                  <a:pt x="1849423" y="302905"/>
                  <a:pt x="1840783" y="303625"/>
                  <a:pt x="1835742" y="300745"/>
                </a:cubicBezTo>
                <a:cubicBezTo>
                  <a:pt x="1828182" y="296426"/>
                  <a:pt x="1826022" y="283468"/>
                  <a:pt x="1819542" y="276630"/>
                </a:cubicBezTo>
                <a:cubicBezTo>
                  <a:pt x="1812342" y="269071"/>
                  <a:pt x="1797941" y="257913"/>
                  <a:pt x="1786062" y="257913"/>
                </a:cubicBezTo>
                <a:cubicBezTo>
                  <a:pt x="1769501" y="257913"/>
                  <a:pt x="1745740" y="278789"/>
                  <a:pt x="1732780" y="259353"/>
                </a:cubicBezTo>
                <a:cubicBezTo>
                  <a:pt x="1741780" y="228758"/>
                  <a:pt x="1784621" y="251434"/>
                  <a:pt x="1813062" y="240636"/>
                </a:cubicBezTo>
                <a:cubicBezTo>
                  <a:pt x="1823502" y="236677"/>
                  <a:pt x="1827103" y="225519"/>
                  <a:pt x="1835742" y="220839"/>
                </a:cubicBezTo>
                <a:cubicBezTo>
                  <a:pt x="1853023" y="210761"/>
                  <a:pt x="1881104" y="209681"/>
                  <a:pt x="1878224" y="189885"/>
                </a:cubicBezTo>
                <a:cubicBezTo>
                  <a:pt x="1877144" y="180166"/>
                  <a:pt x="1863463" y="180166"/>
                  <a:pt x="1855543" y="175127"/>
                </a:cubicBezTo>
                <a:cubicBezTo>
                  <a:pt x="1845463" y="168288"/>
                  <a:pt x="1837183" y="144533"/>
                  <a:pt x="1822422" y="143093"/>
                </a:cubicBezTo>
                <a:cubicBezTo>
                  <a:pt x="1814862" y="142373"/>
                  <a:pt x="1809102" y="148852"/>
                  <a:pt x="1800822" y="149932"/>
                </a:cubicBezTo>
                <a:cubicBezTo>
                  <a:pt x="1783541" y="151371"/>
                  <a:pt x="1764461" y="142733"/>
                  <a:pt x="1748620" y="149932"/>
                </a:cubicBezTo>
                <a:cubicBezTo>
                  <a:pt x="1741420" y="153891"/>
                  <a:pt x="1746460" y="160730"/>
                  <a:pt x="1740700" y="168288"/>
                </a:cubicBezTo>
                <a:cubicBezTo>
                  <a:pt x="1736020" y="175127"/>
                  <a:pt x="1724859" y="176567"/>
                  <a:pt x="1720539" y="183406"/>
                </a:cubicBezTo>
                <a:cubicBezTo>
                  <a:pt x="1715500" y="190605"/>
                  <a:pt x="1716579" y="199963"/>
                  <a:pt x="1710099" y="206082"/>
                </a:cubicBezTo>
                <a:cubicBezTo>
                  <a:pt x="1698939" y="215440"/>
                  <a:pt x="1675898" y="217240"/>
                  <a:pt x="1661858" y="221919"/>
                </a:cubicBezTo>
                <a:cubicBezTo>
                  <a:pt x="1655738" y="224079"/>
                  <a:pt x="1647817" y="231637"/>
                  <a:pt x="1641697" y="231637"/>
                </a:cubicBezTo>
                <a:cubicBezTo>
                  <a:pt x="1630897" y="231278"/>
                  <a:pt x="1626217" y="216520"/>
                  <a:pt x="1613616" y="221919"/>
                </a:cubicBezTo>
                <a:cubicBezTo>
                  <a:pt x="1612536" y="236317"/>
                  <a:pt x="1628737" y="242076"/>
                  <a:pt x="1639177" y="248914"/>
                </a:cubicBezTo>
                <a:cubicBezTo>
                  <a:pt x="1650337" y="255753"/>
                  <a:pt x="1661858" y="262952"/>
                  <a:pt x="1665818" y="275550"/>
                </a:cubicBezTo>
                <a:cubicBezTo>
                  <a:pt x="1655017" y="298586"/>
                  <a:pt x="1637737" y="274110"/>
                  <a:pt x="1620456" y="274110"/>
                </a:cubicBezTo>
                <a:cubicBezTo>
                  <a:pt x="1601376" y="273750"/>
                  <a:pt x="1573655" y="310104"/>
                  <a:pt x="1557455" y="280589"/>
                </a:cubicBezTo>
                <a:cubicBezTo>
                  <a:pt x="1561775" y="265112"/>
                  <a:pt x="1578695" y="262592"/>
                  <a:pt x="1583015" y="247115"/>
                </a:cubicBezTo>
                <a:cubicBezTo>
                  <a:pt x="1564295" y="250714"/>
                  <a:pt x="1547735" y="266551"/>
                  <a:pt x="1525414" y="271591"/>
                </a:cubicBezTo>
                <a:cubicBezTo>
                  <a:pt x="1516054" y="273390"/>
                  <a:pt x="1507054" y="273030"/>
                  <a:pt x="1498773" y="275550"/>
                </a:cubicBezTo>
                <a:cubicBezTo>
                  <a:pt x="1482933" y="280229"/>
                  <a:pt x="1471412" y="291747"/>
                  <a:pt x="1454492" y="298226"/>
                </a:cubicBezTo>
                <a:cubicBezTo>
                  <a:pt x="1448012" y="300745"/>
                  <a:pt x="1440091" y="300026"/>
                  <a:pt x="1433251" y="302185"/>
                </a:cubicBezTo>
                <a:cubicBezTo>
                  <a:pt x="1417051" y="307584"/>
                  <a:pt x="1397610" y="317303"/>
                  <a:pt x="1381050" y="326301"/>
                </a:cubicBezTo>
                <a:cubicBezTo>
                  <a:pt x="1364129" y="335299"/>
                  <a:pt x="1345049" y="345018"/>
                  <a:pt x="1334248" y="354376"/>
                </a:cubicBezTo>
                <a:cubicBezTo>
                  <a:pt x="1328489" y="359415"/>
                  <a:pt x="1313728" y="377052"/>
                  <a:pt x="1314088" y="382451"/>
                </a:cubicBezTo>
                <a:cubicBezTo>
                  <a:pt x="1314808" y="390370"/>
                  <a:pt x="1329928" y="392889"/>
                  <a:pt x="1330288" y="401168"/>
                </a:cubicBezTo>
                <a:cubicBezTo>
                  <a:pt x="1329928" y="406207"/>
                  <a:pt x="1321648" y="416645"/>
                  <a:pt x="1327408" y="423844"/>
                </a:cubicBezTo>
                <a:cubicBezTo>
                  <a:pt x="1333168" y="430323"/>
                  <a:pt x="1343969" y="425284"/>
                  <a:pt x="1355849" y="426364"/>
                </a:cubicBezTo>
                <a:cubicBezTo>
                  <a:pt x="1376370" y="429243"/>
                  <a:pt x="1389330" y="445800"/>
                  <a:pt x="1405170" y="454799"/>
                </a:cubicBezTo>
                <a:cubicBezTo>
                  <a:pt x="1417051" y="460918"/>
                  <a:pt x="1434691" y="468836"/>
                  <a:pt x="1447651" y="470636"/>
                </a:cubicBezTo>
                <a:cubicBezTo>
                  <a:pt x="1466372" y="472796"/>
                  <a:pt x="1486893" y="465237"/>
                  <a:pt x="1489413" y="479994"/>
                </a:cubicBezTo>
                <a:cubicBezTo>
                  <a:pt x="1491933" y="494032"/>
                  <a:pt x="1472132" y="499071"/>
                  <a:pt x="1470692" y="508070"/>
                </a:cubicBezTo>
                <a:cubicBezTo>
                  <a:pt x="1480772" y="521027"/>
                  <a:pt x="1463852" y="527506"/>
                  <a:pt x="1463852" y="538664"/>
                </a:cubicBezTo>
                <a:cubicBezTo>
                  <a:pt x="1463852" y="548023"/>
                  <a:pt x="1475372" y="562060"/>
                  <a:pt x="1485453" y="562780"/>
                </a:cubicBezTo>
                <a:cubicBezTo>
                  <a:pt x="1498773" y="563860"/>
                  <a:pt x="1518573" y="549463"/>
                  <a:pt x="1524334" y="536145"/>
                </a:cubicBezTo>
                <a:cubicBezTo>
                  <a:pt x="1530814" y="519948"/>
                  <a:pt x="1527934" y="498351"/>
                  <a:pt x="1540174" y="486833"/>
                </a:cubicBezTo>
                <a:cubicBezTo>
                  <a:pt x="1602456" y="488273"/>
                  <a:pt x="1655378" y="458398"/>
                  <a:pt x="1651417" y="394329"/>
                </a:cubicBezTo>
                <a:cubicBezTo>
                  <a:pt x="1650697" y="388210"/>
                  <a:pt x="1647097" y="379932"/>
                  <a:pt x="1648538" y="373093"/>
                </a:cubicBezTo>
                <a:cubicBezTo>
                  <a:pt x="1650337" y="362655"/>
                  <a:pt x="1668338" y="354016"/>
                  <a:pt x="1665818" y="341058"/>
                </a:cubicBezTo>
                <a:cubicBezTo>
                  <a:pt x="1683458" y="335659"/>
                  <a:pt x="1682738" y="307584"/>
                  <a:pt x="1700379" y="303625"/>
                </a:cubicBezTo>
                <a:cubicBezTo>
                  <a:pt x="1715859" y="300026"/>
                  <a:pt x="1732780" y="314423"/>
                  <a:pt x="1752940" y="312983"/>
                </a:cubicBezTo>
                <a:cubicBezTo>
                  <a:pt x="1759420" y="312263"/>
                  <a:pt x="1767701" y="306504"/>
                  <a:pt x="1774181" y="307584"/>
                </a:cubicBezTo>
                <a:cubicBezTo>
                  <a:pt x="1787141" y="309384"/>
                  <a:pt x="1795062" y="325581"/>
                  <a:pt x="1804782" y="332780"/>
                </a:cubicBezTo>
                <a:cubicBezTo>
                  <a:pt x="1813782" y="339619"/>
                  <a:pt x="1822783" y="337459"/>
                  <a:pt x="1824943" y="346098"/>
                </a:cubicBezTo>
                <a:cubicBezTo>
                  <a:pt x="1822422" y="361215"/>
                  <a:pt x="1811622" y="361575"/>
                  <a:pt x="1813062" y="375612"/>
                </a:cubicBezTo>
                <a:cubicBezTo>
                  <a:pt x="1813782" y="387850"/>
                  <a:pt x="1826382" y="397209"/>
                  <a:pt x="1832863" y="398289"/>
                </a:cubicBezTo>
                <a:cubicBezTo>
                  <a:pt x="1842943" y="400448"/>
                  <a:pt x="1856623" y="395049"/>
                  <a:pt x="1866344" y="390370"/>
                </a:cubicBezTo>
                <a:cubicBezTo>
                  <a:pt x="1884344" y="382091"/>
                  <a:pt x="1899824" y="356536"/>
                  <a:pt x="1914585" y="359415"/>
                </a:cubicBezTo>
                <a:cubicBezTo>
                  <a:pt x="1926465" y="362295"/>
                  <a:pt x="1935465" y="399728"/>
                  <a:pt x="1937266" y="413046"/>
                </a:cubicBezTo>
                <a:cubicBezTo>
                  <a:pt x="1939066" y="427803"/>
                  <a:pt x="1935105" y="438602"/>
                  <a:pt x="1935825" y="451919"/>
                </a:cubicBezTo>
                <a:cubicBezTo>
                  <a:pt x="1937625" y="474595"/>
                  <a:pt x="1966066" y="472436"/>
                  <a:pt x="1980107" y="483954"/>
                </a:cubicBezTo>
                <a:cubicBezTo>
                  <a:pt x="1984427" y="487553"/>
                  <a:pt x="1985867" y="496912"/>
                  <a:pt x="1989467" y="501591"/>
                </a:cubicBezTo>
                <a:cubicBezTo>
                  <a:pt x="1996307" y="510589"/>
                  <a:pt x="2004227" y="510589"/>
                  <a:pt x="2005307" y="519948"/>
                </a:cubicBezTo>
                <a:cubicBezTo>
                  <a:pt x="2007828" y="543344"/>
                  <a:pt x="1984427" y="545143"/>
                  <a:pt x="1986947" y="571059"/>
                </a:cubicBezTo>
                <a:cubicBezTo>
                  <a:pt x="1981907" y="580777"/>
                  <a:pt x="1969666" y="580417"/>
                  <a:pt x="1970746" y="593735"/>
                </a:cubicBezTo>
                <a:cubicBezTo>
                  <a:pt x="1972186" y="614611"/>
                  <a:pt x="2002427" y="598414"/>
                  <a:pt x="2010707" y="614971"/>
                </a:cubicBezTo>
                <a:cubicBezTo>
                  <a:pt x="2015388" y="623610"/>
                  <a:pt x="2009988" y="630448"/>
                  <a:pt x="2006747" y="643046"/>
                </a:cubicBezTo>
                <a:cubicBezTo>
                  <a:pt x="2017188" y="655284"/>
                  <a:pt x="2017188" y="675081"/>
                  <a:pt x="1998828" y="675081"/>
                </a:cubicBezTo>
                <a:cubicBezTo>
                  <a:pt x="1987667" y="675081"/>
                  <a:pt x="1984787" y="663203"/>
                  <a:pt x="1973267" y="660323"/>
                </a:cubicBezTo>
                <a:cubicBezTo>
                  <a:pt x="1967147" y="658884"/>
                  <a:pt x="1958506" y="659243"/>
                  <a:pt x="1950586" y="657804"/>
                </a:cubicBezTo>
                <a:cubicBezTo>
                  <a:pt x="1943746" y="656364"/>
                  <a:pt x="1935465" y="654564"/>
                  <a:pt x="1929345" y="653844"/>
                </a:cubicBezTo>
                <a:cubicBezTo>
                  <a:pt x="1912785" y="651685"/>
                  <a:pt x="1894784" y="656364"/>
                  <a:pt x="1885064" y="647006"/>
                </a:cubicBezTo>
                <a:cubicBezTo>
                  <a:pt x="1900904" y="625769"/>
                  <a:pt x="1922145" y="605253"/>
                  <a:pt x="1942666" y="586896"/>
                </a:cubicBezTo>
                <a:cubicBezTo>
                  <a:pt x="1948786" y="581497"/>
                  <a:pt x="1961746" y="577898"/>
                  <a:pt x="1958506" y="567099"/>
                </a:cubicBezTo>
                <a:cubicBezTo>
                  <a:pt x="1947346" y="556661"/>
                  <a:pt x="1933305" y="567459"/>
                  <a:pt x="1922505" y="573578"/>
                </a:cubicBezTo>
                <a:cubicBezTo>
                  <a:pt x="1911345" y="579697"/>
                  <a:pt x="1897664" y="589056"/>
                  <a:pt x="1885064" y="590855"/>
                </a:cubicBezTo>
                <a:cubicBezTo>
                  <a:pt x="1863103" y="594095"/>
                  <a:pt x="1833582" y="584376"/>
                  <a:pt x="1815582" y="596254"/>
                </a:cubicBezTo>
                <a:cubicBezTo>
                  <a:pt x="1813062" y="606333"/>
                  <a:pt x="1836463" y="602373"/>
                  <a:pt x="1832863" y="617851"/>
                </a:cubicBezTo>
                <a:cubicBezTo>
                  <a:pt x="1824222" y="619290"/>
                  <a:pt x="1815582" y="619650"/>
                  <a:pt x="1809102" y="613531"/>
                </a:cubicBezTo>
                <a:cubicBezTo>
                  <a:pt x="1802622" y="608132"/>
                  <a:pt x="1806222" y="599854"/>
                  <a:pt x="1802262" y="596254"/>
                </a:cubicBezTo>
                <a:cubicBezTo>
                  <a:pt x="1795422" y="590495"/>
                  <a:pt x="1769501" y="589056"/>
                  <a:pt x="1757980" y="590855"/>
                </a:cubicBezTo>
                <a:cubicBezTo>
                  <a:pt x="1743940" y="593015"/>
                  <a:pt x="1731700" y="601653"/>
                  <a:pt x="1730259" y="613531"/>
                </a:cubicBezTo>
                <a:cubicBezTo>
                  <a:pt x="1746820" y="621450"/>
                  <a:pt x="1774901" y="605253"/>
                  <a:pt x="1781021" y="625769"/>
                </a:cubicBezTo>
                <a:cubicBezTo>
                  <a:pt x="1771661" y="642326"/>
                  <a:pt x="1749701" y="651685"/>
                  <a:pt x="1752940" y="673641"/>
                </a:cubicBezTo>
                <a:cubicBezTo>
                  <a:pt x="1753660" y="682279"/>
                  <a:pt x="1764101" y="694157"/>
                  <a:pt x="1771661" y="695237"/>
                </a:cubicBezTo>
                <a:cubicBezTo>
                  <a:pt x="1778861" y="696317"/>
                  <a:pt x="1782821" y="689118"/>
                  <a:pt x="1790021" y="689838"/>
                </a:cubicBezTo>
                <a:cubicBezTo>
                  <a:pt x="1797582" y="690558"/>
                  <a:pt x="1796141" y="699197"/>
                  <a:pt x="1804782" y="697757"/>
                </a:cubicBezTo>
                <a:cubicBezTo>
                  <a:pt x="1818102" y="692358"/>
                  <a:pt x="1824943" y="674361"/>
                  <a:pt x="1839703" y="675081"/>
                </a:cubicBezTo>
                <a:cubicBezTo>
                  <a:pt x="1857344" y="696317"/>
                  <a:pt x="1823862" y="707115"/>
                  <a:pt x="1804782" y="713954"/>
                </a:cubicBezTo>
                <a:cubicBezTo>
                  <a:pt x="1783541" y="721513"/>
                  <a:pt x="1755820" y="725832"/>
                  <a:pt x="1739260" y="732671"/>
                </a:cubicBezTo>
                <a:cubicBezTo>
                  <a:pt x="1730620" y="736270"/>
                  <a:pt x="1698579" y="767585"/>
                  <a:pt x="1693898" y="743109"/>
                </a:cubicBezTo>
                <a:cubicBezTo>
                  <a:pt x="1690658" y="725832"/>
                  <a:pt x="1710099" y="730871"/>
                  <a:pt x="1714059" y="716474"/>
                </a:cubicBezTo>
                <a:cubicBezTo>
                  <a:pt x="1693179" y="712514"/>
                  <a:pt x="1674098" y="725472"/>
                  <a:pt x="1655378" y="732671"/>
                </a:cubicBezTo>
                <a:cubicBezTo>
                  <a:pt x="1628377" y="742749"/>
                  <a:pt x="1582655" y="749228"/>
                  <a:pt x="1576175" y="779463"/>
                </a:cubicBezTo>
                <a:cubicBezTo>
                  <a:pt x="1575095" y="785582"/>
                  <a:pt x="1579055" y="796740"/>
                  <a:pt x="1575095" y="800699"/>
                </a:cubicBezTo>
                <a:cubicBezTo>
                  <a:pt x="1571855" y="804298"/>
                  <a:pt x="1552415" y="804658"/>
                  <a:pt x="1544134" y="807538"/>
                </a:cubicBezTo>
                <a:cubicBezTo>
                  <a:pt x="1531534" y="811857"/>
                  <a:pt x="1520014" y="821215"/>
                  <a:pt x="1512093" y="823735"/>
                </a:cubicBezTo>
                <a:cubicBezTo>
                  <a:pt x="1505973" y="825175"/>
                  <a:pt x="1497333" y="824455"/>
                  <a:pt x="1493373" y="826254"/>
                </a:cubicBezTo>
                <a:cubicBezTo>
                  <a:pt x="1482933" y="830214"/>
                  <a:pt x="1478973" y="844611"/>
                  <a:pt x="1466732" y="854330"/>
                </a:cubicBezTo>
                <a:cubicBezTo>
                  <a:pt x="1461692" y="858289"/>
                  <a:pt x="1450532" y="860808"/>
                  <a:pt x="1446571" y="865128"/>
                </a:cubicBezTo>
                <a:cubicBezTo>
                  <a:pt x="1439731" y="871607"/>
                  <a:pt x="1438651" y="889243"/>
                  <a:pt x="1426411" y="891763"/>
                </a:cubicBezTo>
                <a:cubicBezTo>
                  <a:pt x="1418491" y="892123"/>
                  <a:pt x="1412731" y="886004"/>
                  <a:pt x="1405170" y="890323"/>
                </a:cubicBezTo>
                <a:cubicBezTo>
                  <a:pt x="1404090" y="907240"/>
                  <a:pt x="1410930" y="930636"/>
                  <a:pt x="1403731" y="947913"/>
                </a:cubicBezTo>
                <a:cubicBezTo>
                  <a:pt x="1387890" y="960871"/>
                  <a:pt x="1370609" y="969869"/>
                  <a:pt x="1350449" y="981387"/>
                </a:cubicBezTo>
                <a:cubicBezTo>
                  <a:pt x="1339288" y="987506"/>
                  <a:pt x="1329208" y="989306"/>
                  <a:pt x="1315528" y="995785"/>
                </a:cubicBezTo>
                <a:cubicBezTo>
                  <a:pt x="1305807" y="1000824"/>
                  <a:pt x="1297167" y="1012342"/>
                  <a:pt x="1286007" y="1018821"/>
                </a:cubicBezTo>
                <a:cubicBezTo>
                  <a:pt x="1260446" y="1033938"/>
                  <a:pt x="1229846" y="1051575"/>
                  <a:pt x="1230205" y="1089369"/>
                </a:cubicBezTo>
                <a:cubicBezTo>
                  <a:pt x="1230205" y="1097647"/>
                  <a:pt x="1234166" y="1106646"/>
                  <a:pt x="1235246" y="1116364"/>
                </a:cubicBezTo>
                <a:cubicBezTo>
                  <a:pt x="1235965" y="1121763"/>
                  <a:pt x="1234885" y="1127522"/>
                  <a:pt x="1235246" y="1133641"/>
                </a:cubicBezTo>
                <a:cubicBezTo>
                  <a:pt x="1236686" y="1147679"/>
                  <a:pt x="1247126" y="1165316"/>
                  <a:pt x="1235246" y="1175034"/>
                </a:cubicBezTo>
                <a:cubicBezTo>
                  <a:pt x="1217245" y="1167835"/>
                  <a:pt x="1194564" y="1165316"/>
                  <a:pt x="1181964" y="1152358"/>
                </a:cubicBezTo>
                <a:cubicBezTo>
                  <a:pt x="1178364" y="1139400"/>
                  <a:pt x="1188805" y="1128242"/>
                  <a:pt x="1187364" y="1116364"/>
                </a:cubicBezTo>
                <a:cubicBezTo>
                  <a:pt x="1185924" y="1106646"/>
                  <a:pt x="1172244" y="1089369"/>
                  <a:pt x="1164684" y="1088289"/>
                </a:cubicBezTo>
                <a:cubicBezTo>
                  <a:pt x="1156403" y="1086849"/>
                  <a:pt x="1148843" y="1095848"/>
                  <a:pt x="1140563" y="1094768"/>
                </a:cubicBezTo>
                <a:cubicBezTo>
                  <a:pt x="1130482" y="1094048"/>
                  <a:pt x="1121122" y="1080370"/>
                  <a:pt x="1108162" y="1078571"/>
                </a:cubicBezTo>
                <a:cubicBezTo>
                  <a:pt x="1089441" y="1076771"/>
                  <a:pt x="1075761" y="1083250"/>
                  <a:pt x="1054880" y="1080370"/>
                </a:cubicBezTo>
                <a:cubicBezTo>
                  <a:pt x="1034720" y="1091168"/>
                  <a:pt x="1028600" y="1110245"/>
                  <a:pt x="1004119" y="1108445"/>
                </a:cubicBezTo>
                <a:cubicBezTo>
                  <a:pt x="995479" y="1107726"/>
                  <a:pt x="987199" y="1100887"/>
                  <a:pt x="977478" y="1098727"/>
                </a:cubicBezTo>
                <a:cubicBezTo>
                  <a:pt x="966318" y="1096567"/>
                  <a:pt x="949757" y="1092608"/>
                  <a:pt x="938597" y="1093688"/>
                </a:cubicBezTo>
                <a:cubicBezTo>
                  <a:pt x="915916" y="1095128"/>
                  <a:pt x="899356" y="1111325"/>
                  <a:pt x="879556" y="1121763"/>
                </a:cubicBezTo>
                <a:cubicBezTo>
                  <a:pt x="862275" y="1130402"/>
                  <a:pt x="838154" y="1141560"/>
                  <a:pt x="833114" y="1160276"/>
                </a:cubicBezTo>
                <a:cubicBezTo>
                  <a:pt x="830234" y="1170355"/>
                  <a:pt x="832394" y="1184392"/>
                  <a:pt x="828794" y="1193751"/>
                </a:cubicBezTo>
                <a:cubicBezTo>
                  <a:pt x="826634" y="1199870"/>
                  <a:pt x="821234" y="1205269"/>
                  <a:pt x="818354" y="1211028"/>
                </a:cubicBezTo>
                <a:cubicBezTo>
                  <a:pt x="803233" y="1238743"/>
                  <a:pt x="790633" y="1274737"/>
                  <a:pt x="802153" y="1313970"/>
                </a:cubicBezTo>
                <a:cubicBezTo>
                  <a:pt x="803953" y="1320089"/>
                  <a:pt x="818714" y="1352843"/>
                  <a:pt x="824834" y="1359322"/>
                </a:cubicBezTo>
                <a:cubicBezTo>
                  <a:pt x="831674" y="1366881"/>
                  <a:pt x="852195" y="1378039"/>
                  <a:pt x="863715" y="1378399"/>
                </a:cubicBezTo>
                <a:cubicBezTo>
                  <a:pt x="873435" y="1378399"/>
                  <a:pt x="884956" y="1373359"/>
                  <a:pt x="894316" y="1371560"/>
                </a:cubicBezTo>
                <a:cubicBezTo>
                  <a:pt x="905116" y="1369760"/>
                  <a:pt x="919157" y="1369400"/>
                  <a:pt x="929237" y="1366161"/>
                </a:cubicBezTo>
                <a:cubicBezTo>
                  <a:pt x="958038" y="1356802"/>
                  <a:pt x="952277" y="1317929"/>
                  <a:pt x="981078" y="1304611"/>
                </a:cubicBezTo>
                <a:cubicBezTo>
                  <a:pt x="994039" y="1299212"/>
                  <a:pt x="1008439" y="1297773"/>
                  <a:pt x="1030760" y="1296693"/>
                </a:cubicBezTo>
                <a:cubicBezTo>
                  <a:pt x="1037960" y="1302812"/>
                  <a:pt x="1041200" y="1313250"/>
                  <a:pt x="1040120" y="1322248"/>
                </a:cubicBezTo>
                <a:cubicBezTo>
                  <a:pt x="1039400" y="1329087"/>
                  <a:pt x="1032920" y="1335206"/>
                  <a:pt x="1029320" y="1344924"/>
                </a:cubicBezTo>
                <a:cubicBezTo>
                  <a:pt x="1026439" y="1353203"/>
                  <a:pt x="1025719" y="1363281"/>
                  <a:pt x="1022840" y="1370120"/>
                </a:cubicBezTo>
                <a:cubicBezTo>
                  <a:pt x="1018879" y="1379478"/>
                  <a:pt x="1009879" y="1385957"/>
                  <a:pt x="1006639" y="1394596"/>
                </a:cubicBezTo>
                <a:cubicBezTo>
                  <a:pt x="1004839" y="1399995"/>
                  <a:pt x="1005919" y="1406474"/>
                  <a:pt x="1004119" y="1411873"/>
                </a:cubicBezTo>
                <a:cubicBezTo>
                  <a:pt x="1001239" y="1420511"/>
                  <a:pt x="989359" y="1426630"/>
                  <a:pt x="994759" y="1435629"/>
                </a:cubicBezTo>
                <a:cubicBezTo>
                  <a:pt x="1023199" y="1447147"/>
                  <a:pt x="1057760" y="1432389"/>
                  <a:pt x="1082961" y="1437068"/>
                </a:cubicBezTo>
                <a:cubicBezTo>
                  <a:pt x="1093401" y="1438868"/>
                  <a:pt x="1115362" y="1451826"/>
                  <a:pt x="1115002" y="1468023"/>
                </a:cubicBezTo>
                <a:cubicBezTo>
                  <a:pt x="1115002" y="1479901"/>
                  <a:pt x="1105642" y="1488179"/>
                  <a:pt x="1104202" y="1501497"/>
                </a:cubicBezTo>
                <a:cubicBezTo>
                  <a:pt x="1102762" y="1518054"/>
                  <a:pt x="1095562" y="1538571"/>
                  <a:pt x="1094842" y="1552248"/>
                </a:cubicBezTo>
                <a:cubicBezTo>
                  <a:pt x="1093761" y="1574205"/>
                  <a:pt x="1127602" y="1612358"/>
                  <a:pt x="1151003" y="1611638"/>
                </a:cubicBezTo>
                <a:cubicBezTo>
                  <a:pt x="1176564" y="1611638"/>
                  <a:pt x="1191324" y="1586802"/>
                  <a:pt x="1221925" y="1600120"/>
                </a:cubicBezTo>
                <a:cubicBezTo>
                  <a:pt x="1232365" y="1604079"/>
                  <a:pt x="1242806" y="1620636"/>
                  <a:pt x="1254326" y="1619917"/>
                </a:cubicBezTo>
                <a:cubicBezTo>
                  <a:pt x="1263326" y="1619197"/>
                  <a:pt x="1277367" y="1603000"/>
                  <a:pt x="1283487" y="1592201"/>
                </a:cubicBezTo>
                <a:cubicBezTo>
                  <a:pt x="1291047" y="1578524"/>
                  <a:pt x="1291407" y="1567006"/>
                  <a:pt x="1305088" y="1560167"/>
                </a:cubicBezTo>
                <a:cubicBezTo>
                  <a:pt x="1319488" y="1552608"/>
                  <a:pt x="1330649" y="1556208"/>
                  <a:pt x="1349009" y="1549369"/>
                </a:cubicBezTo>
                <a:cubicBezTo>
                  <a:pt x="1357289" y="1546489"/>
                  <a:pt x="1364129" y="1541090"/>
                  <a:pt x="1371690" y="1536051"/>
                </a:cubicBezTo>
                <a:cubicBezTo>
                  <a:pt x="1378170" y="1531372"/>
                  <a:pt x="1385010" y="1519854"/>
                  <a:pt x="1392930" y="1527773"/>
                </a:cubicBezTo>
                <a:cubicBezTo>
                  <a:pt x="1403731" y="1538571"/>
                  <a:pt x="1379970" y="1544690"/>
                  <a:pt x="1388970" y="1556208"/>
                </a:cubicBezTo>
                <a:cubicBezTo>
                  <a:pt x="1407690" y="1565926"/>
                  <a:pt x="1417411" y="1537851"/>
                  <a:pt x="1430371" y="1537131"/>
                </a:cubicBezTo>
                <a:cubicBezTo>
                  <a:pt x="1434691" y="1537131"/>
                  <a:pt x="1449812" y="1545769"/>
                  <a:pt x="1457372" y="1550809"/>
                </a:cubicBezTo>
                <a:cubicBezTo>
                  <a:pt x="1467813" y="1557647"/>
                  <a:pt x="1471412" y="1567366"/>
                  <a:pt x="1482933" y="1569525"/>
                </a:cubicBezTo>
                <a:cubicBezTo>
                  <a:pt x="1490133" y="1570965"/>
                  <a:pt x="1501653" y="1566646"/>
                  <a:pt x="1512093" y="1568086"/>
                </a:cubicBezTo>
                <a:cubicBezTo>
                  <a:pt x="1525774" y="1570245"/>
                  <a:pt x="1534054" y="1581763"/>
                  <a:pt x="1544134" y="1581403"/>
                </a:cubicBezTo>
                <a:cubicBezTo>
                  <a:pt x="1556735" y="1581043"/>
                  <a:pt x="1562855" y="1567366"/>
                  <a:pt x="1573655" y="1565566"/>
                </a:cubicBezTo>
                <a:cubicBezTo>
                  <a:pt x="1597056" y="1561247"/>
                  <a:pt x="1606056" y="1568086"/>
                  <a:pt x="1616497" y="1582843"/>
                </a:cubicBezTo>
                <a:cubicBezTo>
                  <a:pt x="1628017" y="1585003"/>
                  <a:pt x="1628377" y="1569525"/>
                  <a:pt x="1639177" y="1574924"/>
                </a:cubicBezTo>
                <a:cubicBezTo>
                  <a:pt x="1633417" y="1586442"/>
                  <a:pt x="1640977" y="1591841"/>
                  <a:pt x="1645657" y="1601560"/>
                </a:cubicBezTo>
                <a:cubicBezTo>
                  <a:pt x="1648898" y="1607319"/>
                  <a:pt x="1648177" y="1611638"/>
                  <a:pt x="1651417" y="1614518"/>
                </a:cubicBezTo>
                <a:cubicBezTo>
                  <a:pt x="1657538" y="1620636"/>
                  <a:pt x="1669778" y="1620636"/>
                  <a:pt x="1679138" y="1626395"/>
                </a:cubicBezTo>
                <a:cubicBezTo>
                  <a:pt x="1689218" y="1632514"/>
                  <a:pt x="1694619" y="1644392"/>
                  <a:pt x="1706139" y="1657350"/>
                </a:cubicBezTo>
                <a:cubicBezTo>
                  <a:pt x="1717660" y="1670668"/>
                  <a:pt x="1737100" y="1684345"/>
                  <a:pt x="1752940" y="1685425"/>
                </a:cubicBezTo>
                <a:cubicBezTo>
                  <a:pt x="1767341" y="1686505"/>
                  <a:pt x="1779221" y="1681466"/>
                  <a:pt x="1791461" y="1682906"/>
                </a:cubicBezTo>
                <a:cubicBezTo>
                  <a:pt x="1819182" y="1686145"/>
                  <a:pt x="1836463" y="1699823"/>
                  <a:pt x="1855543" y="1714940"/>
                </a:cubicBezTo>
                <a:cubicBezTo>
                  <a:pt x="1866344" y="1723219"/>
                  <a:pt x="1876424" y="1728978"/>
                  <a:pt x="1880024" y="1738696"/>
                </a:cubicBezTo>
                <a:cubicBezTo>
                  <a:pt x="1882184" y="1745895"/>
                  <a:pt x="1881104" y="1755253"/>
                  <a:pt x="1883984" y="1762812"/>
                </a:cubicBezTo>
                <a:cubicBezTo>
                  <a:pt x="1889744" y="1779729"/>
                  <a:pt x="1913865" y="1787647"/>
                  <a:pt x="1905225" y="1816442"/>
                </a:cubicBezTo>
                <a:cubicBezTo>
                  <a:pt x="1909185" y="1824721"/>
                  <a:pt x="1918185" y="1827960"/>
                  <a:pt x="1927906" y="1833719"/>
                </a:cubicBezTo>
                <a:cubicBezTo>
                  <a:pt x="1935465" y="1838759"/>
                  <a:pt x="1942306" y="1848477"/>
                  <a:pt x="1950586" y="1849917"/>
                </a:cubicBezTo>
                <a:cubicBezTo>
                  <a:pt x="1956346" y="1850636"/>
                  <a:pt x="1962107" y="1848117"/>
                  <a:pt x="1966787" y="1848477"/>
                </a:cubicBezTo>
                <a:cubicBezTo>
                  <a:pt x="1981907" y="1849557"/>
                  <a:pt x="1992347" y="1855316"/>
                  <a:pt x="2005307" y="1860715"/>
                </a:cubicBezTo>
                <a:cubicBezTo>
                  <a:pt x="2013588" y="1863594"/>
                  <a:pt x="2024028" y="1864674"/>
                  <a:pt x="2029428" y="1868633"/>
                </a:cubicBezTo>
                <a:cubicBezTo>
                  <a:pt x="2036268" y="1872953"/>
                  <a:pt x="2036988" y="1888430"/>
                  <a:pt x="2045629" y="1892389"/>
                </a:cubicBezTo>
                <a:cubicBezTo>
                  <a:pt x="2051029" y="1895269"/>
                  <a:pt x="2063269" y="1891669"/>
                  <a:pt x="2072270" y="1892389"/>
                </a:cubicBezTo>
                <a:cubicBezTo>
                  <a:pt x="2086670" y="1894189"/>
                  <a:pt x="2106110" y="1903187"/>
                  <a:pt x="2119071" y="1903187"/>
                </a:cubicBezTo>
                <a:cubicBezTo>
                  <a:pt x="2126991" y="1903547"/>
                  <a:pt x="2133471" y="1899948"/>
                  <a:pt x="2140311" y="1900668"/>
                </a:cubicBezTo>
                <a:cubicBezTo>
                  <a:pt x="2173432" y="1903187"/>
                  <a:pt x="2191793" y="1942421"/>
                  <a:pt x="2223473" y="1953939"/>
                </a:cubicBezTo>
                <a:cubicBezTo>
                  <a:pt x="2233194" y="1957898"/>
                  <a:pt x="2248675" y="1955378"/>
                  <a:pt x="2255514" y="1957898"/>
                </a:cubicBezTo>
                <a:cubicBezTo>
                  <a:pt x="2267395" y="1963297"/>
                  <a:pt x="2277475" y="1999651"/>
                  <a:pt x="2278196" y="2015488"/>
                </a:cubicBezTo>
                <a:cubicBezTo>
                  <a:pt x="2281075" y="2064079"/>
                  <a:pt x="2243634" y="2079917"/>
                  <a:pt x="2222034" y="2111591"/>
                </a:cubicBezTo>
                <a:cubicBezTo>
                  <a:pt x="2217353" y="2118430"/>
                  <a:pt x="2215193" y="2129228"/>
                  <a:pt x="2208713" y="2138586"/>
                </a:cubicBezTo>
                <a:cubicBezTo>
                  <a:pt x="2195753" y="2157303"/>
                  <a:pt x="2181713" y="2161262"/>
                  <a:pt x="2183153" y="2196176"/>
                </a:cubicBezTo>
                <a:cubicBezTo>
                  <a:pt x="2183513" y="2205535"/>
                  <a:pt x="2188553" y="2214893"/>
                  <a:pt x="2188553" y="2225331"/>
                </a:cubicBezTo>
                <a:cubicBezTo>
                  <a:pt x="2188553" y="2238289"/>
                  <a:pt x="2187472" y="2255206"/>
                  <a:pt x="2184592" y="2266724"/>
                </a:cubicBezTo>
                <a:cubicBezTo>
                  <a:pt x="2182432" y="2275723"/>
                  <a:pt x="2174872" y="2282921"/>
                  <a:pt x="2173792" y="2291200"/>
                </a:cubicBezTo>
                <a:cubicBezTo>
                  <a:pt x="2172712" y="2299118"/>
                  <a:pt x="2176312" y="2305597"/>
                  <a:pt x="2175233" y="2312436"/>
                </a:cubicBezTo>
                <a:cubicBezTo>
                  <a:pt x="2174152" y="2320355"/>
                  <a:pt x="2166232" y="2331153"/>
                  <a:pt x="2160832" y="2341951"/>
                </a:cubicBezTo>
                <a:cubicBezTo>
                  <a:pt x="2148231" y="2364627"/>
                  <a:pt x="2145352" y="2391262"/>
                  <a:pt x="2120511" y="2400621"/>
                </a:cubicBezTo>
                <a:cubicBezTo>
                  <a:pt x="2105750" y="2406020"/>
                  <a:pt x="2085590" y="2403140"/>
                  <a:pt x="2069750" y="2408539"/>
                </a:cubicBezTo>
                <a:cubicBezTo>
                  <a:pt x="2063269" y="2411059"/>
                  <a:pt x="2054989" y="2416818"/>
                  <a:pt x="2046709" y="2420417"/>
                </a:cubicBezTo>
                <a:cubicBezTo>
                  <a:pt x="2023668" y="2431216"/>
                  <a:pt x="1990547" y="2445973"/>
                  <a:pt x="1984067" y="2470089"/>
                </a:cubicBezTo>
                <a:cubicBezTo>
                  <a:pt x="1978307" y="2491325"/>
                  <a:pt x="1991987" y="2508602"/>
                  <a:pt x="1988027" y="2532718"/>
                </a:cubicBezTo>
                <a:cubicBezTo>
                  <a:pt x="1983707" y="2540277"/>
                  <a:pt x="1978307" y="2547475"/>
                  <a:pt x="1972186" y="2555754"/>
                </a:cubicBezTo>
                <a:cubicBezTo>
                  <a:pt x="1966426" y="2563313"/>
                  <a:pt x="1963546" y="2572311"/>
                  <a:pt x="1957426" y="2579870"/>
                </a:cubicBezTo>
                <a:cubicBezTo>
                  <a:pt x="1949506" y="2589588"/>
                  <a:pt x="1936545" y="2594267"/>
                  <a:pt x="1931865" y="2607945"/>
                </a:cubicBezTo>
                <a:cubicBezTo>
                  <a:pt x="1930426" y="2612264"/>
                  <a:pt x="1931505" y="2617663"/>
                  <a:pt x="1929345" y="2625222"/>
                </a:cubicBezTo>
                <a:cubicBezTo>
                  <a:pt x="1928625" y="2627741"/>
                  <a:pt x="1923585" y="2632061"/>
                  <a:pt x="1921425" y="2637100"/>
                </a:cubicBezTo>
                <a:cubicBezTo>
                  <a:pt x="1919265" y="2641779"/>
                  <a:pt x="1919265" y="2648258"/>
                  <a:pt x="1917105" y="2651857"/>
                </a:cubicBezTo>
                <a:cubicBezTo>
                  <a:pt x="1910985" y="2664455"/>
                  <a:pt x="1892984" y="2692170"/>
                  <a:pt x="1880024" y="2696129"/>
                </a:cubicBezTo>
                <a:cubicBezTo>
                  <a:pt x="1851943" y="2704048"/>
                  <a:pt x="1822783" y="2684252"/>
                  <a:pt x="1803702" y="2688211"/>
                </a:cubicBezTo>
                <a:cubicBezTo>
                  <a:pt x="1806222" y="2701169"/>
                  <a:pt x="1815942" y="2700089"/>
                  <a:pt x="1822422" y="2709447"/>
                </a:cubicBezTo>
                <a:cubicBezTo>
                  <a:pt x="1826022" y="2714846"/>
                  <a:pt x="1828182" y="2722405"/>
                  <a:pt x="1832863" y="2728164"/>
                </a:cubicBezTo>
                <a:cubicBezTo>
                  <a:pt x="1838983" y="2735003"/>
                  <a:pt x="1844383" y="2737522"/>
                  <a:pt x="1844743" y="2745441"/>
                </a:cubicBezTo>
                <a:cubicBezTo>
                  <a:pt x="1846543" y="2761998"/>
                  <a:pt x="1833582" y="2778555"/>
                  <a:pt x="1824943" y="2784314"/>
                </a:cubicBezTo>
                <a:cubicBezTo>
                  <a:pt x="1817022" y="2789353"/>
                  <a:pt x="1800461" y="2792233"/>
                  <a:pt x="1786062" y="2795112"/>
                </a:cubicBezTo>
                <a:cubicBezTo>
                  <a:pt x="1776341" y="2796552"/>
                  <a:pt x="1750780" y="2796552"/>
                  <a:pt x="1746100" y="2803031"/>
                </a:cubicBezTo>
                <a:cubicBezTo>
                  <a:pt x="1739260" y="2812389"/>
                  <a:pt x="1749701" y="2835065"/>
                  <a:pt x="1744660" y="2844424"/>
                </a:cubicBezTo>
                <a:cubicBezTo>
                  <a:pt x="1734940" y="2863860"/>
                  <a:pt x="1707939" y="2843704"/>
                  <a:pt x="1693898" y="2849823"/>
                </a:cubicBezTo>
                <a:cubicBezTo>
                  <a:pt x="1692818" y="2859901"/>
                  <a:pt x="1696419" y="2870339"/>
                  <a:pt x="1704699" y="2875018"/>
                </a:cubicBezTo>
                <a:cubicBezTo>
                  <a:pt x="1712980" y="2880058"/>
                  <a:pt x="1725939" y="2873579"/>
                  <a:pt x="1731340" y="2882937"/>
                </a:cubicBezTo>
                <a:cubicBezTo>
                  <a:pt x="1728460" y="2896615"/>
                  <a:pt x="1714059" y="2898054"/>
                  <a:pt x="1711179" y="2911372"/>
                </a:cubicBezTo>
                <a:cubicBezTo>
                  <a:pt x="1711899" y="2923970"/>
                  <a:pt x="1715500" y="2927209"/>
                  <a:pt x="1714059" y="2935488"/>
                </a:cubicBezTo>
                <a:cubicBezTo>
                  <a:pt x="1710459" y="2952405"/>
                  <a:pt x="1683818" y="2951685"/>
                  <a:pt x="1684538" y="2970042"/>
                </a:cubicBezTo>
                <a:cubicBezTo>
                  <a:pt x="1685619" y="2997397"/>
                  <a:pt x="1737100" y="2986239"/>
                  <a:pt x="1738180" y="3012874"/>
                </a:cubicBezTo>
                <a:cubicBezTo>
                  <a:pt x="1738540" y="3029072"/>
                  <a:pt x="1723419" y="3029072"/>
                  <a:pt x="1718019" y="3044909"/>
                </a:cubicBezTo>
                <a:cubicBezTo>
                  <a:pt x="1715140" y="3053187"/>
                  <a:pt x="1719820" y="3055347"/>
                  <a:pt x="1718019" y="3062186"/>
                </a:cubicBezTo>
                <a:cubicBezTo>
                  <a:pt x="1715859" y="3071904"/>
                  <a:pt x="1704699" y="3074424"/>
                  <a:pt x="1704699" y="3085222"/>
                </a:cubicBezTo>
                <a:cubicBezTo>
                  <a:pt x="1704699" y="3097820"/>
                  <a:pt x="1723419" y="3111857"/>
                  <a:pt x="1732780" y="3122655"/>
                </a:cubicBezTo>
                <a:cubicBezTo>
                  <a:pt x="1741780" y="3132734"/>
                  <a:pt x="1753660" y="3147491"/>
                  <a:pt x="1766261" y="3154690"/>
                </a:cubicBezTo>
                <a:cubicBezTo>
                  <a:pt x="1784981" y="3164768"/>
                  <a:pt x="1812702" y="3162608"/>
                  <a:pt x="1820982" y="3181325"/>
                </a:cubicBezTo>
                <a:cubicBezTo>
                  <a:pt x="1818463" y="3192483"/>
                  <a:pt x="1807662" y="3195723"/>
                  <a:pt x="1796861" y="3198602"/>
                </a:cubicBezTo>
                <a:lnTo>
                  <a:pt x="1793981" y="3198602"/>
                </a:lnTo>
                <a:cubicBezTo>
                  <a:pt x="1790382" y="3196443"/>
                  <a:pt x="1777781" y="3196443"/>
                  <a:pt x="1774181" y="3198602"/>
                </a:cubicBezTo>
                <a:lnTo>
                  <a:pt x="1755460" y="3198602"/>
                </a:lnTo>
                <a:cubicBezTo>
                  <a:pt x="1737460" y="3190324"/>
                  <a:pt x="1715859" y="3184925"/>
                  <a:pt x="1693898" y="3177366"/>
                </a:cubicBezTo>
                <a:cubicBezTo>
                  <a:pt x="1685978" y="3174486"/>
                  <a:pt x="1676978" y="3167648"/>
                  <a:pt x="1668698" y="3163688"/>
                </a:cubicBezTo>
                <a:cubicBezTo>
                  <a:pt x="1662218" y="3160809"/>
                  <a:pt x="1655017" y="3159729"/>
                  <a:pt x="1649977" y="3157209"/>
                </a:cubicBezTo>
                <a:cubicBezTo>
                  <a:pt x="1638457" y="3151090"/>
                  <a:pt x="1625137" y="3131654"/>
                  <a:pt x="1613616" y="3123735"/>
                </a:cubicBezTo>
                <a:cubicBezTo>
                  <a:pt x="1606776" y="3119056"/>
                  <a:pt x="1595616" y="3116536"/>
                  <a:pt x="1590936" y="3111857"/>
                </a:cubicBezTo>
                <a:cubicBezTo>
                  <a:pt x="1586616" y="3107178"/>
                  <a:pt x="1584095" y="3097460"/>
                  <a:pt x="1580136" y="3091701"/>
                </a:cubicBezTo>
                <a:cubicBezTo>
                  <a:pt x="1575816" y="3085582"/>
                  <a:pt x="1567895" y="3080903"/>
                  <a:pt x="1562855" y="3074424"/>
                </a:cubicBezTo>
                <a:cubicBezTo>
                  <a:pt x="1552054" y="3059666"/>
                  <a:pt x="1537654" y="3039870"/>
                  <a:pt x="1537654" y="3028712"/>
                </a:cubicBezTo>
                <a:cubicBezTo>
                  <a:pt x="1537654" y="3018274"/>
                  <a:pt x="1547735" y="3010715"/>
                  <a:pt x="1544134" y="3000997"/>
                </a:cubicBezTo>
                <a:cubicBezTo>
                  <a:pt x="1540894" y="2991278"/>
                  <a:pt x="1520374" y="2993438"/>
                  <a:pt x="1517493" y="2981920"/>
                </a:cubicBezTo>
                <a:cubicBezTo>
                  <a:pt x="1515694" y="2975441"/>
                  <a:pt x="1523254" y="2963563"/>
                  <a:pt x="1522894" y="2953845"/>
                </a:cubicBezTo>
                <a:cubicBezTo>
                  <a:pt x="1522534" y="2948446"/>
                  <a:pt x="1512093" y="2940527"/>
                  <a:pt x="1516054" y="2932608"/>
                </a:cubicBezTo>
                <a:cubicBezTo>
                  <a:pt x="1520734" y="2923250"/>
                  <a:pt x="1530094" y="2933328"/>
                  <a:pt x="1537654" y="2928649"/>
                </a:cubicBezTo>
                <a:cubicBezTo>
                  <a:pt x="1531894" y="2909212"/>
                  <a:pt x="1538014" y="2878258"/>
                  <a:pt x="1518573" y="2872499"/>
                </a:cubicBezTo>
                <a:cubicBezTo>
                  <a:pt x="1508854" y="2880777"/>
                  <a:pt x="1528654" y="2899494"/>
                  <a:pt x="1512093" y="2904533"/>
                </a:cubicBezTo>
                <a:cubicBezTo>
                  <a:pt x="1495893" y="2897335"/>
                  <a:pt x="1499493" y="2876098"/>
                  <a:pt x="1495893" y="2860621"/>
                </a:cubicBezTo>
                <a:cubicBezTo>
                  <a:pt x="1493733" y="2850183"/>
                  <a:pt x="1488693" y="2840824"/>
                  <a:pt x="1487973" y="2829666"/>
                </a:cubicBezTo>
                <a:cubicBezTo>
                  <a:pt x="1487973" y="2823907"/>
                  <a:pt x="1490493" y="2817068"/>
                  <a:pt x="1489413" y="2810950"/>
                </a:cubicBezTo>
                <a:cubicBezTo>
                  <a:pt x="1486533" y="2792953"/>
                  <a:pt x="1466372" y="2778195"/>
                  <a:pt x="1465292" y="2760198"/>
                </a:cubicBezTo>
                <a:cubicBezTo>
                  <a:pt x="1464932" y="2751560"/>
                  <a:pt x="1470692" y="2744001"/>
                  <a:pt x="1472132" y="2734643"/>
                </a:cubicBezTo>
                <a:cubicBezTo>
                  <a:pt x="1472852" y="2728524"/>
                  <a:pt x="1471052" y="2721325"/>
                  <a:pt x="1472132" y="2714486"/>
                </a:cubicBezTo>
                <a:cubicBezTo>
                  <a:pt x="1473212" y="2706208"/>
                  <a:pt x="1477892" y="2698289"/>
                  <a:pt x="1478612" y="2690730"/>
                </a:cubicBezTo>
                <a:cubicBezTo>
                  <a:pt x="1480052" y="2675973"/>
                  <a:pt x="1478612" y="2650777"/>
                  <a:pt x="1476092" y="2638540"/>
                </a:cubicBezTo>
                <a:cubicBezTo>
                  <a:pt x="1472493" y="2623062"/>
                  <a:pt x="1460252" y="2610104"/>
                  <a:pt x="1458452" y="2593187"/>
                </a:cubicBezTo>
                <a:cubicBezTo>
                  <a:pt x="1458092" y="2587068"/>
                  <a:pt x="1460612" y="2576630"/>
                  <a:pt x="1459892" y="2569072"/>
                </a:cubicBezTo>
                <a:cubicBezTo>
                  <a:pt x="1459172" y="2561873"/>
                  <a:pt x="1455212" y="2554674"/>
                  <a:pt x="1454492" y="2546396"/>
                </a:cubicBezTo>
                <a:cubicBezTo>
                  <a:pt x="1454132" y="2538477"/>
                  <a:pt x="1456652" y="2531278"/>
                  <a:pt x="1457372" y="2522280"/>
                </a:cubicBezTo>
                <a:cubicBezTo>
                  <a:pt x="1458452" y="2505363"/>
                  <a:pt x="1454132" y="2486646"/>
                  <a:pt x="1454492" y="2470089"/>
                </a:cubicBezTo>
                <a:cubicBezTo>
                  <a:pt x="1454852" y="2465050"/>
                  <a:pt x="1457372" y="2461450"/>
                  <a:pt x="1457372" y="2456771"/>
                </a:cubicBezTo>
                <a:cubicBezTo>
                  <a:pt x="1457372" y="2443093"/>
                  <a:pt x="1452332" y="2429056"/>
                  <a:pt x="1451972" y="2415378"/>
                </a:cubicBezTo>
                <a:cubicBezTo>
                  <a:pt x="1450892" y="2389823"/>
                  <a:pt x="1454852" y="2371826"/>
                  <a:pt x="1450532" y="2348430"/>
                </a:cubicBezTo>
                <a:cubicBezTo>
                  <a:pt x="1447292" y="2330793"/>
                  <a:pt x="1443691" y="2303438"/>
                  <a:pt x="1437211" y="2292280"/>
                </a:cubicBezTo>
                <a:cubicBezTo>
                  <a:pt x="1430011" y="2279682"/>
                  <a:pt x="1401930" y="2258805"/>
                  <a:pt x="1387890" y="2250887"/>
                </a:cubicBezTo>
                <a:cubicBezTo>
                  <a:pt x="1378530" y="2245488"/>
                  <a:pt x="1367370" y="2244048"/>
                  <a:pt x="1356929" y="2238649"/>
                </a:cubicBezTo>
                <a:cubicBezTo>
                  <a:pt x="1334969" y="2228211"/>
                  <a:pt x="1293207" y="2205535"/>
                  <a:pt x="1283487" y="2183938"/>
                </a:cubicBezTo>
                <a:cubicBezTo>
                  <a:pt x="1280967" y="2177820"/>
                  <a:pt x="1280967" y="2169541"/>
                  <a:pt x="1278087" y="2162702"/>
                </a:cubicBezTo>
                <a:cubicBezTo>
                  <a:pt x="1272327" y="2149025"/>
                  <a:pt x="1260086" y="2137147"/>
                  <a:pt x="1251446" y="2123829"/>
                </a:cubicBezTo>
                <a:cubicBezTo>
                  <a:pt x="1234885" y="2098633"/>
                  <a:pt x="1221565" y="2066959"/>
                  <a:pt x="1204645" y="2041043"/>
                </a:cubicBezTo>
                <a:cubicBezTo>
                  <a:pt x="1196004" y="2027726"/>
                  <a:pt x="1188444" y="2012608"/>
                  <a:pt x="1179084" y="2002170"/>
                </a:cubicBezTo>
                <a:cubicBezTo>
                  <a:pt x="1173684" y="1996051"/>
                  <a:pt x="1156043" y="1990292"/>
                  <a:pt x="1153883" y="1980934"/>
                </a:cubicBezTo>
                <a:cubicBezTo>
                  <a:pt x="1151003" y="1968336"/>
                  <a:pt x="1141643" y="1951419"/>
                  <a:pt x="1143083" y="1942061"/>
                </a:cubicBezTo>
                <a:cubicBezTo>
                  <a:pt x="1144883" y="1929463"/>
                  <a:pt x="1169724" y="1919025"/>
                  <a:pt x="1169724" y="1907147"/>
                </a:cubicBezTo>
                <a:cubicBezTo>
                  <a:pt x="1169724" y="1897428"/>
                  <a:pt x="1156403" y="1891669"/>
                  <a:pt x="1153883" y="1883391"/>
                </a:cubicBezTo>
                <a:cubicBezTo>
                  <a:pt x="1147043" y="1862874"/>
                  <a:pt x="1157843" y="1850996"/>
                  <a:pt x="1165764" y="1833719"/>
                </a:cubicBezTo>
                <a:cubicBezTo>
                  <a:pt x="1168644" y="1828320"/>
                  <a:pt x="1171164" y="1818962"/>
                  <a:pt x="1173684" y="1815003"/>
                </a:cubicBezTo>
                <a:cubicBezTo>
                  <a:pt x="1178724" y="1807804"/>
                  <a:pt x="1188444" y="1805644"/>
                  <a:pt x="1195285" y="1797726"/>
                </a:cubicBezTo>
                <a:cubicBezTo>
                  <a:pt x="1198884" y="1793046"/>
                  <a:pt x="1201045" y="1784048"/>
                  <a:pt x="1206085" y="1777569"/>
                </a:cubicBezTo>
                <a:cubicBezTo>
                  <a:pt x="1216165" y="1764251"/>
                  <a:pt x="1232365" y="1759212"/>
                  <a:pt x="1236686" y="1746974"/>
                </a:cubicBezTo>
                <a:cubicBezTo>
                  <a:pt x="1239926" y="1736896"/>
                  <a:pt x="1242086" y="1687225"/>
                  <a:pt x="1238125" y="1670668"/>
                </a:cubicBezTo>
                <a:cubicBezTo>
                  <a:pt x="1235606" y="1660949"/>
                  <a:pt x="1226605" y="1653031"/>
                  <a:pt x="1223365" y="1643672"/>
                </a:cubicBezTo>
                <a:cubicBezTo>
                  <a:pt x="1217245" y="1627835"/>
                  <a:pt x="1215805" y="1610198"/>
                  <a:pt x="1199244" y="1610558"/>
                </a:cubicBezTo>
                <a:cubicBezTo>
                  <a:pt x="1189164" y="1610558"/>
                  <a:pt x="1181604" y="1622076"/>
                  <a:pt x="1175124" y="1629275"/>
                </a:cubicBezTo>
                <a:cubicBezTo>
                  <a:pt x="1173684" y="1638993"/>
                  <a:pt x="1174404" y="1649071"/>
                  <a:pt x="1164684" y="1651951"/>
                </a:cubicBezTo>
                <a:cubicBezTo>
                  <a:pt x="1149203" y="1656270"/>
                  <a:pt x="1143443" y="1635754"/>
                  <a:pt x="1125802" y="1630715"/>
                </a:cubicBezTo>
                <a:cubicBezTo>
                  <a:pt x="1118602" y="1628555"/>
                  <a:pt x="1107442" y="1628555"/>
                  <a:pt x="1103122" y="1626395"/>
                </a:cubicBezTo>
                <a:cubicBezTo>
                  <a:pt x="1090162" y="1620996"/>
                  <a:pt x="1085841" y="1601920"/>
                  <a:pt x="1072161" y="1594721"/>
                </a:cubicBezTo>
                <a:cubicBezTo>
                  <a:pt x="1061000" y="1588602"/>
                  <a:pt x="1050920" y="1590762"/>
                  <a:pt x="1044080" y="1581403"/>
                </a:cubicBezTo>
                <a:cubicBezTo>
                  <a:pt x="1041200" y="1574924"/>
                  <a:pt x="1043720" y="1563406"/>
                  <a:pt x="1042640" y="1554768"/>
                </a:cubicBezTo>
                <a:cubicBezTo>
                  <a:pt x="1028240" y="1546129"/>
                  <a:pt x="1015639" y="1514095"/>
                  <a:pt x="998719" y="1506536"/>
                </a:cubicBezTo>
                <a:cubicBezTo>
                  <a:pt x="987199" y="1501497"/>
                  <a:pt x="969918" y="1501857"/>
                  <a:pt x="955878" y="1497178"/>
                </a:cubicBezTo>
                <a:cubicBezTo>
                  <a:pt x="949397" y="1495018"/>
                  <a:pt x="944357" y="1492139"/>
                  <a:pt x="937157" y="1490699"/>
                </a:cubicBezTo>
                <a:cubicBezTo>
                  <a:pt x="928517" y="1488539"/>
                  <a:pt x="919876" y="1488539"/>
                  <a:pt x="913036" y="1485300"/>
                </a:cubicBezTo>
                <a:cubicBezTo>
                  <a:pt x="886756" y="1472342"/>
                  <a:pt x="872355" y="1429510"/>
                  <a:pt x="839594" y="1430589"/>
                </a:cubicBezTo>
                <a:cubicBezTo>
                  <a:pt x="825554" y="1430949"/>
                  <a:pt x="812234" y="1443907"/>
                  <a:pt x="799633" y="1443907"/>
                </a:cubicBezTo>
                <a:cubicBezTo>
                  <a:pt x="787033" y="1443547"/>
                  <a:pt x="765792" y="1433829"/>
                  <a:pt x="750312" y="1426630"/>
                </a:cubicBezTo>
                <a:cubicBezTo>
                  <a:pt x="733751" y="1418712"/>
                  <a:pt x="715391" y="1414752"/>
                  <a:pt x="702070" y="1407553"/>
                </a:cubicBezTo>
                <a:cubicBezTo>
                  <a:pt x="690910" y="1402154"/>
                  <a:pt x="683350" y="1391716"/>
                  <a:pt x="673989" y="1387757"/>
                </a:cubicBezTo>
                <a:cubicBezTo>
                  <a:pt x="666429" y="1384517"/>
                  <a:pt x="655989" y="1383798"/>
                  <a:pt x="649509" y="1380918"/>
                </a:cubicBezTo>
                <a:cubicBezTo>
                  <a:pt x="641229" y="1376959"/>
                  <a:pt x="632228" y="1368320"/>
                  <a:pt x="621788" y="1361122"/>
                </a:cubicBezTo>
                <a:cubicBezTo>
                  <a:pt x="611708" y="1353923"/>
                  <a:pt x="600547" y="1343125"/>
                  <a:pt x="600187" y="1334126"/>
                </a:cubicBezTo>
                <a:cubicBezTo>
                  <a:pt x="599827" y="1323688"/>
                  <a:pt x="609908" y="1315050"/>
                  <a:pt x="610988" y="1304611"/>
                </a:cubicBezTo>
                <a:cubicBezTo>
                  <a:pt x="614228" y="1272937"/>
                  <a:pt x="590827" y="1249901"/>
                  <a:pt x="576067" y="1231184"/>
                </a:cubicBezTo>
                <a:cubicBezTo>
                  <a:pt x="565266" y="1217147"/>
                  <a:pt x="552306" y="1205269"/>
                  <a:pt x="541506" y="1192311"/>
                </a:cubicBezTo>
                <a:cubicBezTo>
                  <a:pt x="542226" y="1183672"/>
                  <a:pt x="542226" y="1182233"/>
                  <a:pt x="541506" y="1173954"/>
                </a:cubicBezTo>
                <a:cubicBezTo>
                  <a:pt x="533226" y="1165675"/>
                  <a:pt x="526025" y="1153798"/>
                  <a:pt x="517385" y="1141560"/>
                </a:cubicBezTo>
                <a:cubicBezTo>
                  <a:pt x="509465" y="1130762"/>
                  <a:pt x="493984" y="1119244"/>
                  <a:pt x="491824" y="1107006"/>
                </a:cubicBezTo>
                <a:cubicBezTo>
                  <a:pt x="489664" y="1091888"/>
                  <a:pt x="497585" y="1078571"/>
                  <a:pt x="491824" y="1064173"/>
                </a:cubicBezTo>
                <a:cubicBezTo>
                  <a:pt x="482464" y="1039697"/>
                  <a:pt x="448623" y="1050855"/>
                  <a:pt x="453303" y="1082890"/>
                </a:cubicBezTo>
                <a:cubicBezTo>
                  <a:pt x="454383" y="1091528"/>
                  <a:pt x="466623" y="1103406"/>
                  <a:pt x="470584" y="1112405"/>
                </a:cubicBezTo>
                <a:cubicBezTo>
                  <a:pt x="474544" y="1121403"/>
                  <a:pt x="473824" y="1132201"/>
                  <a:pt x="477424" y="1142999"/>
                </a:cubicBezTo>
                <a:cubicBezTo>
                  <a:pt x="480664" y="1153438"/>
                  <a:pt x="491104" y="1162076"/>
                  <a:pt x="494704" y="1173954"/>
                </a:cubicBezTo>
                <a:cubicBezTo>
                  <a:pt x="500465" y="1191951"/>
                  <a:pt x="500105" y="1211747"/>
                  <a:pt x="505145" y="1223265"/>
                </a:cubicBezTo>
                <a:cubicBezTo>
                  <a:pt x="509825" y="1233344"/>
                  <a:pt x="526745" y="1243062"/>
                  <a:pt x="517385" y="1255300"/>
                </a:cubicBezTo>
                <a:cubicBezTo>
                  <a:pt x="504425" y="1257819"/>
                  <a:pt x="499745" y="1245222"/>
                  <a:pt x="491824" y="1238023"/>
                </a:cubicBezTo>
                <a:cubicBezTo>
                  <a:pt x="487504" y="1234064"/>
                  <a:pt x="471664" y="1226145"/>
                  <a:pt x="469504" y="1216427"/>
                </a:cubicBezTo>
                <a:cubicBezTo>
                  <a:pt x="467344" y="1208868"/>
                  <a:pt x="474184" y="1198070"/>
                  <a:pt x="471664" y="1188352"/>
                </a:cubicBezTo>
                <a:cubicBezTo>
                  <a:pt x="467344" y="1169635"/>
                  <a:pt x="429543" y="1168915"/>
                  <a:pt x="429183" y="1149838"/>
                </a:cubicBezTo>
                <a:cubicBezTo>
                  <a:pt x="429183" y="1137600"/>
                  <a:pt x="445023" y="1136161"/>
                  <a:pt x="445023" y="1124283"/>
                </a:cubicBezTo>
                <a:cubicBezTo>
                  <a:pt x="445023" y="1111325"/>
                  <a:pt x="427742" y="1100527"/>
                  <a:pt x="423782" y="1089369"/>
                </a:cubicBezTo>
                <a:cubicBezTo>
                  <a:pt x="420182" y="1079650"/>
                  <a:pt x="419462" y="1063453"/>
                  <a:pt x="418382" y="1049416"/>
                </a:cubicBezTo>
                <a:cubicBezTo>
                  <a:pt x="417302" y="1036098"/>
                  <a:pt x="418742" y="1020621"/>
                  <a:pt x="415862" y="1010542"/>
                </a:cubicBezTo>
                <a:cubicBezTo>
                  <a:pt x="412982" y="1001544"/>
                  <a:pt x="398942" y="988946"/>
                  <a:pt x="390301" y="983907"/>
                </a:cubicBezTo>
                <a:cubicBezTo>
                  <a:pt x="378781" y="977428"/>
                  <a:pt x="369421" y="979948"/>
                  <a:pt x="363661" y="970589"/>
                </a:cubicBezTo>
                <a:cubicBezTo>
                  <a:pt x="358620" y="962311"/>
                  <a:pt x="355380" y="944674"/>
                  <a:pt x="354300" y="935675"/>
                </a:cubicBezTo>
                <a:cubicBezTo>
                  <a:pt x="352500" y="919838"/>
                  <a:pt x="353940" y="902201"/>
                  <a:pt x="352860" y="884924"/>
                </a:cubicBezTo>
                <a:cubicBezTo>
                  <a:pt x="352140" y="867647"/>
                  <a:pt x="350340" y="851450"/>
                  <a:pt x="352860" y="833093"/>
                </a:cubicBezTo>
                <a:cubicBezTo>
                  <a:pt x="359700" y="820136"/>
                  <a:pt x="371581" y="813657"/>
                  <a:pt x="378421" y="800699"/>
                </a:cubicBezTo>
                <a:cubicBezTo>
                  <a:pt x="383101" y="791700"/>
                  <a:pt x="383821" y="780902"/>
                  <a:pt x="388861" y="771544"/>
                </a:cubicBezTo>
                <a:cubicBezTo>
                  <a:pt x="398581" y="753907"/>
                  <a:pt x="420182" y="737710"/>
                  <a:pt x="434583" y="720793"/>
                </a:cubicBezTo>
                <a:cubicBezTo>
                  <a:pt x="449703" y="702076"/>
                  <a:pt x="464104" y="684439"/>
                  <a:pt x="473464" y="663203"/>
                </a:cubicBezTo>
                <a:cubicBezTo>
                  <a:pt x="476704" y="655644"/>
                  <a:pt x="485344" y="638727"/>
                  <a:pt x="483904" y="629729"/>
                </a:cubicBezTo>
                <a:cubicBezTo>
                  <a:pt x="482104" y="616771"/>
                  <a:pt x="457983" y="606333"/>
                  <a:pt x="459783" y="590855"/>
                </a:cubicBezTo>
                <a:cubicBezTo>
                  <a:pt x="461223" y="581497"/>
                  <a:pt x="474544" y="581497"/>
                  <a:pt x="478504" y="572139"/>
                </a:cubicBezTo>
                <a:cubicBezTo>
                  <a:pt x="480664" y="567459"/>
                  <a:pt x="482464" y="553782"/>
                  <a:pt x="482464" y="548023"/>
                </a:cubicBezTo>
                <a:cubicBezTo>
                  <a:pt x="482824" y="535065"/>
                  <a:pt x="475984" y="521747"/>
                  <a:pt x="478504" y="508070"/>
                </a:cubicBezTo>
                <a:cubicBezTo>
                  <a:pt x="480664" y="496192"/>
                  <a:pt x="498305" y="491512"/>
                  <a:pt x="489304" y="478555"/>
                </a:cubicBezTo>
                <a:cubicBezTo>
                  <a:pt x="480304" y="465957"/>
                  <a:pt x="464463" y="485393"/>
                  <a:pt x="454383" y="477115"/>
                </a:cubicBezTo>
                <a:cubicBezTo>
                  <a:pt x="445383" y="469556"/>
                  <a:pt x="456543" y="460558"/>
                  <a:pt x="457263" y="446520"/>
                </a:cubicBezTo>
                <a:cubicBezTo>
                  <a:pt x="457623" y="440761"/>
                  <a:pt x="454023" y="434642"/>
                  <a:pt x="454383" y="430683"/>
                </a:cubicBezTo>
                <a:cubicBezTo>
                  <a:pt x="455463" y="424564"/>
                  <a:pt x="466984" y="414486"/>
                  <a:pt x="463744" y="410526"/>
                </a:cubicBezTo>
                <a:cubicBezTo>
                  <a:pt x="456543" y="401528"/>
                  <a:pt x="448623" y="378132"/>
                  <a:pt x="433143" y="370213"/>
                </a:cubicBezTo>
                <a:cubicBezTo>
                  <a:pt x="413342" y="360495"/>
                  <a:pt x="392461" y="367334"/>
                  <a:pt x="365101" y="362295"/>
                </a:cubicBezTo>
                <a:cubicBezTo>
                  <a:pt x="348180" y="359415"/>
                  <a:pt x="340260" y="343578"/>
                  <a:pt x="324779" y="345018"/>
                </a:cubicBezTo>
                <a:cubicBezTo>
                  <a:pt x="315419" y="345738"/>
                  <a:pt x="310019" y="356536"/>
                  <a:pt x="296699" y="362295"/>
                </a:cubicBezTo>
                <a:cubicBezTo>
                  <a:pt x="284098" y="368054"/>
                  <a:pt x="266818" y="366254"/>
                  <a:pt x="254217" y="369134"/>
                </a:cubicBezTo>
                <a:cubicBezTo>
                  <a:pt x="241257" y="372013"/>
                  <a:pt x="235137" y="380652"/>
                  <a:pt x="221817" y="379572"/>
                </a:cubicBezTo>
                <a:cubicBezTo>
                  <a:pt x="211016" y="378852"/>
                  <a:pt x="210656" y="368774"/>
                  <a:pt x="197696" y="367694"/>
                </a:cubicBezTo>
                <a:cubicBezTo>
                  <a:pt x="192656" y="367334"/>
                  <a:pt x="183295" y="370933"/>
                  <a:pt x="175375" y="371653"/>
                </a:cubicBezTo>
                <a:cubicBezTo>
                  <a:pt x="154495" y="373813"/>
                  <a:pt x="117053" y="374893"/>
                  <a:pt x="96173" y="370213"/>
                </a:cubicBezTo>
                <a:cubicBezTo>
                  <a:pt x="77092" y="366254"/>
                  <a:pt x="65212" y="360135"/>
                  <a:pt x="43971" y="350057"/>
                </a:cubicBezTo>
                <a:cubicBezTo>
                  <a:pt x="28131" y="342858"/>
                  <a:pt x="-1390" y="333860"/>
                  <a:pt x="50" y="321982"/>
                </a:cubicBezTo>
                <a:cubicBezTo>
                  <a:pt x="770" y="314783"/>
                  <a:pt x="27771" y="306504"/>
                  <a:pt x="38571" y="303625"/>
                </a:cubicBezTo>
                <a:cubicBezTo>
                  <a:pt x="56212" y="298226"/>
                  <a:pt x="67012" y="289587"/>
                  <a:pt x="80333" y="288868"/>
                </a:cubicBezTo>
                <a:cubicBezTo>
                  <a:pt x="85373" y="288508"/>
                  <a:pt x="92213" y="291747"/>
                  <a:pt x="98693" y="291387"/>
                </a:cubicBezTo>
                <a:cubicBezTo>
                  <a:pt x="105533" y="291027"/>
                  <a:pt x="114173" y="284548"/>
                  <a:pt x="123174" y="283468"/>
                </a:cubicBezTo>
                <a:cubicBezTo>
                  <a:pt x="141534" y="280949"/>
                  <a:pt x="168175" y="284548"/>
                  <a:pt x="165655" y="266191"/>
                </a:cubicBezTo>
                <a:cubicBezTo>
                  <a:pt x="151615" y="255033"/>
                  <a:pt x="94013" y="274470"/>
                  <a:pt x="92213" y="249994"/>
                </a:cubicBezTo>
                <a:cubicBezTo>
                  <a:pt x="91133" y="235237"/>
                  <a:pt x="114173" y="230918"/>
                  <a:pt x="131094" y="227318"/>
                </a:cubicBezTo>
                <a:cubicBezTo>
                  <a:pt x="146214" y="224079"/>
                  <a:pt x="169615" y="218680"/>
                  <a:pt x="182935" y="219400"/>
                </a:cubicBezTo>
                <a:cubicBezTo>
                  <a:pt x="198416" y="220119"/>
                  <a:pt x="218576" y="237037"/>
                  <a:pt x="227217" y="217960"/>
                </a:cubicBezTo>
                <a:cubicBezTo>
                  <a:pt x="231537" y="204282"/>
                  <a:pt x="222177" y="192764"/>
                  <a:pt x="219296" y="181606"/>
                </a:cubicBezTo>
                <a:cubicBezTo>
                  <a:pt x="230457" y="166129"/>
                  <a:pt x="251697" y="168288"/>
                  <a:pt x="267178" y="166129"/>
                </a:cubicBezTo>
                <a:cubicBezTo>
                  <a:pt x="285538" y="163249"/>
                  <a:pt x="300299" y="160010"/>
                  <a:pt x="317939" y="152451"/>
                </a:cubicBezTo>
                <a:cubicBezTo>
                  <a:pt x="333780" y="145612"/>
                  <a:pt x="350340" y="141653"/>
                  <a:pt x="368701" y="139134"/>
                </a:cubicBezTo>
                <a:cubicBezTo>
                  <a:pt x="387061" y="136614"/>
                  <a:pt x="404702" y="130135"/>
                  <a:pt x="421262" y="128335"/>
                </a:cubicBezTo>
                <a:cubicBezTo>
                  <a:pt x="434583" y="127256"/>
                  <a:pt x="446823" y="128335"/>
                  <a:pt x="459783" y="125816"/>
                </a:cubicBezTo>
                <a:cubicBezTo>
                  <a:pt x="471304" y="123296"/>
                  <a:pt x="483544" y="117177"/>
                  <a:pt x="495784" y="117537"/>
                </a:cubicBezTo>
                <a:cubicBezTo>
                  <a:pt x="504425" y="118257"/>
                  <a:pt x="511625" y="124376"/>
                  <a:pt x="520265" y="125816"/>
                </a:cubicBezTo>
                <a:cubicBezTo>
                  <a:pt x="527825" y="126896"/>
                  <a:pt x="536826" y="125456"/>
                  <a:pt x="545466" y="126896"/>
                </a:cubicBezTo>
                <a:cubicBezTo>
                  <a:pt x="551946" y="128335"/>
                  <a:pt x="557706" y="132655"/>
                  <a:pt x="564186" y="133734"/>
                </a:cubicBezTo>
                <a:cubicBezTo>
                  <a:pt x="574267" y="135174"/>
                  <a:pt x="585067" y="132295"/>
                  <a:pt x="594787" y="133734"/>
                </a:cubicBezTo>
                <a:cubicBezTo>
                  <a:pt x="604147" y="135174"/>
                  <a:pt x="611708" y="140573"/>
                  <a:pt x="620348" y="141653"/>
                </a:cubicBezTo>
                <a:cubicBezTo>
                  <a:pt x="640868" y="144533"/>
                  <a:pt x="664269" y="140933"/>
                  <a:pt x="684790" y="144533"/>
                </a:cubicBezTo>
                <a:cubicBezTo>
                  <a:pt x="692350" y="145612"/>
                  <a:pt x="698831" y="149572"/>
                  <a:pt x="707110" y="151011"/>
                </a:cubicBezTo>
                <a:cubicBezTo>
                  <a:pt x="715031" y="152451"/>
                  <a:pt x="723671" y="151011"/>
                  <a:pt x="731231" y="152451"/>
                </a:cubicBezTo>
                <a:cubicBezTo>
                  <a:pt x="742032" y="154611"/>
                  <a:pt x="750672" y="164689"/>
                  <a:pt x="761832" y="166129"/>
                </a:cubicBezTo>
                <a:cubicBezTo>
                  <a:pt x="782712" y="167929"/>
                  <a:pt x="805753" y="156770"/>
                  <a:pt x="827354" y="155331"/>
                </a:cubicBezTo>
                <a:cubicBezTo>
                  <a:pt x="843194" y="153891"/>
                  <a:pt x="859395" y="155691"/>
                  <a:pt x="875595" y="152451"/>
                </a:cubicBezTo>
                <a:cubicBezTo>
                  <a:pt x="890716" y="149212"/>
                  <a:pt x="905116" y="143813"/>
                  <a:pt x="918437" y="143093"/>
                </a:cubicBezTo>
                <a:cubicBezTo>
                  <a:pt x="925997" y="142733"/>
                  <a:pt x="932117" y="145252"/>
                  <a:pt x="938597" y="144533"/>
                </a:cubicBezTo>
                <a:cubicBezTo>
                  <a:pt x="945437" y="143453"/>
                  <a:pt x="953718" y="135174"/>
                  <a:pt x="961278" y="136614"/>
                </a:cubicBezTo>
                <a:cubicBezTo>
                  <a:pt x="971358" y="138054"/>
                  <a:pt x="969558" y="150652"/>
                  <a:pt x="979998" y="153891"/>
                </a:cubicBezTo>
                <a:cubicBezTo>
                  <a:pt x="991519" y="147772"/>
                  <a:pt x="1003039" y="154251"/>
                  <a:pt x="1015999" y="153891"/>
                </a:cubicBezTo>
                <a:cubicBezTo>
                  <a:pt x="1028600" y="153531"/>
                  <a:pt x="1039760" y="147772"/>
                  <a:pt x="1053441" y="149932"/>
                </a:cubicBezTo>
                <a:cubicBezTo>
                  <a:pt x="1077921" y="153531"/>
                  <a:pt x="1111762" y="177647"/>
                  <a:pt x="1131203" y="164329"/>
                </a:cubicBezTo>
                <a:cubicBezTo>
                  <a:pt x="1135883" y="161090"/>
                  <a:pt x="1134803" y="155691"/>
                  <a:pt x="1139123" y="147052"/>
                </a:cubicBezTo>
                <a:cubicBezTo>
                  <a:pt x="1144883" y="135534"/>
                  <a:pt x="1156764" y="122216"/>
                  <a:pt x="1153883" y="105659"/>
                </a:cubicBezTo>
                <a:cubicBezTo>
                  <a:pt x="1126883" y="106019"/>
                  <a:pt x="1101322" y="119337"/>
                  <a:pt x="1071081" y="120417"/>
                </a:cubicBezTo>
                <a:cubicBezTo>
                  <a:pt x="1040120" y="100980"/>
                  <a:pt x="1079001" y="89102"/>
                  <a:pt x="1101682" y="80104"/>
                </a:cubicBezTo>
                <a:cubicBezTo>
                  <a:pt x="1120043" y="72905"/>
                  <a:pt x="1134803" y="56708"/>
                  <a:pt x="1157843" y="53828"/>
                </a:cubicBezTo>
                <a:close/>
                <a:moveTo>
                  <a:pt x="4809131" y="52200"/>
                </a:moveTo>
                <a:cubicBezTo>
                  <a:pt x="4794729" y="52200"/>
                  <a:pt x="4788969" y="58320"/>
                  <a:pt x="4779607" y="62999"/>
                </a:cubicBezTo>
                <a:cubicBezTo>
                  <a:pt x="4774567" y="65519"/>
                  <a:pt x="4764485" y="67319"/>
                  <a:pt x="4767726" y="75239"/>
                </a:cubicBezTo>
                <a:cubicBezTo>
                  <a:pt x="4780688" y="73439"/>
                  <a:pt x="4806251" y="67679"/>
                  <a:pt x="4809131" y="52200"/>
                </a:cubicBezTo>
                <a:close/>
                <a:moveTo>
                  <a:pt x="4659352" y="362"/>
                </a:moveTo>
                <a:cubicBezTo>
                  <a:pt x="4669073" y="1802"/>
                  <a:pt x="4676994" y="12241"/>
                  <a:pt x="4686355" y="13681"/>
                </a:cubicBezTo>
                <a:cubicBezTo>
                  <a:pt x="4714439" y="18001"/>
                  <a:pt x="4743243" y="9361"/>
                  <a:pt x="4769166" y="16201"/>
                </a:cubicBezTo>
                <a:cubicBezTo>
                  <a:pt x="4773847" y="17641"/>
                  <a:pt x="4778167" y="22321"/>
                  <a:pt x="4783928" y="24121"/>
                </a:cubicBezTo>
                <a:cubicBezTo>
                  <a:pt x="4800850" y="30601"/>
                  <a:pt x="4812732" y="28801"/>
                  <a:pt x="4815972" y="49680"/>
                </a:cubicBezTo>
                <a:cubicBezTo>
                  <a:pt x="4829294" y="54360"/>
                  <a:pt x="4837215" y="66959"/>
                  <a:pt x="4853417" y="71279"/>
                </a:cubicBezTo>
                <a:cubicBezTo>
                  <a:pt x="4863858" y="73799"/>
                  <a:pt x="4874660" y="69479"/>
                  <a:pt x="4886901" y="69479"/>
                </a:cubicBezTo>
                <a:cubicBezTo>
                  <a:pt x="4902743" y="69479"/>
                  <a:pt x="4922906" y="70199"/>
                  <a:pt x="4936228" y="72359"/>
                </a:cubicBezTo>
                <a:cubicBezTo>
                  <a:pt x="4943789" y="73799"/>
                  <a:pt x="4950270" y="79199"/>
                  <a:pt x="4957471" y="80279"/>
                </a:cubicBezTo>
                <a:cubicBezTo>
                  <a:pt x="4963231" y="81359"/>
                  <a:pt x="4970432" y="79919"/>
                  <a:pt x="4976553" y="80279"/>
                </a:cubicBezTo>
                <a:cubicBezTo>
                  <a:pt x="4984834" y="81359"/>
                  <a:pt x="4992395" y="84599"/>
                  <a:pt x="4999236" y="84599"/>
                </a:cubicBezTo>
                <a:cubicBezTo>
                  <a:pt x="5012918" y="83879"/>
                  <a:pt x="5023719" y="71639"/>
                  <a:pt x="5035241" y="69479"/>
                </a:cubicBezTo>
                <a:cubicBezTo>
                  <a:pt x="5041362" y="68759"/>
                  <a:pt x="5049643" y="71999"/>
                  <a:pt x="5055403" y="72359"/>
                </a:cubicBezTo>
                <a:cubicBezTo>
                  <a:pt x="5077726" y="74519"/>
                  <a:pt x="5103650" y="69479"/>
                  <a:pt x="5122012" y="73799"/>
                </a:cubicBezTo>
                <a:cubicBezTo>
                  <a:pt x="5131733" y="75959"/>
                  <a:pt x="5148656" y="86758"/>
                  <a:pt x="5159457" y="95038"/>
                </a:cubicBezTo>
                <a:cubicBezTo>
                  <a:pt x="5167378" y="101158"/>
                  <a:pt x="5172059" y="110877"/>
                  <a:pt x="5179620" y="115197"/>
                </a:cubicBezTo>
                <a:cubicBezTo>
                  <a:pt x="5186461" y="119517"/>
                  <a:pt x="5204463" y="127077"/>
                  <a:pt x="5211664" y="125997"/>
                </a:cubicBezTo>
                <a:cubicBezTo>
                  <a:pt x="5220305" y="124557"/>
                  <a:pt x="5220665" y="114837"/>
                  <a:pt x="5229306" y="111237"/>
                </a:cubicBezTo>
                <a:cubicBezTo>
                  <a:pt x="5255590" y="105478"/>
                  <a:pt x="5302756" y="119517"/>
                  <a:pt x="5323999" y="109798"/>
                </a:cubicBezTo>
                <a:cubicBezTo>
                  <a:pt x="5332280" y="105838"/>
                  <a:pt x="5330479" y="97558"/>
                  <a:pt x="5337320" y="92518"/>
                </a:cubicBezTo>
                <a:cubicBezTo>
                  <a:pt x="5377646" y="90718"/>
                  <a:pt x="5417611" y="94318"/>
                  <a:pt x="5455056" y="95038"/>
                </a:cubicBezTo>
                <a:cubicBezTo>
                  <a:pt x="5468377" y="95398"/>
                  <a:pt x="5481699" y="91798"/>
                  <a:pt x="5493941" y="93958"/>
                </a:cubicBezTo>
                <a:cubicBezTo>
                  <a:pt x="5507262" y="96118"/>
                  <a:pt x="5516624" y="109438"/>
                  <a:pt x="5529945" y="113757"/>
                </a:cubicBezTo>
                <a:cubicBezTo>
                  <a:pt x="5538587" y="116637"/>
                  <a:pt x="5554069" y="115557"/>
                  <a:pt x="5567390" y="117717"/>
                </a:cubicBezTo>
                <a:cubicBezTo>
                  <a:pt x="5576392" y="119517"/>
                  <a:pt x="5583592" y="124917"/>
                  <a:pt x="5590073" y="125997"/>
                </a:cubicBezTo>
                <a:cubicBezTo>
                  <a:pt x="5604475" y="127797"/>
                  <a:pt x="5618157" y="124197"/>
                  <a:pt x="5631479" y="123117"/>
                </a:cubicBezTo>
                <a:cubicBezTo>
                  <a:pt x="5662083" y="120957"/>
                  <a:pt x="5701688" y="119157"/>
                  <a:pt x="5731932" y="131037"/>
                </a:cubicBezTo>
                <a:cubicBezTo>
                  <a:pt x="5748134" y="137876"/>
                  <a:pt x="5754615" y="150836"/>
                  <a:pt x="5771897" y="152636"/>
                </a:cubicBezTo>
                <a:cubicBezTo>
                  <a:pt x="5796740" y="155516"/>
                  <a:pt x="5834905" y="150836"/>
                  <a:pt x="5860109" y="152636"/>
                </a:cubicBezTo>
                <a:cubicBezTo>
                  <a:pt x="5866229" y="152996"/>
                  <a:pt x="5871990" y="155876"/>
                  <a:pt x="5876311" y="155516"/>
                </a:cubicBezTo>
                <a:cubicBezTo>
                  <a:pt x="5884592" y="154796"/>
                  <a:pt x="5889992" y="147596"/>
                  <a:pt x="5900434" y="147236"/>
                </a:cubicBezTo>
                <a:cubicBezTo>
                  <a:pt x="5913756" y="147236"/>
                  <a:pt x="5934638" y="168115"/>
                  <a:pt x="5953721" y="164515"/>
                </a:cubicBezTo>
                <a:cubicBezTo>
                  <a:pt x="5962002" y="159116"/>
                  <a:pt x="5947240" y="151196"/>
                  <a:pt x="5955161" y="145796"/>
                </a:cubicBezTo>
                <a:cubicBezTo>
                  <a:pt x="5962722" y="139676"/>
                  <a:pt x="5973163" y="145796"/>
                  <a:pt x="5984685" y="145796"/>
                </a:cubicBezTo>
                <a:cubicBezTo>
                  <a:pt x="5990806" y="145796"/>
                  <a:pt x="5998727" y="142916"/>
                  <a:pt x="6004487" y="143276"/>
                </a:cubicBezTo>
                <a:cubicBezTo>
                  <a:pt x="6019249" y="144716"/>
                  <a:pt x="6033291" y="157676"/>
                  <a:pt x="6051654" y="161996"/>
                </a:cubicBezTo>
                <a:cubicBezTo>
                  <a:pt x="6065695" y="165595"/>
                  <a:pt x="6085858" y="166675"/>
                  <a:pt x="6103500" y="164515"/>
                </a:cubicBezTo>
                <a:cubicBezTo>
                  <a:pt x="6116462" y="163435"/>
                  <a:pt x="6127263" y="159116"/>
                  <a:pt x="6139865" y="160556"/>
                </a:cubicBezTo>
                <a:cubicBezTo>
                  <a:pt x="6145626" y="161276"/>
                  <a:pt x="6151027" y="165595"/>
                  <a:pt x="6157147" y="167395"/>
                </a:cubicBezTo>
                <a:cubicBezTo>
                  <a:pt x="6162908" y="168835"/>
                  <a:pt x="6168309" y="167395"/>
                  <a:pt x="6172989" y="168475"/>
                </a:cubicBezTo>
                <a:cubicBezTo>
                  <a:pt x="6177670" y="169915"/>
                  <a:pt x="6181991" y="174235"/>
                  <a:pt x="6186311" y="175315"/>
                </a:cubicBezTo>
                <a:cubicBezTo>
                  <a:pt x="6211154" y="182515"/>
                  <a:pt x="6244279" y="185755"/>
                  <a:pt x="6270922" y="194034"/>
                </a:cubicBezTo>
                <a:cubicBezTo>
                  <a:pt x="6286404" y="199074"/>
                  <a:pt x="6301886" y="208434"/>
                  <a:pt x="6314848" y="208794"/>
                </a:cubicBezTo>
                <a:cubicBezTo>
                  <a:pt x="6320969" y="209154"/>
                  <a:pt x="6326730" y="206274"/>
                  <a:pt x="6335011" y="206274"/>
                </a:cubicBezTo>
                <a:cubicBezTo>
                  <a:pt x="6375336" y="206634"/>
                  <a:pt x="6422862" y="223193"/>
                  <a:pt x="6419262" y="260992"/>
                </a:cubicBezTo>
                <a:cubicBezTo>
                  <a:pt x="6371735" y="271431"/>
                  <a:pt x="6332130" y="228593"/>
                  <a:pt x="6282804" y="240832"/>
                </a:cubicBezTo>
                <a:cubicBezTo>
                  <a:pt x="6274883" y="242992"/>
                  <a:pt x="6266242" y="251632"/>
                  <a:pt x="6266602" y="259552"/>
                </a:cubicBezTo>
                <a:cubicBezTo>
                  <a:pt x="6268762" y="282951"/>
                  <a:pt x="6327090" y="280791"/>
                  <a:pt x="6332130" y="303830"/>
                </a:cubicBezTo>
                <a:cubicBezTo>
                  <a:pt x="6322769" y="311030"/>
                  <a:pt x="6311968" y="304190"/>
                  <a:pt x="6304407" y="304910"/>
                </a:cubicBezTo>
                <a:cubicBezTo>
                  <a:pt x="6292165" y="306350"/>
                  <a:pt x="6272002" y="319309"/>
                  <a:pt x="6264081" y="326509"/>
                </a:cubicBezTo>
                <a:cubicBezTo>
                  <a:pt x="6254720" y="335149"/>
                  <a:pt x="6247159" y="356748"/>
                  <a:pt x="6237438" y="358548"/>
                </a:cubicBezTo>
                <a:cubicBezTo>
                  <a:pt x="6225196" y="360708"/>
                  <a:pt x="6207194" y="346668"/>
                  <a:pt x="6189192" y="350268"/>
                </a:cubicBezTo>
                <a:cubicBezTo>
                  <a:pt x="6182711" y="352068"/>
                  <a:pt x="6176230" y="360348"/>
                  <a:pt x="6170469" y="361068"/>
                </a:cubicBezTo>
                <a:cubicBezTo>
                  <a:pt x="6155707" y="363948"/>
                  <a:pt x="6136985" y="353148"/>
                  <a:pt x="6127624" y="370427"/>
                </a:cubicBezTo>
                <a:cubicBezTo>
                  <a:pt x="6132664" y="382667"/>
                  <a:pt x="6129424" y="399586"/>
                  <a:pt x="6139865" y="406786"/>
                </a:cubicBezTo>
                <a:cubicBezTo>
                  <a:pt x="6146346" y="411106"/>
                  <a:pt x="6154627" y="407866"/>
                  <a:pt x="6162548" y="410746"/>
                </a:cubicBezTo>
                <a:cubicBezTo>
                  <a:pt x="6171909" y="413986"/>
                  <a:pt x="6177310" y="425865"/>
                  <a:pt x="6185231" y="431985"/>
                </a:cubicBezTo>
                <a:cubicBezTo>
                  <a:pt x="6191712" y="437385"/>
                  <a:pt x="6198913" y="437385"/>
                  <a:pt x="6202513" y="444224"/>
                </a:cubicBezTo>
                <a:cubicBezTo>
                  <a:pt x="6203233" y="453944"/>
                  <a:pt x="6198553" y="455024"/>
                  <a:pt x="6199993" y="461504"/>
                </a:cubicBezTo>
                <a:cubicBezTo>
                  <a:pt x="6201793" y="472663"/>
                  <a:pt x="6219436" y="475183"/>
                  <a:pt x="6219796" y="482743"/>
                </a:cubicBezTo>
                <a:cubicBezTo>
                  <a:pt x="6220516" y="492463"/>
                  <a:pt x="6208994" y="490303"/>
                  <a:pt x="6206474" y="500023"/>
                </a:cubicBezTo>
                <a:cubicBezTo>
                  <a:pt x="6205754" y="506502"/>
                  <a:pt x="6213675" y="508302"/>
                  <a:pt x="6214395" y="516222"/>
                </a:cubicBezTo>
                <a:cubicBezTo>
                  <a:pt x="6215115" y="521622"/>
                  <a:pt x="6210074" y="527382"/>
                  <a:pt x="6210434" y="533861"/>
                </a:cubicBezTo>
                <a:cubicBezTo>
                  <a:pt x="6211154" y="542501"/>
                  <a:pt x="6217995" y="548621"/>
                  <a:pt x="6217275" y="556540"/>
                </a:cubicBezTo>
                <a:cubicBezTo>
                  <a:pt x="6216555" y="563020"/>
                  <a:pt x="6210434" y="568420"/>
                  <a:pt x="6205394" y="571300"/>
                </a:cubicBezTo>
                <a:cubicBezTo>
                  <a:pt x="6179830" y="554740"/>
                  <a:pt x="6156427" y="532061"/>
                  <a:pt x="6129064" y="510822"/>
                </a:cubicBezTo>
                <a:cubicBezTo>
                  <a:pt x="6100620" y="489223"/>
                  <a:pt x="6056334" y="462584"/>
                  <a:pt x="6051654" y="417226"/>
                </a:cubicBezTo>
                <a:cubicBezTo>
                  <a:pt x="6051294" y="410386"/>
                  <a:pt x="6066416" y="404986"/>
                  <a:pt x="6068936" y="394546"/>
                </a:cubicBezTo>
                <a:cubicBezTo>
                  <a:pt x="6070016" y="390227"/>
                  <a:pt x="6067136" y="384467"/>
                  <a:pt x="6067496" y="378707"/>
                </a:cubicBezTo>
                <a:cubicBezTo>
                  <a:pt x="6068576" y="362868"/>
                  <a:pt x="6081177" y="347748"/>
                  <a:pt x="6080817" y="338389"/>
                </a:cubicBezTo>
                <a:cubicBezTo>
                  <a:pt x="6080097" y="328309"/>
                  <a:pt x="6061375" y="309230"/>
                  <a:pt x="6051654" y="306350"/>
                </a:cubicBezTo>
                <a:cubicBezTo>
                  <a:pt x="6043733" y="310310"/>
                  <a:pt x="6051294" y="318589"/>
                  <a:pt x="6049853" y="325069"/>
                </a:cubicBezTo>
                <a:cubicBezTo>
                  <a:pt x="6048413" y="332989"/>
                  <a:pt x="6038692" y="343068"/>
                  <a:pt x="6030051" y="343788"/>
                </a:cubicBezTo>
                <a:cubicBezTo>
                  <a:pt x="6004847" y="345948"/>
                  <a:pt x="6001967" y="311390"/>
                  <a:pt x="5962002" y="321109"/>
                </a:cubicBezTo>
                <a:cubicBezTo>
                  <a:pt x="5951561" y="323629"/>
                  <a:pt x="5936799" y="339109"/>
                  <a:pt x="5940399" y="358548"/>
                </a:cubicBezTo>
                <a:cubicBezTo>
                  <a:pt x="5941479" y="364308"/>
                  <a:pt x="5957681" y="370787"/>
                  <a:pt x="5956601" y="378707"/>
                </a:cubicBezTo>
                <a:cubicBezTo>
                  <a:pt x="5955161" y="386267"/>
                  <a:pt x="5919876" y="388427"/>
                  <a:pt x="5912315" y="388067"/>
                </a:cubicBezTo>
                <a:cubicBezTo>
                  <a:pt x="5890713" y="386267"/>
                  <a:pt x="5879551" y="370067"/>
                  <a:pt x="5860109" y="370427"/>
                </a:cubicBezTo>
                <a:cubicBezTo>
                  <a:pt x="5850747" y="370787"/>
                  <a:pt x="5842466" y="378707"/>
                  <a:pt x="5834905" y="379787"/>
                </a:cubicBezTo>
                <a:cubicBezTo>
                  <a:pt x="5792780" y="387707"/>
                  <a:pt x="5730132" y="359268"/>
                  <a:pt x="5715730" y="395986"/>
                </a:cubicBezTo>
                <a:cubicBezTo>
                  <a:pt x="5713929" y="401026"/>
                  <a:pt x="5715010" y="407866"/>
                  <a:pt x="5713209" y="413266"/>
                </a:cubicBezTo>
                <a:cubicBezTo>
                  <a:pt x="5710689" y="421185"/>
                  <a:pt x="5704568" y="427305"/>
                  <a:pt x="5702408" y="431985"/>
                </a:cubicBezTo>
                <a:cubicBezTo>
                  <a:pt x="5700968" y="436305"/>
                  <a:pt x="5700968" y="444224"/>
                  <a:pt x="5698447" y="451064"/>
                </a:cubicBezTo>
                <a:cubicBezTo>
                  <a:pt x="5695927" y="456464"/>
                  <a:pt x="5670724" y="479503"/>
                  <a:pt x="5693047" y="485623"/>
                </a:cubicBezTo>
                <a:cubicBezTo>
                  <a:pt x="5698447" y="487063"/>
                  <a:pt x="5700968" y="483463"/>
                  <a:pt x="5707809" y="484183"/>
                </a:cubicBezTo>
                <a:cubicBezTo>
                  <a:pt x="5719330" y="485623"/>
                  <a:pt x="5738413" y="504342"/>
                  <a:pt x="5751734" y="504342"/>
                </a:cubicBezTo>
                <a:cubicBezTo>
                  <a:pt x="5760015" y="504342"/>
                  <a:pt x="5771177" y="495343"/>
                  <a:pt x="5777298" y="494983"/>
                </a:cubicBezTo>
                <a:cubicBezTo>
                  <a:pt x="5789899" y="494263"/>
                  <a:pt x="5798541" y="502183"/>
                  <a:pt x="5808262" y="506862"/>
                </a:cubicBezTo>
                <a:cubicBezTo>
                  <a:pt x="5816903" y="511182"/>
                  <a:pt x="5830945" y="520542"/>
                  <a:pt x="5837426" y="520182"/>
                </a:cubicBezTo>
                <a:cubicBezTo>
                  <a:pt x="5850027" y="519822"/>
                  <a:pt x="5843906" y="510822"/>
                  <a:pt x="5856148" y="506862"/>
                </a:cubicBezTo>
                <a:cubicBezTo>
                  <a:pt x="5879191" y="513702"/>
                  <a:pt x="5889992" y="538181"/>
                  <a:pt x="5912315" y="557620"/>
                </a:cubicBezTo>
                <a:cubicBezTo>
                  <a:pt x="5920236" y="564820"/>
                  <a:pt x="5932118" y="570940"/>
                  <a:pt x="5942919" y="580659"/>
                </a:cubicBezTo>
                <a:cubicBezTo>
                  <a:pt x="5949040" y="585699"/>
                  <a:pt x="5967763" y="600459"/>
                  <a:pt x="5968483" y="607298"/>
                </a:cubicBezTo>
                <a:cubicBezTo>
                  <a:pt x="5969203" y="613778"/>
                  <a:pt x="5963442" y="616298"/>
                  <a:pt x="5962002" y="622058"/>
                </a:cubicBezTo>
                <a:cubicBezTo>
                  <a:pt x="5959842" y="629978"/>
                  <a:pt x="5964882" y="636097"/>
                  <a:pt x="5959121" y="641857"/>
                </a:cubicBezTo>
                <a:cubicBezTo>
                  <a:pt x="5937879" y="633937"/>
                  <a:pt x="5933198" y="613058"/>
                  <a:pt x="5917716" y="595059"/>
                </a:cubicBezTo>
                <a:cubicBezTo>
                  <a:pt x="5911955" y="588579"/>
                  <a:pt x="5906195" y="580659"/>
                  <a:pt x="5897914" y="571300"/>
                </a:cubicBezTo>
                <a:cubicBezTo>
                  <a:pt x="5893593" y="566620"/>
                  <a:pt x="5879551" y="551861"/>
                  <a:pt x="5870910" y="555100"/>
                </a:cubicBezTo>
                <a:cubicBezTo>
                  <a:pt x="5853988" y="561580"/>
                  <a:pt x="5880271" y="586779"/>
                  <a:pt x="5884232" y="592539"/>
                </a:cubicBezTo>
                <a:cubicBezTo>
                  <a:pt x="5893233" y="604419"/>
                  <a:pt x="5904754" y="620258"/>
                  <a:pt x="5905835" y="632857"/>
                </a:cubicBezTo>
                <a:cubicBezTo>
                  <a:pt x="5906195" y="640417"/>
                  <a:pt x="5900434" y="655177"/>
                  <a:pt x="5900434" y="668856"/>
                </a:cubicBezTo>
                <a:cubicBezTo>
                  <a:pt x="5900434" y="677856"/>
                  <a:pt x="5902594" y="686135"/>
                  <a:pt x="5901874" y="694055"/>
                </a:cubicBezTo>
                <a:cubicBezTo>
                  <a:pt x="5900794" y="701975"/>
                  <a:pt x="5895033" y="710974"/>
                  <a:pt x="5892153" y="719614"/>
                </a:cubicBezTo>
                <a:cubicBezTo>
                  <a:pt x="5889272" y="729334"/>
                  <a:pt x="5888552" y="740853"/>
                  <a:pt x="5885672" y="747333"/>
                </a:cubicBezTo>
                <a:cubicBezTo>
                  <a:pt x="5880271" y="759573"/>
                  <a:pt x="5862989" y="773612"/>
                  <a:pt x="5850747" y="774332"/>
                </a:cubicBezTo>
                <a:cubicBezTo>
                  <a:pt x="5839946" y="774692"/>
                  <a:pt x="5834905" y="765692"/>
                  <a:pt x="5824104" y="766412"/>
                </a:cubicBezTo>
                <a:cubicBezTo>
                  <a:pt x="5807542" y="767132"/>
                  <a:pt x="5804661" y="782252"/>
                  <a:pt x="5794940" y="794491"/>
                </a:cubicBezTo>
                <a:cubicBezTo>
                  <a:pt x="5795660" y="807451"/>
                  <a:pt x="5799621" y="812130"/>
                  <a:pt x="5797460" y="821130"/>
                </a:cubicBezTo>
                <a:cubicBezTo>
                  <a:pt x="5793860" y="835170"/>
                  <a:pt x="5774057" y="837689"/>
                  <a:pt x="5774777" y="852089"/>
                </a:cubicBezTo>
                <a:cubicBezTo>
                  <a:pt x="5775137" y="864688"/>
                  <a:pt x="5792780" y="867568"/>
                  <a:pt x="5801421" y="873328"/>
                </a:cubicBezTo>
                <a:cubicBezTo>
                  <a:pt x="5813302" y="881248"/>
                  <a:pt x="5834185" y="898887"/>
                  <a:pt x="5845707" y="913287"/>
                </a:cubicBezTo>
                <a:cubicBezTo>
                  <a:pt x="5852908" y="922646"/>
                  <a:pt x="5863709" y="940645"/>
                  <a:pt x="5862989" y="950725"/>
                </a:cubicBezTo>
                <a:cubicBezTo>
                  <a:pt x="5861909" y="964045"/>
                  <a:pt x="5823744" y="982404"/>
                  <a:pt x="5808262" y="977364"/>
                </a:cubicBezTo>
                <a:cubicBezTo>
                  <a:pt x="5793140" y="973044"/>
                  <a:pt x="5798180" y="958645"/>
                  <a:pt x="5794940" y="945325"/>
                </a:cubicBezTo>
                <a:cubicBezTo>
                  <a:pt x="5792060" y="935246"/>
                  <a:pt x="5784139" y="930926"/>
                  <a:pt x="5780178" y="922646"/>
                </a:cubicBezTo>
                <a:cubicBezTo>
                  <a:pt x="5777658" y="918326"/>
                  <a:pt x="5779098" y="911487"/>
                  <a:pt x="5775858" y="906807"/>
                </a:cubicBezTo>
                <a:cubicBezTo>
                  <a:pt x="5767937" y="893127"/>
                  <a:pt x="5753895" y="900687"/>
                  <a:pt x="5737333" y="892047"/>
                </a:cubicBezTo>
                <a:cubicBezTo>
                  <a:pt x="5726171" y="886288"/>
                  <a:pt x="5729411" y="874768"/>
                  <a:pt x="5725091" y="863968"/>
                </a:cubicBezTo>
                <a:cubicBezTo>
                  <a:pt x="5719330" y="849569"/>
                  <a:pt x="5695207" y="842729"/>
                  <a:pt x="5675764" y="846329"/>
                </a:cubicBezTo>
                <a:cubicBezTo>
                  <a:pt x="5661363" y="849209"/>
                  <a:pt x="5657042" y="861089"/>
                  <a:pt x="5643720" y="863968"/>
                </a:cubicBezTo>
                <a:cubicBezTo>
                  <a:pt x="5623918" y="852089"/>
                  <a:pt x="5647681" y="823650"/>
                  <a:pt x="5623558" y="821130"/>
                </a:cubicBezTo>
                <a:cubicBezTo>
                  <a:pt x="5605195" y="819330"/>
                  <a:pt x="5592954" y="847409"/>
                  <a:pt x="5582152" y="856049"/>
                </a:cubicBezTo>
                <a:cubicBezTo>
                  <a:pt x="5574951" y="861449"/>
                  <a:pt x="5561630" y="862529"/>
                  <a:pt x="5560909" y="870448"/>
                </a:cubicBezTo>
                <a:cubicBezTo>
                  <a:pt x="5559109" y="885208"/>
                  <a:pt x="5576392" y="882328"/>
                  <a:pt x="5590073" y="888088"/>
                </a:cubicBezTo>
                <a:cubicBezTo>
                  <a:pt x="5602675" y="893127"/>
                  <a:pt x="5604115" y="907527"/>
                  <a:pt x="5615637" y="907887"/>
                </a:cubicBezTo>
                <a:cubicBezTo>
                  <a:pt x="5624998" y="908607"/>
                  <a:pt x="5631479" y="898167"/>
                  <a:pt x="5640840" y="897087"/>
                </a:cubicBezTo>
                <a:cubicBezTo>
                  <a:pt x="5657402" y="896007"/>
                  <a:pt x="5670724" y="903207"/>
                  <a:pt x="5681165" y="909327"/>
                </a:cubicBezTo>
                <a:cubicBezTo>
                  <a:pt x="5674324" y="925526"/>
                  <a:pt x="5638320" y="937406"/>
                  <a:pt x="5638320" y="958645"/>
                </a:cubicBezTo>
                <a:cubicBezTo>
                  <a:pt x="5637960" y="971244"/>
                  <a:pt x="5652721" y="973404"/>
                  <a:pt x="5663523" y="981684"/>
                </a:cubicBezTo>
                <a:cubicBezTo>
                  <a:pt x="5672884" y="988524"/>
                  <a:pt x="5685126" y="1007963"/>
                  <a:pt x="5698447" y="1021642"/>
                </a:cubicBezTo>
                <a:cubicBezTo>
                  <a:pt x="5704208" y="1027402"/>
                  <a:pt x="5713569" y="1031362"/>
                  <a:pt x="5715730" y="1034962"/>
                </a:cubicBezTo>
                <a:cubicBezTo>
                  <a:pt x="5722211" y="1043961"/>
                  <a:pt x="5721130" y="1054761"/>
                  <a:pt x="5727611" y="1060521"/>
                </a:cubicBezTo>
                <a:cubicBezTo>
                  <a:pt x="5729051" y="1067721"/>
                  <a:pt x="5724731" y="1069520"/>
                  <a:pt x="5725091" y="1076360"/>
                </a:cubicBezTo>
                <a:cubicBezTo>
                  <a:pt x="5728331" y="1086080"/>
                  <a:pt x="5743093" y="1084280"/>
                  <a:pt x="5746694" y="1094000"/>
                </a:cubicBezTo>
                <a:cubicBezTo>
                  <a:pt x="5743813" y="1117039"/>
                  <a:pt x="5753535" y="1138638"/>
                  <a:pt x="5734452" y="1147277"/>
                </a:cubicBezTo>
                <a:cubicBezTo>
                  <a:pt x="5725811" y="1188676"/>
                  <a:pt x="5715730" y="1221075"/>
                  <a:pt x="5687646" y="1243394"/>
                </a:cubicBezTo>
                <a:cubicBezTo>
                  <a:pt x="5662443" y="1263913"/>
                  <a:pt x="5628598" y="1269673"/>
                  <a:pt x="5597994" y="1279752"/>
                </a:cubicBezTo>
                <a:cubicBezTo>
                  <a:pt x="5590073" y="1282272"/>
                  <a:pt x="5583592" y="1290552"/>
                  <a:pt x="5576752" y="1293072"/>
                </a:cubicBezTo>
                <a:cubicBezTo>
                  <a:pt x="5559109" y="1299192"/>
                  <a:pt x="5527425" y="1295232"/>
                  <a:pt x="5525985" y="1317191"/>
                </a:cubicBezTo>
                <a:cubicBezTo>
                  <a:pt x="5525265" y="1327990"/>
                  <a:pt x="5539667" y="1334110"/>
                  <a:pt x="5540747" y="1345270"/>
                </a:cubicBezTo>
                <a:cubicBezTo>
                  <a:pt x="5542187" y="1361829"/>
                  <a:pt x="5527425" y="1378748"/>
                  <a:pt x="5516624" y="1379828"/>
                </a:cubicBezTo>
                <a:cubicBezTo>
                  <a:pt x="5509063" y="1380908"/>
                  <a:pt x="5492140" y="1375509"/>
                  <a:pt x="5491060" y="1361469"/>
                </a:cubicBezTo>
                <a:cubicBezTo>
                  <a:pt x="5489980" y="1345270"/>
                  <a:pt x="5510863" y="1338790"/>
                  <a:pt x="5512663" y="1329070"/>
                </a:cubicBezTo>
                <a:cubicBezTo>
                  <a:pt x="5515544" y="1312151"/>
                  <a:pt x="5497901" y="1295592"/>
                  <a:pt x="5477739" y="1297032"/>
                </a:cubicBezTo>
                <a:cubicBezTo>
                  <a:pt x="5460096" y="1298112"/>
                  <a:pt x="5420131" y="1333750"/>
                  <a:pt x="5419051" y="1353189"/>
                </a:cubicBezTo>
                <a:cubicBezTo>
                  <a:pt x="5418331" y="1367589"/>
                  <a:pt x="5447855" y="1397828"/>
                  <a:pt x="5457576" y="1406827"/>
                </a:cubicBezTo>
                <a:cubicBezTo>
                  <a:pt x="5495381" y="1439586"/>
                  <a:pt x="5534986" y="1459745"/>
                  <a:pt x="5528505" y="1540382"/>
                </a:cubicBezTo>
                <a:cubicBezTo>
                  <a:pt x="5519144" y="1560901"/>
                  <a:pt x="5495021" y="1565221"/>
                  <a:pt x="5476658" y="1576741"/>
                </a:cubicBezTo>
                <a:cubicBezTo>
                  <a:pt x="5462257" y="1585020"/>
                  <a:pt x="5455056" y="1611299"/>
                  <a:pt x="5430932" y="1613819"/>
                </a:cubicBezTo>
                <a:cubicBezTo>
                  <a:pt x="5421211" y="1610219"/>
                  <a:pt x="5426972" y="1595460"/>
                  <a:pt x="5424092" y="1588620"/>
                </a:cubicBezTo>
                <a:cubicBezTo>
                  <a:pt x="5420851" y="1578901"/>
                  <a:pt x="5401409" y="1574221"/>
                  <a:pt x="5389527" y="1564501"/>
                </a:cubicBezTo>
                <a:cubicBezTo>
                  <a:pt x="5379806" y="1556581"/>
                  <a:pt x="5375845" y="1543982"/>
                  <a:pt x="5367924" y="1536422"/>
                </a:cubicBezTo>
                <a:cubicBezTo>
                  <a:pt x="5358563" y="1527063"/>
                  <a:pt x="5344881" y="1525263"/>
                  <a:pt x="5333360" y="1519143"/>
                </a:cubicBezTo>
                <a:cubicBezTo>
                  <a:pt x="5326159" y="1515183"/>
                  <a:pt x="5320398" y="1501144"/>
                  <a:pt x="5313197" y="1501864"/>
                </a:cubicBezTo>
                <a:cubicBezTo>
                  <a:pt x="5301316" y="1502224"/>
                  <a:pt x="5305636" y="1513383"/>
                  <a:pt x="5302756" y="1532462"/>
                </a:cubicBezTo>
                <a:cubicBezTo>
                  <a:pt x="5299875" y="1550822"/>
                  <a:pt x="5285834" y="1565221"/>
                  <a:pt x="5290874" y="1587180"/>
                </a:cubicBezTo>
                <a:cubicBezTo>
                  <a:pt x="5292674" y="1596180"/>
                  <a:pt x="5303836" y="1603020"/>
                  <a:pt x="5309237" y="1612019"/>
                </a:cubicBezTo>
                <a:cubicBezTo>
                  <a:pt x="5318598" y="1627499"/>
                  <a:pt x="5320038" y="1645138"/>
                  <a:pt x="5329399" y="1653778"/>
                </a:cubicBezTo>
                <a:cubicBezTo>
                  <a:pt x="5335880" y="1659537"/>
                  <a:pt x="5346321" y="1660617"/>
                  <a:pt x="5353522" y="1665657"/>
                </a:cubicBezTo>
                <a:cubicBezTo>
                  <a:pt x="5367564" y="1675737"/>
                  <a:pt x="5392768" y="1697696"/>
                  <a:pt x="5397808" y="1709936"/>
                </a:cubicBezTo>
                <a:cubicBezTo>
                  <a:pt x="5403569" y="1723975"/>
                  <a:pt x="5397808" y="1740534"/>
                  <a:pt x="5401769" y="1755294"/>
                </a:cubicBezTo>
                <a:cubicBezTo>
                  <a:pt x="5406089" y="1772213"/>
                  <a:pt x="5428412" y="1784813"/>
                  <a:pt x="5415090" y="1802092"/>
                </a:cubicBezTo>
                <a:cubicBezTo>
                  <a:pt x="5402129" y="1799572"/>
                  <a:pt x="5390967" y="1791292"/>
                  <a:pt x="5380166" y="1784813"/>
                </a:cubicBezTo>
                <a:cubicBezTo>
                  <a:pt x="5361803" y="1773293"/>
                  <a:pt x="5353162" y="1763573"/>
                  <a:pt x="5341281" y="1744854"/>
                </a:cubicBezTo>
                <a:cubicBezTo>
                  <a:pt x="5337680" y="1739094"/>
                  <a:pt x="5332640" y="1733695"/>
                  <a:pt x="5330479" y="1728655"/>
                </a:cubicBezTo>
                <a:cubicBezTo>
                  <a:pt x="5325799" y="1716415"/>
                  <a:pt x="5327239" y="1703096"/>
                  <a:pt x="5322918" y="1688336"/>
                </a:cubicBezTo>
                <a:cubicBezTo>
                  <a:pt x="5318958" y="1676097"/>
                  <a:pt x="5304556" y="1656298"/>
                  <a:pt x="5293034" y="1645858"/>
                </a:cubicBezTo>
                <a:cubicBezTo>
                  <a:pt x="5284033" y="1636858"/>
                  <a:pt x="5267111" y="1631459"/>
                  <a:pt x="5266391" y="1618859"/>
                </a:cubicBezTo>
                <a:cubicBezTo>
                  <a:pt x="5265671" y="1601220"/>
                  <a:pt x="5272872" y="1580341"/>
                  <a:pt x="5271792" y="1559101"/>
                </a:cubicBezTo>
                <a:cubicBezTo>
                  <a:pt x="5271792" y="1554422"/>
                  <a:pt x="5268551" y="1549742"/>
                  <a:pt x="5267831" y="1544342"/>
                </a:cubicBezTo>
                <a:cubicBezTo>
                  <a:pt x="5266391" y="1534262"/>
                  <a:pt x="5268911" y="1521663"/>
                  <a:pt x="5266391" y="1512303"/>
                </a:cubicBezTo>
                <a:cubicBezTo>
                  <a:pt x="5264231" y="1504024"/>
                  <a:pt x="5258110" y="1496104"/>
                  <a:pt x="5254509" y="1488184"/>
                </a:cubicBezTo>
                <a:cubicBezTo>
                  <a:pt x="5250909" y="1480624"/>
                  <a:pt x="5247309" y="1473065"/>
                  <a:pt x="5244068" y="1462625"/>
                </a:cubicBezTo>
                <a:cubicBezTo>
                  <a:pt x="5238307" y="1447506"/>
                  <a:pt x="5232187" y="1417627"/>
                  <a:pt x="5219945" y="1416187"/>
                </a:cubicBezTo>
                <a:cubicBezTo>
                  <a:pt x="5206263" y="1414387"/>
                  <a:pt x="5193301" y="1441386"/>
                  <a:pt x="5175659" y="1441386"/>
                </a:cubicBezTo>
                <a:cubicBezTo>
                  <a:pt x="5166658" y="1441746"/>
                  <a:pt x="5154776" y="1434546"/>
                  <a:pt x="5152976" y="1425187"/>
                </a:cubicBezTo>
                <a:cubicBezTo>
                  <a:pt x="5151176" y="1417267"/>
                  <a:pt x="5156937" y="1408987"/>
                  <a:pt x="5156937" y="1399988"/>
                </a:cubicBezTo>
                <a:cubicBezTo>
                  <a:pt x="5156577" y="1381988"/>
                  <a:pt x="5143615" y="1375149"/>
                  <a:pt x="5134254" y="1362549"/>
                </a:cubicBezTo>
                <a:cubicBezTo>
                  <a:pt x="5130293" y="1357509"/>
                  <a:pt x="5129213" y="1350310"/>
                  <a:pt x="5125973" y="1346350"/>
                </a:cubicBezTo>
                <a:cubicBezTo>
                  <a:pt x="5120212" y="1339510"/>
                  <a:pt x="5108330" y="1335190"/>
                  <a:pt x="5100769" y="1327990"/>
                </a:cubicBezTo>
                <a:cubicBezTo>
                  <a:pt x="5093208" y="1320791"/>
                  <a:pt x="5085287" y="1310711"/>
                  <a:pt x="5082047" y="1303871"/>
                </a:cubicBezTo>
                <a:cubicBezTo>
                  <a:pt x="5077006" y="1293432"/>
                  <a:pt x="5075206" y="1279752"/>
                  <a:pt x="5067285" y="1278312"/>
                </a:cubicBezTo>
                <a:cubicBezTo>
                  <a:pt x="5059724" y="1276872"/>
                  <a:pt x="5051083" y="1287672"/>
                  <a:pt x="5043162" y="1290552"/>
                </a:cubicBezTo>
                <a:cubicBezTo>
                  <a:pt x="5034881" y="1293072"/>
                  <a:pt x="5015078" y="1296672"/>
                  <a:pt x="5007157" y="1297032"/>
                </a:cubicBezTo>
                <a:cubicBezTo>
                  <a:pt x="4980154" y="1298832"/>
                  <a:pt x="4958551" y="1291632"/>
                  <a:pt x="4961431" y="1323671"/>
                </a:cubicBezTo>
                <a:cubicBezTo>
                  <a:pt x="4957471" y="1338070"/>
                  <a:pt x="4942349" y="1338430"/>
                  <a:pt x="4932267" y="1345270"/>
                </a:cubicBezTo>
                <a:cubicBezTo>
                  <a:pt x="4919306" y="1353909"/>
                  <a:pt x="4909944" y="1371549"/>
                  <a:pt x="4895903" y="1385228"/>
                </a:cubicBezTo>
                <a:cubicBezTo>
                  <a:pt x="4889422" y="1392068"/>
                  <a:pt x="4879700" y="1396388"/>
                  <a:pt x="4873580" y="1402867"/>
                </a:cubicBezTo>
                <a:cubicBezTo>
                  <a:pt x="4868539" y="1407907"/>
                  <a:pt x="4866739" y="1416547"/>
                  <a:pt x="4861338" y="1421227"/>
                </a:cubicBezTo>
                <a:cubicBezTo>
                  <a:pt x="4846936" y="1434906"/>
                  <a:pt x="4825693" y="1435986"/>
                  <a:pt x="4815972" y="1454705"/>
                </a:cubicBezTo>
                <a:cubicBezTo>
                  <a:pt x="4815252" y="1477025"/>
                  <a:pt x="4826414" y="1493944"/>
                  <a:pt x="4823893" y="1515183"/>
                </a:cubicBezTo>
                <a:cubicBezTo>
                  <a:pt x="4822813" y="1524543"/>
                  <a:pt x="4815612" y="1533182"/>
                  <a:pt x="4814532" y="1543262"/>
                </a:cubicBezTo>
                <a:cubicBezTo>
                  <a:pt x="4813812" y="1551542"/>
                  <a:pt x="4818132" y="1560541"/>
                  <a:pt x="4815972" y="1569901"/>
                </a:cubicBezTo>
                <a:cubicBezTo>
                  <a:pt x="4814532" y="1574581"/>
                  <a:pt x="4809491" y="1577101"/>
                  <a:pt x="4805171" y="1583220"/>
                </a:cubicBezTo>
                <a:cubicBezTo>
                  <a:pt x="4801570" y="1588620"/>
                  <a:pt x="4800130" y="1595460"/>
                  <a:pt x="4797250" y="1599060"/>
                </a:cubicBezTo>
                <a:cubicBezTo>
                  <a:pt x="4792569" y="1604820"/>
                  <a:pt x="4785368" y="1608779"/>
                  <a:pt x="4781048" y="1613819"/>
                </a:cubicBezTo>
                <a:cubicBezTo>
                  <a:pt x="4774207" y="1621739"/>
                  <a:pt x="4773127" y="1627499"/>
                  <a:pt x="4766646" y="1628219"/>
                </a:cubicBezTo>
                <a:cubicBezTo>
                  <a:pt x="4737122" y="1632539"/>
                  <a:pt x="4729921" y="1577101"/>
                  <a:pt x="4716959" y="1553702"/>
                </a:cubicBezTo>
                <a:cubicBezTo>
                  <a:pt x="4711198" y="1543262"/>
                  <a:pt x="4698597" y="1533542"/>
                  <a:pt x="4692836" y="1520223"/>
                </a:cubicBezTo>
                <a:cubicBezTo>
                  <a:pt x="4685995" y="1505463"/>
                  <a:pt x="4683835" y="1486384"/>
                  <a:pt x="4674114" y="1469465"/>
                </a:cubicBezTo>
                <a:cubicBezTo>
                  <a:pt x="4665833" y="1455065"/>
                  <a:pt x="4654311" y="1440306"/>
                  <a:pt x="4648550" y="1425187"/>
                </a:cubicBezTo>
                <a:cubicBezTo>
                  <a:pt x="4643870" y="1412587"/>
                  <a:pt x="4639909" y="1396748"/>
                  <a:pt x="4635229" y="1382708"/>
                </a:cubicBezTo>
                <a:cubicBezTo>
                  <a:pt x="4630548" y="1367589"/>
                  <a:pt x="4625507" y="1348870"/>
                  <a:pt x="4624787" y="1337350"/>
                </a:cubicBezTo>
                <a:cubicBezTo>
                  <a:pt x="4623707" y="1319711"/>
                  <a:pt x="4628028" y="1308911"/>
                  <a:pt x="4613986" y="1302431"/>
                </a:cubicBezTo>
                <a:cubicBezTo>
                  <a:pt x="4601024" y="1305311"/>
                  <a:pt x="4595263" y="1318271"/>
                  <a:pt x="4580501" y="1318271"/>
                </a:cubicBezTo>
                <a:cubicBezTo>
                  <a:pt x="4566100" y="1318271"/>
                  <a:pt x="4527935" y="1293792"/>
                  <a:pt x="4539096" y="1271833"/>
                </a:cubicBezTo>
                <a:cubicBezTo>
                  <a:pt x="4529735" y="1258153"/>
                  <a:pt x="4506332" y="1250953"/>
                  <a:pt x="4488329" y="1235474"/>
                </a:cubicBezTo>
                <a:cubicBezTo>
                  <a:pt x="4477888" y="1226834"/>
                  <a:pt x="4468527" y="1205235"/>
                  <a:pt x="4450885" y="1203435"/>
                </a:cubicBezTo>
                <a:cubicBezTo>
                  <a:pt x="4445844" y="1203075"/>
                  <a:pt x="4439363" y="1205595"/>
                  <a:pt x="4435042" y="1205955"/>
                </a:cubicBezTo>
                <a:cubicBezTo>
                  <a:pt x="4423521" y="1207035"/>
                  <a:pt x="4403358" y="1205235"/>
                  <a:pt x="4390757" y="1205955"/>
                </a:cubicBezTo>
                <a:cubicBezTo>
                  <a:pt x="4374555" y="1207395"/>
                  <a:pt x="4354752" y="1210995"/>
                  <a:pt x="4334229" y="1208835"/>
                </a:cubicBezTo>
                <a:cubicBezTo>
                  <a:pt x="4321628" y="1207395"/>
                  <a:pt x="4305065" y="1204875"/>
                  <a:pt x="4291744" y="1203435"/>
                </a:cubicBezTo>
                <a:cubicBezTo>
                  <a:pt x="4274461" y="1201635"/>
                  <a:pt x="4252139" y="1197675"/>
                  <a:pt x="4242417" y="1188676"/>
                </a:cubicBezTo>
                <a:cubicBezTo>
                  <a:pt x="4236297" y="1183276"/>
                  <a:pt x="4234136" y="1165637"/>
                  <a:pt x="4223695" y="1163477"/>
                </a:cubicBezTo>
                <a:cubicBezTo>
                  <a:pt x="4211093" y="1160597"/>
                  <a:pt x="4204252" y="1170317"/>
                  <a:pt x="4192731" y="1172836"/>
                </a:cubicBezTo>
                <a:cubicBezTo>
                  <a:pt x="4168248" y="1178236"/>
                  <a:pt x="4148085" y="1167797"/>
                  <a:pt x="4131163" y="1156637"/>
                </a:cubicBezTo>
                <a:cubicBezTo>
                  <a:pt x="4119641" y="1148717"/>
                  <a:pt x="4108840" y="1144758"/>
                  <a:pt x="4100559" y="1139358"/>
                </a:cubicBezTo>
                <a:cubicBezTo>
                  <a:pt x="4080396" y="1125678"/>
                  <a:pt x="4076436" y="1084640"/>
                  <a:pt x="4045832" y="1084640"/>
                </a:cubicBezTo>
                <a:cubicBezTo>
                  <a:pt x="4035030" y="1084280"/>
                  <a:pt x="4017748" y="1091120"/>
                  <a:pt x="4016308" y="1103359"/>
                </a:cubicBezTo>
                <a:cubicBezTo>
                  <a:pt x="4015228" y="1111639"/>
                  <a:pt x="4026749" y="1127478"/>
                  <a:pt x="4031070" y="1133958"/>
                </a:cubicBezTo>
                <a:cubicBezTo>
                  <a:pt x="4045832" y="1155197"/>
                  <a:pt x="4073555" y="1163117"/>
                  <a:pt x="4081836" y="1191556"/>
                </a:cubicBezTo>
                <a:cubicBezTo>
                  <a:pt x="4087597" y="1193716"/>
                  <a:pt x="4098759" y="1186876"/>
                  <a:pt x="4104519" y="1192636"/>
                </a:cubicBezTo>
                <a:cubicBezTo>
                  <a:pt x="4109560" y="1205235"/>
                  <a:pt x="4104519" y="1227554"/>
                  <a:pt x="4116761" y="1232954"/>
                </a:cubicBezTo>
                <a:cubicBezTo>
                  <a:pt x="4172208" y="1241954"/>
                  <a:pt x="4188050" y="1211715"/>
                  <a:pt x="4212893" y="1190116"/>
                </a:cubicBezTo>
                <a:cubicBezTo>
                  <a:pt x="4227295" y="1199475"/>
                  <a:pt x="4222615" y="1207755"/>
                  <a:pt x="4227655" y="1218195"/>
                </a:cubicBezTo>
                <a:cubicBezTo>
                  <a:pt x="4232696" y="1228634"/>
                  <a:pt x="4240617" y="1237274"/>
                  <a:pt x="4250338" y="1240874"/>
                </a:cubicBezTo>
                <a:cubicBezTo>
                  <a:pt x="4257179" y="1243394"/>
                  <a:pt x="4265820" y="1240874"/>
                  <a:pt x="4275542" y="1245194"/>
                </a:cubicBezTo>
                <a:cubicBezTo>
                  <a:pt x="4282022" y="1247354"/>
                  <a:pt x="4308306" y="1272193"/>
                  <a:pt x="4309386" y="1280832"/>
                </a:cubicBezTo>
                <a:cubicBezTo>
                  <a:pt x="4309746" y="1289112"/>
                  <a:pt x="4292104" y="1315751"/>
                  <a:pt x="4286343" y="1322591"/>
                </a:cubicBezTo>
                <a:cubicBezTo>
                  <a:pt x="4281302" y="1329070"/>
                  <a:pt x="4273021" y="1332670"/>
                  <a:pt x="4270501" y="1338430"/>
                </a:cubicBezTo>
                <a:cubicBezTo>
                  <a:pt x="4268341" y="1343110"/>
                  <a:pt x="4269061" y="1353189"/>
                  <a:pt x="4267621" y="1355709"/>
                </a:cubicBezTo>
                <a:cubicBezTo>
                  <a:pt x="4265100" y="1361469"/>
                  <a:pt x="4253219" y="1368309"/>
                  <a:pt x="4246378" y="1374429"/>
                </a:cubicBezTo>
                <a:cubicBezTo>
                  <a:pt x="4239177" y="1381268"/>
                  <a:pt x="4230536" y="1386668"/>
                  <a:pt x="4223695" y="1392068"/>
                </a:cubicBezTo>
                <a:cubicBezTo>
                  <a:pt x="4215054" y="1398548"/>
                  <a:pt x="4210013" y="1407547"/>
                  <a:pt x="4200652" y="1410787"/>
                </a:cubicBezTo>
                <a:cubicBezTo>
                  <a:pt x="4183010" y="1417267"/>
                  <a:pt x="4166087" y="1414387"/>
                  <a:pt x="4151325" y="1424107"/>
                </a:cubicBezTo>
                <a:cubicBezTo>
                  <a:pt x="4141604" y="1430586"/>
                  <a:pt x="4141604" y="1444626"/>
                  <a:pt x="4130083" y="1452186"/>
                </a:cubicBezTo>
                <a:cubicBezTo>
                  <a:pt x="4117841" y="1460105"/>
                  <a:pt x="4096598" y="1460105"/>
                  <a:pt x="4079316" y="1468385"/>
                </a:cubicBezTo>
                <a:cubicBezTo>
                  <a:pt x="4067794" y="1473425"/>
                  <a:pt x="4060954" y="1483504"/>
                  <a:pt x="4051232" y="1486744"/>
                </a:cubicBezTo>
                <a:cubicBezTo>
                  <a:pt x="4046912" y="1488544"/>
                  <a:pt x="4041871" y="1487104"/>
                  <a:pt x="4037911" y="1488184"/>
                </a:cubicBezTo>
                <a:cubicBezTo>
                  <a:pt x="4028909" y="1490344"/>
                  <a:pt x="4020628" y="1496824"/>
                  <a:pt x="4012347" y="1498984"/>
                </a:cubicBezTo>
                <a:cubicBezTo>
                  <a:pt x="4005506" y="1500784"/>
                  <a:pt x="3998665" y="1499704"/>
                  <a:pt x="3992185" y="1501864"/>
                </a:cubicBezTo>
                <a:cubicBezTo>
                  <a:pt x="3971662" y="1507623"/>
                  <a:pt x="3952939" y="1528503"/>
                  <a:pt x="3932057" y="1516263"/>
                </a:cubicBezTo>
                <a:cubicBezTo>
                  <a:pt x="3922335" y="1493944"/>
                  <a:pt x="3920535" y="1465505"/>
                  <a:pt x="3909374" y="1445346"/>
                </a:cubicBezTo>
                <a:cubicBezTo>
                  <a:pt x="3903613" y="1435266"/>
                  <a:pt x="3892092" y="1432026"/>
                  <a:pt x="3888131" y="1421227"/>
                </a:cubicBezTo>
                <a:cubicBezTo>
                  <a:pt x="3887411" y="1412947"/>
                  <a:pt x="3897852" y="1415107"/>
                  <a:pt x="3898572" y="1407907"/>
                </a:cubicBezTo>
                <a:cubicBezTo>
                  <a:pt x="3895332" y="1393508"/>
                  <a:pt x="3881650" y="1387028"/>
                  <a:pt x="3873369" y="1374429"/>
                </a:cubicBezTo>
                <a:cubicBezTo>
                  <a:pt x="3869409" y="1368669"/>
                  <a:pt x="3867248" y="1360029"/>
                  <a:pt x="3862568" y="1353189"/>
                </a:cubicBezTo>
                <a:cubicBezTo>
                  <a:pt x="3846726" y="1330150"/>
                  <a:pt x="3815041" y="1317911"/>
                  <a:pt x="3808921" y="1289112"/>
                </a:cubicBezTo>
                <a:cubicBezTo>
                  <a:pt x="3807480" y="1281192"/>
                  <a:pt x="3809281" y="1275072"/>
                  <a:pt x="3807841" y="1268953"/>
                </a:cubicBezTo>
                <a:cubicBezTo>
                  <a:pt x="3805320" y="1259233"/>
                  <a:pt x="3798479" y="1248793"/>
                  <a:pt x="3791638" y="1240874"/>
                </a:cubicBezTo>
                <a:cubicBezTo>
                  <a:pt x="3786598" y="1235114"/>
                  <a:pt x="3776156" y="1230794"/>
                  <a:pt x="3770396" y="1222155"/>
                </a:cubicBezTo>
                <a:cubicBezTo>
                  <a:pt x="3766435" y="1216395"/>
                  <a:pt x="3765715" y="1208115"/>
                  <a:pt x="3762115" y="1201995"/>
                </a:cubicBezTo>
                <a:cubicBezTo>
                  <a:pt x="3748793" y="1177516"/>
                  <a:pt x="3729710" y="1155197"/>
                  <a:pt x="3708828" y="1137918"/>
                </a:cubicBezTo>
                <a:cubicBezTo>
                  <a:pt x="3698026" y="1139718"/>
                  <a:pt x="3686145" y="1140438"/>
                  <a:pt x="3680744" y="1147277"/>
                </a:cubicBezTo>
                <a:cubicBezTo>
                  <a:pt x="3686145" y="1164917"/>
                  <a:pt x="3694786" y="1179676"/>
                  <a:pt x="3703427" y="1194076"/>
                </a:cubicBezTo>
                <a:cubicBezTo>
                  <a:pt x="3711708" y="1207395"/>
                  <a:pt x="3723229" y="1221795"/>
                  <a:pt x="3728630" y="1236914"/>
                </a:cubicBezTo>
                <a:cubicBezTo>
                  <a:pt x="3731151" y="1242674"/>
                  <a:pt x="3730430" y="1249873"/>
                  <a:pt x="3732951" y="1255633"/>
                </a:cubicBezTo>
                <a:cubicBezTo>
                  <a:pt x="3741232" y="1276872"/>
                  <a:pt x="3767875" y="1283352"/>
                  <a:pt x="3772916" y="1307831"/>
                </a:cubicBezTo>
                <a:cubicBezTo>
                  <a:pt x="3776516" y="1324031"/>
                  <a:pt x="3772196" y="1335550"/>
                  <a:pt x="3776876" y="1351749"/>
                </a:cubicBezTo>
                <a:cubicBezTo>
                  <a:pt x="3781557" y="1367589"/>
                  <a:pt x="3804600" y="1376948"/>
                  <a:pt x="3814321" y="1392068"/>
                </a:cubicBezTo>
                <a:cubicBezTo>
                  <a:pt x="3822242" y="1404307"/>
                  <a:pt x="3822242" y="1421947"/>
                  <a:pt x="3827643" y="1433466"/>
                </a:cubicBezTo>
                <a:cubicBezTo>
                  <a:pt x="3835924" y="1450386"/>
                  <a:pt x="3858247" y="1457945"/>
                  <a:pt x="3874449" y="1469465"/>
                </a:cubicBezTo>
                <a:cubicBezTo>
                  <a:pt x="3889211" y="1479904"/>
                  <a:pt x="3900013" y="1495744"/>
                  <a:pt x="3911894" y="1506903"/>
                </a:cubicBezTo>
                <a:cubicBezTo>
                  <a:pt x="3919095" y="1513383"/>
                  <a:pt x="3929176" y="1514463"/>
                  <a:pt x="3930617" y="1521663"/>
                </a:cubicBezTo>
                <a:cubicBezTo>
                  <a:pt x="3933137" y="1530663"/>
                  <a:pt x="3927016" y="1533902"/>
                  <a:pt x="3925216" y="1541822"/>
                </a:cubicBezTo>
                <a:cubicBezTo>
                  <a:pt x="3935657" y="1552622"/>
                  <a:pt x="3945739" y="1572061"/>
                  <a:pt x="3963021" y="1573861"/>
                </a:cubicBezTo>
                <a:cubicBezTo>
                  <a:pt x="3969862" y="1574581"/>
                  <a:pt x="3978863" y="1567381"/>
                  <a:pt x="3989664" y="1565941"/>
                </a:cubicBezTo>
                <a:cubicBezTo>
                  <a:pt x="3995065" y="1564861"/>
                  <a:pt x="4001186" y="1566661"/>
                  <a:pt x="4005506" y="1565941"/>
                </a:cubicBezTo>
                <a:cubicBezTo>
                  <a:pt x="4012707" y="1564501"/>
                  <a:pt x="4018828" y="1558021"/>
                  <a:pt x="4027109" y="1556581"/>
                </a:cubicBezTo>
                <a:cubicBezTo>
                  <a:pt x="4040791" y="1553342"/>
                  <a:pt x="4056633" y="1554782"/>
                  <a:pt x="4073915" y="1552622"/>
                </a:cubicBezTo>
                <a:cubicBezTo>
                  <a:pt x="4090117" y="1550462"/>
                  <a:pt x="4101279" y="1536782"/>
                  <a:pt x="4113881" y="1540382"/>
                </a:cubicBezTo>
                <a:cubicBezTo>
                  <a:pt x="4127562" y="1555502"/>
                  <a:pt x="4117841" y="1572421"/>
                  <a:pt x="4113881" y="1587180"/>
                </a:cubicBezTo>
                <a:cubicBezTo>
                  <a:pt x="4112440" y="1592580"/>
                  <a:pt x="4112440" y="1597620"/>
                  <a:pt x="4111360" y="1601940"/>
                </a:cubicBezTo>
                <a:cubicBezTo>
                  <a:pt x="4103799" y="1625339"/>
                  <a:pt x="4085077" y="1642978"/>
                  <a:pt x="4076436" y="1664577"/>
                </a:cubicBezTo>
                <a:cubicBezTo>
                  <a:pt x="4073915" y="1671057"/>
                  <a:pt x="4074275" y="1678977"/>
                  <a:pt x="4071035" y="1685816"/>
                </a:cubicBezTo>
                <a:cubicBezTo>
                  <a:pt x="4061314" y="1707416"/>
                  <a:pt x="4040431" y="1728295"/>
                  <a:pt x="4024229" y="1745934"/>
                </a:cubicBezTo>
                <a:cubicBezTo>
                  <a:pt x="4015228" y="1756014"/>
                  <a:pt x="4007307" y="1764653"/>
                  <a:pt x="3997585" y="1772573"/>
                </a:cubicBezTo>
                <a:cubicBezTo>
                  <a:pt x="3987864" y="1780853"/>
                  <a:pt x="3976343" y="1784813"/>
                  <a:pt x="3965541" y="1792732"/>
                </a:cubicBezTo>
                <a:cubicBezTo>
                  <a:pt x="3943938" y="1808212"/>
                  <a:pt x="3921615" y="1830891"/>
                  <a:pt x="3906853" y="1851410"/>
                </a:cubicBezTo>
                <a:cubicBezTo>
                  <a:pt x="3900733" y="1859330"/>
                  <a:pt x="3897852" y="1868689"/>
                  <a:pt x="3891731" y="1875529"/>
                </a:cubicBezTo>
                <a:cubicBezTo>
                  <a:pt x="3883090" y="1885249"/>
                  <a:pt x="3869769" y="1890288"/>
                  <a:pt x="3862568" y="1899648"/>
                </a:cubicBezTo>
                <a:cubicBezTo>
                  <a:pt x="3856807" y="1907208"/>
                  <a:pt x="3852846" y="1920887"/>
                  <a:pt x="3846366" y="1934567"/>
                </a:cubicBezTo>
                <a:cubicBezTo>
                  <a:pt x="3839165" y="1949686"/>
                  <a:pt x="3823683" y="1960126"/>
                  <a:pt x="3826563" y="1981365"/>
                </a:cubicBezTo>
                <a:cubicBezTo>
                  <a:pt x="3827283" y="1989285"/>
                  <a:pt x="3834844" y="1994324"/>
                  <a:pt x="3837004" y="2002604"/>
                </a:cubicBezTo>
                <a:cubicBezTo>
                  <a:pt x="3841325" y="2016644"/>
                  <a:pt x="3838084" y="2028883"/>
                  <a:pt x="3835924" y="2044003"/>
                </a:cubicBezTo>
                <a:cubicBezTo>
                  <a:pt x="3843485" y="2062362"/>
                  <a:pt x="3848886" y="2082881"/>
                  <a:pt x="3862568" y="2094761"/>
                </a:cubicBezTo>
                <a:cubicBezTo>
                  <a:pt x="3864008" y="2121759"/>
                  <a:pt x="3860407" y="2148038"/>
                  <a:pt x="3862568" y="2171077"/>
                </a:cubicBezTo>
                <a:cubicBezTo>
                  <a:pt x="3864008" y="2185837"/>
                  <a:pt x="3869769" y="2196277"/>
                  <a:pt x="3864008" y="2209956"/>
                </a:cubicBezTo>
                <a:cubicBezTo>
                  <a:pt x="3858967" y="2221836"/>
                  <a:pt x="3839525" y="2242715"/>
                  <a:pt x="3827643" y="2249914"/>
                </a:cubicBezTo>
                <a:cubicBezTo>
                  <a:pt x="3815041" y="2258194"/>
                  <a:pt x="3795959" y="2259994"/>
                  <a:pt x="3782277" y="2270074"/>
                </a:cubicBezTo>
                <a:cubicBezTo>
                  <a:pt x="3772916" y="2276913"/>
                  <a:pt x="3764995" y="2288793"/>
                  <a:pt x="3755274" y="2296713"/>
                </a:cubicBezTo>
                <a:cubicBezTo>
                  <a:pt x="3739792" y="2310032"/>
                  <a:pt x="3718189" y="2322272"/>
                  <a:pt x="3716749" y="2335591"/>
                </a:cubicBezTo>
                <a:cubicBezTo>
                  <a:pt x="3716029" y="2343151"/>
                  <a:pt x="3722869" y="2355030"/>
                  <a:pt x="3724670" y="2362230"/>
                </a:cubicBezTo>
                <a:cubicBezTo>
                  <a:pt x="3730070" y="2382029"/>
                  <a:pt x="3735111" y="2410468"/>
                  <a:pt x="3726110" y="2431707"/>
                </a:cubicBezTo>
                <a:cubicBezTo>
                  <a:pt x="3716389" y="2455106"/>
                  <a:pt x="3667422" y="2450067"/>
                  <a:pt x="3662021" y="2474546"/>
                </a:cubicBezTo>
                <a:cubicBezTo>
                  <a:pt x="3660221" y="2482105"/>
                  <a:pt x="3665262" y="2487865"/>
                  <a:pt x="3664542" y="2495785"/>
                </a:cubicBezTo>
                <a:cubicBezTo>
                  <a:pt x="3664182" y="2502625"/>
                  <a:pt x="3655181" y="2527464"/>
                  <a:pt x="3651220" y="2534663"/>
                </a:cubicBezTo>
                <a:cubicBezTo>
                  <a:pt x="3645099" y="2545823"/>
                  <a:pt x="3632138" y="2550863"/>
                  <a:pt x="3623136" y="2560222"/>
                </a:cubicBezTo>
                <a:cubicBezTo>
                  <a:pt x="3612335" y="2572102"/>
                  <a:pt x="3606934" y="2589021"/>
                  <a:pt x="3595053" y="2601621"/>
                </a:cubicBezTo>
                <a:cubicBezTo>
                  <a:pt x="3579211" y="2618540"/>
                  <a:pt x="3557968" y="2636179"/>
                  <a:pt x="3537805" y="2650939"/>
                </a:cubicBezTo>
                <a:cubicBezTo>
                  <a:pt x="3519803" y="2663898"/>
                  <a:pt x="3488119" y="2677218"/>
                  <a:pt x="3460395" y="2679378"/>
                </a:cubicBezTo>
                <a:cubicBezTo>
                  <a:pt x="3444193" y="2680098"/>
                  <a:pt x="3426911" y="2675058"/>
                  <a:pt x="3409629" y="2677938"/>
                </a:cubicBezTo>
                <a:cubicBezTo>
                  <a:pt x="3403508" y="2678658"/>
                  <a:pt x="3396667" y="2684418"/>
                  <a:pt x="3388386" y="2685857"/>
                </a:cubicBezTo>
                <a:cubicBezTo>
                  <a:pt x="3383345" y="2686577"/>
                  <a:pt x="3378304" y="2685137"/>
                  <a:pt x="3373624" y="2685857"/>
                </a:cubicBezTo>
                <a:cubicBezTo>
                  <a:pt x="3364983" y="2687297"/>
                  <a:pt x="3357062" y="2693777"/>
                  <a:pt x="3349501" y="2693777"/>
                </a:cubicBezTo>
                <a:cubicBezTo>
                  <a:pt x="3331858" y="2693777"/>
                  <a:pt x="3309896" y="2672898"/>
                  <a:pt x="3309535" y="2652379"/>
                </a:cubicBezTo>
                <a:cubicBezTo>
                  <a:pt x="3309175" y="2644459"/>
                  <a:pt x="3316376" y="2636899"/>
                  <a:pt x="3316016" y="2629700"/>
                </a:cubicBezTo>
                <a:cubicBezTo>
                  <a:pt x="3315656" y="2621060"/>
                  <a:pt x="3305575" y="2610620"/>
                  <a:pt x="3297294" y="2594781"/>
                </a:cubicBezTo>
                <a:cubicBezTo>
                  <a:pt x="3289373" y="2580022"/>
                  <a:pt x="3286492" y="2563102"/>
                  <a:pt x="3278571" y="2550863"/>
                </a:cubicBezTo>
                <a:cubicBezTo>
                  <a:pt x="3270290" y="2537903"/>
                  <a:pt x="3259129" y="2531783"/>
                  <a:pt x="3253008" y="2521344"/>
                </a:cubicBezTo>
                <a:cubicBezTo>
                  <a:pt x="3240766" y="2500825"/>
                  <a:pt x="3240046" y="2476346"/>
                  <a:pt x="3235726" y="2451867"/>
                </a:cubicBezTo>
                <a:cubicBezTo>
                  <a:pt x="3234286" y="2443947"/>
                  <a:pt x="3228885" y="2434947"/>
                  <a:pt x="3227805" y="2425228"/>
                </a:cubicBezTo>
                <a:cubicBezTo>
                  <a:pt x="3226365" y="2412988"/>
                  <a:pt x="3229245" y="2398949"/>
                  <a:pt x="3226365" y="2388869"/>
                </a:cubicBezTo>
                <a:cubicBezTo>
                  <a:pt x="3224204" y="2380949"/>
                  <a:pt x="3215563" y="2373390"/>
                  <a:pt x="3210162" y="2363670"/>
                </a:cubicBezTo>
                <a:cubicBezTo>
                  <a:pt x="3200801" y="2346391"/>
                  <a:pt x="3194320" y="2323712"/>
                  <a:pt x="3186399" y="2310032"/>
                </a:cubicBezTo>
                <a:cubicBezTo>
                  <a:pt x="3178838" y="2297433"/>
                  <a:pt x="3163716" y="2284473"/>
                  <a:pt x="3162276" y="2270074"/>
                </a:cubicBezTo>
                <a:cubicBezTo>
                  <a:pt x="3161196" y="2260354"/>
                  <a:pt x="3163716" y="2241995"/>
                  <a:pt x="3164797" y="2232635"/>
                </a:cubicBezTo>
                <a:cubicBezTo>
                  <a:pt x="3166237" y="2223275"/>
                  <a:pt x="3173438" y="2215716"/>
                  <a:pt x="3175598" y="2205636"/>
                </a:cubicBezTo>
                <a:cubicBezTo>
                  <a:pt x="3177038" y="2199156"/>
                  <a:pt x="3175238" y="2191597"/>
                  <a:pt x="3177038" y="2184397"/>
                </a:cubicBezTo>
                <a:cubicBezTo>
                  <a:pt x="3183879" y="2153798"/>
                  <a:pt x="3217363" y="2142999"/>
                  <a:pt x="3213043" y="2105560"/>
                </a:cubicBezTo>
                <a:cubicBezTo>
                  <a:pt x="3211243" y="2089721"/>
                  <a:pt x="3200081" y="2082161"/>
                  <a:pt x="3198281" y="2064162"/>
                </a:cubicBezTo>
                <a:cubicBezTo>
                  <a:pt x="3197561" y="2055882"/>
                  <a:pt x="3202601" y="2048322"/>
                  <a:pt x="3202601" y="2040043"/>
                </a:cubicBezTo>
                <a:cubicBezTo>
                  <a:pt x="3202241" y="2028883"/>
                  <a:pt x="3192520" y="2011964"/>
                  <a:pt x="3187480" y="2001524"/>
                </a:cubicBezTo>
                <a:cubicBezTo>
                  <a:pt x="3174158" y="1971645"/>
                  <a:pt x="3165877" y="1945006"/>
                  <a:pt x="3146074" y="1922687"/>
                </a:cubicBezTo>
                <a:cubicBezTo>
                  <a:pt x="3135633" y="1910088"/>
                  <a:pt x="3121591" y="1901448"/>
                  <a:pt x="3112950" y="1890288"/>
                </a:cubicBezTo>
                <a:cubicBezTo>
                  <a:pt x="3105749" y="1880929"/>
                  <a:pt x="3097108" y="1864010"/>
                  <a:pt x="3096748" y="1857170"/>
                </a:cubicBezTo>
                <a:cubicBezTo>
                  <a:pt x="3096388" y="1849250"/>
                  <a:pt x="3102508" y="1844570"/>
                  <a:pt x="3104669" y="1837011"/>
                </a:cubicBezTo>
                <a:cubicBezTo>
                  <a:pt x="3107549" y="1826931"/>
                  <a:pt x="3107549" y="1808212"/>
                  <a:pt x="3111510" y="1792732"/>
                </a:cubicBezTo>
                <a:cubicBezTo>
                  <a:pt x="3113310" y="1785533"/>
                  <a:pt x="3120871" y="1768253"/>
                  <a:pt x="3119431" y="1756374"/>
                </a:cubicBezTo>
                <a:cubicBezTo>
                  <a:pt x="3117990" y="1745574"/>
                  <a:pt x="3101428" y="1723975"/>
                  <a:pt x="3087386" y="1720735"/>
                </a:cubicBezTo>
                <a:cubicBezTo>
                  <a:pt x="3068664" y="1716055"/>
                  <a:pt x="3049582" y="1726495"/>
                  <a:pt x="3025818" y="1724695"/>
                </a:cubicBezTo>
                <a:cubicBezTo>
                  <a:pt x="3005656" y="1711735"/>
                  <a:pt x="3007096" y="1678257"/>
                  <a:pt x="2977572" y="1673577"/>
                </a:cubicBezTo>
                <a:cubicBezTo>
                  <a:pt x="2939047" y="1668177"/>
                  <a:pt x="2899802" y="1683657"/>
                  <a:pt x="2873519" y="1694816"/>
                </a:cubicBezTo>
                <a:cubicBezTo>
                  <a:pt x="2858037" y="1701656"/>
                  <a:pt x="2842915" y="1712095"/>
                  <a:pt x="2829233" y="1712455"/>
                </a:cubicBezTo>
                <a:cubicBezTo>
                  <a:pt x="2816631" y="1713175"/>
                  <a:pt x="2804029" y="1705616"/>
                  <a:pt x="2791788" y="1704536"/>
                </a:cubicBezTo>
                <a:cubicBezTo>
                  <a:pt x="2775946" y="1702736"/>
                  <a:pt x="2755423" y="1704536"/>
                  <a:pt x="2739941" y="1707056"/>
                </a:cubicBezTo>
                <a:cubicBezTo>
                  <a:pt x="2724459" y="1709936"/>
                  <a:pt x="2710418" y="1720735"/>
                  <a:pt x="2696736" y="1721815"/>
                </a:cubicBezTo>
                <a:cubicBezTo>
                  <a:pt x="2671173" y="1723615"/>
                  <a:pt x="2646330" y="1698416"/>
                  <a:pt x="2630127" y="1685816"/>
                </a:cubicBezTo>
                <a:cubicBezTo>
                  <a:pt x="2620046" y="1678257"/>
                  <a:pt x="2609964" y="1671777"/>
                  <a:pt x="2600604" y="1664577"/>
                </a:cubicBezTo>
                <a:cubicBezTo>
                  <a:pt x="2590882" y="1656658"/>
                  <a:pt x="2577921" y="1651978"/>
                  <a:pt x="2570000" y="1644058"/>
                </a:cubicBezTo>
                <a:cubicBezTo>
                  <a:pt x="2559198" y="1633978"/>
                  <a:pt x="2559198" y="1616339"/>
                  <a:pt x="2553797" y="1603020"/>
                </a:cubicBezTo>
                <a:cubicBezTo>
                  <a:pt x="2547317" y="1587180"/>
                  <a:pt x="2527514" y="1575301"/>
                  <a:pt x="2512392" y="1560541"/>
                </a:cubicBezTo>
                <a:cubicBezTo>
                  <a:pt x="2500870" y="1549022"/>
                  <a:pt x="2474947" y="1532102"/>
                  <a:pt x="2472067" y="1517703"/>
                </a:cubicBezTo>
                <a:cubicBezTo>
                  <a:pt x="2470987" y="1510143"/>
                  <a:pt x="2475307" y="1501864"/>
                  <a:pt x="2474947" y="1493584"/>
                </a:cubicBezTo>
                <a:cubicBezTo>
                  <a:pt x="2474227" y="1481704"/>
                  <a:pt x="2465586" y="1475225"/>
                  <a:pt x="2465586" y="1466945"/>
                </a:cubicBezTo>
                <a:cubicBezTo>
                  <a:pt x="2465946" y="1455065"/>
                  <a:pt x="2479628" y="1446066"/>
                  <a:pt x="2482869" y="1435986"/>
                </a:cubicBezTo>
                <a:cubicBezTo>
                  <a:pt x="2484668" y="1431306"/>
                  <a:pt x="2483948" y="1424107"/>
                  <a:pt x="2485749" y="1417267"/>
                </a:cubicBezTo>
                <a:cubicBezTo>
                  <a:pt x="2489349" y="1403947"/>
                  <a:pt x="2498350" y="1395668"/>
                  <a:pt x="2496550" y="1375869"/>
                </a:cubicBezTo>
                <a:cubicBezTo>
                  <a:pt x="2495470" y="1367949"/>
                  <a:pt x="2488629" y="1360749"/>
                  <a:pt x="2488269" y="1350670"/>
                </a:cubicBezTo>
                <a:cubicBezTo>
                  <a:pt x="2488269" y="1343470"/>
                  <a:pt x="2492949" y="1339510"/>
                  <a:pt x="2492230" y="1333390"/>
                </a:cubicBezTo>
                <a:cubicBezTo>
                  <a:pt x="2491149" y="1321871"/>
                  <a:pt x="2476387" y="1319351"/>
                  <a:pt x="2474947" y="1306391"/>
                </a:cubicBezTo>
                <a:cubicBezTo>
                  <a:pt x="2473146" y="1292712"/>
                  <a:pt x="2487909" y="1281912"/>
                  <a:pt x="2496550" y="1266433"/>
                </a:cubicBezTo>
                <a:cubicBezTo>
                  <a:pt x="2500151" y="1259593"/>
                  <a:pt x="2502311" y="1248793"/>
                  <a:pt x="2505551" y="1243394"/>
                </a:cubicBezTo>
                <a:cubicBezTo>
                  <a:pt x="2513112" y="1232234"/>
                  <a:pt x="2525353" y="1226834"/>
                  <a:pt x="2531114" y="1215315"/>
                </a:cubicBezTo>
                <a:cubicBezTo>
                  <a:pt x="2535435" y="1207035"/>
                  <a:pt x="2536875" y="1194796"/>
                  <a:pt x="2540476" y="1188676"/>
                </a:cubicBezTo>
                <a:cubicBezTo>
                  <a:pt x="2545516" y="1180756"/>
                  <a:pt x="2555237" y="1176436"/>
                  <a:pt x="2564599" y="1165997"/>
                </a:cubicBezTo>
                <a:cubicBezTo>
                  <a:pt x="2572160" y="1157357"/>
                  <a:pt x="2575400" y="1147277"/>
                  <a:pt x="2580441" y="1143318"/>
                </a:cubicBezTo>
                <a:cubicBezTo>
                  <a:pt x="2587282" y="1138278"/>
                  <a:pt x="2597363" y="1137198"/>
                  <a:pt x="2604564" y="1133958"/>
                </a:cubicBezTo>
                <a:cubicBezTo>
                  <a:pt x="2629408" y="1122438"/>
                  <a:pt x="2647409" y="1108039"/>
                  <a:pt x="2659291" y="1084640"/>
                </a:cubicBezTo>
                <a:cubicBezTo>
                  <a:pt x="2655691" y="1063041"/>
                  <a:pt x="2661452" y="1053681"/>
                  <a:pt x="2670093" y="1038922"/>
                </a:cubicBezTo>
                <a:cubicBezTo>
                  <a:pt x="2678374" y="1025242"/>
                  <a:pt x="2684494" y="1012283"/>
                  <a:pt x="2698176" y="1004363"/>
                </a:cubicBezTo>
                <a:cubicBezTo>
                  <a:pt x="2715098" y="995003"/>
                  <a:pt x="2730580" y="993923"/>
                  <a:pt x="2742101" y="976284"/>
                </a:cubicBezTo>
                <a:cubicBezTo>
                  <a:pt x="2748222" y="967284"/>
                  <a:pt x="2756863" y="951805"/>
                  <a:pt x="2757223" y="942805"/>
                </a:cubicBezTo>
                <a:cubicBezTo>
                  <a:pt x="2757223" y="929486"/>
                  <a:pt x="2743542" y="912567"/>
                  <a:pt x="2731660" y="910767"/>
                </a:cubicBezTo>
                <a:cubicBezTo>
                  <a:pt x="2719779" y="908967"/>
                  <a:pt x="2701057" y="919766"/>
                  <a:pt x="2694215" y="906807"/>
                </a:cubicBezTo>
                <a:cubicBezTo>
                  <a:pt x="2692055" y="902487"/>
                  <a:pt x="2694936" y="892407"/>
                  <a:pt x="2694215" y="888088"/>
                </a:cubicBezTo>
                <a:cubicBezTo>
                  <a:pt x="2692776" y="879088"/>
                  <a:pt x="2685215" y="873328"/>
                  <a:pt x="2684854" y="866488"/>
                </a:cubicBezTo>
                <a:cubicBezTo>
                  <a:pt x="2684134" y="854249"/>
                  <a:pt x="2697096" y="840929"/>
                  <a:pt x="2700697" y="826530"/>
                </a:cubicBezTo>
                <a:cubicBezTo>
                  <a:pt x="2705738" y="806731"/>
                  <a:pt x="2701057" y="791611"/>
                  <a:pt x="2699616" y="768932"/>
                </a:cubicBezTo>
                <a:cubicBezTo>
                  <a:pt x="2718339" y="739413"/>
                  <a:pt x="2759744" y="754173"/>
                  <a:pt x="2801149" y="757053"/>
                </a:cubicBezTo>
                <a:cubicBezTo>
                  <a:pt x="2807270" y="757413"/>
                  <a:pt x="2814471" y="755253"/>
                  <a:pt x="2821312" y="755613"/>
                </a:cubicBezTo>
                <a:cubicBezTo>
                  <a:pt x="2845795" y="756333"/>
                  <a:pt x="2865237" y="763532"/>
                  <a:pt x="2873519" y="742293"/>
                </a:cubicBezTo>
                <a:cubicBezTo>
                  <a:pt x="2876399" y="734373"/>
                  <a:pt x="2879279" y="704495"/>
                  <a:pt x="2877479" y="696575"/>
                </a:cubicBezTo>
                <a:cubicBezTo>
                  <a:pt x="2875319" y="687935"/>
                  <a:pt x="2857676" y="664536"/>
                  <a:pt x="2849395" y="659496"/>
                </a:cubicBezTo>
                <a:cubicBezTo>
                  <a:pt x="2836074" y="650857"/>
                  <a:pt x="2816631" y="654457"/>
                  <a:pt x="2809070" y="639337"/>
                </a:cubicBezTo>
                <a:cubicBezTo>
                  <a:pt x="2815551" y="612698"/>
                  <a:pt x="2845075" y="634657"/>
                  <a:pt x="2862717" y="628898"/>
                </a:cubicBezTo>
                <a:cubicBezTo>
                  <a:pt x="2871718" y="625298"/>
                  <a:pt x="2870638" y="609818"/>
                  <a:pt x="2878559" y="607298"/>
                </a:cubicBezTo>
                <a:cubicBezTo>
                  <a:pt x="2883960" y="605499"/>
                  <a:pt x="2891161" y="612698"/>
                  <a:pt x="2898722" y="612698"/>
                </a:cubicBezTo>
                <a:cubicBezTo>
                  <a:pt x="2905203" y="612338"/>
                  <a:pt x="2928966" y="600459"/>
                  <a:pt x="2934727" y="596499"/>
                </a:cubicBezTo>
                <a:cubicBezTo>
                  <a:pt x="2943368" y="590739"/>
                  <a:pt x="2946248" y="578860"/>
                  <a:pt x="2953449" y="573820"/>
                </a:cubicBezTo>
                <a:cubicBezTo>
                  <a:pt x="2958850" y="570220"/>
                  <a:pt x="2965331" y="570940"/>
                  <a:pt x="2971091" y="568420"/>
                </a:cubicBezTo>
                <a:cubicBezTo>
                  <a:pt x="2982253" y="563740"/>
                  <a:pt x="2996655" y="553661"/>
                  <a:pt x="3004576" y="544301"/>
                </a:cubicBezTo>
                <a:cubicBezTo>
                  <a:pt x="3015377" y="531341"/>
                  <a:pt x="3020418" y="514782"/>
                  <a:pt x="3033739" y="512262"/>
                </a:cubicBezTo>
                <a:cubicBezTo>
                  <a:pt x="3051742" y="509022"/>
                  <a:pt x="3092067" y="515862"/>
                  <a:pt x="3095307" y="496063"/>
                </a:cubicBezTo>
                <a:cubicBezTo>
                  <a:pt x="3098188" y="477343"/>
                  <a:pt x="3079105" y="462944"/>
                  <a:pt x="3086306" y="442785"/>
                </a:cubicBezTo>
                <a:cubicBezTo>
                  <a:pt x="3091707" y="426585"/>
                  <a:pt x="3106109" y="429825"/>
                  <a:pt x="3126272" y="420105"/>
                </a:cubicBezTo>
                <a:cubicBezTo>
                  <a:pt x="3135633" y="426945"/>
                  <a:pt x="3133112" y="446744"/>
                  <a:pt x="3134193" y="458984"/>
                </a:cubicBezTo>
                <a:cubicBezTo>
                  <a:pt x="3146434" y="458984"/>
                  <a:pt x="3171637" y="455024"/>
                  <a:pt x="3174158" y="444224"/>
                </a:cubicBezTo>
                <a:cubicBezTo>
                  <a:pt x="3177398" y="430185"/>
                  <a:pt x="3156155" y="416146"/>
                  <a:pt x="3151475" y="407866"/>
                </a:cubicBezTo>
                <a:cubicBezTo>
                  <a:pt x="3146434" y="399226"/>
                  <a:pt x="3145714" y="383027"/>
                  <a:pt x="3135273" y="381227"/>
                </a:cubicBezTo>
                <a:cubicBezTo>
                  <a:pt x="3115110" y="377267"/>
                  <a:pt x="3095307" y="409306"/>
                  <a:pt x="3070104" y="409306"/>
                </a:cubicBezTo>
                <a:cubicBezTo>
                  <a:pt x="3053542" y="409306"/>
                  <a:pt x="3035540" y="396706"/>
                  <a:pt x="3031219" y="383747"/>
                </a:cubicBezTo>
                <a:cubicBezTo>
                  <a:pt x="3028699" y="376547"/>
                  <a:pt x="3030859" y="370067"/>
                  <a:pt x="3029779" y="362508"/>
                </a:cubicBezTo>
                <a:cubicBezTo>
                  <a:pt x="3028339" y="351708"/>
                  <a:pt x="3021498" y="340189"/>
                  <a:pt x="3024738" y="325069"/>
                </a:cubicBezTo>
                <a:cubicBezTo>
                  <a:pt x="3034820" y="307430"/>
                  <a:pt x="3058583" y="304910"/>
                  <a:pt x="3075505" y="295550"/>
                </a:cubicBezTo>
                <a:cubicBezTo>
                  <a:pt x="3081626" y="292310"/>
                  <a:pt x="3087026" y="284751"/>
                  <a:pt x="3093867" y="282591"/>
                </a:cubicBezTo>
                <a:cubicBezTo>
                  <a:pt x="3106109" y="277911"/>
                  <a:pt x="3123751" y="282591"/>
                  <a:pt x="3135273" y="275751"/>
                </a:cubicBezTo>
                <a:cubicBezTo>
                  <a:pt x="3142834" y="271431"/>
                  <a:pt x="3141033" y="264232"/>
                  <a:pt x="3146074" y="255592"/>
                </a:cubicBezTo>
                <a:cubicBezTo>
                  <a:pt x="3149675" y="250192"/>
                  <a:pt x="3157956" y="246952"/>
                  <a:pt x="3162276" y="240832"/>
                </a:cubicBezTo>
                <a:cubicBezTo>
                  <a:pt x="3165517" y="236513"/>
                  <a:pt x="3165877" y="230033"/>
                  <a:pt x="3169117" y="226073"/>
                </a:cubicBezTo>
                <a:cubicBezTo>
                  <a:pt x="3180279" y="211674"/>
                  <a:pt x="3201881" y="206634"/>
                  <a:pt x="3210162" y="191514"/>
                </a:cubicBezTo>
                <a:cubicBezTo>
                  <a:pt x="3214483" y="185035"/>
                  <a:pt x="3203682" y="182515"/>
                  <a:pt x="3206562" y="172795"/>
                </a:cubicBezTo>
                <a:cubicBezTo>
                  <a:pt x="3210883" y="163435"/>
                  <a:pt x="3227445" y="170275"/>
                  <a:pt x="3237166" y="168475"/>
                </a:cubicBezTo>
                <a:cubicBezTo>
                  <a:pt x="3250488" y="166675"/>
                  <a:pt x="3262729" y="150476"/>
                  <a:pt x="3277131" y="147236"/>
                </a:cubicBezTo>
                <a:cubicBezTo>
                  <a:pt x="3292253" y="143996"/>
                  <a:pt x="3308455" y="145796"/>
                  <a:pt x="3322857" y="140756"/>
                </a:cubicBezTo>
                <a:cubicBezTo>
                  <a:pt x="3331138" y="137516"/>
                  <a:pt x="3338699" y="129597"/>
                  <a:pt x="3346980" y="128517"/>
                </a:cubicBezTo>
                <a:cubicBezTo>
                  <a:pt x="3349501" y="128157"/>
                  <a:pt x="3357422" y="130317"/>
                  <a:pt x="3361382" y="129957"/>
                </a:cubicBezTo>
                <a:cubicBezTo>
                  <a:pt x="3366423" y="129597"/>
                  <a:pt x="3371824" y="126717"/>
                  <a:pt x="3378664" y="125997"/>
                </a:cubicBezTo>
                <a:cubicBezTo>
                  <a:pt x="3388746" y="124917"/>
                  <a:pt x="3400627" y="128157"/>
                  <a:pt x="3413589" y="128517"/>
                </a:cubicBezTo>
                <a:cubicBezTo>
                  <a:pt x="3434832" y="129237"/>
                  <a:pt x="3454994" y="122397"/>
                  <a:pt x="3472637" y="129957"/>
                </a:cubicBezTo>
                <a:cubicBezTo>
                  <a:pt x="3481278" y="133917"/>
                  <a:pt x="3480198" y="144356"/>
                  <a:pt x="3492079" y="148676"/>
                </a:cubicBezTo>
                <a:cubicBezTo>
                  <a:pt x="3498200" y="150836"/>
                  <a:pt x="3506121" y="147596"/>
                  <a:pt x="3514762" y="148676"/>
                </a:cubicBezTo>
                <a:cubicBezTo>
                  <a:pt x="3528084" y="149756"/>
                  <a:pt x="3541766" y="159116"/>
                  <a:pt x="3559048" y="160556"/>
                </a:cubicBezTo>
                <a:cubicBezTo>
                  <a:pt x="3565169" y="161276"/>
                  <a:pt x="3571650" y="159836"/>
                  <a:pt x="3577770" y="160556"/>
                </a:cubicBezTo>
                <a:cubicBezTo>
                  <a:pt x="3596853" y="163075"/>
                  <a:pt x="3617736" y="173155"/>
                  <a:pt x="3636818" y="179275"/>
                </a:cubicBezTo>
                <a:cubicBezTo>
                  <a:pt x="3652300" y="184675"/>
                  <a:pt x="3685425" y="191154"/>
                  <a:pt x="3686145" y="206274"/>
                </a:cubicBezTo>
                <a:cubicBezTo>
                  <a:pt x="3686865" y="223553"/>
                  <a:pt x="3656981" y="228953"/>
                  <a:pt x="3644739" y="228953"/>
                </a:cubicBezTo>
                <a:cubicBezTo>
                  <a:pt x="3623496" y="228953"/>
                  <a:pt x="3595773" y="216713"/>
                  <a:pt x="3573810" y="223553"/>
                </a:cubicBezTo>
                <a:cubicBezTo>
                  <a:pt x="3574170" y="253792"/>
                  <a:pt x="3606934" y="276831"/>
                  <a:pt x="3636818" y="272871"/>
                </a:cubicBezTo>
                <a:cubicBezTo>
                  <a:pt x="3639339" y="258832"/>
                  <a:pt x="3619536" y="266751"/>
                  <a:pt x="3621696" y="253072"/>
                </a:cubicBezTo>
                <a:cubicBezTo>
                  <a:pt x="3635018" y="242992"/>
                  <a:pt x="3651220" y="259912"/>
                  <a:pt x="3669943" y="257032"/>
                </a:cubicBezTo>
                <a:cubicBezTo>
                  <a:pt x="3677504" y="254872"/>
                  <a:pt x="3676063" y="244432"/>
                  <a:pt x="3677864" y="236873"/>
                </a:cubicBezTo>
                <a:cubicBezTo>
                  <a:pt x="3694066" y="227153"/>
                  <a:pt x="3713868" y="213114"/>
                  <a:pt x="3737991" y="223553"/>
                </a:cubicBezTo>
                <a:cubicBezTo>
                  <a:pt x="3739432" y="221033"/>
                  <a:pt x="3741232" y="219233"/>
                  <a:pt x="3743752" y="218153"/>
                </a:cubicBezTo>
                <a:cubicBezTo>
                  <a:pt x="3745192" y="203394"/>
                  <a:pt x="3727550" y="195834"/>
                  <a:pt x="3736911" y="181795"/>
                </a:cubicBezTo>
                <a:cubicBezTo>
                  <a:pt x="3741592" y="172795"/>
                  <a:pt x="3766435" y="175675"/>
                  <a:pt x="3770396" y="183595"/>
                </a:cubicBezTo>
                <a:cubicBezTo>
                  <a:pt x="3772196" y="192594"/>
                  <a:pt x="3764275" y="191514"/>
                  <a:pt x="3764995" y="199434"/>
                </a:cubicBezTo>
                <a:cubicBezTo>
                  <a:pt x="3769676" y="210234"/>
                  <a:pt x="3780477" y="211674"/>
                  <a:pt x="3786238" y="211674"/>
                </a:cubicBezTo>
                <a:cubicBezTo>
                  <a:pt x="3799559" y="210594"/>
                  <a:pt x="3802080" y="199074"/>
                  <a:pt x="3814321" y="192594"/>
                </a:cubicBezTo>
                <a:cubicBezTo>
                  <a:pt x="3819362" y="190074"/>
                  <a:pt x="3826563" y="190074"/>
                  <a:pt x="3833044" y="187555"/>
                </a:cubicBezTo>
                <a:cubicBezTo>
                  <a:pt x="3840605" y="184675"/>
                  <a:pt x="3847086" y="178195"/>
                  <a:pt x="3853206" y="176755"/>
                </a:cubicBezTo>
                <a:cubicBezTo>
                  <a:pt x="3857527" y="175675"/>
                  <a:pt x="3864368" y="176755"/>
                  <a:pt x="3870489" y="175315"/>
                </a:cubicBezTo>
                <a:cubicBezTo>
                  <a:pt x="3878410" y="173875"/>
                  <a:pt x="3886691" y="167395"/>
                  <a:pt x="3893172" y="167395"/>
                </a:cubicBezTo>
                <a:cubicBezTo>
                  <a:pt x="3901453" y="167395"/>
                  <a:pt x="3907214" y="176755"/>
                  <a:pt x="3917295" y="178195"/>
                </a:cubicBezTo>
                <a:cubicBezTo>
                  <a:pt x="3923056" y="178915"/>
                  <a:pt x="3929176" y="174955"/>
                  <a:pt x="3937457" y="174235"/>
                </a:cubicBezTo>
                <a:cubicBezTo>
                  <a:pt x="3943938" y="173155"/>
                  <a:pt x="3950779" y="174595"/>
                  <a:pt x="3956180" y="174235"/>
                </a:cubicBezTo>
                <a:cubicBezTo>
                  <a:pt x="3968782" y="172075"/>
                  <a:pt x="3977783" y="165595"/>
                  <a:pt x="3988224" y="166315"/>
                </a:cubicBezTo>
                <a:cubicBezTo>
                  <a:pt x="3995785" y="166675"/>
                  <a:pt x="4008747" y="176395"/>
                  <a:pt x="4013787" y="171355"/>
                </a:cubicBezTo>
                <a:cubicBezTo>
                  <a:pt x="4022429" y="162715"/>
                  <a:pt x="4001906" y="156236"/>
                  <a:pt x="4008387" y="148676"/>
                </a:cubicBezTo>
                <a:cubicBezTo>
                  <a:pt x="4028909" y="150116"/>
                  <a:pt x="4050512" y="149396"/>
                  <a:pt x="4071035" y="152636"/>
                </a:cubicBezTo>
                <a:cubicBezTo>
                  <a:pt x="4101639" y="156956"/>
                  <a:pt x="4130443" y="172075"/>
                  <a:pt x="4158166" y="172795"/>
                </a:cubicBezTo>
                <a:cubicBezTo>
                  <a:pt x="4155646" y="154076"/>
                  <a:pt x="4134043" y="159476"/>
                  <a:pt x="4124682" y="151196"/>
                </a:cubicBezTo>
                <a:cubicBezTo>
                  <a:pt x="4121802" y="148676"/>
                  <a:pt x="4109560" y="129237"/>
                  <a:pt x="4109920" y="123117"/>
                </a:cubicBezTo>
                <a:cubicBezTo>
                  <a:pt x="4110280" y="120237"/>
                  <a:pt x="4125042" y="94318"/>
                  <a:pt x="4128642" y="91078"/>
                </a:cubicBezTo>
                <a:cubicBezTo>
                  <a:pt x="4140164" y="79919"/>
                  <a:pt x="4179049" y="80279"/>
                  <a:pt x="4190210" y="95038"/>
                </a:cubicBezTo>
                <a:cubicBezTo>
                  <a:pt x="4197771" y="105478"/>
                  <a:pt x="4195251" y="120957"/>
                  <a:pt x="4206053" y="120597"/>
                </a:cubicBezTo>
                <a:cubicBezTo>
                  <a:pt x="4215774" y="120237"/>
                  <a:pt x="4220814" y="97198"/>
                  <a:pt x="4231616" y="96478"/>
                </a:cubicBezTo>
                <a:cubicBezTo>
                  <a:pt x="4240617" y="96118"/>
                  <a:pt x="4245298" y="111237"/>
                  <a:pt x="4254299" y="111237"/>
                </a:cubicBezTo>
                <a:cubicBezTo>
                  <a:pt x="4265100" y="110877"/>
                  <a:pt x="4273021" y="90358"/>
                  <a:pt x="4287783" y="89638"/>
                </a:cubicBezTo>
                <a:cubicBezTo>
                  <a:pt x="4295704" y="89638"/>
                  <a:pt x="4298225" y="93958"/>
                  <a:pt x="4310466" y="95038"/>
                </a:cubicBezTo>
                <a:cubicBezTo>
                  <a:pt x="4318747" y="89638"/>
                  <a:pt x="4307586" y="82799"/>
                  <a:pt x="4311906" y="75239"/>
                </a:cubicBezTo>
                <a:cubicBezTo>
                  <a:pt x="4326668" y="64079"/>
                  <a:pt x="4360873" y="72359"/>
                  <a:pt x="4379955" y="65519"/>
                </a:cubicBezTo>
                <a:cubicBezTo>
                  <a:pt x="4385356" y="59400"/>
                  <a:pt x="4373114" y="54720"/>
                  <a:pt x="4378515" y="48240"/>
                </a:cubicBezTo>
                <a:cubicBezTo>
                  <a:pt x="4395077" y="36720"/>
                  <a:pt x="4422801" y="36000"/>
                  <a:pt x="4450885" y="30961"/>
                </a:cubicBezTo>
                <a:cubicBezTo>
                  <a:pt x="4468167" y="28081"/>
                  <a:pt x="4484009" y="16201"/>
                  <a:pt x="4497691" y="14761"/>
                </a:cubicBezTo>
                <a:cubicBezTo>
                  <a:pt x="4511732" y="13681"/>
                  <a:pt x="4525054" y="23041"/>
                  <a:pt x="4538016" y="23041"/>
                </a:cubicBezTo>
                <a:cubicBezTo>
                  <a:pt x="4545577" y="22681"/>
                  <a:pt x="4554218" y="20521"/>
                  <a:pt x="4561779" y="17641"/>
                </a:cubicBezTo>
                <a:cubicBezTo>
                  <a:pt x="4569340" y="14761"/>
                  <a:pt x="4574381" y="7202"/>
                  <a:pt x="4581942" y="5762"/>
                </a:cubicBezTo>
                <a:cubicBezTo>
                  <a:pt x="4593823" y="2522"/>
                  <a:pt x="4608585" y="6842"/>
                  <a:pt x="4621907" y="5762"/>
                </a:cubicBezTo>
                <a:cubicBezTo>
                  <a:pt x="4636309" y="3962"/>
                  <a:pt x="4649270" y="-1438"/>
                  <a:pt x="4659352" y="36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82" name="Freeform 40">
            <a:extLst>
              <a:ext uri="{FF2B5EF4-FFF2-40B4-BE49-F238E27FC236}">
                <a16:creationId xmlns:a16="http://schemas.microsoft.com/office/drawing/2014/main" id="{6BAFB028-21CD-014A-B824-1E954F4AD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0978" y="10935947"/>
            <a:ext cx="172684" cy="173736"/>
          </a:xfrm>
          <a:custGeom>
            <a:avLst/>
            <a:gdLst>
              <a:gd name="T0" fmla="*/ 165 w 166"/>
              <a:gd name="T1" fmla="*/ 165 h 166"/>
              <a:gd name="T2" fmla="*/ 0 w 166"/>
              <a:gd name="T3" fmla="*/ 165 h 166"/>
              <a:gd name="T4" fmla="*/ 0 w 166"/>
              <a:gd name="T5" fmla="*/ 0 h 166"/>
              <a:gd name="T6" fmla="*/ 165 w 166"/>
              <a:gd name="T7" fmla="*/ 0 h 166"/>
              <a:gd name="T8" fmla="*/ 165 w 166"/>
              <a:gd name="T9" fmla="*/ 16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66">
                <a:moveTo>
                  <a:pt x="165" y="165"/>
                </a:moveTo>
                <a:lnTo>
                  <a:pt x="0" y="165"/>
                </a:lnTo>
                <a:lnTo>
                  <a:pt x="0" y="0"/>
                </a:lnTo>
                <a:lnTo>
                  <a:pt x="165" y="0"/>
                </a:lnTo>
                <a:lnTo>
                  <a:pt x="165" y="165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3" name="Freeform 40">
            <a:extLst>
              <a:ext uri="{FF2B5EF4-FFF2-40B4-BE49-F238E27FC236}">
                <a16:creationId xmlns:a16="http://schemas.microsoft.com/office/drawing/2014/main" id="{26FE9CC5-CFBB-3944-AE4D-71E356A14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0978" y="11529736"/>
            <a:ext cx="172684" cy="173736"/>
          </a:xfrm>
          <a:custGeom>
            <a:avLst/>
            <a:gdLst>
              <a:gd name="T0" fmla="*/ 165 w 166"/>
              <a:gd name="T1" fmla="*/ 165 h 166"/>
              <a:gd name="T2" fmla="*/ 0 w 166"/>
              <a:gd name="T3" fmla="*/ 165 h 166"/>
              <a:gd name="T4" fmla="*/ 0 w 166"/>
              <a:gd name="T5" fmla="*/ 0 h 166"/>
              <a:gd name="T6" fmla="*/ 165 w 166"/>
              <a:gd name="T7" fmla="*/ 0 h 166"/>
              <a:gd name="T8" fmla="*/ 165 w 166"/>
              <a:gd name="T9" fmla="*/ 16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66">
                <a:moveTo>
                  <a:pt x="165" y="165"/>
                </a:moveTo>
                <a:lnTo>
                  <a:pt x="0" y="165"/>
                </a:lnTo>
                <a:lnTo>
                  <a:pt x="0" y="0"/>
                </a:lnTo>
                <a:lnTo>
                  <a:pt x="165" y="0"/>
                </a:lnTo>
                <a:lnTo>
                  <a:pt x="165" y="165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4" name="Freeform 40">
            <a:extLst>
              <a:ext uri="{FF2B5EF4-FFF2-40B4-BE49-F238E27FC236}">
                <a16:creationId xmlns:a16="http://schemas.microsoft.com/office/drawing/2014/main" id="{B7B364AA-0B48-1441-B2A4-8DA2FF306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0978" y="12123524"/>
            <a:ext cx="172684" cy="173736"/>
          </a:xfrm>
          <a:custGeom>
            <a:avLst/>
            <a:gdLst>
              <a:gd name="T0" fmla="*/ 165 w 166"/>
              <a:gd name="T1" fmla="*/ 165 h 166"/>
              <a:gd name="T2" fmla="*/ 0 w 166"/>
              <a:gd name="T3" fmla="*/ 165 h 166"/>
              <a:gd name="T4" fmla="*/ 0 w 166"/>
              <a:gd name="T5" fmla="*/ 0 h 166"/>
              <a:gd name="T6" fmla="*/ 165 w 166"/>
              <a:gd name="T7" fmla="*/ 0 h 166"/>
              <a:gd name="T8" fmla="*/ 165 w 166"/>
              <a:gd name="T9" fmla="*/ 16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66">
                <a:moveTo>
                  <a:pt x="165" y="165"/>
                </a:moveTo>
                <a:lnTo>
                  <a:pt x="0" y="165"/>
                </a:lnTo>
                <a:lnTo>
                  <a:pt x="0" y="0"/>
                </a:lnTo>
                <a:lnTo>
                  <a:pt x="165" y="0"/>
                </a:lnTo>
                <a:lnTo>
                  <a:pt x="165" y="165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60F1B5B-30D3-1C4E-816C-B4EBF1A313B7}"/>
              </a:ext>
            </a:extLst>
          </p:cNvPr>
          <p:cNvSpPr txBox="1"/>
          <p:nvPr/>
        </p:nvSpPr>
        <p:spPr>
          <a:xfrm>
            <a:off x="6440148" y="10842166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C045606-C754-2A43-958D-E9F1FDF8F3F0}"/>
              </a:ext>
            </a:extLst>
          </p:cNvPr>
          <p:cNvSpPr txBox="1"/>
          <p:nvPr/>
        </p:nvSpPr>
        <p:spPr>
          <a:xfrm>
            <a:off x="6440148" y="11433946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5BC8CED-2D80-334E-A854-8DC859E718E2}"/>
              </a:ext>
            </a:extLst>
          </p:cNvPr>
          <p:cNvSpPr txBox="1"/>
          <p:nvPr/>
        </p:nvSpPr>
        <p:spPr>
          <a:xfrm>
            <a:off x="6440148" y="12025726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03</a:t>
            </a:r>
          </a:p>
        </p:txBody>
      </p:sp>
      <p:sp>
        <p:nvSpPr>
          <p:cNvPr id="90" name="Freeform 40">
            <a:extLst>
              <a:ext uri="{FF2B5EF4-FFF2-40B4-BE49-F238E27FC236}">
                <a16:creationId xmlns:a16="http://schemas.microsoft.com/office/drawing/2014/main" id="{13A29BF8-B1AA-234F-ACA5-E30E32D43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020" y="10935947"/>
            <a:ext cx="172684" cy="173736"/>
          </a:xfrm>
          <a:custGeom>
            <a:avLst/>
            <a:gdLst>
              <a:gd name="T0" fmla="*/ 165 w 166"/>
              <a:gd name="T1" fmla="*/ 165 h 166"/>
              <a:gd name="T2" fmla="*/ 0 w 166"/>
              <a:gd name="T3" fmla="*/ 165 h 166"/>
              <a:gd name="T4" fmla="*/ 0 w 166"/>
              <a:gd name="T5" fmla="*/ 0 h 166"/>
              <a:gd name="T6" fmla="*/ 165 w 166"/>
              <a:gd name="T7" fmla="*/ 0 h 166"/>
              <a:gd name="T8" fmla="*/ 165 w 166"/>
              <a:gd name="T9" fmla="*/ 16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66">
                <a:moveTo>
                  <a:pt x="165" y="165"/>
                </a:moveTo>
                <a:lnTo>
                  <a:pt x="0" y="165"/>
                </a:lnTo>
                <a:lnTo>
                  <a:pt x="0" y="0"/>
                </a:lnTo>
                <a:lnTo>
                  <a:pt x="165" y="0"/>
                </a:lnTo>
                <a:lnTo>
                  <a:pt x="165" y="165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1" name="Freeform 40">
            <a:extLst>
              <a:ext uri="{FF2B5EF4-FFF2-40B4-BE49-F238E27FC236}">
                <a16:creationId xmlns:a16="http://schemas.microsoft.com/office/drawing/2014/main" id="{B0392960-4B3F-564B-ADFF-2F3B9EB68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020" y="11529736"/>
            <a:ext cx="172684" cy="173736"/>
          </a:xfrm>
          <a:custGeom>
            <a:avLst/>
            <a:gdLst>
              <a:gd name="T0" fmla="*/ 165 w 166"/>
              <a:gd name="T1" fmla="*/ 165 h 166"/>
              <a:gd name="T2" fmla="*/ 0 w 166"/>
              <a:gd name="T3" fmla="*/ 165 h 166"/>
              <a:gd name="T4" fmla="*/ 0 w 166"/>
              <a:gd name="T5" fmla="*/ 0 h 166"/>
              <a:gd name="T6" fmla="*/ 165 w 166"/>
              <a:gd name="T7" fmla="*/ 0 h 166"/>
              <a:gd name="T8" fmla="*/ 165 w 166"/>
              <a:gd name="T9" fmla="*/ 16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66">
                <a:moveTo>
                  <a:pt x="165" y="165"/>
                </a:moveTo>
                <a:lnTo>
                  <a:pt x="0" y="165"/>
                </a:lnTo>
                <a:lnTo>
                  <a:pt x="0" y="0"/>
                </a:lnTo>
                <a:lnTo>
                  <a:pt x="165" y="0"/>
                </a:lnTo>
                <a:lnTo>
                  <a:pt x="165" y="165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2" name="Freeform 40">
            <a:extLst>
              <a:ext uri="{FF2B5EF4-FFF2-40B4-BE49-F238E27FC236}">
                <a16:creationId xmlns:a16="http://schemas.microsoft.com/office/drawing/2014/main" id="{174CE415-4688-8744-880E-413AB887C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020" y="12123524"/>
            <a:ext cx="172684" cy="173736"/>
          </a:xfrm>
          <a:custGeom>
            <a:avLst/>
            <a:gdLst>
              <a:gd name="T0" fmla="*/ 165 w 166"/>
              <a:gd name="T1" fmla="*/ 165 h 166"/>
              <a:gd name="T2" fmla="*/ 0 w 166"/>
              <a:gd name="T3" fmla="*/ 165 h 166"/>
              <a:gd name="T4" fmla="*/ 0 w 166"/>
              <a:gd name="T5" fmla="*/ 0 h 166"/>
              <a:gd name="T6" fmla="*/ 165 w 166"/>
              <a:gd name="T7" fmla="*/ 0 h 166"/>
              <a:gd name="T8" fmla="*/ 165 w 166"/>
              <a:gd name="T9" fmla="*/ 16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66">
                <a:moveTo>
                  <a:pt x="165" y="165"/>
                </a:moveTo>
                <a:lnTo>
                  <a:pt x="0" y="165"/>
                </a:lnTo>
                <a:lnTo>
                  <a:pt x="0" y="0"/>
                </a:lnTo>
                <a:lnTo>
                  <a:pt x="165" y="0"/>
                </a:lnTo>
                <a:lnTo>
                  <a:pt x="165" y="165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F6725C0-FE53-6D45-96F5-294540BFEB4F}"/>
              </a:ext>
            </a:extLst>
          </p:cNvPr>
          <p:cNvSpPr txBox="1"/>
          <p:nvPr/>
        </p:nvSpPr>
        <p:spPr>
          <a:xfrm>
            <a:off x="8530190" y="10842166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813C87A-575F-9544-9330-AC4F3EB15DAC}"/>
              </a:ext>
            </a:extLst>
          </p:cNvPr>
          <p:cNvSpPr txBox="1"/>
          <p:nvPr/>
        </p:nvSpPr>
        <p:spPr>
          <a:xfrm>
            <a:off x="11136314" y="10772716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01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98FF75E-54D5-814B-BD9E-61B912861A38}"/>
              </a:ext>
            </a:extLst>
          </p:cNvPr>
          <p:cNvCxnSpPr/>
          <p:nvPr/>
        </p:nvCxnSpPr>
        <p:spPr>
          <a:xfrm>
            <a:off x="11226846" y="11222455"/>
            <a:ext cx="4069717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93B53336-2A01-B241-A3BC-EC9FCED6C154}"/>
              </a:ext>
            </a:extLst>
          </p:cNvPr>
          <p:cNvSpPr/>
          <p:nvPr/>
        </p:nvSpPr>
        <p:spPr>
          <a:xfrm>
            <a:off x="13166822" y="10849050"/>
            <a:ext cx="2129741" cy="185065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 Same Side Corner Rectangle 105">
            <a:extLst>
              <a:ext uri="{FF2B5EF4-FFF2-40B4-BE49-F238E27FC236}">
                <a16:creationId xmlns:a16="http://schemas.microsoft.com/office/drawing/2014/main" id="{AECF9E67-859A-E943-8319-13C16F7DE340}"/>
              </a:ext>
            </a:extLst>
          </p:cNvPr>
          <p:cNvSpPr/>
          <p:nvPr/>
        </p:nvSpPr>
        <p:spPr>
          <a:xfrm rot="16200000">
            <a:off x="13999119" y="10016754"/>
            <a:ext cx="185065" cy="18496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A61A2E8-3288-4E42-8EB5-A660051A32A1}"/>
              </a:ext>
            </a:extLst>
          </p:cNvPr>
          <p:cNvSpPr txBox="1"/>
          <p:nvPr/>
        </p:nvSpPr>
        <p:spPr>
          <a:xfrm>
            <a:off x="11136314" y="11364967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02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5F97E24-AF37-C949-9D3E-33069B157B17}"/>
              </a:ext>
            </a:extLst>
          </p:cNvPr>
          <p:cNvCxnSpPr/>
          <p:nvPr/>
        </p:nvCxnSpPr>
        <p:spPr>
          <a:xfrm>
            <a:off x="11226846" y="11814706"/>
            <a:ext cx="4069717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B68FAC30-1380-1742-AFE9-149D7E624E55}"/>
              </a:ext>
            </a:extLst>
          </p:cNvPr>
          <p:cNvSpPr/>
          <p:nvPr/>
        </p:nvSpPr>
        <p:spPr>
          <a:xfrm>
            <a:off x="13166822" y="11441301"/>
            <a:ext cx="2129741" cy="185065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 Same Side Corner Rectangle 113">
            <a:extLst>
              <a:ext uri="{FF2B5EF4-FFF2-40B4-BE49-F238E27FC236}">
                <a16:creationId xmlns:a16="http://schemas.microsoft.com/office/drawing/2014/main" id="{C8717DEA-043A-3746-A34D-CD59A196E2D7}"/>
              </a:ext>
            </a:extLst>
          </p:cNvPr>
          <p:cNvSpPr/>
          <p:nvPr/>
        </p:nvSpPr>
        <p:spPr>
          <a:xfrm rot="16200000">
            <a:off x="13946243" y="10661881"/>
            <a:ext cx="185065" cy="174390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EED48ED-7559-0647-84EC-B66322B23462}"/>
              </a:ext>
            </a:extLst>
          </p:cNvPr>
          <p:cNvSpPr txBox="1"/>
          <p:nvPr/>
        </p:nvSpPr>
        <p:spPr>
          <a:xfrm>
            <a:off x="11136314" y="11957219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03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6B89637-B105-BC4C-BCF9-DFC722E7FDB8}"/>
              </a:ext>
            </a:extLst>
          </p:cNvPr>
          <p:cNvCxnSpPr/>
          <p:nvPr/>
        </p:nvCxnSpPr>
        <p:spPr>
          <a:xfrm>
            <a:off x="11226846" y="12406958"/>
            <a:ext cx="4069717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552413B6-17B6-AF42-99E6-81BBAA3F1224}"/>
              </a:ext>
            </a:extLst>
          </p:cNvPr>
          <p:cNvSpPr/>
          <p:nvPr/>
        </p:nvSpPr>
        <p:spPr>
          <a:xfrm>
            <a:off x="13166822" y="12033560"/>
            <a:ext cx="2129741" cy="185065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 Same Side Corner Rectangle 119">
            <a:extLst>
              <a:ext uri="{FF2B5EF4-FFF2-40B4-BE49-F238E27FC236}">
                <a16:creationId xmlns:a16="http://schemas.microsoft.com/office/drawing/2014/main" id="{3697398D-5601-584F-8E83-F379EE3D8823}"/>
              </a:ext>
            </a:extLst>
          </p:cNvPr>
          <p:cNvSpPr/>
          <p:nvPr/>
        </p:nvSpPr>
        <p:spPr>
          <a:xfrm rot="16200000">
            <a:off x="13603901" y="11596482"/>
            <a:ext cx="185065" cy="10592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8FB7888-A94A-0C41-A4C6-A5CC4CACDC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79842" y="10730141"/>
          <a:ext cx="1728044" cy="172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0203A6EF-EEC2-AC45-8391-0BA16D1F6892}"/>
              </a:ext>
            </a:extLst>
          </p:cNvPr>
          <p:cNvSpPr txBox="1"/>
          <p:nvPr/>
        </p:nvSpPr>
        <p:spPr>
          <a:xfrm>
            <a:off x="18993912" y="10772716"/>
            <a:ext cx="335808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Announcement 01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6CC86F9-9644-4C45-93F5-8312A8301228}"/>
              </a:ext>
            </a:extLst>
          </p:cNvPr>
          <p:cNvSpPr txBox="1"/>
          <p:nvPr/>
        </p:nvSpPr>
        <p:spPr>
          <a:xfrm>
            <a:off x="18993912" y="11399221"/>
            <a:ext cx="335808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Announcement 02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EDBA1B0-4AF9-E94A-A922-47BBB5AD7D3D}"/>
              </a:ext>
            </a:extLst>
          </p:cNvPr>
          <p:cNvSpPr txBox="1"/>
          <p:nvPr/>
        </p:nvSpPr>
        <p:spPr>
          <a:xfrm>
            <a:off x="18993912" y="12025726"/>
            <a:ext cx="335808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Announcement 01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C0FC050-24D9-0242-B9ED-4639412DC408}"/>
              </a:ext>
            </a:extLst>
          </p:cNvPr>
          <p:cNvSpPr txBox="1"/>
          <p:nvPr/>
        </p:nvSpPr>
        <p:spPr>
          <a:xfrm>
            <a:off x="11611941" y="8942666"/>
            <a:ext cx="186461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$560.99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57B1D9A-C93A-E042-B699-18831FD49096}"/>
              </a:ext>
            </a:extLst>
          </p:cNvPr>
          <p:cNvSpPr txBox="1"/>
          <p:nvPr/>
        </p:nvSpPr>
        <p:spPr>
          <a:xfrm>
            <a:off x="15469901" y="8942666"/>
            <a:ext cx="187102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$460.99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FAF3159-F891-8A42-88C8-46AD3E4749E7}"/>
              </a:ext>
            </a:extLst>
          </p:cNvPr>
          <p:cNvSpPr txBox="1"/>
          <p:nvPr/>
        </p:nvSpPr>
        <p:spPr>
          <a:xfrm>
            <a:off x="19339895" y="8942666"/>
            <a:ext cx="245772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$2,560,999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8E98645-71E6-4440-A1B0-C9EE54263542}"/>
              </a:ext>
            </a:extLst>
          </p:cNvPr>
          <p:cNvSpPr txBox="1"/>
          <p:nvPr/>
        </p:nvSpPr>
        <p:spPr>
          <a:xfrm>
            <a:off x="8530190" y="11433946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51060F7-D608-E24A-9C50-3F84B1E37569}"/>
              </a:ext>
            </a:extLst>
          </p:cNvPr>
          <p:cNvSpPr txBox="1"/>
          <p:nvPr/>
        </p:nvSpPr>
        <p:spPr>
          <a:xfrm>
            <a:off x="8530190" y="12025726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06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B5BE2C0-14AA-394C-B05C-3B8D58F3AAC6}"/>
              </a:ext>
            </a:extLst>
          </p:cNvPr>
          <p:cNvGraphicFramePr/>
          <p:nvPr/>
        </p:nvGraphicFramePr>
        <p:xfrm>
          <a:off x="11029333" y="3851634"/>
          <a:ext cx="11383412" cy="373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701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7726C7-9895-974B-AC06-4849BBCC58F7}"/>
              </a:ext>
            </a:extLst>
          </p:cNvPr>
          <p:cNvSpPr txBox="1"/>
          <p:nvPr/>
        </p:nvSpPr>
        <p:spPr>
          <a:xfrm>
            <a:off x="1520825" y="482419"/>
            <a:ext cx="727635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2C11F6-5AA9-2849-82BC-60745BBAF402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E9AEEDFD-32BC-DA4B-A7AB-05D600E79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291" y="2765570"/>
            <a:ext cx="16886534" cy="10188431"/>
          </a:xfrm>
          <a:custGeom>
            <a:avLst/>
            <a:gdLst>
              <a:gd name="T0" fmla="*/ 15491 w 15492"/>
              <a:gd name="T1" fmla="*/ 10874 h 10875"/>
              <a:gd name="T2" fmla="*/ 0 w 15492"/>
              <a:gd name="T3" fmla="*/ 10874 h 10875"/>
              <a:gd name="T4" fmla="*/ 0 w 15492"/>
              <a:gd name="T5" fmla="*/ 0 h 10875"/>
              <a:gd name="T6" fmla="*/ 15491 w 15492"/>
              <a:gd name="T7" fmla="*/ 0 h 10875"/>
              <a:gd name="T8" fmla="*/ 15491 w 15492"/>
              <a:gd name="T9" fmla="*/ 10874 h 10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2" h="10875">
                <a:moveTo>
                  <a:pt x="15491" y="10874"/>
                </a:moveTo>
                <a:lnTo>
                  <a:pt x="0" y="10874"/>
                </a:lnTo>
                <a:lnTo>
                  <a:pt x="0" y="0"/>
                </a:lnTo>
                <a:lnTo>
                  <a:pt x="15491" y="0"/>
                </a:lnTo>
                <a:lnTo>
                  <a:pt x="15491" y="10874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E82EECB7-04C1-5E49-ACC5-81A2C79C9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6365" y="2765570"/>
            <a:ext cx="233927" cy="10188431"/>
          </a:xfrm>
          <a:custGeom>
            <a:avLst/>
            <a:gdLst>
              <a:gd name="T0" fmla="*/ 210 w 211"/>
              <a:gd name="T1" fmla="*/ 10874 h 10875"/>
              <a:gd name="T2" fmla="*/ 0 w 211"/>
              <a:gd name="T3" fmla="*/ 10874 h 10875"/>
              <a:gd name="T4" fmla="*/ 0 w 211"/>
              <a:gd name="T5" fmla="*/ 0 h 10875"/>
              <a:gd name="T6" fmla="*/ 210 w 211"/>
              <a:gd name="T7" fmla="*/ 0 h 10875"/>
              <a:gd name="T8" fmla="*/ 210 w 211"/>
              <a:gd name="T9" fmla="*/ 10874 h 10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10875">
                <a:moveTo>
                  <a:pt x="210" y="10874"/>
                </a:moveTo>
                <a:lnTo>
                  <a:pt x="0" y="10874"/>
                </a:lnTo>
                <a:lnTo>
                  <a:pt x="0" y="0"/>
                </a:lnTo>
                <a:lnTo>
                  <a:pt x="210" y="0"/>
                </a:lnTo>
                <a:lnTo>
                  <a:pt x="210" y="10874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6667C4CF-9C43-4848-A755-E6F7C752E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2765570"/>
            <a:ext cx="4361748" cy="10188431"/>
          </a:xfrm>
          <a:custGeom>
            <a:avLst/>
            <a:gdLst>
              <a:gd name="T0" fmla="*/ 3947 w 3948"/>
              <a:gd name="T1" fmla="*/ 10874 h 10875"/>
              <a:gd name="T2" fmla="*/ 0 w 3948"/>
              <a:gd name="T3" fmla="*/ 10874 h 10875"/>
              <a:gd name="T4" fmla="*/ 0 w 3948"/>
              <a:gd name="T5" fmla="*/ 0 h 10875"/>
              <a:gd name="T6" fmla="*/ 3947 w 3948"/>
              <a:gd name="T7" fmla="*/ 0 h 10875"/>
              <a:gd name="T8" fmla="*/ 3947 w 3948"/>
              <a:gd name="T9" fmla="*/ 10874 h 10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8" h="10875">
                <a:moveTo>
                  <a:pt x="3947" y="10874"/>
                </a:moveTo>
                <a:lnTo>
                  <a:pt x="0" y="10874"/>
                </a:lnTo>
                <a:lnTo>
                  <a:pt x="0" y="0"/>
                </a:lnTo>
                <a:lnTo>
                  <a:pt x="3947" y="0"/>
                </a:lnTo>
                <a:lnTo>
                  <a:pt x="3947" y="10874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9E2750E4-F0BD-5F41-B318-E90A10E19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645" y="4531811"/>
            <a:ext cx="233927" cy="913077"/>
          </a:xfrm>
          <a:custGeom>
            <a:avLst/>
            <a:gdLst>
              <a:gd name="T0" fmla="*/ 212 w 213"/>
              <a:gd name="T1" fmla="*/ 974 h 975"/>
              <a:gd name="T2" fmla="*/ 0 w 213"/>
              <a:gd name="T3" fmla="*/ 974 h 975"/>
              <a:gd name="T4" fmla="*/ 0 w 213"/>
              <a:gd name="T5" fmla="*/ 0 h 975"/>
              <a:gd name="T6" fmla="*/ 212 w 213"/>
              <a:gd name="T7" fmla="*/ 0 h 975"/>
              <a:gd name="T8" fmla="*/ 212 w 213"/>
              <a:gd name="T9" fmla="*/ 974 h 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975">
                <a:moveTo>
                  <a:pt x="212" y="974"/>
                </a:moveTo>
                <a:lnTo>
                  <a:pt x="0" y="974"/>
                </a:lnTo>
                <a:lnTo>
                  <a:pt x="0" y="0"/>
                </a:lnTo>
                <a:lnTo>
                  <a:pt x="212" y="0"/>
                </a:lnTo>
                <a:lnTo>
                  <a:pt x="212" y="974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4E2977F5-A901-CE4A-801A-A27F3729F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5434560"/>
            <a:ext cx="4361748" cy="41316"/>
          </a:xfrm>
          <a:custGeom>
            <a:avLst/>
            <a:gdLst>
              <a:gd name="T0" fmla="*/ 3947 w 3948"/>
              <a:gd name="T1" fmla="*/ 42 h 43"/>
              <a:gd name="T2" fmla="*/ 0 w 3948"/>
              <a:gd name="T3" fmla="*/ 42 h 43"/>
              <a:gd name="T4" fmla="*/ 0 w 3948"/>
              <a:gd name="T5" fmla="*/ 0 h 43"/>
              <a:gd name="T6" fmla="*/ 3947 w 3948"/>
              <a:gd name="T7" fmla="*/ 0 h 43"/>
              <a:gd name="T8" fmla="*/ 3947 w 3948"/>
              <a:gd name="T9" fmla="*/ 4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8" h="43">
                <a:moveTo>
                  <a:pt x="3947" y="42"/>
                </a:moveTo>
                <a:lnTo>
                  <a:pt x="0" y="42"/>
                </a:lnTo>
                <a:lnTo>
                  <a:pt x="0" y="0"/>
                </a:lnTo>
                <a:lnTo>
                  <a:pt x="3947" y="0"/>
                </a:lnTo>
                <a:lnTo>
                  <a:pt x="3947" y="42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0D9EED87-D283-F64D-AF58-5694681A8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4521483"/>
            <a:ext cx="4361748" cy="41316"/>
          </a:xfrm>
          <a:custGeom>
            <a:avLst/>
            <a:gdLst>
              <a:gd name="T0" fmla="*/ 0 w 3948"/>
              <a:gd name="T1" fmla="*/ 42 h 43"/>
              <a:gd name="T2" fmla="*/ 0 w 3948"/>
              <a:gd name="T3" fmla="*/ 0 h 43"/>
              <a:gd name="T4" fmla="*/ 3947 w 3948"/>
              <a:gd name="T5" fmla="*/ 0 h 43"/>
              <a:gd name="T6" fmla="*/ 3947 w 3948"/>
              <a:gd name="T7" fmla="*/ 42 h 43"/>
              <a:gd name="T8" fmla="*/ 0 w 3948"/>
              <a:gd name="T9" fmla="*/ 4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8" h="43">
                <a:moveTo>
                  <a:pt x="0" y="42"/>
                </a:moveTo>
                <a:lnTo>
                  <a:pt x="0" y="0"/>
                </a:lnTo>
                <a:lnTo>
                  <a:pt x="3947" y="0"/>
                </a:lnTo>
                <a:lnTo>
                  <a:pt x="3947" y="42"/>
                </a:lnTo>
                <a:lnTo>
                  <a:pt x="0" y="42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2E73AFD8-8548-8945-A012-3E82B85DD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6351766"/>
            <a:ext cx="4361748" cy="41316"/>
          </a:xfrm>
          <a:custGeom>
            <a:avLst/>
            <a:gdLst>
              <a:gd name="T0" fmla="*/ 3947 w 3948"/>
              <a:gd name="T1" fmla="*/ 42 h 43"/>
              <a:gd name="T2" fmla="*/ 0 w 3948"/>
              <a:gd name="T3" fmla="*/ 42 h 43"/>
              <a:gd name="T4" fmla="*/ 0 w 3948"/>
              <a:gd name="T5" fmla="*/ 0 h 43"/>
              <a:gd name="T6" fmla="*/ 3947 w 3948"/>
              <a:gd name="T7" fmla="*/ 0 h 43"/>
              <a:gd name="T8" fmla="*/ 3947 w 3948"/>
              <a:gd name="T9" fmla="*/ 4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8" h="43">
                <a:moveTo>
                  <a:pt x="3947" y="42"/>
                </a:moveTo>
                <a:lnTo>
                  <a:pt x="0" y="42"/>
                </a:lnTo>
                <a:lnTo>
                  <a:pt x="0" y="0"/>
                </a:lnTo>
                <a:lnTo>
                  <a:pt x="3947" y="0"/>
                </a:lnTo>
                <a:lnTo>
                  <a:pt x="3947" y="42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95878EF4-7039-7847-9FD7-18FE4F1DB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7260709"/>
            <a:ext cx="4361748" cy="41316"/>
          </a:xfrm>
          <a:custGeom>
            <a:avLst/>
            <a:gdLst>
              <a:gd name="T0" fmla="*/ 3947 w 3948"/>
              <a:gd name="T1" fmla="*/ 42 h 43"/>
              <a:gd name="T2" fmla="*/ 0 w 3948"/>
              <a:gd name="T3" fmla="*/ 42 h 43"/>
              <a:gd name="T4" fmla="*/ 0 w 3948"/>
              <a:gd name="T5" fmla="*/ 0 h 43"/>
              <a:gd name="T6" fmla="*/ 3947 w 3948"/>
              <a:gd name="T7" fmla="*/ 0 h 43"/>
              <a:gd name="T8" fmla="*/ 3947 w 3948"/>
              <a:gd name="T9" fmla="*/ 4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8" h="43">
                <a:moveTo>
                  <a:pt x="3947" y="42"/>
                </a:moveTo>
                <a:lnTo>
                  <a:pt x="0" y="42"/>
                </a:lnTo>
                <a:lnTo>
                  <a:pt x="0" y="0"/>
                </a:lnTo>
                <a:lnTo>
                  <a:pt x="3947" y="0"/>
                </a:lnTo>
                <a:lnTo>
                  <a:pt x="3947" y="42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861F53DD-15CE-1C4D-9077-2F1899015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8177917"/>
            <a:ext cx="4361748" cy="41316"/>
          </a:xfrm>
          <a:custGeom>
            <a:avLst/>
            <a:gdLst>
              <a:gd name="T0" fmla="*/ 3947 w 3948"/>
              <a:gd name="T1" fmla="*/ 41 h 42"/>
              <a:gd name="T2" fmla="*/ 0 w 3948"/>
              <a:gd name="T3" fmla="*/ 41 h 42"/>
              <a:gd name="T4" fmla="*/ 0 w 3948"/>
              <a:gd name="T5" fmla="*/ 0 h 42"/>
              <a:gd name="T6" fmla="*/ 3947 w 3948"/>
              <a:gd name="T7" fmla="*/ 0 h 42"/>
              <a:gd name="T8" fmla="*/ 3947 w 3948"/>
              <a:gd name="T9" fmla="*/ 4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8" h="42">
                <a:moveTo>
                  <a:pt x="3947" y="41"/>
                </a:moveTo>
                <a:lnTo>
                  <a:pt x="0" y="41"/>
                </a:lnTo>
                <a:lnTo>
                  <a:pt x="0" y="0"/>
                </a:lnTo>
                <a:lnTo>
                  <a:pt x="3947" y="0"/>
                </a:lnTo>
                <a:lnTo>
                  <a:pt x="3947" y="41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AF4511BD-E7F8-F346-A8FA-6199ACE90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9086860"/>
            <a:ext cx="4361748" cy="41316"/>
          </a:xfrm>
          <a:custGeom>
            <a:avLst/>
            <a:gdLst>
              <a:gd name="T0" fmla="*/ 3947 w 3948"/>
              <a:gd name="T1" fmla="*/ 42 h 43"/>
              <a:gd name="T2" fmla="*/ 0 w 3948"/>
              <a:gd name="T3" fmla="*/ 42 h 43"/>
              <a:gd name="T4" fmla="*/ 0 w 3948"/>
              <a:gd name="T5" fmla="*/ 0 h 43"/>
              <a:gd name="T6" fmla="*/ 3947 w 3948"/>
              <a:gd name="T7" fmla="*/ 0 h 43"/>
              <a:gd name="T8" fmla="*/ 3947 w 3948"/>
              <a:gd name="T9" fmla="*/ 4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8" h="43">
                <a:moveTo>
                  <a:pt x="3947" y="42"/>
                </a:moveTo>
                <a:lnTo>
                  <a:pt x="0" y="42"/>
                </a:lnTo>
                <a:lnTo>
                  <a:pt x="0" y="0"/>
                </a:lnTo>
                <a:lnTo>
                  <a:pt x="3947" y="0"/>
                </a:lnTo>
                <a:lnTo>
                  <a:pt x="3947" y="42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E1158CDD-8014-A54A-A86A-079123F5D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9999934"/>
            <a:ext cx="4361748" cy="41316"/>
          </a:xfrm>
          <a:custGeom>
            <a:avLst/>
            <a:gdLst>
              <a:gd name="T0" fmla="*/ 3947 w 3948"/>
              <a:gd name="T1" fmla="*/ 43 h 44"/>
              <a:gd name="T2" fmla="*/ 0 w 3948"/>
              <a:gd name="T3" fmla="*/ 43 h 44"/>
              <a:gd name="T4" fmla="*/ 0 w 3948"/>
              <a:gd name="T5" fmla="*/ 0 h 44"/>
              <a:gd name="T6" fmla="*/ 3947 w 3948"/>
              <a:gd name="T7" fmla="*/ 0 h 44"/>
              <a:gd name="T8" fmla="*/ 3947 w 3948"/>
              <a:gd name="T9" fmla="*/ 4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8" h="44">
                <a:moveTo>
                  <a:pt x="3947" y="43"/>
                </a:moveTo>
                <a:lnTo>
                  <a:pt x="0" y="43"/>
                </a:lnTo>
                <a:lnTo>
                  <a:pt x="0" y="0"/>
                </a:lnTo>
                <a:lnTo>
                  <a:pt x="3947" y="0"/>
                </a:lnTo>
                <a:lnTo>
                  <a:pt x="3947" y="43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BAC76FA7-8776-2948-926E-4F44B5C31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10913010"/>
            <a:ext cx="4361748" cy="41316"/>
          </a:xfrm>
          <a:custGeom>
            <a:avLst/>
            <a:gdLst>
              <a:gd name="T0" fmla="*/ 3947 w 3948"/>
              <a:gd name="T1" fmla="*/ 42 h 43"/>
              <a:gd name="T2" fmla="*/ 0 w 3948"/>
              <a:gd name="T3" fmla="*/ 42 h 43"/>
              <a:gd name="T4" fmla="*/ 0 w 3948"/>
              <a:gd name="T5" fmla="*/ 0 h 43"/>
              <a:gd name="T6" fmla="*/ 3947 w 3948"/>
              <a:gd name="T7" fmla="*/ 0 h 43"/>
              <a:gd name="T8" fmla="*/ 3947 w 3948"/>
              <a:gd name="T9" fmla="*/ 4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8" h="43">
                <a:moveTo>
                  <a:pt x="3947" y="42"/>
                </a:moveTo>
                <a:lnTo>
                  <a:pt x="0" y="42"/>
                </a:lnTo>
                <a:lnTo>
                  <a:pt x="0" y="0"/>
                </a:lnTo>
                <a:lnTo>
                  <a:pt x="3947" y="0"/>
                </a:lnTo>
                <a:lnTo>
                  <a:pt x="3947" y="42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BEAD7E24-9222-C14B-B4F1-6F76F08E1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2765569"/>
            <a:ext cx="4361748" cy="1222943"/>
          </a:xfrm>
          <a:custGeom>
            <a:avLst/>
            <a:gdLst>
              <a:gd name="T0" fmla="*/ 3947 w 3948"/>
              <a:gd name="T1" fmla="*/ 1303 h 1304"/>
              <a:gd name="T2" fmla="*/ 0 w 3948"/>
              <a:gd name="T3" fmla="*/ 1303 h 1304"/>
              <a:gd name="T4" fmla="*/ 0 w 3948"/>
              <a:gd name="T5" fmla="*/ 0 h 1304"/>
              <a:gd name="T6" fmla="*/ 3947 w 3948"/>
              <a:gd name="T7" fmla="*/ 0 h 1304"/>
              <a:gd name="T8" fmla="*/ 3947 w 3948"/>
              <a:gd name="T9" fmla="*/ 1303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8" h="1304">
                <a:moveTo>
                  <a:pt x="3947" y="1303"/>
                </a:moveTo>
                <a:lnTo>
                  <a:pt x="0" y="1303"/>
                </a:lnTo>
                <a:lnTo>
                  <a:pt x="0" y="0"/>
                </a:lnTo>
                <a:lnTo>
                  <a:pt x="3947" y="0"/>
                </a:lnTo>
                <a:lnTo>
                  <a:pt x="3947" y="1303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499F1C8D-3071-9540-9A40-DCAFDE554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3984379"/>
            <a:ext cx="4361748" cy="99157"/>
          </a:xfrm>
          <a:custGeom>
            <a:avLst/>
            <a:gdLst>
              <a:gd name="T0" fmla="*/ 3947 w 3948"/>
              <a:gd name="T1" fmla="*/ 0 h 105"/>
              <a:gd name="T2" fmla="*/ 0 w 3948"/>
              <a:gd name="T3" fmla="*/ 0 h 105"/>
              <a:gd name="T4" fmla="*/ 0 w 3948"/>
              <a:gd name="T5" fmla="*/ 104 h 105"/>
              <a:gd name="T6" fmla="*/ 3947 w 3948"/>
              <a:gd name="T7" fmla="*/ 104 h 105"/>
              <a:gd name="T8" fmla="*/ 3947 w 3948"/>
              <a:gd name="T9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8" h="105">
                <a:moveTo>
                  <a:pt x="3947" y="0"/>
                </a:moveTo>
                <a:lnTo>
                  <a:pt x="0" y="0"/>
                </a:lnTo>
                <a:lnTo>
                  <a:pt x="0" y="104"/>
                </a:lnTo>
                <a:lnTo>
                  <a:pt x="3947" y="104"/>
                </a:lnTo>
                <a:lnTo>
                  <a:pt x="3947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810E5C08-308F-E34F-AC66-5C6A9BD4E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949" y="2949763"/>
            <a:ext cx="859688" cy="854555"/>
          </a:xfrm>
          <a:custGeom>
            <a:avLst/>
            <a:gdLst>
              <a:gd name="T0" fmla="*/ 628 w 629"/>
              <a:gd name="T1" fmla="*/ 315 h 630"/>
              <a:gd name="T2" fmla="*/ 628 w 629"/>
              <a:gd name="T3" fmla="*/ 315 h 630"/>
              <a:gd name="T4" fmla="*/ 314 w 629"/>
              <a:gd name="T5" fmla="*/ 629 h 630"/>
              <a:gd name="T6" fmla="*/ 314 w 629"/>
              <a:gd name="T7" fmla="*/ 629 h 630"/>
              <a:gd name="T8" fmla="*/ 0 w 629"/>
              <a:gd name="T9" fmla="*/ 315 h 630"/>
              <a:gd name="T10" fmla="*/ 0 w 629"/>
              <a:gd name="T11" fmla="*/ 315 h 630"/>
              <a:gd name="T12" fmla="*/ 314 w 629"/>
              <a:gd name="T13" fmla="*/ 0 h 630"/>
              <a:gd name="T14" fmla="*/ 314 w 629"/>
              <a:gd name="T15" fmla="*/ 0 h 630"/>
              <a:gd name="T16" fmla="*/ 628 w 629"/>
              <a:gd name="T17" fmla="*/ 315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9" h="630">
                <a:moveTo>
                  <a:pt x="628" y="315"/>
                </a:moveTo>
                <a:lnTo>
                  <a:pt x="628" y="315"/>
                </a:lnTo>
                <a:cubicBezTo>
                  <a:pt x="628" y="488"/>
                  <a:pt x="488" y="629"/>
                  <a:pt x="314" y="629"/>
                </a:cubicBezTo>
                <a:lnTo>
                  <a:pt x="314" y="629"/>
                </a:lnTo>
                <a:cubicBezTo>
                  <a:pt x="141" y="629"/>
                  <a:pt x="0" y="488"/>
                  <a:pt x="0" y="315"/>
                </a:cubicBezTo>
                <a:lnTo>
                  <a:pt x="0" y="315"/>
                </a:lnTo>
                <a:cubicBezTo>
                  <a:pt x="0" y="141"/>
                  <a:pt x="141" y="0"/>
                  <a:pt x="314" y="0"/>
                </a:cubicBezTo>
                <a:lnTo>
                  <a:pt x="314" y="0"/>
                </a:lnTo>
                <a:cubicBezTo>
                  <a:pt x="488" y="0"/>
                  <a:pt x="628" y="141"/>
                  <a:pt x="628" y="315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46B7D007-9FA2-BA46-B636-43711F9C6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881" y="3209712"/>
            <a:ext cx="224179" cy="334657"/>
          </a:xfrm>
          <a:custGeom>
            <a:avLst/>
            <a:gdLst>
              <a:gd name="T0" fmla="*/ 53 w 204"/>
              <a:gd name="T1" fmla="*/ 177 h 355"/>
              <a:gd name="T2" fmla="*/ 203 w 204"/>
              <a:gd name="T3" fmla="*/ 26 h 355"/>
              <a:gd name="T4" fmla="*/ 178 w 204"/>
              <a:gd name="T5" fmla="*/ 0 h 355"/>
              <a:gd name="T6" fmla="*/ 0 w 204"/>
              <a:gd name="T7" fmla="*/ 177 h 355"/>
              <a:gd name="T8" fmla="*/ 178 w 204"/>
              <a:gd name="T9" fmla="*/ 354 h 355"/>
              <a:gd name="T10" fmla="*/ 203 w 204"/>
              <a:gd name="T11" fmla="*/ 329 h 355"/>
              <a:gd name="T12" fmla="*/ 53 w 204"/>
              <a:gd name="T13" fmla="*/ 17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" h="355">
                <a:moveTo>
                  <a:pt x="53" y="177"/>
                </a:moveTo>
                <a:lnTo>
                  <a:pt x="203" y="26"/>
                </a:lnTo>
                <a:lnTo>
                  <a:pt x="178" y="0"/>
                </a:lnTo>
                <a:lnTo>
                  <a:pt x="0" y="177"/>
                </a:lnTo>
                <a:lnTo>
                  <a:pt x="178" y="354"/>
                </a:lnTo>
                <a:lnTo>
                  <a:pt x="203" y="329"/>
                </a:lnTo>
                <a:lnTo>
                  <a:pt x="53" y="177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A3E4F30F-FCCE-FA41-B21C-531CB80BB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3867" y="9652882"/>
            <a:ext cx="5258463" cy="2912752"/>
          </a:xfrm>
          <a:custGeom>
            <a:avLst/>
            <a:gdLst>
              <a:gd name="T0" fmla="*/ 4757 w 4758"/>
              <a:gd name="T1" fmla="*/ 3107 h 3108"/>
              <a:gd name="T2" fmla="*/ 0 w 4758"/>
              <a:gd name="T3" fmla="*/ 3107 h 3108"/>
              <a:gd name="T4" fmla="*/ 0 w 4758"/>
              <a:gd name="T5" fmla="*/ 0 h 3108"/>
              <a:gd name="T6" fmla="*/ 4757 w 4758"/>
              <a:gd name="T7" fmla="*/ 0 h 3108"/>
              <a:gd name="T8" fmla="*/ 4757 w 4758"/>
              <a:gd name="T9" fmla="*/ 3107 h 3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8" h="3108">
                <a:moveTo>
                  <a:pt x="4757" y="3107"/>
                </a:moveTo>
                <a:lnTo>
                  <a:pt x="0" y="3107"/>
                </a:lnTo>
                <a:lnTo>
                  <a:pt x="0" y="0"/>
                </a:lnTo>
                <a:lnTo>
                  <a:pt x="4757" y="0"/>
                </a:lnTo>
                <a:lnTo>
                  <a:pt x="4757" y="310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7E738236-DBD4-084A-9E7C-B6CE1C35B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1161" y="9652882"/>
            <a:ext cx="5258463" cy="2912752"/>
          </a:xfrm>
          <a:custGeom>
            <a:avLst/>
            <a:gdLst>
              <a:gd name="T0" fmla="*/ 4756 w 4757"/>
              <a:gd name="T1" fmla="*/ 3107 h 3108"/>
              <a:gd name="T2" fmla="*/ 0 w 4757"/>
              <a:gd name="T3" fmla="*/ 3107 h 3108"/>
              <a:gd name="T4" fmla="*/ 0 w 4757"/>
              <a:gd name="T5" fmla="*/ 0 h 3108"/>
              <a:gd name="T6" fmla="*/ 4756 w 4757"/>
              <a:gd name="T7" fmla="*/ 0 h 3108"/>
              <a:gd name="T8" fmla="*/ 4756 w 4757"/>
              <a:gd name="T9" fmla="*/ 3107 h 3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7" h="3108">
                <a:moveTo>
                  <a:pt x="4756" y="3107"/>
                </a:moveTo>
                <a:lnTo>
                  <a:pt x="0" y="3107"/>
                </a:lnTo>
                <a:lnTo>
                  <a:pt x="0" y="0"/>
                </a:lnTo>
                <a:lnTo>
                  <a:pt x="4756" y="0"/>
                </a:lnTo>
                <a:lnTo>
                  <a:pt x="4756" y="310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4" name="Freeform 30">
            <a:extLst>
              <a:ext uri="{FF2B5EF4-FFF2-40B4-BE49-F238E27FC236}">
                <a16:creationId xmlns:a16="http://schemas.microsoft.com/office/drawing/2014/main" id="{A170A7E2-897D-D44A-A348-A1640B568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777" y="9652882"/>
            <a:ext cx="4634660" cy="2912752"/>
          </a:xfrm>
          <a:custGeom>
            <a:avLst/>
            <a:gdLst>
              <a:gd name="T0" fmla="*/ 4192 w 4193"/>
              <a:gd name="T1" fmla="*/ 3107 h 3108"/>
              <a:gd name="T2" fmla="*/ 0 w 4193"/>
              <a:gd name="T3" fmla="*/ 3107 h 3108"/>
              <a:gd name="T4" fmla="*/ 0 w 4193"/>
              <a:gd name="T5" fmla="*/ 0 h 3108"/>
              <a:gd name="T6" fmla="*/ 4192 w 4193"/>
              <a:gd name="T7" fmla="*/ 0 h 3108"/>
              <a:gd name="T8" fmla="*/ 4192 w 4193"/>
              <a:gd name="T9" fmla="*/ 3107 h 3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93" h="3108">
                <a:moveTo>
                  <a:pt x="4192" y="3107"/>
                </a:moveTo>
                <a:lnTo>
                  <a:pt x="0" y="3107"/>
                </a:lnTo>
                <a:lnTo>
                  <a:pt x="0" y="0"/>
                </a:lnTo>
                <a:lnTo>
                  <a:pt x="4192" y="0"/>
                </a:lnTo>
                <a:lnTo>
                  <a:pt x="4192" y="310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A5D285D8-D6C1-E54F-924F-6507E344D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992" y="10816221"/>
            <a:ext cx="4405606" cy="45721"/>
          </a:xfrm>
          <a:custGeom>
            <a:avLst/>
            <a:gdLst>
              <a:gd name="T0" fmla="*/ 3987 w 3988"/>
              <a:gd name="T1" fmla="*/ 22 h 23"/>
              <a:gd name="T2" fmla="*/ 0 w 3988"/>
              <a:gd name="T3" fmla="*/ 22 h 23"/>
              <a:gd name="T4" fmla="*/ 0 w 3988"/>
              <a:gd name="T5" fmla="*/ 0 h 23"/>
              <a:gd name="T6" fmla="*/ 3987 w 3988"/>
              <a:gd name="T7" fmla="*/ 0 h 23"/>
              <a:gd name="T8" fmla="*/ 3987 w 3988"/>
              <a:gd name="T9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8" h="23">
                <a:moveTo>
                  <a:pt x="3987" y="22"/>
                </a:moveTo>
                <a:lnTo>
                  <a:pt x="0" y="22"/>
                </a:lnTo>
                <a:lnTo>
                  <a:pt x="0" y="0"/>
                </a:lnTo>
                <a:lnTo>
                  <a:pt x="3987" y="0"/>
                </a:lnTo>
                <a:lnTo>
                  <a:pt x="3987" y="22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7" name="Freeform 33">
            <a:extLst>
              <a:ext uri="{FF2B5EF4-FFF2-40B4-BE49-F238E27FC236}">
                <a16:creationId xmlns:a16="http://schemas.microsoft.com/office/drawing/2014/main" id="{B43FDB45-7D0C-174E-8F1D-ECBF49DB3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992" y="11548744"/>
            <a:ext cx="4405606" cy="45721"/>
          </a:xfrm>
          <a:custGeom>
            <a:avLst/>
            <a:gdLst>
              <a:gd name="T0" fmla="*/ 3987 w 3988"/>
              <a:gd name="T1" fmla="*/ 22 h 23"/>
              <a:gd name="T2" fmla="*/ 0 w 3988"/>
              <a:gd name="T3" fmla="*/ 22 h 23"/>
              <a:gd name="T4" fmla="*/ 0 w 3988"/>
              <a:gd name="T5" fmla="*/ 0 h 23"/>
              <a:gd name="T6" fmla="*/ 3987 w 3988"/>
              <a:gd name="T7" fmla="*/ 0 h 23"/>
              <a:gd name="T8" fmla="*/ 3987 w 3988"/>
              <a:gd name="T9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8" h="23">
                <a:moveTo>
                  <a:pt x="3987" y="22"/>
                </a:moveTo>
                <a:lnTo>
                  <a:pt x="0" y="22"/>
                </a:lnTo>
                <a:lnTo>
                  <a:pt x="0" y="0"/>
                </a:lnTo>
                <a:lnTo>
                  <a:pt x="3987" y="0"/>
                </a:lnTo>
                <a:lnTo>
                  <a:pt x="3987" y="22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8" name="Freeform 34">
            <a:extLst>
              <a:ext uri="{FF2B5EF4-FFF2-40B4-BE49-F238E27FC236}">
                <a16:creationId xmlns:a16="http://schemas.microsoft.com/office/drawing/2014/main" id="{6A4FE5FB-4DC9-234D-B26B-1773EE4C6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992" y="12281268"/>
            <a:ext cx="4405606" cy="45721"/>
          </a:xfrm>
          <a:custGeom>
            <a:avLst/>
            <a:gdLst>
              <a:gd name="T0" fmla="*/ 3987 w 3988"/>
              <a:gd name="T1" fmla="*/ 22 h 23"/>
              <a:gd name="T2" fmla="*/ 0 w 3988"/>
              <a:gd name="T3" fmla="*/ 22 h 23"/>
              <a:gd name="T4" fmla="*/ 0 w 3988"/>
              <a:gd name="T5" fmla="*/ 0 h 23"/>
              <a:gd name="T6" fmla="*/ 3987 w 3988"/>
              <a:gd name="T7" fmla="*/ 0 h 23"/>
              <a:gd name="T8" fmla="*/ 3987 w 3988"/>
              <a:gd name="T9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8" h="23">
                <a:moveTo>
                  <a:pt x="3987" y="22"/>
                </a:moveTo>
                <a:lnTo>
                  <a:pt x="0" y="22"/>
                </a:lnTo>
                <a:lnTo>
                  <a:pt x="0" y="0"/>
                </a:lnTo>
                <a:lnTo>
                  <a:pt x="3987" y="0"/>
                </a:lnTo>
                <a:lnTo>
                  <a:pt x="3987" y="22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9" name="Freeform 35">
            <a:extLst>
              <a:ext uri="{FF2B5EF4-FFF2-40B4-BE49-F238E27FC236}">
                <a16:creationId xmlns:a16="http://schemas.microsoft.com/office/drawing/2014/main" id="{73B5452E-3157-4B46-9C40-DFB992257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3425" y="8020917"/>
            <a:ext cx="2987431" cy="1293178"/>
          </a:xfrm>
          <a:custGeom>
            <a:avLst/>
            <a:gdLst>
              <a:gd name="T0" fmla="*/ 2703 w 2704"/>
              <a:gd name="T1" fmla="*/ 0 h 1379"/>
              <a:gd name="T2" fmla="*/ 0 w 2704"/>
              <a:gd name="T3" fmla="*/ 0 h 1379"/>
              <a:gd name="T4" fmla="*/ 0 w 2704"/>
              <a:gd name="T5" fmla="*/ 1378 h 1379"/>
              <a:gd name="T6" fmla="*/ 2703 w 2704"/>
              <a:gd name="T7" fmla="*/ 1378 h 1379"/>
              <a:gd name="T8" fmla="*/ 2703 w 2704"/>
              <a:gd name="T9" fmla="*/ 0 h 1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4" h="1379">
                <a:moveTo>
                  <a:pt x="2703" y="0"/>
                </a:moveTo>
                <a:lnTo>
                  <a:pt x="0" y="0"/>
                </a:lnTo>
                <a:lnTo>
                  <a:pt x="0" y="1378"/>
                </a:lnTo>
                <a:lnTo>
                  <a:pt x="2703" y="1378"/>
                </a:lnTo>
                <a:lnTo>
                  <a:pt x="2703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0" name="Freeform 36">
            <a:extLst>
              <a:ext uri="{FF2B5EF4-FFF2-40B4-BE49-F238E27FC236}">
                <a16:creationId xmlns:a16="http://schemas.microsoft.com/office/drawing/2014/main" id="{E8A4E491-A001-EC4A-A51C-76945B173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775" y="8020917"/>
            <a:ext cx="2987431" cy="1293178"/>
          </a:xfrm>
          <a:custGeom>
            <a:avLst/>
            <a:gdLst>
              <a:gd name="T0" fmla="*/ 2704 w 2705"/>
              <a:gd name="T1" fmla="*/ 0 h 1379"/>
              <a:gd name="T2" fmla="*/ 0 w 2705"/>
              <a:gd name="T3" fmla="*/ 0 h 1379"/>
              <a:gd name="T4" fmla="*/ 0 w 2705"/>
              <a:gd name="T5" fmla="*/ 1378 h 1379"/>
              <a:gd name="T6" fmla="*/ 2704 w 2705"/>
              <a:gd name="T7" fmla="*/ 1378 h 1379"/>
              <a:gd name="T8" fmla="*/ 2704 w 2705"/>
              <a:gd name="T9" fmla="*/ 0 h 1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5" h="1379">
                <a:moveTo>
                  <a:pt x="2704" y="0"/>
                </a:moveTo>
                <a:lnTo>
                  <a:pt x="0" y="0"/>
                </a:lnTo>
                <a:lnTo>
                  <a:pt x="0" y="1378"/>
                </a:lnTo>
                <a:lnTo>
                  <a:pt x="2704" y="1378"/>
                </a:lnTo>
                <a:lnTo>
                  <a:pt x="2704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1" name="Freeform 37">
            <a:extLst>
              <a:ext uri="{FF2B5EF4-FFF2-40B4-BE49-F238E27FC236}">
                <a16:creationId xmlns:a16="http://schemas.microsoft.com/office/drawing/2014/main" id="{47CF8510-6EBA-6A4C-9AEC-BD6135918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7950" y="8020917"/>
            <a:ext cx="3401674" cy="1293178"/>
          </a:xfrm>
          <a:custGeom>
            <a:avLst/>
            <a:gdLst>
              <a:gd name="T0" fmla="*/ 3077 w 3078"/>
              <a:gd name="T1" fmla="*/ 0 h 1379"/>
              <a:gd name="T2" fmla="*/ 0 w 3078"/>
              <a:gd name="T3" fmla="*/ 0 h 1379"/>
              <a:gd name="T4" fmla="*/ 0 w 3078"/>
              <a:gd name="T5" fmla="*/ 1378 h 1379"/>
              <a:gd name="T6" fmla="*/ 3077 w 3078"/>
              <a:gd name="T7" fmla="*/ 1378 h 1379"/>
              <a:gd name="T8" fmla="*/ 3077 w 3078"/>
              <a:gd name="T9" fmla="*/ 0 h 1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8" h="1379">
                <a:moveTo>
                  <a:pt x="3077" y="0"/>
                </a:moveTo>
                <a:lnTo>
                  <a:pt x="0" y="0"/>
                </a:lnTo>
                <a:lnTo>
                  <a:pt x="0" y="1378"/>
                </a:lnTo>
                <a:lnTo>
                  <a:pt x="3077" y="1378"/>
                </a:lnTo>
                <a:lnTo>
                  <a:pt x="3077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2" name="Freeform 38">
            <a:extLst>
              <a:ext uri="{FF2B5EF4-FFF2-40B4-BE49-F238E27FC236}">
                <a16:creationId xmlns:a16="http://schemas.microsoft.com/office/drawing/2014/main" id="{1C31B9D5-7A40-8642-8C4C-4E0D00893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3867" y="6954974"/>
            <a:ext cx="5258463" cy="2354989"/>
          </a:xfrm>
          <a:custGeom>
            <a:avLst/>
            <a:gdLst>
              <a:gd name="T0" fmla="*/ 4757 w 4758"/>
              <a:gd name="T1" fmla="*/ 0 h 2512"/>
              <a:gd name="T2" fmla="*/ 0 w 4758"/>
              <a:gd name="T3" fmla="*/ 0 h 2512"/>
              <a:gd name="T4" fmla="*/ 0 w 4758"/>
              <a:gd name="T5" fmla="*/ 2511 h 2512"/>
              <a:gd name="T6" fmla="*/ 4757 w 4758"/>
              <a:gd name="T7" fmla="*/ 2511 h 2512"/>
              <a:gd name="T8" fmla="*/ 4757 w 4758"/>
              <a:gd name="T9" fmla="*/ 0 h 2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8" h="2512">
                <a:moveTo>
                  <a:pt x="4757" y="0"/>
                </a:moveTo>
                <a:lnTo>
                  <a:pt x="0" y="0"/>
                </a:lnTo>
                <a:lnTo>
                  <a:pt x="0" y="2511"/>
                </a:lnTo>
                <a:lnTo>
                  <a:pt x="4757" y="2511"/>
                </a:lnTo>
                <a:lnTo>
                  <a:pt x="4757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2" name="Freeform 48">
            <a:extLst>
              <a:ext uri="{FF2B5EF4-FFF2-40B4-BE49-F238E27FC236}">
                <a16:creationId xmlns:a16="http://schemas.microsoft.com/office/drawing/2014/main" id="{56C85B24-6CB2-6241-A1FA-115F09C54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777" y="3348120"/>
            <a:ext cx="10365847" cy="4338140"/>
          </a:xfrm>
          <a:custGeom>
            <a:avLst/>
            <a:gdLst>
              <a:gd name="T0" fmla="*/ 9377 w 9378"/>
              <a:gd name="T1" fmla="*/ 4630 h 4631"/>
              <a:gd name="T2" fmla="*/ 0 w 9378"/>
              <a:gd name="T3" fmla="*/ 4630 h 4631"/>
              <a:gd name="T4" fmla="*/ 0 w 9378"/>
              <a:gd name="T5" fmla="*/ 0 h 4631"/>
              <a:gd name="T6" fmla="*/ 9377 w 9378"/>
              <a:gd name="T7" fmla="*/ 0 h 4631"/>
              <a:gd name="T8" fmla="*/ 9377 w 9378"/>
              <a:gd name="T9" fmla="*/ 4630 h 4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78" h="4631">
                <a:moveTo>
                  <a:pt x="9377" y="4630"/>
                </a:moveTo>
                <a:lnTo>
                  <a:pt x="0" y="4630"/>
                </a:lnTo>
                <a:lnTo>
                  <a:pt x="0" y="0"/>
                </a:lnTo>
                <a:lnTo>
                  <a:pt x="9377" y="0"/>
                </a:lnTo>
                <a:lnTo>
                  <a:pt x="9377" y="463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6" name="Freeform 62">
            <a:extLst>
              <a:ext uri="{FF2B5EF4-FFF2-40B4-BE49-F238E27FC236}">
                <a16:creationId xmlns:a16="http://schemas.microsoft.com/office/drawing/2014/main" id="{4C2BB5C6-9C7C-4744-BC20-B08EB2BE3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3867" y="3339857"/>
            <a:ext cx="5258463" cy="3268066"/>
          </a:xfrm>
          <a:custGeom>
            <a:avLst/>
            <a:gdLst>
              <a:gd name="T0" fmla="*/ 4757 w 4758"/>
              <a:gd name="T1" fmla="*/ 0 h 3490"/>
              <a:gd name="T2" fmla="*/ 0 w 4758"/>
              <a:gd name="T3" fmla="*/ 0 h 3490"/>
              <a:gd name="T4" fmla="*/ 0 w 4758"/>
              <a:gd name="T5" fmla="*/ 3489 h 3490"/>
              <a:gd name="T6" fmla="*/ 4757 w 4758"/>
              <a:gd name="T7" fmla="*/ 3489 h 3490"/>
              <a:gd name="T8" fmla="*/ 4757 w 4758"/>
              <a:gd name="T9" fmla="*/ 0 h 3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8" h="3490">
                <a:moveTo>
                  <a:pt x="4757" y="0"/>
                </a:moveTo>
                <a:lnTo>
                  <a:pt x="0" y="0"/>
                </a:lnTo>
                <a:lnTo>
                  <a:pt x="0" y="3489"/>
                </a:lnTo>
                <a:lnTo>
                  <a:pt x="4757" y="3489"/>
                </a:lnTo>
                <a:lnTo>
                  <a:pt x="4757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9" name="Freeform 65">
            <a:extLst>
              <a:ext uri="{FF2B5EF4-FFF2-40B4-BE49-F238E27FC236}">
                <a16:creationId xmlns:a16="http://schemas.microsoft.com/office/drawing/2014/main" id="{9968850B-F9FC-E14B-8EAA-E2906BF27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55046" y="4112460"/>
            <a:ext cx="107217" cy="2235174"/>
          </a:xfrm>
          <a:custGeom>
            <a:avLst/>
            <a:gdLst>
              <a:gd name="T0" fmla="*/ 48 w 99"/>
              <a:gd name="T1" fmla="*/ 2383 h 2384"/>
              <a:gd name="T2" fmla="*/ 48 w 99"/>
              <a:gd name="T3" fmla="*/ 2383 h 2384"/>
              <a:gd name="T4" fmla="*/ 48 w 99"/>
              <a:gd name="T5" fmla="*/ 2383 h 2384"/>
              <a:gd name="T6" fmla="*/ 0 w 99"/>
              <a:gd name="T7" fmla="*/ 2334 h 2384"/>
              <a:gd name="T8" fmla="*/ 0 w 99"/>
              <a:gd name="T9" fmla="*/ 49 h 2384"/>
              <a:gd name="T10" fmla="*/ 0 w 99"/>
              <a:gd name="T11" fmla="*/ 49 h 2384"/>
              <a:gd name="T12" fmla="*/ 48 w 99"/>
              <a:gd name="T13" fmla="*/ 0 h 2384"/>
              <a:gd name="T14" fmla="*/ 48 w 99"/>
              <a:gd name="T15" fmla="*/ 0 h 2384"/>
              <a:gd name="T16" fmla="*/ 98 w 99"/>
              <a:gd name="T17" fmla="*/ 49 h 2384"/>
              <a:gd name="T18" fmla="*/ 98 w 99"/>
              <a:gd name="T19" fmla="*/ 2334 h 2384"/>
              <a:gd name="T20" fmla="*/ 98 w 99"/>
              <a:gd name="T21" fmla="*/ 2334 h 2384"/>
              <a:gd name="T22" fmla="*/ 48 w 99"/>
              <a:gd name="T23" fmla="*/ 2383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" h="2384">
                <a:moveTo>
                  <a:pt x="48" y="2383"/>
                </a:moveTo>
                <a:lnTo>
                  <a:pt x="48" y="2383"/>
                </a:lnTo>
                <a:lnTo>
                  <a:pt x="48" y="2383"/>
                </a:lnTo>
                <a:cubicBezTo>
                  <a:pt x="22" y="2383"/>
                  <a:pt x="0" y="2362"/>
                  <a:pt x="0" y="2334"/>
                </a:cubicBezTo>
                <a:lnTo>
                  <a:pt x="0" y="49"/>
                </a:lnTo>
                <a:lnTo>
                  <a:pt x="0" y="49"/>
                </a:lnTo>
                <a:cubicBezTo>
                  <a:pt x="0" y="22"/>
                  <a:pt x="22" y="0"/>
                  <a:pt x="48" y="0"/>
                </a:cubicBezTo>
                <a:lnTo>
                  <a:pt x="48" y="0"/>
                </a:lnTo>
                <a:cubicBezTo>
                  <a:pt x="76" y="0"/>
                  <a:pt x="98" y="22"/>
                  <a:pt x="98" y="49"/>
                </a:cubicBezTo>
                <a:lnTo>
                  <a:pt x="98" y="2334"/>
                </a:lnTo>
                <a:lnTo>
                  <a:pt x="98" y="2334"/>
                </a:lnTo>
                <a:cubicBezTo>
                  <a:pt x="98" y="2362"/>
                  <a:pt x="76" y="2383"/>
                  <a:pt x="48" y="2383"/>
                </a:cubicBezTo>
              </a:path>
            </a:pathLst>
          </a:custGeom>
          <a:solidFill>
            <a:srgbClr val="F2ED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0" name="Freeform 66">
            <a:extLst>
              <a:ext uri="{FF2B5EF4-FFF2-40B4-BE49-F238E27FC236}">
                <a16:creationId xmlns:a16="http://schemas.microsoft.com/office/drawing/2014/main" id="{4E14A630-A196-7D44-AAA9-E0FC9A19D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55046" y="4533879"/>
            <a:ext cx="107217" cy="185919"/>
          </a:xfrm>
          <a:custGeom>
            <a:avLst/>
            <a:gdLst>
              <a:gd name="T0" fmla="*/ 0 w 99"/>
              <a:gd name="T1" fmla="*/ 196 h 197"/>
              <a:gd name="T2" fmla="*/ 98 w 99"/>
              <a:gd name="T3" fmla="*/ 196 h 197"/>
              <a:gd name="T4" fmla="*/ 98 w 99"/>
              <a:gd name="T5" fmla="*/ 0 h 197"/>
              <a:gd name="T6" fmla="*/ 0 w 99"/>
              <a:gd name="T7" fmla="*/ 0 h 197"/>
              <a:gd name="T8" fmla="*/ 0 w 99"/>
              <a:gd name="T9" fmla="*/ 196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97">
                <a:moveTo>
                  <a:pt x="0" y="196"/>
                </a:moveTo>
                <a:lnTo>
                  <a:pt x="98" y="196"/>
                </a:lnTo>
                <a:lnTo>
                  <a:pt x="98" y="0"/>
                </a:lnTo>
                <a:lnTo>
                  <a:pt x="0" y="0"/>
                </a:lnTo>
                <a:lnTo>
                  <a:pt x="0" y="196"/>
                </a:lnTo>
              </a:path>
            </a:pathLst>
          </a:custGeom>
          <a:solidFill>
            <a:srgbClr val="C9BC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37AB684-F6F2-1140-8B2B-06A4AB5AFA75}"/>
              </a:ext>
            </a:extLst>
          </p:cNvPr>
          <p:cNvSpPr txBox="1"/>
          <p:nvPr/>
        </p:nvSpPr>
        <p:spPr>
          <a:xfrm>
            <a:off x="6546301" y="8148698"/>
            <a:ext cx="255390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Weekly Earnings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53E9053-01CD-6842-AE05-038EF8D573C4}"/>
              </a:ext>
            </a:extLst>
          </p:cNvPr>
          <p:cNvSpPr txBox="1"/>
          <p:nvPr/>
        </p:nvSpPr>
        <p:spPr>
          <a:xfrm>
            <a:off x="13507697" y="8148698"/>
            <a:ext cx="206979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Total Earning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C20FEB7-C728-7246-80FF-AA694D7B0FB3}"/>
              </a:ext>
            </a:extLst>
          </p:cNvPr>
          <p:cNvSpPr txBox="1"/>
          <p:nvPr/>
        </p:nvSpPr>
        <p:spPr>
          <a:xfrm>
            <a:off x="10027378" y="8148698"/>
            <a:ext cx="277031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Earning Summary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4B26855-1435-7542-9F68-F582B1F31501}"/>
              </a:ext>
            </a:extLst>
          </p:cNvPr>
          <p:cNvSpPr txBox="1"/>
          <p:nvPr/>
        </p:nvSpPr>
        <p:spPr>
          <a:xfrm>
            <a:off x="6975183" y="8646449"/>
            <a:ext cx="186461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$560.99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858F846-6374-5E41-BC78-3E66B4DF0CDB}"/>
              </a:ext>
            </a:extLst>
          </p:cNvPr>
          <p:cNvSpPr txBox="1"/>
          <p:nvPr/>
        </p:nvSpPr>
        <p:spPr>
          <a:xfrm>
            <a:off x="10451262" y="8646449"/>
            <a:ext cx="187102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$460.99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62B035A-0DD2-FA4D-AFBD-02A48408C146}"/>
              </a:ext>
            </a:extLst>
          </p:cNvPr>
          <p:cNvSpPr txBox="1"/>
          <p:nvPr/>
        </p:nvSpPr>
        <p:spPr>
          <a:xfrm>
            <a:off x="13849924" y="8646449"/>
            <a:ext cx="245772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$2,560,999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6B0D732-9426-294B-A352-9882E25DC825}"/>
              </a:ext>
            </a:extLst>
          </p:cNvPr>
          <p:cNvSpPr txBox="1"/>
          <p:nvPr/>
        </p:nvSpPr>
        <p:spPr>
          <a:xfrm>
            <a:off x="17274400" y="7033089"/>
            <a:ext cx="204735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Earning Type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0A096F5-0B07-4A4C-879E-A85A0577AF31}"/>
              </a:ext>
            </a:extLst>
          </p:cNvPr>
          <p:cNvSpPr txBox="1"/>
          <p:nvPr/>
        </p:nvSpPr>
        <p:spPr>
          <a:xfrm>
            <a:off x="17444472" y="7545984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01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CD385D1-62C4-B147-BD74-9D6EAA84DD3B}"/>
              </a:ext>
            </a:extLst>
          </p:cNvPr>
          <p:cNvCxnSpPr/>
          <p:nvPr/>
        </p:nvCxnSpPr>
        <p:spPr>
          <a:xfrm>
            <a:off x="17545607" y="7995723"/>
            <a:ext cx="454637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1C9A9D96-E70F-944E-A47E-989AEE7C7970}"/>
              </a:ext>
            </a:extLst>
          </p:cNvPr>
          <p:cNvSpPr/>
          <p:nvPr/>
        </p:nvSpPr>
        <p:spPr>
          <a:xfrm>
            <a:off x="19712801" y="7622318"/>
            <a:ext cx="2379184" cy="18506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 Same Side Corner Rectangle 80">
            <a:extLst>
              <a:ext uri="{FF2B5EF4-FFF2-40B4-BE49-F238E27FC236}">
                <a16:creationId xmlns:a16="http://schemas.microsoft.com/office/drawing/2014/main" id="{2AC6B2D2-B80A-DA45-91A1-FC3636F62921}"/>
              </a:ext>
            </a:extLst>
          </p:cNvPr>
          <p:cNvSpPr/>
          <p:nvPr/>
        </p:nvSpPr>
        <p:spPr>
          <a:xfrm rot="16200000">
            <a:off x="20116732" y="7218389"/>
            <a:ext cx="185065" cy="99292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6CE9D25-22D6-A749-AF49-B9CB574CC50E}"/>
              </a:ext>
            </a:extLst>
          </p:cNvPr>
          <p:cNvSpPr txBox="1"/>
          <p:nvPr/>
        </p:nvSpPr>
        <p:spPr>
          <a:xfrm>
            <a:off x="17444472" y="8138235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02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F273A1A-BAA0-9B4D-8A7E-4EBE085AC6C4}"/>
              </a:ext>
            </a:extLst>
          </p:cNvPr>
          <p:cNvCxnSpPr/>
          <p:nvPr/>
        </p:nvCxnSpPr>
        <p:spPr>
          <a:xfrm>
            <a:off x="17545607" y="8587974"/>
            <a:ext cx="454637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4CEBF3D9-7E3D-B44A-90DA-5D20A6F97AF6}"/>
              </a:ext>
            </a:extLst>
          </p:cNvPr>
          <p:cNvSpPr/>
          <p:nvPr/>
        </p:nvSpPr>
        <p:spPr>
          <a:xfrm>
            <a:off x="19712801" y="8214569"/>
            <a:ext cx="2379184" cy="18506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 Same Side Corner Rectangle 84">
            <a:extLst>
              <a:ext uri="{FF2B5EF4-FFF2-40B4-BE49-F238E27FC236}">
                <a16:creationId xmlns:a16="http://schemas.microsoft.com/office/drawing/2014/main" id="{4B0F441E-A43B-F64A-A313-7A49EB1D02FC}"/>
              </a:ext>
            </a:extLst>
          </p:cNvPr>
          <p:cNvSpPr/>
          <p:nvPr/>
        </p:nvSpPr>
        <p:spPr>
          <a:xfrm rot="16200000">
            <a:off x="20594348" y="7333023"/>
            <a:ext cx="185065" cy="19481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6600CBB-9863-7948-96A2-8A9AC16A18D1}"/>
              </a:ext>
            </a:extLst>
          </p:cNvPr>
          <p:cNvSpPr txBox="1"/>
          <p:nvPr/>
        </p:nvSpPr>
        <p:spPr>
          <a:xfrm>
            <a:off x="17444472" y="8730487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03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A0CF7B5-DCD0-AB4A-8B9E-7D70AE51D7FF}"/>
              </a:ext>
            </a:extLst>
          </p:cNvPr>
          <p:cNvCxnSpPr/>
          <p:nvPr/>
        </p:nvCxnSpPr>
        <p:spPr>
          <a:xfrm>
            <a:off x="17545607" y="9180226"/>
            <a:ext cx="454637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65CBA74F-531C-0447-B7B3-71E8A4AEE5A8}"/>
              </a:ext>
            </a:extLst>
          </p:cNvPr>
          <p:cNvSpPr/>
          <p:nvPr/>
        </p:nvSpPr>
        <p:spPr>
          <a:xfrm>
            <a:off x="19712801" y="8806828"/>
            <a:ext cx="2379184" cy="18506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 Same Side Corner Rectangle 88">
            <a:extLst>
              <a:ext uri="{FF2B5EF4-FFF2-40B4-BE49-F238E27FC236}">
                <a16:creationId xmlns:a16="http://schemas.microsoft.com/office/drawing/2014/main" id="{35FCEB9A-F092-DC48-BCD7-CC2B5E48B069}"/>
              </a:ext>
            </a:extLst>
          </p:cNvPr>
          <p:cNvSpPr/>
          <p:nvPr/>
        </p:nvSpPr>
        <p:spPr>
          <a:xfrm rot="16200000">
            <a:off x="20211910" y="8307720"/>
            <a:ext cx="185065" cy="118328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DC9489A-2F6D-1344-ABCA-0D4F761A1DE2}"/>
              </a:ext>
            </a:extLst>
          </p:cNvPr>
          <p:cNvGrpSpPr/>
          <p:nvPr/>
        </p:nvGrpSpPr>
        <p:grpSpPr>
          <a:xfrm>
            <a:off x="17274400" y="3441327"/>
            <a:ext cx="4386558" cy="3035452"/>
            <a:chOff x="5929279" y="3320304"/>
            <a:chExt cx="4386558" cy="3035452"/>
          </a:xfrm>
        </p:grpSpPr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F8676AAB-3C46-5941-8D73-BF23C616F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0978" y="3912847"/>
              <a:ext cx="172684" cy="173736"/>
            </a:xfrm>
            <a:custGeom>
              <a:avLst/>
              <a:gdLst>
                <a:gd name="T0" fmla="*/ 165 w 166"/>
                <a:gd name="T1" fmla="*/ 164 h 165"/>
                <a:gd name="T2" fmla="*/ 0 w 166"/>
                <a:gd name="T3" fmla="*/ 164 h 165"/>
                <a:gd name="T4" fmla="*/ 0 w 166"/>
                <a:gd name="T5" fmla="*/ 0 h 165"/>
                <a:gd name="T6" fmla="*/ 165 w 166"/>
                <a:gd name="T7" fmla="*/ 0 h 165"/>
                <a:gd name="T8" fmla="*/ 165 w 166"/>
                <a:gd name="T9" fmla="*/ 16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5">
                  <a:moveTo>
                    <a:pt x="165" y="164"/>
                  </a:moveTo>
                  <a:lnTo>
                    <a:pt x="0" y="164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16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81C51CB1-8F29-C44D-A83F-DAD69ADD6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0978" y="4719046"/>
              <a:ext cx="172684" cy="173736"/>
            </a:xfrm>
            <a:custGeom>
              <a:avLst/>
              <a:gdLst>
                <a:gd name="T0" fmla="*/ 165 w 166"/>
                <a:gd name="T1" fmla="*/ 164 h 165"/>
                <a:gd name="T2" fmla="*/ 0 w 166"/>
                <a:gd name="T3" fmla="*/ 164 h 165"/>
                <a:gd name="T4" fmla="*/ 0 w 166"/>
                <a:gd name="T5" fmla="*/ 0 h 165"/>
                <a:gd name="T6" fmla="*/ 165 w 166"/>
                <a:gd name="T7" fmla="*/ 0 h 165"/>
                <a:gd name="T8" fmla="*/ 165 w 166"/>
                <a:gd name="T9" fmla="*/ 16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5">
                  <a:moveTo>
                    <a:pt x="165" y="164"/>
                  </a:moveTo>
                  <a:lnTo>
                    <a:pt x="0" y="164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16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1D83E78-C585-DB4F-B27F-3F559A966B43}"/>
                </a:ext>
              </a:extLst>
            </p:cNvPr>
            <p:cNvSpPr txBox="1"/>
            <p:nvPr/>
          </p:nvSpPr>
          <p:spPr>
            <a:xfrm>
              <a:off x="5929279" y="3320304"/>
              <a:ext cx="1011815" cy="43088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2200" b="1" dirty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Tasks</a:t>
              </a:r>
            </a:p>
          </p:txBody>
        </p:sp>
        <p:sp>
          <p:nvSpPr>
            <p:cNvPr id="95" name="Subtitle 2">
              <a:extLst>
                <a:ext uri="{FF2B5EF4-FFF2-40B4-BE49-F238E27FC236}">
                  <a16:creationId xmlns:a16="http://schemas.microsoft.com/office/drawing/2014/main" id="{CB4C20E3-9FA6-734E-9141-357EBEA903E4}"/>
                </a:ext>
              </a:extLst>
            </p:cNvPr>
            <p:cNvSpPr txBox="1">
              <a:spLocks/>
            </p:cNvSpPr>
            <p:nvPr/>
          </p:nvSpPr>
          <p:spPr>
            <a:xfrm>
              <a:off x="6479073" y="3797846"/>
              <a:ext cx="3836764" cy="815608"/>
            </a:xfrm>
            <a:prstGeom prst="rect">
              <a:avLst/>
            </a:prstGeom>
          </p:spPr>
          <p:txBody>
            <a:bodyPr vert="horz" wrap="square" lIns="91440" tIns="45720" rIns="91440" bIns="9144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220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You can customize anything in this text-box.</a:t>
              </a:r>
            </a:p>
          </p:txBody>
        </p:sp>
        <p:sp>
          <p:nvSpPr>
            <p:cNvPr id="96" name="Subtitle 2">
              <a:extLst>
                <a:ext uri="{FF2B5EF4-FFF2-40B4-BE49-F238E27FC236}">
                  <a16:creationId xmlns:a16="http://schemas.microsoft.com/office/drawing/2014/main" id="{F488EABE-988C-8C44-9585-1F359748867D}"/>
                </a:ext>
              </a:extLst>
            </p:cNvPr>
            <p:cNvSpPr txBox="1">
              <a:spLocks/>
            </p:cNvSpPr>
            <p:nvPr/>
          </p:nvSpPr>
          <p:spPr>
            <a:xfrm>
              <a:off x="6479073" y="4665541"/>
              <a:ext cx="3836764" cy="815608"/>
            </a:xfrm>
            <a:prstGeom prst="rect">
              <a:avLst/>
            </a:prstGeom>
          </p:spPr>
          <p:txBody>
            <a:bodyPr vert="horz" wrap="square" lIns="91440" tIns="45720" rIns="91440" bIns="9144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220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You can customize anything in this text-box.</a:t>
              </a:r>
            </a:p>
          </p:txBody>
        </p:sp>
        <p:sp>
          <p:nvSpPr>
            <p:cNvPr id="99" name="Freeform 39">
              <a:extLst>
                <a:ext uri="{FF2B5EF4-FFF2-40B4-BE49-F238E27FC236}">
                  <a16:creationId xmlns:a16="http://schemas.microsoft.com/office/drawing/2014/main" id="{8ED763F1-2165-FA4C-BE4C-B14C832DD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0978" y="5593653"/>
              <a:ext cx="172684" cy="173736"/>
            </a:xfrm>
            <a:custGeom>
              <a:avLst/>
              <a:gdLst>
                <a:gd name="T0" fmla="*/ 165 w 166"/>
                <a:gd name="T1" fmla="*/ 164 h 165"/>
                <a:gd name="T2" fmla="*/ 0 w 166"/>
                <a:gd name="T3" fmla="*/ 164 h 165"/>
                <a:gd name="T4" fmla="*/ 0 w 166"/>
                <a:gd name="T5" fmla="*/ 0 h 165"/>
                <a:gd name="T6" fmla="*/ 165 w 166"/>
                <a:gd name="T7" fmla="*/ 0 h 165"/>
                <a:gd name="T8" fmla="*/ 165 w 166"/>
                <a:gd name="T9" fmla="*/ 16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5">
                  <a:moveTo>
                    <a:pt x="165" y="164"/>
                  </a:moveTo>
                  <a:lnTo>
                    <a:pt x="0" y="164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164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0" name="Subtitle 2">
              <a:extLst>
                <a:ext uri="{FF2B5EF4-FFF2-40B4-BE49-F238E27FC236}">
                  <a16:creationId xmlns:a16="http://schemas.microsoft.com/office/drawing/2014/main" id="{1220FEDF-0245-4E4E-B5F5-BCC1155973FC}"/>
                </a:ext>
              </a:extLst>
            </p:cNvPr>
            <p:cNvSpPr txBox="1">
              <a:spLocks/>
            </p:cNvSpPr>
            <p:nvPr/>
          </p:nvSpPr>
          <p:spPr>
            <a:xfrm>
              <a:off x="6479073" y="5540148"/>
              <a:ext cx="3836764" cy="815608"/>
            </a:xfrm>
            <a:prstGeom prst="rect">
              <a:avLst/>
            </a:prstGeom>
          </p:spPr>
          <p:txBody>
            <a:bodyPr vert="horz" wrap="square" lIns="91440" tIns="45720" rIns="91440" bIns="9144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220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You can customize anything in this text-box.</a:t>
              </a: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47E72F66-D21B-064D-8FB1-17C16E68861D}"/>
              </a:ext>
            </a:extLst>
          </p:cNvPr>
          <p:cNvSpPr txBox="1"/>
          <p:nvPr/>
        </p:nvSpPr>
        <p:spPr>
          <a:xfrm>
            <a:off x="6546301" y="9792151"/>
            <a:ext cx="95410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Sales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FE6E797-8ABA-9D41-9FE2-B0F3BDBDAA44}"/>
              </a:ext>
            </a:extLst>
          </p:cNvPr>
          <p:cNvSpPr txBox="1"/>
          <p:nvPr/>
        </p:nvSpPr>
        <p:spPr>
          <a:xfrm>
            <a:off x="17274400" y="9792151"/>
            <a:ext cx="81945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Map</a:t>
            </a:r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EF5F961F-6297-104C-99DF-CF6BF674F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0898" y="10401901"/>
            <a:ext cx="4055796" cy="1868758"/>
          </a:xfrm>
          <a:custGeom>
            <a:avLst/>
            <a:gdLst>
              <a:gd name="connsiteX0" fmla="*/ 6147337 w 6941975"/>
              <a:gd name="connsiteY0" fmla="*/ 2844219 h 3198602"/>
              <a:gd name="connsiteX1" fmla="*/ 6167063 w 6941975"/>
              <a:gd name="connsiteY1" fmla="*/ 2850217 h 3198602"/>
              <a:gd name="connsiteX2" fmla="*/ 6210135 w 6941975"/>
              <a:gd name="connsiteY2" fmla="*/ 2850217 h 3198602"/>
              <a:gd name="connsiteX3" fmla="*/ 6176474 w 6941975"/>
              <a:gd name="connsiteY3" fmla="*/ 2897121 h 3198602"/>
              <a:gd name="connsiteX4" fmla="*/ 6121458 w 6941975"/>
              <a:gd name="connsiteY4" fmla="*/ 2898564 h 3198602"/>
              <a:gd name="connsiteX5" fmla="*/ 6131955 w 6941975"/>
              <a:gd name="connsiteY5" fmla="*/ 2854186 h 3198602"/>
              <a:gd name="connsiteX6" fmla="*/ 6147337 w 6941975"/>
              <a:gd name="connsiteY6" fmla="*/ 2844219 h 3198602"/>
              <a:gd name="connsiteX7" fmla="*/ 6755952 w 6941975"/>
              <a:gd name="connsiteY7" fmla="*/ 2842386 h 3198602"/>
              <a:gd name="connsiteX8" fmla="*/ 6787987 w 6941975"/>
              <a:gd name="connsiteY8" fmla="*/ 2853132 h 3198602"/>
              <a:gd name="connsiteX9" fmla="*/ 6726437 w 6941975"/>
              <a:gd name="connsiteY9" fmla="*/ 2900776 h 3198602"/>
              <a:gd name="connsiteX10" fmla="*/ 6706280 w 6941975"/>
              <a:gd name="connsiteY10" fmla="*/ 2917971 h 3198602"/>
              <a:gd name="connsiteX11" fmla="*/ 6672805 w 6941975"/>
              <a:gd name="connsiteY11" fmla="*/ 2925852 h 3198602"/>
              <a:gd name="connsiteX12" fmla="*/ 6626013 w 6941975"/>
              <a:gd name="connsiteY12" fmla="*/ 2960599 h 3198602"/>
              <a:gd name="connsiteX13" fmla="*/ 6569861 w 6941975"/>
              <a:gd name="connsiteY13" fmla="*/ 2986033 h 3198602"/>
              <a:gd name="connsiteX14" fmla="*/ 6537826 w 6941975"/>
              <a:gd name="connsiteY14" fmla="*/ 2956659 h 3198602"/>
              <a:gd name="connsiteX15" fmla="*/ 6582100 w 6941975"/>
              <a:gd name="connsiteY15" fmla="*/ 2933733 h 3198602"/>
              <a:gd name="connsiteX16" fmla="*/ 6705200 w 6941975"/>
              <a:gd name="connsiteY16" fmla="*/ 2879283 h 3198602"/>
              <a:gd name="connsiteX17" fmla="*/ 6755952 w 6941975"/>
              <a:gd name="connsiteY17" fmla="*/ 2842386 h 3198602"/>
              <a:gd name="connsiteX18" fmla="*/ 6880444 w 6941975"/>
              <a:gd name="connsiteY18" fmla="*/ 2698750 h 3198602"/>
              <a:gd name="connsiteX19" fmla="*/ 6891239 w 6941975"/>
              <a:gd name="connsiteY19" fmla="*/ 2732190 h 3198602"/>
              <a:gd name="connsiteX20" fmla="*/ 6899515 w 6941975"/>
              <a:gd name="connsiteY20" fmla="*/ 2746932 h 3198602"/>
              <a:gd name="connsiteX21" fmla="*/ 6916787 w 6941975"/>
              <a:gd name="connsiteY21" fmla="*/ 2772101 h 3198602"/>
              <a:gd name="connsiteX22" fmla="*/ 6941975 w 6941975"/>
              <a:gd name="connsiteY22" fmla="*/ 2771022 h 3198602"/>
              <a:gd name="connsiteX23" fmla="*/ 6916787 w 6941975"/>
              <a:gd name="connsiteY23" fmla="*/ 2799068 h 3198602"/>
              <a:gd name="connsiteX24" fmla="*/ 6898076 w 6941975"/>
              <a:gd name="connsiteY24" fmla="*/ 2803023 h 3198602"/>
              <a:gd name="connsiteX25" fmla="*/ 6871448 w 6941975"/>
              <a:gd name="connsiteY25" fmla="*/ 2827114 h 3198602"/>
              <a:gd name="connsiteX26" fmla="*/ 6840502 w 6941975"/>
              <a:gd name="connsiteY26" fmla="*/ 2847250 h 3198602"/>
              <a:gd name="connsiteX27" fmla="*/ 6807397 w 6941975"/>
              <a:gd name="connsiteY27" fmla="*/ 2856598 h 3198602"/>
              <a:gd name="connsiteX28" fmla="*/ 6828627 w 6941975"/>
              <a:gd name="connsiteY28" fmla="*/ 2828193 h 3198602"/>
              <a:gd name="connsiteX29" fmla="*/ 6820711 w 6941975"/>
              <a:gd name="connsiteY29" fmla="*/ 2808417 h 3198602"/>
              <a:gd name="connsiteX30" fmla="*/ 6872527 w 6941975"/>
              <a:gd name="connsiteY30" fmla="*/ 2746932 h 3198602"/>
              <a:gd name="connsiteX31" fmla="*/ 6880444 w 6941975"/>
              <a:gd name="connsiteY31" fmla="*/ 2698750 h 3198602"/>
              <a:gd name="connsiteX32" fmla="*/ 4068972 w 6941975"/>
              <a:gd name="connsiteY32" fmla="*/ 2142026 h 3198602"/>
              <a:gd name="connsiteX33" fmla="*/ 4095661 w 6941975"/>
              <a:gd name="connsiteY33" fmla="*/ 2190966 h 3198602"/>
              <a:gd name="connsiteX34" fmla="*/ 4099628 w 6941975"/>
              <a:gd name="connsiteY34" fmla="*/ 2210039 h 3198602"/>
              <a:gd name="connsiteX35" fmla="*/ 4082317 w 6941975"/>
              <a:gd name="connsiteY35" fmla="*/ 2230191 h 3198602"/>
              <a:gd name="connsiteX36" fmla="*/ 4059595 w 6941975"/>
              <a:gd name="connsiteY36" fmla="*/ 2309000 h 3198602"/>
              <a:gd name="connsiteX37" fmla="*/ 4038317 w 6941975"/>
              <a:gd name="connsiteY37" fmla="*/ 2370175 h 3198602"/>
              <a:gd name="connsiteX38" fmla="*/ 4027497 w 6941975"/>
              <a:gd name="connsiteY38" fmla="*/ 2387808 h 3198602"/>
              <a:gd name="connsiteX39" fmla="*/ 3996481 w 6941975"/>
              <a:gd name="connsiteY39" fmla="*/ 2455821 h 3198602"/>
              <a:gd name="connsiteX40" fmla="*/ 3958972 w 6941975"/>
              <a:gd name="connsiteY40" fmla="*/ 2465177 h 3198602"/>
              <a:gd name="connsiteX41" fmla="*/ 3924349 w 6941975"/>
              <a:gd name="connsiteY41" fmla="*/ 2438548 h 3198602"/>
              <a:gd name="connsiteX42" fmla="*/ 3922907 w 6941975"/>
              <a:gd name="connsiteY42" fmla="*/ 2414438 h 3198602"/>
              <a:gd name="connsiteX43" fmla="*/ 3916054 w 6941975"/>
              <a:gd name="connsiteY43" fmla="*/ 2382410 h 3198602"/>
              <a:gd name="connsiteX44" fmla="*/ 3947071 w 6941975"/>
              <a:gd name="connsiteY44" fmla="*/ 2319795 h 3198602"/>
              <a:gd name="connsiteX45" fmla="*/ 3940218 w 6941975"/>
              <a:gd name="connsiteY45" fmla="*/ 2268696 h 3198602"/>
              <a:gd name="connsiteX46" fmla="*/ 3957530 w 6941975"/>
              <a:gd name="connsiteY46" fmla="*/ 2234149 h 3198602"/>
              <a:gd name="connsiteX47" fmla="*/ 3999005 w 6941975"/>
              <a:gd name="connsiteY47" fmla="*/ 2219395 h 3198602"/>
              <a:gd name="connsiteX48" fmla="*/ 4031464 w 6941975"/>
              <a:gd name="connsiteY48" fmla="*/ 2195285 h 3198602"/>
              <a:gd name="connsiteX49" fmla="*/ 4043366 w 6941975"/>
              <a:gd name="connsiteY49" fmla="*/ 2171174 h 3198602"/>
              <a:gd name="connsiteX50" fmla="*/ 4059595 w 6941975"/>
              <a:gd name="connsiteY50" fmla="*/ 2160379 h 3198602"/>
              <a:gd name="connsiteX51" fmla="*/ 4068972 w 6941975"/>
              <a:gd name="connsiteY51" fmla="*/ 2142026 h 3198602"/>
              <a:gd name="connsiteX52" fmla="*/ 6050127 w 6941975"/>
              <a:gd name="connsiteY52" fmla="*/ 2111640 h 3198602"/>
              <a:gd name="connsiteX53" fmla="*/ 6061008 w 6941975"/>
              <a:gd name="connsiteY53" fmla="*/ 2116662 h 3198602"/>
              <a:gd name="connsiteX54" fmla="*/ 6040635 w 6941975"/>
              <a:gd name="connsiteY54" fmla="*/ 2119087 h 3198602"/>
              <a:gd name="connsiteX55" fmla="*/ 6050127 w 6941975"/>
              <a:gd name="connsiteY55" fmla="*/ 2111640 h 3198602"/>
              <a:gd name="connsiteX56" fmla="*/ 3713868 w 6941975"/>
              <a:gd name="connsiteY56" fmla="*/ 2108080 h 3198602"/>
              <a:gd name="connsiteX57" fmla="*/ 3716749 w 6941975"/>
              <a:gd name="connsiteY57" fmla="*/ 2152358 h 3198602"/>
              <a:gd name="connsiteX58" fmla="*/ 3716749 w 6941975"/>
              <a:gd name="connsiteY58" fmla="*/ 2108080 h 3198602"/>
              <a:gd name="connsiteX59" fmla="*/ 6338810 w 6941975"/>
              <a:gd name="connsiteY59" fmla="*/ 2103587 h 3198602"/>
              <a:gd name="connsiteX60" fmla="*/ 6357532 w 6941975"/>
              <a:gd name="connsiteY60" fmla="*/ 2181406 h 3198602"/>
              <a:gd name="connsiteX61" fmla="*/ 6389576 w 6941975"/>
              <a:gd name="connsiteY61" fmla="*/ 2205184 h 3198602"/>
              <a:gd name="connsiteX62" fmla="*/ 6387056 w 6941975"/>
              <a:gd name="connsiteY62" fmla="*/ 2226800 h 3198602"/>
              <a:gd name="connsiteX63" fmla="*/ 6397857 w 6941975"/>
              <a:gd name="connsiteY63" fmla="*/ 2257784 h 3198602"/>
              <a:gd name="connsiteX64" fmla="*/ 6402898 w 6941975"/>
              <a:gd name="connsiteY64" fmla="*/ 2303178 h 3198602"/>
              <a:gd name="connsiteX65" fmla="*/ 6446823 w 6941975"/>
              <a:gd name="connsiteY65" fmla="*/ 2336683 h 3198602"/>
              <a:gd name="connsiteX66" fmla="*/ 6453664 w 6941975"/>
              <a:gd name="connsiteY66" fmla="*/ 2360821 h 3198602"/>
              <a:gd name="connsiteX67" fmla="*/ 6455104 w 6941975"/>
              <a:gd name="connsiteY67" fmla="*/ 2374152 h 3198602"/>
              <a:gd name="connsiteX68" fmla="*/ 6475267 w 6941975"/>
              <a:gd name="connsiteY68" fmla="*/ 2391445 h 3198602"/>
              <a:gd name="connsiteX69" fmla="*/ 6479227 w 6941975"/>
              <a:gd name="connsiteY69" fmla="*/ 2408738 h 3198602"/>
              <a:gd name="connsiteX70" fmla="*/ 6497950 w 6941975"/>
              <a:gd name="connsiteY70" fmla="*/ 2435758 h 3198602"/>
              <a:gd name="connsiteX71" fmla="*/ 6515232 w 6941975"/>
              <a:gd name="connsiteY71" fmla="*/ 2462418 h 3198602"/>
              <a:gd name="connsiteX72" fmla="*/ 6505871 w 6941975"/>
              <a:gd name="connsiteY72" fmla="*/ 2495563 h 3198602"/>
              <a:gd name="connsiteX73" fmla="*/ 6500470 w 6941975"/>
              <a:gd name="connsiteY73" fmla="*/ 2539877 h 3198602"/>
              <a:gd name="connsiteX74" fmla="*/ 6466986 w 6941975"/>
              <a:gd name="connsiteY74" fmla="*/ 2592116 h 3198602"/>
              <a:gd name="connsiteX75" fmla="*/ 6429541 w 6941975"/>
              <a:gd name="connsiteY75" fmla="*/ 2638951 h 3198602"/>
              <a:gd name="connsiteX76" fmla="*/ 6402898 w 6941975"/>
              <a:gd name="connsiteY76" fmla="*/ 2656244 h 3198602"/>
              <a:gd name="connsiteX77" fmla="*/ 6367973 w 6941975"/>
              <a:gd name="connsiteY77" fmla="*/ 2692632 h 3198602"/>
              <a:gd name="connsiteX78" fmla="*/ 6331969 w 6941975"/>
              <a:gd name="connsiteY78" fmla="*/ 2725777 h 3198602"/>
              <a:gd name="connsiteX79" fmla="*/ 6288043 w 6941975"/>
              <a:gd name="connsiteY79" fmla="*/ 2770090 h 3198602"/>
              <a:gd name="connsiteX80" fmla="*/ 6249158 w 6941975"/>
              <a:gd name="connsiteY80" fmla="*/ 2775495 h 3198602"/>
              <a:gd name="connsiteX81" fmla="*/ 6206313 w 6941975"/>
              <a:gd name="connsiteY81" fmla="*/ 2798192 h 3198602"/>
              <a:gd name="connsiteX82" fmla="*/ 6177149 w 6941975"/>
              <a:gd name="connsiteY82" fmla="*/ 2784862 h 3198602"/>
              <a:gd name="connsiteX83" fmla="*/ 6142225 w 6941975"/>
              <a:gd name="connsiteY83" fmla="*/ 2792788 h 3198602"/>
              <a:gd name="connsiteX84" fmla="*/ 6123503 w 6941975"/>
              <a:gd name="connsiteY84" fmla="*/ 2785942 h 3198602"/>
              <a:gd name="connsiteX85" fmla="*/ 6080657 w 6941975"/>
              <a:gd name="connsiteY85" fmla="*/ 2759282 h 3198602"/>
              <a:gd name="connsiteX86" fmla="*/ 6087138 w 6941975"/>
              <a:gd name="connsiteY86" fmla="*/ 2732622 h 3198602"/>
              <a:gd name="connsiteX87" fmla="*/ 6072736 w 6941975"/>
              <a:gd name="connsiteY87" fmla="*/ 2711006 h 3198602"/>
              <a:gd name="connsiteX88" fmla="*/ 6065895 w 6941975"/>
              <a:gd name="connsiteY88" fmla="*/ 2684346 h 3198602"/>
              <a:gd name="connsiteX89" fmla="*/ 6071296 w 6941975"/>
              <a:gd name="connsiteY89" fmla="*/ 2665612 h 3198602"/>
              <a:gd name="connsiteX90" fmla="*/ 6044653 w 6941975"/>
              <a:gd name="connsiteY90" fmla="*/ 2676420 h 3198602"/>
              <a:gd name="connsiteX91" fmla="*/ 6016569 w 6941975"/>
              <a:gd name="connsiteY91" fmla="*/ 2693713 h 3198602"/>
              <a:gd name="connsiteX92" fmla="*/ 6012609 w 6941975"/>
              <a:gd name="connsiteY92" fmla="*/ 2671016 h 3198602"/>
              <a:gd name="connsiteX93" fmla="*/ 5989926 w 6941975"/>
              <a:gd name="connsiteY93" fmla="*/ 2632106 h 3198602"/>
              <a:gd name="connsiteX94" fmla="*/ 5944200 w 6941975"/>
              <a:gd name="connsiteY94" fmla="*/ 2614813 h 3198602"/>
              <a:gd name="connsiteX95" fmla="*/ 5843747 w 6941975"/>
              <a:gd name="connsiteY95" fmla="*/ 2633547 h 3198602"/>
              <a:gd name="connsiteX96" fmla="*/ 5818544 w 6941975"/>
              <a:gd name="connsiteY96" fmla="*/ 2633547 h 3198602"/>
              <a:gd name="connsiteX97" fmla="*/ 5745095 w 6941975"/>
              <a:gd name="connsiteY97" fmla="*/ 2673538 h 3198602"/>
              <a:gd name="connsiteX98" fmla="*/ 5660844 w 6941975"/>
              <a:gd name="connsiteY98" fmla="*/ 2676420 h 3198602"/>
              <a:gd name="connsiteX99" fmla="*/ 5572633 w 6941975"/>
              <a:gd name="connsiteY99" fmla="*/ 2701639 h 3198602"/>
              <a:gd name="connsiteX100" fmla="*/ 5548510 w 6941975"/>
              <a:gd name="connsiteY100" fmla="*/ 2677861 h 3198602"/>
              <a:gd name="connsiteX101" fmla="*/ 5568673 w 6941975"/>
              <a:gd name="connsiteY101" fmla="*/ 2653723 h 3198602"/>
              <a:gd name="connsiteX102" fmla="*/ 5583435 w 6941975"/>
              <a:gd name="connsiteY102" fmla="*/ 2616254 h 3198602"/>
              <a:gd name="connsiteX103" fmla="*/ 5578034 w 6941975"/>
              <a:gd name="connsiteY103" fmla="*/ 2585271 h 3198602"/>
              <a:gd name="connsiteX104" fmla="*/ 5583435 w 6941975"/>
              <a:gd name="connsiteY104" fmla="*/ 2558611 h 3198602"/>
              <a:gd name="connsiteX105" fmla="*/ 5573713 w 6941975"/>
              <a:gd name="connsiteY105" fmla="*/ 2524025 h 3198602"/>
              <a:gd name="connsiteX106" fmla="*/ 5573713 w 6941975"/>
              <a:gd name="connsiteY106" fmla="*/ 2507812 h 3198602"/>
              <a:gd name="connsiteX107" fmla="*/ 5569753 w 6941975"/>
              <a:gd name="connsiteY107" fmla="*/ 2487637 h 3198602"/>
              <a:gd name="connsiteX108" fmla="*/ 5584515 w 6941975"/>
              <a:gd name="connsiteY108" fmla="*/ 2470344 h 3198602"/>
              <a:gd name="connsiteX109" fmla="*/ 5579474 w 6941975"/>
              <a:gd name="connsiteY109" fmla="*/ 2440802 h 3198602"/>
              <a:gd name="connsiteX110" fmla="*/ 5592796 w 6941975"/>
              <a:gd name="connsiteY110" fmla="*/ 2411620 h 3198602"/>
              <a:gd name="connsiteX111" fmla="*/ 5597836 w 6941975"/>
              <a:gd name="connsiteY111" fmla="*/ 2388562 h 3198602"/>
              <a:gd name="connsiteX112" fmla="*/ 5621959 w 6941975"/>
              <a:gd name="connsiteY112" fmla="*/ 2375232 h 3198602"/>
              <a:gd name="connsiteX113" fmla="*/ 5679567 w 6941975"/>
              <a:gd name="connsiteY113" fmla="*/ 2343168 h 3198602"/>
              <a:gd name="connsiteX114" fmla="*/ 5695769 w 6941975"/>
              <a:gd name="connsiteY114" fmla="*/ 2343168 h 3198602"/>
              <a:gd name="connsiteX115" fmla="*/ 5739694 w 6941975"/>
              <a:gd name="connsiteY115" fmla="*/ 2327316 h 3198602"/>
              <a:gd name="connsiteX116" fmla="*/ 5782540 w 6941975"/>
              <a:gd name="connsiteY116" fmla="*/ 2317589 h 3198602"/>
              <a:gd name="connsiteX117" fmla="*/ 5819984 w 6941975"/>
              <a:gd name="connsiteY117" fmla="*/ 2277599 h 3198602"/>
              <a:gd name="connsiteX118" fmla="*/ 5836186 w 6941975"/>
              <a:gd name="connsiteY118" fmla="*/ 2245534 h 3198602"/>
              <a:gd name="connsiteX119" fmla="*/ 5853469 w 6941975"/>
              <a:gd name="connsiteY119" fmla="*/ 2244454 h 3198602"/>
              <a:gd name="connsiteX120" fmla="*/ 5877592 w 6941975"/>
              <a:gd name="connsiteY120" fmla="*/ 2232204 h 3198602"/>
              <a:gd name="connsiteX121" fmla="*/ 5898834 w 6941975"/>
              <a:gd name="connsiteY121" fmla="*/ 2201221 h 3198602"/>
              <a:gd name="connsiteX122" fmla="*/ 5929438 w 6941975"/>
              <a:gd name="connsiteY122" fmla="*/ 2181406 h 3198602"/>
              <a:gd name="connsiteX123" fmla="*/ 5951041 w 6941975"/>
              <a:gd name="connsiteY123" fmla="*/ 2176002 h 3198602"/>
              <a:gd name="connsiteX124" fmla="*/ 5998927 w 6941975"/>
              <a:gd name="connsiteY124" fmla="*/ 2198699 h 3198602"/>
              <a:gd name="connsiteX125" fmla="*/ 6020530 w 6941975"/>
              <a:gd name="connsiteY125" fmla="*/ 2172039 h 3198602"/>
              <a:gd name="connsiteX126" fmla="*/ 6054014 w 6941975"/>
              <a:gd name="connsiteY126" fmla="*/ 2135651 h 3198602"/>
              <a:gd name="connsiteX127" fmla="*/ 6090018 w 6941975"/>
              <a:gd name="connsiteY127" fmla="*/ 2129167 h 3198602"/>
              <a:gd name="connsiteX128" fmla="*/ 6090018 w 6941975"/>
              <a:gd name="connsiteY128" fmla="*/ 2110432 h 3198602"/>
              <a:gd name="connsiteX129" fmla="*/ 6155547 w 6941975"/>
              <a:gd name="connsiteY129" fmla="*/ 2133130 h 3198602"/>
              <a:gd name="connsiteX130" fmla="*/ 6194431 w 6941975"/>
              <a:gd name="connsiteY130" fmla="*/ 2138534 h 3198602"/>
              <a:gd name="connsiteX131" fmla="*/ 6182190 w 6941975"/>
              <a:gd name="connsiteY131" fmla="*/ 2162672 h 3198602"/>
              <a:gd name="connsiteX132" fmla="*/ 6181110 w 6941975"/>
              <a:gd name="connsiteY132" fmla="*/ 2178884 h 3198602"/>
              <a:gd name="connsiteX133" fmla="*/ 6158427 w 6941975"/>
              <a:gd name="connsiteY133" fmla="*/ 2197258 h 3198602"/>
              <a:gd name="connsiteX134" fmla="*/ 6192991 w 6941975"/>
              <a:gd name="connsiteY134" fmla="*/ 2228241 h 3198602"/>
              <a:gd name="connsiteX135" fmla="*/ 6214234 w 6941975"/>
              <a:gd name="connsiteY135" fmla="*/ 2245534 h 3198602"/>
              <a:gd name="connsiteX136" fmla="*/ 6227916 w 6941975"/>
              <a:gd name="connsiteY136" fmla="*/ 2250938 h 3198602"/>
              <a:gd name="connsiteX137" fmla="*/ 6254559 w 6941975"/>
              <a:gd name="connsiteY137" fmla="*/ 2269673 h 3198602"/>
              <a:gd name="connsiteX138" fmla="*/ 6289123 w 6941975"/>
              <a:gd name="connsiteY138" fmla="*/ 2236167 h 3198602"/>
              <a:gd name="connsiteX139" fmla="*/ 6302445 w 6941975"/>
              <a:gd name="connsiteY139" fmla="*/ 2173120 h 3198602"/>
              <a:gd name="connsiteX140" fmla="*/ 6310726 w 6941975"/>
              <a:gd name="connsiteY140" fmla="*/ 2153305 h 3198602"/>
              <a:gd name="connsiteX141" fmla="*/ 6338810 w 6941975"/>
              <a:gd name="connsiteY141" fmla="*/ 2103587 h 3198602"/>
              <a:gd name="connsiteX142" fmla="*/ 5796186 w 6941975"/>
              <a:gd name="connsiteY142" fmla="*/ 2064962 h 3198602"/>
              <a:gd name="connsiteX143" fmla="*/ 5808497 w 6941975"/>
              <a:gd name="connsiteY143" fmla="*/ 2079211 h 3198602"/>
              <a:gd name="connsiteX144" fmla="*/ 5803046 w 6941975"/>
              <a:gd name="connsiteY144" fmla="*/ 2084182 h 3198602"/>
              <a:gd name="connsiteX145" fmla="*/ 5778697 w 6941975"/>
              <a:gd name="connsiteY145" fmla="*/ 2068557 h 3198602"/>
              <a:gd name="connsiteX146" fmla="*/ 5796186 w 6941975"/>
              <a:gd name="connsiteY146" fmla="*/ 2064962 h 3198602"/>
              <a:gd name="connsiteX147" fmla="*/ 5945896 w 6941975"/>
              <a:gd name="connsiteY147" fmla="*/ 2039173 h 3198602"/>
              <a:gd name="connsiteX148" fmla="*/ 5964077 w 6941975"/>
              <a:gd name="connsiteY148" fmla="*/ 2041613 h 3198602"/>
              <a:gd name="connsiteX149" fmla="*/ 5925410 w 6941975"/>
              <a:gd name="connsiteY149" fmla="*/ 2066002 h 3198602"/>
              <a:gd name="connsiteX150" fmla="*/ 5885668 w 6941975"/>
              <a:gd name="connsiteY150" fmla="*/ 2088935 h 3198602"/>
              <a:gd name="connsiteX151" fmla="*/ 5880297 w 6941975"/>
              <a:gd name="connsiteY151" fmla="*/ 2083475 h 3198602"/>
              <a:gd name="connsiteX152" fmla="*/ 5905718 w 6941975"/>
              <a:gd name="connsiteY152" fmla="*/ 2059086 h 3198602"/>
              <a:gd name="connsiteX153" fmla="*/ 5945896 w 6941975"/>
              <a:gd name="connsiteY153" fmla="*/ 2039173 h 3198602"/>
              <a:gd name="connsiteX154" fmla="*/ 5817563 w 6941975"/>
              <a:gd name="connsiteY154" fmla="*/ 2038091 h 3198602"/>
              <a:gd name="connsiteX155" fmla="*/ 5833900 w 6941975"/>
              <a:gd name="connsiteY155" fmla="*/ 2048251 h 3198602"/>
              <a:gd name="connsiteX156" fmla="*/ 5799335 w 6941975"/>
              <a:gd name="connsiteY156" fmla="*/ 2044260 h 3198602"/>
              <a:gd name="connsiteX157" fmla="*/ 5817563 w 6941975"/>
              <a:gd name="connsiteY157" fmla="*/ 2038091 h 3198602"/>
              <a:gd name="connsiteX158" fmla="*/ 5755065 w 6941975"/>
              <a:gd name="connsiteY158" fmla="*/ 2034397 h 3198602"/>
              <a:gd name="connsiteX159" fmla="*/ 5771987 w 6941975"/>
              <a:gd name="connsiteY159" fmla="*/ 2046030 h 3198602"/>
              <a:gd name="connsiteX160" fmla="*/ 5733462 w 6941975"/>
              <a:gd name="connsiteY160" fmla="*/ 2055594 h 3198602"/>
              <a:gd name="connsiteX161" fmla="*/ 5702497 w 6941975"/>
              <a:gd name="connsiteY161" fmla="*/ 2043088 h 3198602"/>
              <a:gd name="connsiteX162" fmla="*/ 5729501 w 6941975"/>
              <a:gd name="connsiteY162" fmla="*/ 2039041 h 3198602"/>
              <a:gd name="connsiteX163" fmla="*/ 5755065 w 6941975"/>
              <a:gd name="connsiteY163" fmla="*/ 2034397 h 3198602"/>
              <a:gd name="connsiteX164" fmla="*/ 5489797 w 6941975"/>
              <a:gd name="connsiteY164" fmla="*/ 1980673 h 3198602"/>
              <a:gd name="connsiteX165" fmla="*/ 5560918 w 6941975"/>
              <a:gd name="connsiteY165" fmla="*/ 2000665 h 3198602"/>
              <a:gd name="connsiteX166" fmla="*/ 5580775 w 6941975"/>
              <a:gd name="connsiteY166" fmla="*/ 1993882 h 3198602"/>
              <a:gd name="connsiteX167" fmla="*/ 5630595 w 6941975"/>
              <a:gd name="connsiteY167" fmla="*/ 2003164 h 3198602"/>
              <a:gd name="connsiteX168" fmla="*/ 5631678 w 6941975"/>
              <a:gd name="connsiteY168" fmla="*/ 2017801 h 3198602"/>
              <a:gd name="connsiteX169" fmla="*/ 5681499 w 6941975"/>
              <a:gd name="connsiteY169" fmla="*/ 2040292 h 3198602"/>
              <a:gd name="connsiteX170" fmla="*/ 5637094 w 6941975"/>
              <a:gd name="connsiteY170" fmla="*/ 2041720 h 3198602"/>
              <a:gd name="connsiteX171" fmla="*/ 5594132 w 6941975"/>
              <a:gd name="connsiteY171" fmla="*/ 2038864 h 3198602"/>
              <a:gd name="connsiteX172" fmla="*/ 5540701 w 6941975"/>
              <a:gd name="connsiteY172" fmla="*/ 2024227 h 3198602"/>
              <a:gd name="connsiteX173" fmla="*/ 5508210 w 6941975"/>
              <a:gd name="connsiteY173" fmla="*/ 2024227 h 3198602"/>
              <a:gd name="connsiteX174" fmla="*/ 5450807 w 6941975"/>
              <a:gd name="connsiteY174" fmla="*/ 1993882 h 3198602"/>
              <a:gd name="connsiteX175" fmla="*/ 5489797 w 6941975"/>
              <a:gd name="connsiteY175" fmla="*/ 1980673 h 3198602"/>
              <a:gd name="connsiteX176" fmla="*/ 6557294 w 6941975"/>
              <a:gd name="connsiteY176" fmla="*/ 1957395 h 3198602"/>
              <a:gd name="connsiteX177" fmla="*/ 6564149 w 6941975"/>
              <a:gd name="connsiteY177" fmla="*/ 1960287 h 3198602"/>
              <a:gd name="connsiteX178" fmla="*/ 6526626 w 6941975"/>
              <a:gd name="connsiteY178" fmla="*/ 1989932 h 3198602"/>
              <a:gd name="connsiteX179" fmla="*/ 6495598 w 6941975"/>
              <a:gd name="connsiteY179" fmla="*/ 1975109 h 3198602"/>
              <a:gd name="connsiteX180" fmla="*/ 6557294 w 6941975"/>
              <a:gd name="connsiteY180" fmla="*/ 1957395 h 3198602"/>
              <a:gd name="connsiteX181" fmla="*/ 3593613 w 6941975"/>
              <a:gd name="connsiteY181" fmla="*/ 1950406 h 3198602"/>
              <a:gd name="connsiteX182" fmla="*/ 3616656 w 6941975"/>
              <a:gd name="connsiteY182" fmla="*/ 2010884 h 3198602"/>
              <a:gd name="connsiteX183" fmla="*/ 3605854 w 6941975"/>
              <a:gd name="connsiteY183" fmla="*/ 1983885 h 3198602"/>
              <a:gd name="connsiteX184" fmla="*/ 3597573 w 6941975"/>
              <a:gd name="connsiteY184" fmla="*/ 1950406 h 3198602"/>
              <a:gd name="connsiteX185" fmla="*/ 5509616 w 6941975"/>
              <a:gd name="connsiteY185" fmla="*/ 1878162 h 3198602"/>
              <a:gd name="connsiteX186" fmla="*/ 5509616 w 6941975"/>
              <a:gd name="connsiteY186" fmla="*/ 1930193 h 3198602"/>
              <a:gd name="connsiteX187" fmla="*/ 5509616 w 6941975"/>
              <a:gd name="connsiteY187" fmla="*/ 1878162 h 3198602"/>
              <a:gd name="connsiteX188" fmla="*/ 5804254 w 6941975"/>
              <a:gd name="connsiteY188" fmla="*/ 1843598 h 3198602"/>
              <a:gd name="connsiteX189" fmla="*/ 5825802 w 6941975"/>
              <a:gd name="connsiteY189" fmla="*/ 1859816 h 3198602"/>
              <a:gd name="connsiteX190" fmla="*/ 5882905 w 6941975"/>
              <a:gd name="connsiteY190" fmla="*/ 1847562 h 3198602"/>
              <a:gd name="connsiteX191" fmla="*/ 5852378 w 6941975"/>
              <a:gd name="connsiteY191" fmla="*/ 1882521 h 3198602"/>
              <a:gd name="connsiteX192" fmla="*/ 5880391 w 6941975"/>
              <a:gd name="connsiteY192" fmla="*/ 1938745 h 3198602"/>
              <a:gd name="connsiteX193" fmla="*/ 5876441 w 6941975"/>
              <a:gd name="connsiteY193" fmla="*/ 1966856 h 3198602"/>
              <a:gd name="connsiteX194" fmla="*/ 5824365 w 6941975"/>
              <a:gd name="connsiteY194" fmla="*/ 1906308 h 3198602"/>
              <a:gd name="connsiteX195" fmla="*/ 5795275 w 6941975"/>
              <a:gd name="connsiteY195" fmla="*/ 1967937 h 3198602"/>
              <a:gd name="connsiteX196" fmla="*/ 5792402 w 6941975"/>
              <a:gd name="connsiteY196" fmla="*/ 1930455 h 3198602"/>
              <a:gd name="connsiteX197" fmla="*/ 5776241 w 6941975"/>
              <a:gd name="connsiteY197" fmla="*/ 1905227 h 3198602"/>
              <a:gd name="connsiteX198" fmla="*/ 5788451 w 6941975"/>
              <a:gd name="connsiteY198" fmla="*/ 1879638 h 3198602"/>
              <a:gd name="connsiteX199" fmla="*/ 5804254 w 6941975"/>
              <a:gd name="connsiteY199" fmla="*/ 1843598 h 3198602"/>
              <a:gd name="connsiteX200" fmla="*/ 6106516 w 6941975"/>
              <a:gd name="connsiteY200" fmla="*/ 1835877 h 3198602"/>
              <a:gd name="connsiteX201" fmla="*/ 6152913 w 6941975"/>
              <a:gd name="connsiteY201" fmla="*/ 1862576 h 3198602"/>
              <a:gd name="connsiteX202" fmla="*/ 6152913 w 6941975"/>
              <a:gd name="connsiteY202" fmla="*/ 1881337 h 3198602"/>
              <a:gd name="connsiteX203" fmla="*/ 6177371 w 6941975"/>
              <a:gd name="connsiteY203" fmla="*/ 1909479 h 3198602"/>
              <a:gd name="connsiteX204" fmla="*/ 6211899 w 6941975"/>
              <a:gd name="connsiteY204" fmla="*/ 1881337 h 3198602"/>
              <a:gd name="connsiteX205" fmla="*/ 6246786 w 6941975"/>
              <a:gd name="connsiteY205" fmla="*/ 1870513 h 3198602"/>
              <a:gd name="connsiteX206" fmla="*/ 6278797 w 6941975"/>
              <a:gd name="connsiteY206" fmla="*/ 1885306 h 3198602"/>
              <a:gd name="connsiteX207" fmla="*/ 6310807 w 6941975"/>
              <a:gd name="connsiteY207" fmla="*/ 1893604 h 3198602"/>
              <a:gd name="connsiteX208" fmla="*/ 6338861 w 6941975"/>
              <a:gd name="connsiteY208" fmla="*/ 1905510 h 3198602"/>
              <a:gd name="connsiteX209" fmla="*/ 6425541 w 6941975"/>
              <a:gd name="connsiteY209" fmla="*/ 1944476 h 3198602"/>
              <a:gd name="connsiteX210" fmla="*/ 6436332 w 6941975"/>
              <a:gd name="connsiteY210" fmla="*/ 1964320 h 3198602"/>
              <a:gd name="connsiteX211" fmla="*/ 6473737 w 6941975"/>
              <a:gd name="connsiteY211" fmla="*/ 1988493 h 3198602"/>
              <a:gd name="connsiteX212" fmla="*/ 6460429 w 6941975"/>
              <a:gd name="connsiteY212" fmla="*/ 2008698 h 3198602"/>
              <a:gd name="connsiteX213" fmla="*/ 6491001 w 6941975"/>
              <a:gd name="connsiteY213" fmla="*/ 2048746 h 3198602"/>
              <a:gd name="connsiteX214" fmla="*/ 6529845 w 6941975"/>
              <a:gd name="connsiteY214" fmla="*/ 2095650 h 3198602"/>
              <a:gd name="connsiteX215" fmla="*/ 6500352 w 6941975"/>
              <a:gd name="connsiteY215" fmla="*/ 2088795 h 3198602"/>
              <a:gd name="connsiteX216" fmla="*/ 6460429 w 6941975"/>
              <a:gd name="connsiteY216" fmla="*/ 2080857 h 3198602"/>
              <a:gd name="connsiteX217" fmla="*/ 6430936 w 6941975"/>
              <a:gd name="connsiteY217" fmla="*/ 2036479 h 3198602"/>
              <a:gd name="connsiteX218" fmla="*/ 6393531 w 6941975"/>
              <a:gd name="connsiteY218" fmla="*/ 2023130 h 3198602"/>
              <a:gd name="connsiteX219" fmla="*/ 6353608 w 6941975"/>
              <a:gd name="connsiteY219" fmla="*/ 2061013 h 3198602"/>
              <a:gd name="connsiteX220" fmla="*/ 6310807 w 6941975"/>
              <a:gd name="connsiteY220" fmla="*/ 2059570 h 3198602"/>
              <a:gd name="connsiteX221" fmla="*/ 6275920 w 6941975"/>
              <a:gd name="connsiteY221" fmla="*/ 2033954 h 3198602"/>
              <a:gd name="connsiteX222" fmla="*/ 6225206 w 6941975"/>
              <a:gd name="connsiteY222" fmla="*/ 2035397 h 3198602"/>
              <a:gd name="connsiteX223" fmla="*/ 6249304 w 6941975"/>
              <a:gd name="connsiteY223" fmla="*/ 2001843 h 3198602"/>
              <a:gd name="connsiteX224" fmla="*/ 6233479 w 6941975"/>
              <a:gd name="connsiteY224" fmla="*/ 1967206 h 3198602"/>
              <a:gd name="connsiteX225" fmla="*/ 6213337 w 6941975"/>
              <a:gd name="connsiteY225" fmla="*/ 1957465 h 3198602"/>
              <a:gd name="connsiteX226" fmla="*/ 6193196 w 6941975"/>
              <a:gd name="connsiteY226" fmla="*/ 1941590 h 3198602"/>
              <a:gd name="connsiteX227" fmla="*/ 6111551 w 6941975"/>
              <a:gd name="connsiteY227" fmla="*/ 1909479 h 3198602"/>
              <a:gd name="connsiteX228" fmla="*/ 6110472 w 6941975"/>
              <a:gd name="connsiteY228" fmla="*/ 1894687 h 3198602"/>
              <a:gd name="connsiteX229" fmla="*/ 6093208 w 6941975"/>
              <a:gd name="connsiteY229" fmla="*/ 1878451 h 3198602"/>
              <a:gd name="connsiteX230" fmla="*/ 6106516 w 6941975"/>
              <a:gd name="connsiteY230" fmla="*/ 1835877 h 3198602"/>
              <a:gd name="connsiteX231" fmla="*/ 3683264 w 6941975"/>
              <a:gd name="connsiteY231" fmla="*/ 1828281 h 3198602"/>
              <a:gd name="connsiteX232" fmla="*/ 3654100 w 6941975"/>
              <a:gd name="connsiteY232" fmla="*/ 1847450 h 3198602"/>
              <a:gd name="connsiteX233" fmla="*/ 3651220 w 6941975"/>
              <a:gd name="connsiteY233" fmla="*/ 1882369 h 3198602"/>
              <a:gd name="connsiteX234" fmla="*/ 3686145 w 6941975"/>
              <a:gd name="connsiteY234" fmla="*/ 1892808 h 3198602"/>
              <a:gd name="connsiteX235" fmla="*/ 3698026 w 6941975"/>
              <a:gd name="connsiteY235" fmla="*/ 1873009 h 3198602"/>
              <a:gd name="connsiteX236" fmla="*/ 3711348 w 6941975"/>
              <a:gd name="connsiteY236" fmla="*/ 1842050 h 3198602"/>
              <a:gd name="connsiteX237" fmla="*/ 3683264 w 6941975"/>
              <a:gd name="connsiteY237" fmla="*/ 1828281 h 3198602"/>
              <a:gd name="connsiteX238" fmla="*/ 5831284 w 6941975"/>
              <a:gd name="connsiteY238" fmla="*/ 1801451 h 3198602"/>
              <a:gd name="connsiteX239" fmla="*/ 5869863 w 6941975"/>
              <a:gd name="connsiteY239" fmla="*/ 1806835 h 3198602"/>
              <a:gd name="connsiteX240" fmla="*/ 5911687 w 6941975"/>
              <a:gd name="connsiteY240" fmla="*/ 1807911 h 3198602"/>
              <a:gd name="connsiteX241" fmla="*/ 5823352 w 6941975"/>
              <a:gd name="connsiteY241" fmla="*/ 1821550 h 3198602"/>
              <a:gd name="connsiteX242" fmla="*/ 5805685 w 6941975"/>
              <a:gd name="connsiteY242" fmla="*/ 1825498 h 3198602"/>
              <a:gd name="connsiteX243" fmla="*/ 5831284 w 6941975"/>
              <a:gd name="connsiteY243" fmla="*/ 1801451 h 3198602"/>
              <a:gd name="connsiteX244" fmla="*/ 5212218 w 6941975"/>
              <a:gd name="connsiteY244" fmla="*/ 1694324 h 3198602"/>
              <a:gd name="connsiteX245" fmla="*/ 5227921 w 6941975"/>
              <a:gd name="connsiteY245" fmla="*/ 1700625 h 3198602"/>
              <a:gd name="connsiteX246" fmla="*/ 5251746 w 6941975"/>
              <a:gd name="connsiteY246" fmla="*/ 1702065 h 3198602"/>
              <a:gd name="connsiteX247" fmla="*/ 5285317 w 6941975"/>
              <a:gd name="connsiteY247" fmla="*/ 1735552 h 3198602"/>
              <a:gd name="connsiteX248" fmla="*/ 5309503 w 6941975"/>
              <a:gd name="connsiteY248" fmla="*/ 1751395 h 3198602"/>
              <a:gd name="connsiteX249" fmla="*/ 5329718 w 6941975"/>
              <a:gd name="connsiteY249" fmla="*/ 1771559 h 3198602"/>
              <a:gd name="connsiteX250" fmla="*/ 5361845 w 6941975"/>
              <a:gd name="connsiteY250" fmla="*/ 1787762 h 3198602"/>
              <a:gd name="connsiteX251" fmla="*/ 5408773 w 6941975"/>
              <a:gd name="connsiteY251" fmla="*/ 1827730 h 3198602"/>
              <a:gd name="connsiteX252" fmla="*/ 5407329 w 6941975"/>
              <a:gd name="connsiteY252" fmla="*/ 1845373 h 3198602"/>
              <a:gd name="connsiteX253" fmla="*/ 5423573 w 6941975"/>
              <a:gd name="connsiteY253" fmla="*/ 1861217 h 3198602"/>
              <a:gd name="connsiteX254" fmla="*/ 5440900 w 6941975"/>
              <a:gd name="connsiteY254" fmla="*/ 1881381 h 3198602"/>
              <a:gd name="connsiteX255" fmla="*/ 5461115 w 6941975"/>
              <a:gd name="connsiteY255" fmla="*/ 1872019 h 3198602"/>
              <a:gd name="connsiteX256" fmla="*/ 5479886 w 6941975"/>
              <a:gd name="connsiteY256" fmla="*/ 1898664 h 3198602"/>
              <a:gd name="connsiteX257" fmla="*/ 5461115 w 6941975"/>
              <a:gd name="connsiteY257" fmla="*/ 1919908 h 3198602"/>
              <a:gd name="connsiteX258" fmla="*/ 5453174 w 6941975"/>
              <a:gd name="connsiteY258" fmla="*/ 1971038 h 3198602"/>
              <a:gd name="connsiteX259" fmla="*/ 5426100 w 6941975"/>
              <a:gd name="connsiteY259" fmla="*/ 1973559 h 3198602"/>
              <a:gd name="connsiteX260" fmla="*/ 5361845 w 6941975"/>
              <a:gd name="connsiteY260" fmla="*/ 1913427 h 3198602"/>
              <a:gd name="connsiteX261" fmla="*/ 5340547 w 6941975"/>
              <a:gd name="connsiteY261" fmla="*/ 1889302 h 3198602"/>
              <a:gd name="connsiteX262" fmla="*/ 5323220 w 6941975"/>
              <a:gd name="connsiteY262" fmla="*/ 1850414 h 3198602"/>
              <a:gd name="connsiteX263" fmla="*/ 5296146 w 6941975"/>
              <a:gd name="connsiteY263" fmla="*/ 1821249 h 3198602"/>
              <a:gd name="connsiteX264" fmla="*/ 5284234 w 6941975"/>
              <a:gd name="connsiteY264" fmla="*/ 1790282 h 3198602"/>
              <a:gd name="connsiteX265" fmla="*/ 5262575 w 6941975"/>
              <a:gd name="connsiteY265" fmla="*/ 1771559 h 3198602"/>
              <a:gd name="connsiteX266" fmla="*/ 5251746 w 6941975"/>
              <a:gd name="connsiteY266" fmla="*/ 1755356 h 3198602"/>
              <a:gd name="connsiteX267" fmla="*/ 5200847 w 6941975"/>
              <a:gd name="connsiteY267" fmla="*/ 1695584 h 3198602"/>
              <a:gd name="connsiteX268" fmla="*/ 5212218 w 6941975"/>
              <a:gd name="connsiteY268" fmla="*/ 1694324 h 3198602"/>
              <a:gd name="connsiteX269" fmla="*/ 5727690 w 6941975"/>
              <a:gd name="connsiteY269" fmla="*/ 1651531 h 3198602"/>
              <a:gd name="connsiteX270" fmla="*/ 5750018 w 6941975"/>
              <a:gd name="connsiteY270" fmla="*/ 1679091 h 3198602"/>
              <a:gd name="connsiteX271" fmla="*/ 5775163 w 6941975"/>
              <a:gd name="connsiteY271" fmla="*/ 1699265 h 3198602"/>
              <a:gd name="connsiteX272" fmla="*/ 5750018 w 6941975"/>
              <a:gd name="connsiteY272" fmla="*/ 1757987 h 3198602"/>
              <a:gd name="connsiteX273" fmla="*/ 5757921 w 6941975"/>
              <a:gd name="connsiteY273" fmla="*/ 1781043 h 3198602"/>
              <a:gd name="connsiteX274" fmla="*/ 5772649 w 6941975"/>
              <a:gd name="connsiteY274" fmla="*/ 1802298 h 3198602"/>
              <a:gd name="connsiteX275" fmla="*/ 5747144 w 6941975"/>
              <a:gd name="connsiteY275" fmla="*/ 1822472 h 3198602"/>
              <a:gd name="connsiteX276" fmla="*/ 5746067 w 6941975"/>
              <a:gd name="connsiteY276" fmla="*/ 1847690 h 3198602"/>
              <a:gd name="connsiteX277" fmla="*/ 5720562 w 6941975"/>
              <a:gd name="connsiteY277" fmla="*/ 1874349 h 3198602"/>
              <a:gd name="connsiteX278" fmla="*/ 5708708 w 6941975"/>
              <a:gd name="connsiteY278" fmla="*/ 1922624 h 3198602"/>
              <a:gd name="connsiteX279" fmla="*/ 5679253 w 6941975"/>
              <a:gd name="connsiteY279" fmla="*/ 1929108 h 3198602"/>
              <a:gd name="connsiteX280" fmla="*/ 5637943 w 6941975"/>
              <a:gd name="connsiteY280" fmla="*/ 1911816 h 3198602"/>
              <a:gd name="connsiteX281" fmla="*/ 5615313 w 6941975"/>
              <a:gd name="connsiteY281" fmla="*/ 1915779 h 3198602"/>
              <a:gd name="connsiteX282" fmla="*/ 5596633 w 6941975"/>
              <a:gd name="connsiteY282" fmla="*/ 1907853 h 3198602"/>
              <a:gd name="connsiteX283" fmla="*/ 5572566 w 6941975"/>
              <a:gd name="connsiteY283" fmla="*/ 1903890 h 3198602"/>
              <a:gd name="connsiteX284" fmla="*/ 5561790 w 6941975"/>
              <a:gd name="connsiteY284" fmla="*/ 1873268 h 3198602"/>
              <a:gd name="connsiteX285" fmla="*/ 5542033 w 6941975"/>
              <a:gd name="connsiteY285" fmla="*/ 1846249 h 3198602"/>
              <a:gd name="connsiteX286" fmla="*/ 5552450 w 6941975"/>
              <a:gd name="connsiteY286" fmla="*/ 1783565 h 3198602"/>
              <a:gd name="connsiteX287" fmla="*/ 5577954 w 6941975"/>
              <a:gd name="connsiteY287" fmla="*/ 1787528 h 3198602"/>
              <a:gd name="connsiteX288" fmla="*/ 5599148 w 6941975"/>
              <a:gd name="connsiteY288" fmla="*/ 1760869 h 3198602"/>
              <a:gd name="connsiteX289" fmla="*/ 5624652 w 6941975"/>
              <a:gd name="connsiteY289" fmla="*/ 1755105 h 3198602"/>
              <a:gd name="connsiteX290" fmla="*/ 5645846 w 6941975"/>
              <a:gd name="connsiteY290" fmla="*/ 1736732 h 3198602"/>
              <a:gd name="connsiteX291" fmla="*/ 5663088 w 6941975"/>
              <a:gd name="connsiteY291" fmla="*/ 1714036 h 3198602"/>
              <a:gd name="connsiteX292" fmla="*/ 5685719 w 6941975"/>
              <a:gd name="connsiteY292" fmla="*/ 1703228 h 3198602"/>
              <a:gd name="connsiteX293" fmla="*/ 5718048 w 6941975"/>
              <a:gd name="connsiteY293" fmla="*/ 1654954 h 3198602"/>
              <a:gd name="connsiteX294" fmla="*/ 5727690 w 6941975"/>
              <a:gd name="connsiteY294" fmla="*/ 1651531 h 3198602"/>
              <a:gd name="connsiteX295" fmla="*/ 4829339 w 6941975"/>
              <a:gd name="connsiteY295" fmla="*/ 1592412 h 3198602"/>
              <a:gd name="connsiteX296" fmla="*/ 4868190 w 6941975"/>
              <a:gd name="connsiteY296" fmla="*/ 1669012 h 3198602"/>
              <a:gd name="connsiteX297" fmla="*/ 4838779 w 6941975"/>
              <a:gd name="connsiteY297" fmla="*/ 1683896 h 3198602"/>
              <a:gd name="connsiteX298" fmla="*/ 4825345 w 6941975"/>
              <a:gd name="connsiteY298" fmla="*/ 1596405 h 3198602"/>
              <a:gd name="connsiteX299" fmla="*/ 4829339 w 6941975"/>
              <a:gd name="connsiteY299" fmla="*/ 1592412 h 3198602"/>
              <a:gd name="connsiteX300" fmla="*/ 1383930 w 6941975"/>
              <a:gd name="connsiteY300" fmla="*/ 1581403 h 3198602"/>
              <a:gd name="connsiteX301" fmla="*/ 1388970 w 6941975"/>
              <a:gd name="connsiteY301" fmla="*/ 1601560 h 3198602"/>
              <a:gd name="connsiteX302" fmla="*/ 1383930 w 6941975"/>
              <a:gd name="connsiteY302" fmla="*/ 1581403 h 3198602"/>
              <a:gd name="connsiteX303" fmla="*/ 1054227 w 6941975"/>
              <a:gd name="connsiteY303" fmla="*/ 1540832 h 3198602"/>
              <a:gd name="connsiteX304" fmla="*/ 1050695 w 6941975"/>
              <a:gd name="connsiteY304" fmla="*/ 1542845 h 3198602"/>
              <a:gd name="connsiteX305" fmla="*/ 1051245 w 6941975"/>
              <a:gd name="connsiteY305" fmla="*/ 1543622 h 3198602"/>
              <a:gd name="connsiteX306" fmla="*/ 1054751 w 6941975"/>
              <a:gd name="connsiteY306" fmla="*/ 1540533 h 3198602"/>
              <a:gd name="connsiteX307" fmla="*/ 1054634 w 6941975"/>
              <a:gd name="connsiteY307" fmla="*/ 1540600 h 3198602"/>
              <a:gd name="connsiteX308" fmla="*/ 1058697 w 6941975"/>
              <a:gd name="connsiteY308" fmla="*/ 1545386 h 3198602"/>
              <a:gd name="connsiteX309" fmla="*/ 1056210 w 6941975"/>
              <a:gd name="connsiteY309" fmla="*/ 1550652 h 3198602"/>
              <a:gd name="connsiteX310" fmla="*/ 1056320 w 6941975"/>
              <a:gd name="connsiteY310" fmla="*/ 1550809 h 3198602"/>
              <a:gd name="connsiteX311" fmla="*/ 1058841 w 6941975"/>
              <a:gd name="connsiteY311" fmla="*/ 1545410 h 3198602"/>
              <a:gd name="connsiteX312" fmla="*/ 1054751 w 6941975"/>
              <a:gd name="connsiteY312" fmla="*/ 1540533 h 3198602"/>
              <a:gd name="connsiteX313" fmla="*/ 3654226 w 6941975"/>
              <a:gd name="connsiteY313" fmla="*/ 954222 h 3198602"/>
              <a:gd name="connsiteX314" fmla="*/ 3671716 w 6941975"/>
              <a:gd name="connsiteY314" fmla="*/ 959240 h 3198602"/>
              <a:gd name="connsiteX315" fmla="*/ 3640335 w 6941975"/>
              <a:gd name="connsiteY315" fmla="*/ 964666 h 3198602"/>
              <a:gd name="connsiteX316" fmla="*/ 3654226 w 6941975"/>
              <a:gd name="connsiteY316" fmla="*/ 954222 h 3198602"/>
              <a:gd name="connsiteX317" fmla="*/ 3213452 w 6941975"/>
              <a:gd name="connsiteY317" fmla="*/ 886352 h 3198602"/>
              <a:gd name="connsiteX318" fmla="*/ 3247859 w 6941975"/>
              <a:gd name="connsiteY318" fmla="*/ 888656 h 3198602"/>
              <a:gd name="connsiteX319" fmla="*/ 3235496 w 6941975"/>
              <a:gd name="connsiteY319" fmla="*/ 917370 h 3198602"/>
              <a:gd name="connsiteX320" fmla="*/ 3183135 w 6941975"/>
              <a:gd name="connsiteY320" fmla="*/ 892556 h 3198602"/>
              <a:gd name="connsiteX321" fmla="*/ 3213452 w 6941975"/>
              <a:gd name="connsiteY321" fmla="*/ 886352 h 3198602"/>
              <a:gd name="connsiteX322" fmla="*/ 3097914 w 6941975"/>
              <a:gd name="connsiteY322" fmla="*/ 813620 h 3198602"/>
              <a:gd name="connsiteX323" fmla="*/ 3115528 w 6941975"/>
              <a:gd name="connsiteY323" fmla="*/ 850549 h 3198602"/>
              <a:gd name="connsiteX324" fmla="*/ 3083122 w 6941975"/>
              <a:gd name="connsiteY324" fmla="*/ 859902 h 3198602"/>
              <a:gd name="connsiteX325" fmla="*/ 3084215 w 6941975"/>
              <a:gd name="connsiteY325" fmla="*/ 822490 h 3198602"/>
              <a:gd name="connsiteX326" fmla="*/ 3097914 w 6941975"/>
              <a:gd name="connsiteY326" fmla="*/ 813620 h 3198602"/>
              <a:gd name="connsiteX327" fmla="*/ 6040640 w 6941975"/>
              <a:gd name="connsiteY327" fmla="*/ 809774 h 3198602"/>
              <a:gd name="connsiteX328" fmla="*/ 6099337 w 6941975"/>
              <a:gd name="connsiteY328" fmla="*/ 859334 h 3198602"/>
              <a:gd name="connsiteX329" fmla="*/ 6096816 w 6941975"/>
              <a:gd name="connsiteY329" fmla="*/ 887347 h 3198602"/>
              <a:gd name="connsiteX330" fmla="*/ 6104738 w 6941975"/>
              <a:gd name="connsiteY330" fmla="*/ 906022 h 3198602"/>
              <a:gd name="connsiteX331" fmla="*/ 6118062 w 6941975"/>
              <a:gd name="connsiteY331" fmla="*/ 952709 h 3198602"/>
              <a:gd name="connsiteX332" fmla="*/ 6052523 w 6941975"/>
              <a:gd name="connsiteY332" fmla="*/ 973898 h 3198602"/>
              <a:gd name="connsiteX333" fmla="*/ 6029837 w 6941975"/>
              <a:gd name="connsiteY333" fmla="*/ 997960 h 3198602"/>
              <a:gd name="connsiteX334" fmla="*/ 6008230 w 6941975"/>
              <a:gd name="connsiteY334" fmla="*/ 991136 h 3198602"/>
              <a:gd name="connsiteX335" fmla="*/ 5956376 w 6941975"/>
              <a:gd name="connsiteY335" fmla="*/ 1015198 h 3198602"/>
              <a:gd name="connsiteX336" fmla="*/ 5940171 w 6941975"/>
              <a:gd name="connsiteY336" fmla="*/ 1056498 h 3198602"/>
              <a:gd name="connsiteX337" fmla="*/ 5914964 w 6941975"/>
              <a:gd name="connsiteY337" fmla="*/ 1033873 h 3198602"/>
              <a:gd name="connsiteX338" fmla="*/ 5893357 w 6941975"/>
              <a:gd name="connsiteY338" fmla="*/ 1007297 h 3198602"/>
              <a:gd name="connsiteX339" fmla="*/ 5918925 w 6941975"/>
              <a:gd name="connsiteY339" fmla="*/ 975334 h 3198602"/>
              <a:gd name="connsiteX340" fmla="*/ 5950974 w 6941975"/>
              <a:gd name="connsiteY340" fmla="*/ 949836 h 3198602"/>
              <a:gd name="connsiteX341" fmla="*/ 6000308 w 6941975"/>
              <a:gd name="connsiteY341" fmla="*/ 945885 h 3198602"/>
              <a:gd name="connsiteX342" fmla="*/ 6019034 w 6941975"/>
              <a:gd name="connsiteY342" fmla="*/ 917873 h 3198602"/>
              <a:gd name="connsiteX343" fmla="*/ 6035238 w 6941975"/>
              <a:gd name="connsiteY343" fmla="*/ 912486 h 3198602"/>
              <a:gd name="connsiteX344" fmla="*/ 6053964 w 6941975"/>
              <a:gd name="connsiteY344" fmla="*/ 859334 h 3198602"/>
              <a:gd name="connsiteX345" fmla="*/ 6040640 w 6941975"/>
              <a:gd name="connsiteY345" fmla="*/ 809774 h 3198602"/>
              <a:gd name="connsiteX346" fmla="*/ 1373129 w 6941975"/>
              <a:gd name="connsiteY346" fmla="*/ 778023 h 3198602"/>
              <a:gd name="connsiteX347" fmla="*/ 1320928 w 6941975"/>
              <a:gd name="connsiteY347" fmla="*/ 784862 h 3198602"/>
              <a:gd name="connsiteX348" fmla="*/ 1296807 w 6941975"/>
              <a:gd name="connsiteY348" fmla="*/ 796740 h 3198602"/>
              <a:gd name="connsiteX349" fmla="*/ 1326328 w 6941975"/>
              <a:gd name="connsiteY349" fmla="*/ 800699 h 3198602"/>
              <a:gd name="connsiteX350" fmla="*/ 1373129 w 6941975"/>
              <a:gd name="connsiteY350" fmla="*/ 778023 h 3198602"/>
              <a:gd name="connsiteX351" fmla="*/ 3101861 w 6941975"/>
              <a:gd name="connsiteY351" fmla="*/ 774852 h 3198602"/>
              <a:gd name="connsiteX352" fmla="*/ 3111499 w 6941975"/>
              <a:gd name="connsiteY352" fmla="*/ 778349 h 3198602"/>
              <a:gd name="connsiteX353" fmla="*/ 3102212 w 6941975"/>
              <a:gd name="connsiteY353" fmla="*/ 798306 h 3198602"/>
              <a:gd name="connsiteX354" fmla="*/ 3101861 w 6941975"/>
              <a:gd name="connsiteY354" fmla="*/ 774852 h 3198602"/>
              <a:gd name="connsiteX355" fmla="*/ 1445761 w 6941975"/>
              <a:gd name="connsiteY355" fmla="*/ 743559 h 3198602"/>
              <a:gd name="connsiteX356" fmla="*/ 1425331 w 6941975"/>
              <a:gd name="connsiteY356" fmla="*/ 744909 h 3198602"/>
              <a:gd name="connsiteX357" fmla="*/ 1405170 w 6941975"/>
              <a:gd name="connsiteY357" fmla="*/ 753907 h 3198602"/>
              <a:gd name="connsiteX358" fmla="*/ 1461332 w 6941975"/>
              <a:gd name="connsiteY358" fmla="*/ 747068 h 3198602"/>
              <a:gd name="connsiteX359" fmla="*/ 1445761 w 6941975"/>
              <a:gd name="connsiteY359" fmla="*/ 743559 h 3198602"/>
              <a:gd name="connsiteX360" fmla="*/ 6005919 w 6941975"/>
              <a:gd name="connsiteY360" fmla="*/ 714253 h 3198602"/>
              <a:gd name="connsiteX361" fmla="*/ 6073833 w 6941975"/>
              <a:gd name="connsiteY361" fmla="*/ 741118 h 3198602"/>
              <a:gd name="connsiteX362" fmla="*/ 6110126 w 6941975"/>
              <a:gd name="connsiteY362" fmla="*/ 761448 h 3198602"/>
              <a:gd name="connsiteX363" fmla="*/ 6095393 w 6941975"/>
              <a:gd name="connsiteY363" fmla="*/ 770887 h 3198602"/>
              <a:gd name="connsiteX364" fmla="*/ 6076708 w 6941975"/>
              <a:gd name="connsiteY364" fmla="*/ 788313 h 3198602"/>
              <a:gd name="connsiteX365" fmla="*/ 6043290 w 6941975"/>
              <a:gd name="connsiteY365" fmla="*/ 780326 h 3198602"/>
              <a:gd name="connsiteX366" fmla="*/ 6034306 w 6941975"/>
              <a:gd name="connsiteY366" fmla="*/ 804649 h 3198602"/>
              <a:gd name="connsiteX367" fmla="*/ 6004482 w 6941975"/>
              <a:gd name="connsiteY367" fmla="*/ 777421 h 3198602"/>
              <a:gd name="connsiteX368" fmla="*/ 6016699 w 6941975"/>
              <a:gd name="connsiteY368" fmla="*/ 756002 h 3198602"/>
              <a:gd name="connsiteX369" fmla="*/ 6004482 w 6941975"/>
              <a:gd name="connsiteY369" fmla="*/ 718247 h 3198602"/>
              <a:gd name="connsiteX370" fmla="*/ 6005919 w 6941975"/>
              <a:gd name="connsiteY370" fmla="*/ 714253 h 3198602"/>
              <a:gd name="connsiteX371" fmla="*/ 4200652 w 6941975"/>
              <a:gd name="connsiteY371" fmla="*/ 703415 h 3198602"/>
              <a:gd name="connsiteX372" fmla="*/ 4216854 w 6941975"/>
              <a:gd name="connsiteY372" fmla="*/ 738333 h 3198602"/>
              <a:gd name="connsiteX373" fmla="*/ 4200652 w 6941975"/>
              <a:gd name="connsiteY373" fmla="*/ 703415 h 3198602"/>
              <a:gd name="connsiteX374" fmla="*/ 3191800 w 6941975"/>
              <a:gd name="connsiteY374" fmla="*/ 703415 h 3198602"/>
              <a:gd name="connsiteX375" fmla="*/ 3175598 w 6941975"/>
              <a:gd name="connsiteY375" fmla="*/ 712774 h 3198602"/>
              <a:gd name="connsiteX376" fmla="*/ 3183159 w 6941975"/>
              <a:gd name="connsiteY376" fmla="*/ 740853 h 3198602"/>
              <a:gd name="connsiteX377" fmla="*/ 3201220 w 6941975"/>
              <a:gd name="connsiteY377" fmla="*/ 755109 h 3198602"/>
              <a:gd name="connsiteX378" fmla="*/ 3203682 w 6941975"/>
              <a:gd name="connsiteY378" fmla="*/ 757053 h 3198602"/>
              <a:gd name="connsiteX379" fmla="*/ 3222404 w 6941975"/>
              <a:gd name="connsiteY379" fmla="*/ 785132 h 3198602"/>
              <a:gd name="connsiteX380" fmla="*/ 3251928 w 6941975"/>
              <a:gd name="connsiteY380" fmla="*/ 794491 h 3198602"/>
              <a:gd name="connsiteX381" fmla="*/ 3270650 w 6941975"/>
              <a:gd name="connsiteY381" fmla="*/ 810331 h 3198602"/>
              <a:gd name="connsiteX382" fmla="*/ 3305575 w 6941975"/>
              <a:gd name="connsiteY382" fmla="*/ 834450 h 3198602"/>
              <a:gd name="connsiteX383" fmla="*/ 3273171 w 6941975"/>
              <a:gd name="connsiteY383" fmla="*/ 839849 h 3198602"/>
              <a:gd name="connsiteX384" fmla="*/ 3280012 w 6941975"/>
              <a:gd name="connsiteY384" fmla="*/ 861089 h 3198602"/>
              <a:gd name="connsiteX385" fmla="*/ 3251928 w 6941975"/>
              <a:gd name="connsiteY385" fmla="*/ 886648 h 3198602"/>
              <a:gd name="connsiteX386" fmla="*/ 3258409 w 6941975"/>
              <a:gd name="connsiteY386" fmla="*/ 863968 h 3198602"/>
              <a:gd name="connsiteX387" fmla="*/ 3206562 w 6941975"/>
              <a:gd name="connsiteY387" fmla="*/ 813210 h 3198602"/>
              <a:gd name="connsiteX388" fmla="*/ 3188497 w 6941975"/>
              <a:gd name="connsiteY388" fmla="*/ 807359 h 3198602"/>
              <a:gd name="connsiteX389" fmla="*/ 3180999 w 6941975"/>
              <a:gd name="connsiteY389" fmla="*/ 804931 h 3198602"/>
              <a:gd name="connsiteX390" fmla="*/ 3137073 w 6941975"/>
              <a:gd name="connsiteY390" fmla="*/ 768932 h 3198602"/>
              <a:gd name="connsiteX391" fmla="*/ 3097828 w 6941975"/>
              <a:gd name="connsiteY391" fmla="*/ 734373 h 3198602"/>
              <a:gd name="connsiteX392" fmla="*/ 3075505 w 6941975"/>
              <a:gd name="connsiteY392" fmla="*/ 746253 h 3198602"/>
              <a:gd name="connsiteX393" fmla="*/ 3055342 w 6941975"/>
              <a:gd name="connsiteY393" fmla="*/ 757053 h 3198602"/>
              <a:gd name="connsiteX394" fmla="*/ 3033739 w 6941975"/>
              <a:gd name="connsiteY394" fmla="*/ 767492 h 3198602"/>
              <a:gd name="connsiteX395" fmla="*/ 2988374 w 6941975"/>
              <a:gd name="connsiteY395" fmla="*/ 758133 h 3198602"/>
              <a:gd name="connsiteX396" fmla="*/ 2973612 w 6941975"/>
              <a:gd name="connsiteY396" fmla="*/ 768932 h 3198602"/>
              <a:gd name="connsiteX397" fmla="*/ 2975052 w 6941975"/>
              <a:gd name="connsiteY397" fmla="*/ 790531 h 3198602"/>
              <a:gd name="connsiteX398" fmla="*/ 2948408 w 6941975"/>
              <a:gd name="connsiteY398" fmla="*/ 802411 h 3198602"/>
              <a:gd name="connsiteX399" fmla="*/ 2910963 w 6941975"/>
              <a:gd name="connsiteY399" fmla="*/ 835890 h 3198602"/>
              <a:gd name="connsiteX400" fmla="*/ 2896201 w 6941975"/>
              <a:gd name="connsiteY400" fmla="*/ 854609 h 3198602"/>
              <a:gd name="connsiteX401" fmla="*/ 2898722 w 6941975"/>
              <a:gd name="connsiteY401" fmla="*/ 873328 h 3198602"/>
              <a:gd name="connsiteX402" fmla="*/ 2877479 w 6941975"/>
              <a:gd name="connsiteY402" fmla="*/ 898887 h 3198602"/>
              <a:gd name="connsiteX403" fmla="*/ 2861277 w 6941975"/>
              <a:gd name="connsiteY403" fmla="*/ 905367 h 3198602"/>
              <a:gd name="connsiteX404" fmla="*/ 2837154 w 6941975"/>
              <a:gd name="connsiteY404" fmla="*/ 921206 h 3198602"/>
              <a:gd name="connsiteX405" fmla="*/ 2771985 w 6941975"/>
              <a:gd name="connsiteY405" fmla="*/ 941365 h 3198602"/>
              <a:gd name="connsiteX406" fmla="*/ 2807630 w 6941975"/>
              <a:gd name="connsiteY406" fmla="*/ 957565 h 3198602"/>
              <a:gd name="connsiteX407" fmla="*/ 2853356 w 6941975"/>
              <a:gd name="connsiteY407" fmla="*/ 958645 h 3198602"/>
              <a:gd name="connsiteX408" fmla="*/ 2876039 w 6941975"/>
              <a:gd name="connsiteY408" fmla="*/ 945325 h 3198602"/>
              <a:gd name="connsiteX409" fmla="*/ 2889361 w 6941975"/>
              <a:gd name="connsiteY409" fmla="*/ 941365 h 3198602"/>
              <a:gd name="connsiteX410" fmla="*/ 2908083 w 6941975"/>
              <a:gd name="connsiteY410" fmla="*/ 928046 h 3198602"/>
              <a:gd name="connsiteX411" fmla="*/ 2956329 w 6941975"/>
              <a:gd name="connsiteY411" fmla="*/ 917246 h 3198602"/>
              <a:gd name="connsiteX412" fmla="*/ 3016457 w 6941975"/>
              <a:gd name="connsiteY412" fmla="*/ 917246 h 3198602"/>
              <a:gd name="connsiteX413" fmla="*/ 3042021 w 6941975"/>
              <a:gd name="connsiteY413" fmla="*/ 910767 h 3198602"/>
              <a:gd name="connsiteX414" fmla="*/ 3087386 w 6941975"/>
              <a:gd name="connsiteY414" fmla="*/ 916166 h 3198602"/>
              <a:gd name="connsiteX415" fmla="*/ 3114030 w 6941975"/>
              <a:gd name="connsiteY415" fmla="*/ 907887 h 3198602"/>
              <a:gd name="connsiteX416" fmla="*/ 3138153 w 6941975"/>
              <a:gd name="connsiteY416" fmla="*/ 922646 h 3198602"/>
              <a:gd name="connsiteX417" fmla="*/ 3137073 w 6941975"/>
              <a:gd name="connsiteY417" fmla="*/ 938846 h 3198602"/>
              <a:gd name="connsiteX418" fmla="*/ 3146074 w 6941975"/>
              <a:gd name="connsiteY418" fmla="*/ 958645 h 3198602"/>
              <a:gd name="connsiteX419" fmla="*/ 3127352 w 6941975"/>
              <a:gd name="connsiteY419" fmla="*/ 988164 h 3198602"/>
              <a:gd name="connsiteX420" fmla="*/ 3137388 w 6941975"/>
              <a:gd name="connsiteY420" fmla="*/ 997658 h 3198602"/>
              <a:gd name="connsiteX421" fmla="*/ 3141570 w 6941975"/>
              <a:gd name="connsiteY421" fmla="*/ 1000076 h 3198602"/>
              <a:gd name="connsiteX422" fmla="*/ 3151475 w 6941975"/>
              <a:gd name="connsiteY422" fmla="*/ 1005803 h 3198602"/>
              <a:gd name="connsiteX423" fmla="*/ 3180999 w 6941975"/>
              <a:gd name="connsiteY423" fmla="*/ 1017682 h 3198602"/>
              <a:gd name="connsiteX424" fmla="*/ 3202601 w 6941975"/>
              <a:gd name="connsiteY424" fmla="*/ 1016243 h 3198602"/>
              <a:gd name="connsiteX425" fmla="*/ 3240046 w 6941975"/>
              <a:gd name="connsiteY425" fmla="*/ 1029922 h 3198602"/>
              <a:gd name="connsiteX426" fmla="*/ 3265250 w 6941975"/>
              <a:gd name="connsiteY426" fmla="*/ 1057641 h 3198602"/>
              <a:gd name="connsiteX427" fmla="*/ 3290813 w 6941975"/>
              <a:gd name="connsiteY427" fmla="*/ 1060521 h 3198602"/>
              <a:gd name="connsiteX428" fmla="*/ 3338699 w 6941975"/>
              <a:gd name="connsiteY428" fmla="*/ 1078880 h 3198602"/>
              <a:gd name="connsiteX429" fmla="*/ 3353461 w 6941975"/>
              <a:gd name="connsiteY429" fmla="*/ 1040362 h 3198602"/>
              <a:gd name="connsiteX430" fmla="*/ 3439152 w 6941975"/>
              <a:gd name="connsiteY430" fmla="*/ 1031002 h 3198602"/>
              <a:gd name="connsiteX431" fmla="*/ 3468316 w 6941975"/>
              <a:gd name="connsiteY431" fmla="*/ 1034962 h 3198602"/>
              <a:gd name="connsiteX432" fmla="*/ 3485238 w 6941975"/>
              <a:gd name="connsiteY432" fmla="*/ 1045761 h 3198602"/>
              <a:gd name="connsiteX433" fmla="*/ 3502881 w 6941975"/>
              <a:gd name="connsiteY433" fmla="*/ 1045761 h 3198602"/>
              <a:gd name="connsiteX434" fmla="*/ 3573810 w 6941975"/>
              <a:gd name="connsiteY434" fmla="*/ 1064481 h 3198602"/>
              <a:gd name="connsiteX435" fmla="*/ 3610895 w 6941975"/>
              <a:gd name="connsiteY435" fmla="*/ 1048281 h 3198602"/>
              <a:gd name="connsiteX436" fmla="*/ 3680744 w 6941975"/>
              <a:gd name="connsiteY436" fmla="*/ 1057641 h 3198602"/>
              <a:gd name="connsiteX437" fmla="*/ 3703427 w 6941975"/>
              <a:gd name="connsiteY437" fmla="*/ 1008323 h 3198602"/>
              <a:gd name="connsiteX438" fmla="*/ 3717829 w 6941975"/>
              <a:gd name="connsiteY438" fmla="*/ 972324 h 3198602"/>
              <a:gd name="connsiteX439" fmla="*/ 3711348 w 6941975"/>
              <a:gd name="connsiteY439" fmla="*/ 926966 h 3198602"/>
              <a:gd name="connsiteX440" fmla="*/ 3643299 w 6941975"/>
              <a:gd name="connsiteY440" fmla="*/ 937406 h 3198602"/>
              <a:gd name="connsiteX441" fmla="*/ 3600453 w 6941975"/>
              <a:gd name="connsiteY441" fmla="*/ 920126 h 3198602"/>
              <a:gd name="connsiteX442" fmla="*/ 3577770 w 6941975"/>
              <a:gd name="connsiteY442" fmla="*/ 934886 h 3198602"/>
              <a:gd name="connsiteX443" fmla="*/ 3529524 w 6941975"/>
              <a:gd name="connsiteY443" fmla="*/ 926966 h 3198602"/>
              <a:gd name="connsiteX444" fmla="*/ 3481278 w 6941975"/>
              <a:gd name="connsiteY444" fmla="*/ 829050 h 3198602"/>
              <a:gd name="connsiteX445" fmla="*/ 3430871 w 6941975"/>
              <a:gd name="connsiteY445" fmla="*/ 838409 h 3198602"/>
              <a:gd name="connsiteX446" fmla="*/ 3413589 w 6941975"/>
              <a:gd name="connsiteY446" fmla="*/ 842369 h 3198602"/>
              <a:gd name="connsiteX447" fmla="*/ 3448514 w 6941975"/>
              <a:gd name="connsiteY447" fmla="*/ 886648 h 3198602"/>
              <a:gd name="connsiteX448" fmla="*/ 3425831 w 6941975"/>
              <a:gd name="connsiteY448" fmla="*/ 903927 h 3198602"/>
              <a:gd name="connsiteX449" fmla="*/ 3413589 w 6941975"/>
              <a:gd name="connsiteY449" fmla="*/ 924086 h 3198602"/>
              <a:gd name="connsiteX450" fmla="*/ 3378664 w 6941975"/>
              <a:gd name="connsiteY450" fmla="*/ 889527 h 3198602"/>
              <a:gd name="connsiteX451" fmla="*/ 3342660 w 6941975"/>
              <a:gd name="connsiteY451" fmla="*/ 845249 h 3198602"/>
              <a:gd name="connsiteX452" fmla="*/ 3331858 w 6941975"/>
              <a:gd name="connsiteY452" fmla="*/ 824010 h 3198602"/>
              <a:gd name="connsiteX453" fmla="*/ 3333299 w 6941975"/>
              <a:gd name="connsiteY453" fmla="*/ 802411 h 3198602"/>
              <a:gd name="connsiteX454" fmla="*/ 3291893 w 6941975"/>
              <a:gd name="connsiteY454" fmla="*/ 773252 h 3198602"/>
              <a:gd name="connsiteX455" fmla="*/ 3245087 w 6941975"/>
              <a:gd name="connsiteY455" fmla="*/ 749133 h 3198602"/>
              <a:gd name="connsiteX456" fmla="*/ 3226365 w 6941975"/>
              <a:gd name="connsiteY456" fmla="*/ 726094 h 3198602"/>
              <a:gd name="connsiteX457" fmla="*/ 3209690 w 6941975"/>
              <a:gd name="connsiteY457" fmla="*/ 720323 h 3198602"/>
              <a:gd name="connsiteX458" fmla="*/ 3207642 w 6941975"/>
              <a:gd name="connsiteY458" fmla="*/ 719614 h 3198602"/>
              <a:gd name="connsiteX459" fmla="*/ 3191800 w 6941975"/>
              <a:gd name="connsiteY459" fmla="*/ 703415 h 3198602"/>
              <a:gd name="connsiteX460" fmla="*/ 1274622 w 6941975"/>
              <a:gd name="connsiteY460" fmla="*/ 696722 h 3198602"/>
              <a:gd name="connsiteX461" fmla="*/ 1251446 w 6941975"/>
              <a:gd name="connsiteY461" fmla="*/ 704596 h 3198602"/>
              <a:gd name="connsiteX462" fmla="*/ 1235246 w 6941975"/>
              <a:gd name="connsiteY462" fmla="*/ 725832 h 3198602"/>
              <a:gd name="connsiteX463" fmla="*/ 1216525 w 6941975"/>
              <a:gd name="connsiteY463" fmla="*/ 745988 h 3198602"/>
              <a:gd name="connsiteX464" fmla="*/ 1206085 w 6941975"/>
              <a:gd name="connsiteY464" fmla="*/ 795300 h 3198602"/>
              <a:gd name="connsiteX465" fmla="*/ 1235246 w 6941975"/>
              <a:gd name="connsiteY465" fmla="*/ 771544 h 3198602"/>
              <a:gd name="connsiteX466" fmla="*/ 1271606 w 6941975"/>
              <a:gd name="connsiteY466" fmla="*/ 717913 h 3198602"/>
              <a:gd name="connsiteX467" fmla="*/ 1295367 w 6941975"/>
              <a:gd name="connsiteY467" fmla="*/ 697757 h 3198602"/>
              <a:gd name="connsiteX468" fmla="*/ 1274622 w 6941975"/>
              <a:gd name="connsiteY468" fmla="*/ 696722 h 3198602"/>
              <a:gd name="connsiteX469" fmla="*/ 1347569 w 6941975"/>
              <a:gd name="connsiteY469" fmla="*/ 691278 h 3198602"/>
              <a:gd name="connsiteX470" fmla="*/ 1332403 w 6941975"/>
              <a:gd name="connsiteY470" fmla="*/ 693663 h 3198602"/>
              <a:gd name="connsiteX471" fmla="*/ 1326461 w 6941975"/>
              <a:gd name="connsiteY471" fmla="*/ 697792 h 3198602"/>
              <a:gd name="connsiteX472" fmla="*/ 1322368 w 6941975"/>
              <a:gd name="connsiteY472" fmla="*/ 700636 h 3198602"/>
              <a:gd name="connsiteX473" fmla="*/ 1327408 w 6941975"/>
              <a:gd name="connsiteY473" fmla="*/ 717913 h 3198602"/>
              <a:gd name="connsiteX474" fmla="*/ 1334248 w 6941975"/>
              <a:gd name="connsiteY474" fmla="*/ 759306 h 3198602"/>
              <a:gd name="connsiteX475" fmla="*/ 1351934 w 6941975"/>
              <a:gd name="connsiteY475" fmla="*/ 742344 h 3198602"/>
              <a:gd name="connsiteX476" fmla="*/ 1352177 w 6941975"/>
              <a:gd name="connsiteY476" fmla="*/ 742003 h 3198602"/>
              <a:gd name="connsiteX477" fmla="*/ 1361232 w 6941975"/>
              <a:gd name="connsiteY477" fmla="*/ 729291 h 3198602"/>
              <a:gd name="connsiteX478" fmla="*/ 1373129 w 6941975"/>
              <a:gd name="connsiteY478" fmla="*/ 721873 h 3198602"/>
              <a:gd name="connsiteX479" fmla="*/ 1391850 w 6941975"/>
              <a:gd name="connsiteY479" fmla="*/ 724752 h 3198602"/>
              <a:gd name="connsiteX480" fmla="*/ 1386450 w 6941975"/>
              <a:gd name="connsiteY480" fmla="*/ 696317 h 3198602"/>
              <a:gd name="connsiteX481" fmla="*/ 1369169 w 6941975"/>
              <a:gd name="connsiteY481" fmla="*/ 699197 h 3198602"/>
              <a:gd name="connsiteX482" fmla="*/ 1347569 w 6941975"/>
              <a:gd name="connsiteY482" fmla="*/ 691278 h 3198602"/>
              <a:gd name="connsiteX483" fmla="*/ 4523378 w 6941975"/>
              <a:gd name="connsiteY483" fmla="*/ 679802 h 3198602"/>
              <a:gd name="connsiteX484" fmla="*/ 4514973 w 6941975"/>
              <a:gd name="connsiteY484" fmla="*/ 695495 h 3198602"/>
              <a:gd name="connsiteX485" fmla="*/ 4528295 w 6941975"/>
              <a:gd name="connsiteY485" fmla="*/ 683615 h 3198602"/>
              <a:gd name="connsiteX486" fmla="*/ 4523378 w 6941975"/>
              <a:gd name="connsiteY486" fmla="*/ 679802 h 3198602"/>
              <a:gd name="connsiteX487" fmla="*/ 3728630 w 6941975"/>
              <a:gd name="connsiteY487" fmla="*/ 673896 h 3198602"/>
              <a:gd name="connsiteX488" fmla="*/ 3669943 w 6941975"/>
              <a:gd name="connsiteY488" fmla="*/ 696575 h 3198602"/>
              <a:gd name="connsiteX489" fmla="*/ 3688665 w 6941975"/>
              <a:gd name="connsiteY489" fmla="*/ 714214 h 3198602"/>
              <a:gd name="connsiteX490" fmla="*/ 3645819 w 6941975"/>
              <a:gd name="connsiteY490" fmla="*/ 728974 h 3198602"/>
              <a:gd name="connsiteX491" fmla="*/ 3616656 w 6941975"/>
              <a:gd name="connsiteY491" fmla="*/ 694055 h 3198602"/>
              <a:gd name="connsiteX492" fmla="*/ 3580291 w 6941975"/>
              <a:gd name="connsiteY492" fmla="*/ 683615 h 3198602"/>
              <a:gd name="connsiteX493" fmla="*/ 3548247 w 6941975"/>
              <a:gd name="connsiteY493" fmla="*/ 719614 h 3198602"/>
              <a:gd name="connsiteX494" fmla="*/ 3534925 w 6941975"/>
              <a:gd name="connsiteY494" fmla="*/ 734373 h 3198602"/>
              <a:gd name="connsiteX495" fmla="*/ 3533485 w 6941975"/>
              <a:gd name="connsiteY495" fmla="*/ 747333 h 3198602"/>
              <a:gd name="connsiteX496" fmla="*/ 3517643 w 6941975"/>
              <a:gd name="connsiteY496" fmla="*/ 780812 h 3198602"/>
              <a:gd name="connsiteX497" fmla="*/ 3532045 w 6941975"/>
              <a:gd name="connsiteY497" fmla="*/ 807811 h 3198602"/>
              <a:gd name="connsiteX498" fmla="*/ 3516202 w 6941975"/>
              <a:gd name="connsiteY498" fmla="*/ 825090 h 3198602"/>
              <a:gd name="connsiteX499" fmla="*/ 3553647 w 6941975"/>
              <a:gd name="connsiteY499" fmla="*/ 811770 h 3198602"/>
              <a:gd name="connsiteX500" fmla="*/ 3595053 w 6941975"/>
              <a:gd name="connsiteY500" fmla="*/ 811770 h 3198602"/>
              <a:gd name="connsiteX501" fmla="*/ 3624577 w 6941975"/>
              <a:gd name="connsiteY501" fmla="*/ 795571 h 3198602"/>
              <a:gd name="connsiteX502" fmla="*/ 3649780 w 6941975"/>
              <a:gd name="connsiteY502" fmla="*/ 790531 h 3198602"/>
              <a:gd name="connsiteX503" fmla="*/ 3757074 w 6941975"/>
              <a:gd name="connsiteY503" fmla="*/ 817170 h 3198602"/>
              <a:gd name="connsiteX504" fmla="*/ 3803880 w 6941975"/>
              <a:gd name="connsiteY504" fmla="*/ 814290 h 3198602"/>
              <a:gd name="connsiteX505" fmla="*/ 3804960 w 6941975"/>
              <a:gd name="connsiteY505" fmla="*/ 766412 h 3198602"/>
              <a:gd name="connsiteX506" fmla="*/ 3758154 w 6941975"/>
              <a:gd name="connsiteY506" fmla="*/ 740853 h 3198602"/>
              <a:gd name="connsiteX507" fmla="*/ 3712788 w 6941975"/>
              <a:gd name="connsiteY507" fmla="*/ 712774 h 3198602"/>
              <a:gd name="connsiteX508" fmla="*/ 3728630 w 6941975"/>
              <a:gd name="connsiteY508" fmla="*/ 673896 h 3198602"/>
              <a:gd name="connsiteX509" fmla="*/ 4006181 w 6941975"/>
              <a:gd name="connsiteY509" fmla="*/ 673221 h 3198602"/>
              <a:gd name="connsiteX510" fmla="*/ 3973462 w 6941975"/>
              <a:gd name="connsiteY510" fmla="*/ 688655 h 3198602"/>
              <a:gd name="connsiteX511" fmla="*/ 3945378 w 6941975"/>
              <a:gd name="connsiteY511" fmla="*/ 706295 h 3198602"/>
              <a:gd name="connsiteX512" fmla="*/ 3933137 w 6941975"/>
              <a:gd name="connsiteY512" fmla="*/ 727534 h 3198602"/>
              <a:gd name="connsiteX513" fmla="*/ 3950779 w 6941975"/>
              <a:gd name="connsiteY513" fmla="*/ 751653 h 3198602"/>
              <a:gd name="connsiteX514" fmla="*/ 3954740 w 6941975"/>
              <a:gd name="connsiteY514" fmla="*/ 768932 h 3198602"/>
              <a:gd name="connsiteX515" fmla="*/ 3986784 w 6941975"/>
              <a:gd name="connsiteY515" fmla="*/ 800971 h 3198602"/>
              <a:gd name="connsiteX516" fmla="*/ 4017748 w 6941975"/>
              <a:gd name="connsiteY516" fmla="*/ 834450 h 3198602"/>
              <a:gd name="connsiteX517" fmla="*/ 4008387 w 6941975"/>
              <a:gd name="connsiteY517" fmla="*/ 852089 h 3198602"/>
              <a:gd name="connsiteX518" fmla="*/ 4004426 w 6941975"/>
              <a:gd name="connsiteY518" fmla="*/ 885208 h 3198602"/>
              <a:gd name="connsiteX519" fmla="*/ 4036110 w 6941975"/>
              <a:gd name="connsiteY519" fmla="*/ 906807 h 3198602"/>
              <a:gd name="connsiteX520" fmla="*/ 4077876 w 6941975"/>
              <a:gd name="connsiteY520" fmla="*/ 924086 h 3198602"/>
              <a:gd name="connsiteX521" fmla="*/ 4117841 w 6941975"/>
              <a:gd name="connsiteY521" fmla="*/ 910767 h 3198602"/>
              <a:gd name="connsiteX522" fmla="*/ 4081836 w 6941975"/>
              <a:gd name="connsiteY522" fmla="*/ 827970 h 3198602"/>
              <a:gd name="connsiteX523" fmla="*/ 4085797 w 6941975"/>
              <a:gd name="connsiteY523" fmla="*/ 824010 h 3198602"/>
              <a:gd name="connsiteX524" fmla="*/ 4112440 w 6941975"/>
              <a:gd name="connsiteY524" fmla="*/ 819690 h 3198602"/>
              <a:gd name="connsiteX525" fmla="*/ 4072475 w 6941975"/>
              <a:gd name="connsiteY525" fmla="*/ 799891 h 3198602"/>
              <a:gd name="connsiteX526" fmla="*/ 4064554 w 6941975"/>
              <a:gd name="connsiteY526" fmla="*/ 778292 h 3198602"/>
              <a:gd name="connsiteX527" fmla="*/ 4012347 w 6941975"/>
              <a:gd name="connsiteY527" fmla="*/ 731494 h 3198602"/>
              <a:gd name="connsiteX528" fmla="*/ 4053753 w 6941975"/>
              <a:gd name="connsiteY528" fmla="*/ 708814 h 3198602"/>
              <a:gd name="connsiteX529" fmla="*/ 4048352 w 6941975"/>
              <a:gd name="connsiteY529" fmla="*/ 675336 h 3198602"/>
              <a:gd name="connsiteX530" fmla="*/ 4006181 w 6941975"/>
              <a:gd name="connsiteY530" fmla="*/ 673221 h 3198602"/>
              <a:gd name="connsiteX531" fmla="*/ 5966269 w 6941975"/>
              <a:gd name="connsiteY531" fmla="*/ 647849 h 3198602"/>
              <a:gd name="connsiteX532" fmla="*/ 5989164 w 6941975"/>
              <a:gd name="connsiteY532" fmla="*/ 685586 h 3198602"/>
              <a:gd name="connsiteX533" fmla="*/ 5966269 w 6941975"/>
              <a:gd name="connsiteY533" fmla="*/ 647849 h 3198602"/>
              <a:gd name="connsiteX534" fmla="*/ 1296807 w 6941975"/>
              <a:gd name="connsiteY534" fmla="*/ 626849 h 3198602"/>
              <a:gd name="connsiteX535" fmla="*/ 1219405 w 6941975"/>
              <a:gd name="connsiteY535" fmla="*/ 649885 h 3198602"/>
              <a:gd name="connsiteX536" fmla="*/ 1188444 w 6941975"/>
              <a:gd name="connsiteY536" fmla="*/ 665722 h 3198602"/>
              <a:gd name="connsiteX537" fmla="*/ 1244606 w 6941975"/>
              <a:gd name="connsiteY537" fmla="*/ 664283 h 3198602"/>
              <a:gd name="connsiteX538" fmla="*/ 1268727 w 6941975"/>
              <a:gd name="connsiteY538" fmla="*/ 680480 h 3198602"/>
              <a:gd name="connsiteX539" fmla="*/ 1314088 w 6941975"/>
              <a:gd name="connsiteY539" fmla="*/ 676520 h 3198602"/>
              <a:gd name="connsiteX540" fmla="*/ 1296807 w 6941975"/>
              <a:gd name="connsiteY540" fmla="*/ 626849 h 3198602"/>
              <a:gd name="connsiteX541" fmla="*/ 515945 w 6941975"/>
              <a:gd name="connsiteY541" fmla="*/ 611012 h 3198602"/>
              <a:gd name="connsiteX542" fmla="*/ 528185 w 6941975"/>
              <a:gd name="connsiteY542" fmla="*/ 625769 h 3198602"/>
              <a:gd name="connsiteX543" fmla="*/ 528159 w 6941975"/>
              <a:gd name="connsiteY543" fmla="*/ 624771 h 3198602"/>
              <a:gd name="connsiteX544" fmla="*/ 518737 w 6941975"/>
              <a:gd name="connsiteY544" fmla="*/ 620245 h 3198602"/>
              <a:gd name="connsiteX545" fmla="*/ 516963 w 6941975"/>
              <a:gd name="connsiteY545" fmla="*/ 611250 h 3198602"/>
              <a:gd name="connsiteX546" fmla="*/ 1128322 w 6941975"/>
              <a:gd name="connsiteY546" fmla="*/ 509509 h 3198602"/>
              <a:gd name="connsiteX547" fmla="*/ 1128322 w 6941975"/>
              <a:gd name="connsiteY547" fmla="*/ 548023 h 3198602"/>
              <a:gd name="connsiteX548" fmla="*/ 1128322 w 6941975"/>
              <a:gd name="connsiteY548" fmla="*/ 509509 h 3198602"/>
              <a:gd name="connsiteX549" fmla="*/ 442419 w 6941975"/>
              <a:gd name="connsiteY549" fmla="*/ 499258 h 3198602"/>
              <a:gd name="connsiteX550" fmla="*/ 449111 w 6941975"/>
              <a:gd name="connsiteY550" fmla="*/ 504974 h 3198602"/>
              <a:gd name="connsiteX551" fmla="*/ 430414 w 6941975"/>
              <a:gd name="connsiteY551" fmla="*/ 520496 h 3198602"/>
              <a:gd name="connsiteX552" fmla="*/ 424064 w 6941975"/>
              <a:gd name="connsiteY552" fmla="*/ 513794 h 3198602"/>
              <a:gd name="connsiteX553" fmla="*/ 442419 w 6941975"/>
              <a:gd name="connsiteY553" fmla="*/ 499258 h 3198602"/>
              <a:gd name="connsiteX554" fmla="*/ 2782767 w 6941975"/>
              <a:gd name="connsiteY554" fmla="*/ 472294 h 3198602"/>
              <a:gd name="connsiteX555" fmla="*/ 2802277 w 6941975"/>
              <a:gd name="connsiteY555" fmla="*/ 486847 h 3198602"/>
              <a:gd name="connsiteX556" fmla="*/ 2788909 w 6941975"/>
              <a:gd name="connsiteY556" fmla="*/ 509485 h 3198602"/>
              <a:gd name="connsiteX557" fmla="*/ 2784935 w 6941975"/>
              <a:gd name="connsiteY557" fmla="*/ 538591 h 3198602"/>
              <a:gd name="connsiteX558" fmla="*/ 2761812 w 6941975"/>
              <a:gd name="connsiteY558" fmla="*/ 546855 h 3198602"/>
              <a:gd name="connsiteX559" fmla="*/ 2698947 w 6941975"/>
              <a:gd name="connsiteY559" fmla="*/ 549371 h 3198602"/>
              <a:gd name="connsiteX560" fmla="*/ 2716289 w 6941975"/>
              <a:gd name="connsiteY560" fmla="*/ 525295 h 3198602"/>
              <a:gd name="connsiteX561" fmla="*/ 2709786 w 6941975"/>
              <a:gd name="connsiteY561" fmla="*/ 505532 h 3198602"/>
              <a:gd name="connsiteX562" fmla="*/ 2729657 w 6941975"/>
              <a:gd name="connsiteY562" fmla="*/ 494752 h 3198602"/>
              <a:gd name="connsiteX563" fmla="*/ 2751335 w 6941975"/>
              <a:gd name="connsiteY563" fmla="*/ 476067 h 3198602"/>
              <a:gd name="connsiteX564" fmla="*/ 2782767 w 6941975"/>
              <a:gd name="connsiteY564" fmla="*/ 472294 h 3198602"/>
              <a:gd name="connsiteX565" fmla="*/ 5146135 w 6941975"/>
              <a:gd name="connsiteY565" fmla="*/ 470863 h 3198602"/>
              <a:gd name="connsiteX566" fmla="*/ 5140735 w 6941975"/>
              <a:gd name="connsiteY566" fmla="*/ 498943 h 3198602"/>
              <a:gd name="connsiteX567" fmla="*/ 5125973 w 6941975"/>
              <a:gd name="connsiteY567" fmla="*/ 534941 h 3198602"/>
              <a:gd name="connsiteX568" fmla="*/ 5111211 w 6941975"/>
              <a:gd name="connsiteY568" fmla="*/ 553661 h 3198602"/>
              <a:gd name="connsiteX569" fmla="*/ 5130293 w 6941975"/>
              <a:gd name="connsiteY569" fmla="*/ 543221 h 3198602"/>
              <a:gd name="connsiteX570" fmla="*/ 5159457 w 6941975"/>
              <a:gd name="connsiteY570" fmla="*/ 516222 h 3198602"/>
              <a:gd name="connsiteX571" fmla="*/ 5146135 w 6941975"/>
              <a:gd name="connsiteY571" fmla="*/ 470863 h 3198602"/>
              <a:gd name="connsiteX572" fmla="*/ 484305 w 6941975"/>
              <a:gd name="connsiteY572" fmla="*/ 426600 h 3198602"/>
              <a:gd name="connsiteX573" fmla="*/ 483589 w 6941975"/>
              <a:gd name="connsiteY573" fmla="*/ 426634 h 3198602"/>
              <a:gd name="connsiteX574" fmla="*/ 481384 w 6941975"/>
              <a:gd name="connsiteY574" fmla="*/ 430683 h 3198602"/>
              <a:gd name="connsiteX575" fmla="*/ 490744 w 6941975"/>
              <a:gd name="connsiteY575" fmla="*/ 431763 h 3198602"/>
              <a:gd name="connsiteX576" fmla="*/ 490664 w 6941975"/>
              <a:gd name="connsiteY576" fmla="*/ 431461 h 3198602"/>
              <a:gd name="connsiteX577" fmla="*/ 481977 w 6941975"/>
              <a:gd name="connsiteY577" fmla="*/ 430538 h 3198602"/>
              <a:gd name="connsiteX578" fmla="*/ 2858300 w 6941975"/>
              <a:gd name="connsiteY578" fmla="*/ 386634 h 3198602"/>
              <a:gd name="connsiteX579" fmla="*/ 2864782 w 6941975"/>
              <a:gd name="connsiteY579" fmla="*/ 388080 h 3198602"/>
              <a:gd name="connsiteX580" fmla="*/ 2856859 w 6941975"/>
              <a:gd name="connsiteY580" fmla="*/ 405422 h 3198602"/>
              <a:gd name="connsiteX581" fmla="*/ 2882428 w 6941975"/>
              <a:gd name="connsiteY581" fmla="*/ 421319 h 3198602"/>
              <a:gd name="connsiteX582" fmla="*/ 2868744 w 6941975"/>
              <a:gd name="connsiteY582" fmla="*/ 445525 h 3198602"/>
              <a:gd name="connsiteX583" fmla="*/ 2893232 w 6941975"/>
              <a:gd name="connsiteY583" fmla="*/ 479125 h 3198602"/>
              <a:gd name="connsiteX584" fmla="*/ 2914480 w 6941975"/>
              <a:gd name="connsiteY584" fmla="*/ 500803 h 3198602"/>
              <a:gd name="connsiteX585" fmla="*/ 2923843 w 6941975"/>
              <a:gd name="connsiteY585" fmla="*/ 519229 h 3198602"/>
              <a:gd name="connsiteX586" fmla="*/ 2947972 w 6941975"/>
              <a:gd name="connsiteY586" fmla="*/ 536933 h 3198602"/>
              <a:gd name="connsiteX587" fmla="*/ 2934287 w 6941975"/>
              <a:gd name="connsiteY587" fmla="*/ 569088 h 3198602"/>
              <a:gd name="connsiteX588" fmla="*/ 2855779 w 6941975"/>
              <a:gd name="connsiteY588" fmla="*/ 579927 h 3198602"/>
              <a:gd name="connsiteX589" fmla="*/ 2812564 w 6941975"/>
              <a:gd name="connsiteY589" fmla="*/ 583901 h 3198602"/>
              <a:gd name="connsiteX590" fmla="*/ 2826249 w 6941975"/>
              <a:gd name="connsiteY590" fmla="*/ 564752 h 3198602"/>
              <a:gd name="connsiteX591" fmla="*/ 2812564 w 6941975"/>
              <a:gd name="connsiteY591" fmla="*/ 551746 h 3198602"/>
              <a:gd name="connsiteX592" fmla="*/ 2827329 w 6941975"/>
              <a:gd name="connsiteY592" fmla="*/ 523204 h 3198602"/>
              <a:gd name="connsiteX593" fmla="*/ 2851457 w 6941975"/>
              <a:gd name="connsiteY593" fmla="*/ 507307 h 3198602"/>
              <a:gd name="connsiteX594" fmla="*/ 2839573 w 6941975"/>
              <a:gd name="connsiteY594" fmla="*/ 485990 h 3198602"/>
              <a:gd name="connsiteX595" fmla="*/ 2823368 w 6941975"/>
              <a:gd name="connsiteY595" fmla="*/ 481655 h 3198602"/>
              <a:gd name="connsiteX596" fmla="*/ 2798159 w 6941975"/>
              <a:gd name="connsiteY596" fmla="*/ 456364 h 3198602"/>
              <a:gd name="connsiteX597" fmla="*/ 2798159 w 6941975"/>
              <a:gd name="connsiteY597" fmla="*/ 421319 h 3198602"/>
              <a:gd name="connsiteX598" fmla="*/ 2827329 w 6941975"/>
              <a:gd name="connsiteY598" fmla="*/ 396028 h 3198602"/>
              <a:gd name="connsiteX599" fmla="*/ 2858300 w 6941975"/>
              <a:gd name="connsiteY599" fmla="*/ 386634 h 3198602"/>
              <a:gd name="connsiteX600" fmla="*/ 994759 w 6941975"/>
              <a:gd name="connsiteY600" fmla="*/ 310104 h 3198602"/>
              <a:gd name="connsiteX601" fmla="*/ 970638 w 6941975"/>
              <a:gd name="connsiteY601" fmla="*/ 323781 h 3198602"/>
              <a:gd name="connsiteX602" fmla="*/ 942557 w 6941975"/>
              <a:gd name="connsiteY602" fmla="*/ 341058 h 3198602"/>
              <a:gd name="connsiteX603" fmla="*/ 994759 w 6941975"/>
              <a:gd name="connsiteY603" fmla="*/ 331700 h 3198602"/>
              <a:gd name="connsiteX604" fmla="*/ 1014919 w 6941975"/>
              <a:gd name="connsiteY604" fmla="*/ 321982 h 3198602"/>
              <a:gd name="connsiteX605" fmla="*/ 994759 w 6941975"/>
              <a:gd name="connsiteY605" fmla="*/ 310104 h 3198602"/>
              <a:gd name="connsiteX606" fmla="*/ 1606337 w 6941975"/>
              <a:gd name="connsiteY606" fmla="*/ 296596 h 3198602"/>
              <a:gd name="connsiteX607" fmla="*/ 1615562 w 6941975"/>
              <a:gd name="connsiteY607" fmla="*/ 303768 h 3198602"/>
              <a:gd name="connsiteX608" fmla="*/ 1586465 w 6941975"/>
              <a:gd name="connsiteY608" fmla="*/ 308918 h 3198602"/>
              <a:gd name="connsiteX609" fmla="*/ 1591788 w 6941975"/>
              <a:gd name="connsiteY609" fmla="*/ 298251 h 3198602"/>
              <a:gd name="connsiteX610" fmla="*/ 1606337 w 6941975"/>
              <a:gd name="connsiteY610" fmla="*/ 296596 h 3198602"/>
              <a:gd name="connsiteX611" fmla="*/ 3369258 w 6941975"/>
              <a:gd name="connsiteY611" fmla="*/ 236288 h 3198602"/>
              <a:gd name="connsiteX612" fmla="*/ 3341580 w 6941975"/>
              <a:gd name="connsiteY612" fmla="*/ 246232 h 3198602"/>
              <a:gd name="connsiteX613" fmla="*/ 3331858 w 6941975"/>
              <a:gd name="connsiteY613" fmla="*/ 267471 h 3198602"/>
              <a:gd name="connsiteX614" fmla="*/ 3269210 w 6941975"/>
              <a:gd name="connsiteY614" fmla="*/ 310310 h 3198602"/>
              <a:gd name="connsiteX615" fmla="*/ 3263809 w 6941975"/>
              <a:gd name="connsiteY615" fmla="*/ 337309 h 3198602"/>
              <a:gd name="connsiteX616" fmla="*/ 3295854 w 6941975"/>
              <a:gd name="connsiteY616" fmla="*/ 366468 h 3198602"/>
              <a:gd name="connsiteX617" fmla="*/ 3257329 w 6941975"/>
              <a:gd name="connsiteY617" fmla="*/ 405346 h 3198602"/>
              <a:gd name="connsiteX618" fmla="*/ 3259849 w 6941975"/>
              <a:gd name="connsiteY618" fmla="*/ 433425 h 3198602"/>
              <a:gd name="connsiteX619" fmla="*/ 3226365 w 6941975"/>
              <a:gd name="connsiteY619" fmla="*/ 451064 h 3198602"/>
              <a:gd name="connsiteX620" fmla="*/ 3199721 w 6941975"/>
              <a:gd name="connsiteY620" fmla="*/ 469424 h 3198602"/>
              <a:gd name="connsiteX621" fmla="*/ 3179558 w 6941975"/>
              <a:gd name="connsiteY621" fmla="*/ 465464 h 3198602"/>
              <a:gd name="connsiteX622" fmla="*/ 3160836 w 6941975"/>
              <a:gd name="connsiteY622" fmla="*/ 480223 h 3198602"/>
              <a:gd name="connsiteX623" fmla="*/ 3131312 w 6941975"/>
              <a:gd name="connsiteY623" fmla="*/ 484183 h 3198602"/>
              <a:gd name="connsiteX624" fmla="*/ 3158316 w 6941975"/>
              <a:gd name="connsiteY624" fmla="*/ 496063 h 3198602"/>
              <a:gd name="connsiteX625" fmla="*/ 3180999 w 6941975"/>
              <a:gd name="connsiteY625" fmla="*/ 489583 h 3198602"/>
              <a:gd name="connsiteX626" fmla="*/ 3217003 w 6941975"/>
              <a:gd name="connsiteY626" fmla="*/ 501823 h 3198602"/>
              <a:gd name="connsiteX627" fmla="*/ 3251343 w 6941975"/>
              <a:gd name="connsiteY627" fmla="*/ 491608 h 3198602"/>
              <a:gd name="connsiteX628" fmla="*/ 3266849 w 6941975"/>
              <a:gd name="connsiteY628" fmla="*/ 485582 h 3198602"/>
              <a:gd name="connsiteX629" fmla="*/ 3268698 w 6941975"/>
              <a:gd name="connsiteY629" fmla="*/ 484864 h 3198602"/>
              <a:gd name="connsiteX630" fmla="*/ 3286492 w 6941975"/>
              <a:gd name="connsiteY630" fmla="*/ 482743 h 3198602"/>
              <a:gd name="connsiteX631" fmla="*/ 3312056 w 6941975"/>
              <a:gd name="connsiteY631" fmla="*/ 491023 h 3198602"/>
              <a:gd name="connsiteX632" fmla="*/ 3345540 w 6941975"/>
              <a:gd name="connsiteY632" fmla="*/ 469424 h 3198602"/>
              <a:gd name="connsiteX633" fmla="*/ 3366783 w 6941975"/>
              <a:gd name="connsiteY633" fmla="*/ 415786 h 3198602"/>
              <a:gd name="connsiteX634" fmla="*/ 3405668 w 6941975"/>
              <a:gd name="connsiteY634" fmla="*/ 415786 h 3198602"/>
              <a:gd name="connsiteX635" fmla="*/ 3385505 w 6941975"/>
              <a:gd name="connsiteY635" fmla="*/ 395986 h 3198602"/>
              <a:gd name="connsiteX636" fmla="*/ 3361382 w 6941975"/>
              <a:gd name="connsiteY636" fmla="*/ 398506 h 3198602"/>
              <a:gd name="connsiteX637" fmla="*/ 3382625 w 6941975"/>
              <a:gd name="connsiteY637" fmla="*/ 386627 h 3198602"/>
              <a:gd name="connsiteX638" fmla="*/ 3398827 w 6941975"/>
              <a:gd name="connsiteY638" fmla="*/ 375827 h 3198602"/>
              <a:gd name="connsiteX639" fmla="*/ 3486679 w 6941975"/>
              <a:gd name="connsiteY639" fmla="*/ 359628 h 3198602"/>
              <a:gd name="connsiteX640" fmla="*/ 3378664 w 6941975"/>
              <a:gd name="connsiteY640" fmla="*/ 366468 h 3198602"/>
              <a:gd name="connsiteX641" fmla="*/ 3342660 w 6941975"/>
              <a:gd name="connsiteY641" fmla="*/ 342348 h 3198602"/>
              <a:gd name="connsiteX642" fmla="*/ 3341580 w 6941975"/>
              <a:gd name="connsiteY642" fmla="*/ 325069 h 3198602"/>
              <a:gd name="connsiteX643" fmla="*/ 3336179 w 6941975"/>
              <a:gd name="connsiteY643" fmla="*/ 302390 h 3198602"/>
              <a:gd name="connsiteX644" fmla="*/ 3397747 w 6941975"/>
              <a:gd name="connsiteY644" fmla="*/ 243352 h 3198602"/>
              <a:gd name="connsiteX645" fmla="*/ 3369258 w 6941975"/>
              <a:gd name="connsiteY645" fmla="*/ 236288 h 3198602"/>
              <a:gd name="connsiteX646" fmla="*/ 1905225 w 6941975"/>
              <a:gd name="connsiteY646" fmla="*/ 214001 h 3198602"/>
              <a:gd name="connsiteX647" fmla="*/ 1895865 w 6941975"/>
              <a:gd name="connsiteY647" fmla="*/ 221919 h 3198602"/>
              <a:gd name="connsiteX648" fmla="*/ 1905225 w 6941975"/>
              <a:gd name="connsiteY648" fmla="*/ 214001 h 3198602"/>
              <a:gd name="connsiteX649" fmla="*/ 981933 w 6941975"/>
              <a:gd name="connsiteY649" fmla="*/ 213596 h 3198602"/>
              <a:gd name="connsiteX650" fmla="*/ 940037 w 6941975"/>
              <a:gd name="connsiteY650" fmla="*/ 220839 h 3198602"/>
              <a:gd name="connsiteX651" fmla="*/ 926357 w 6941975"/>
              <a:gd name="connsiteY651" fmla="*/ 247115 h 3198602"/>
              <a:gd name="connsiteX652" fmla="*/ 987919 w 6941975"/>
              <a:gd name="connsiteY652" fmla="*/ 235237 h 3198602"/>
              <a:gd name="connsiteX653" fmla="*/ 1010599 w 6941975"/>
              <a:gd name="connsiteY653" fmla="*/ 229838 h 3198602"/>
              <a:gd name="connsiteX654" fmla="*/ 981933 w 6941975"/>
              <a:gd name="connsiteY654" fmla="*/ 213596 h 3198602"/>
              <a:gd name="connsiteX655" fmla="*/ 1827986 w 6941975"/>
              <a:gd name="connsiteY655" fmla="*/ 178875 h 3198602"/>
              <a:gd name="connsiteX656" fmla="*/ 1838471 w 6941975"/>
              <a:gd name="connsiteY656" fmla="*/ 185014 h 3198602"/>
              <a:gd name="connsiteX657" fmla="*/ 1799757 w 6941975"/>
              <a:gd name="connsiteY657" fmla="*/ 197158 h 3198602"/>
              <a:gd name="connsiteX658" fmla="*/ 1827986 w 6941975"/>
              <a:gd name="connsiteY658" fmla="*/ 178875 h 3198602"/>
              <a:gd name="connsiteX659" fmla="*/ 1159283 w 6941975"/>
              <a:gd name="connsiteY659" fmla="*/ 163519 h 3198602"/>
              <a:gd name="connsiteX660" fmla="*/ 1145603 w 6941975"/>
              <a:gd name="connsiteY660" fmla="*/ 184486 h 3198602"/>
              <a:gd name="connsiteX661" fmla="*/ 1234166 w 6941975"/>
              <a:gd name="connsiteY661" fmla="*/ 193844 h 3198602"/>
              <a:gd name="connsiteX662" fmla="*/ 1242086 w 6941975"/>
              <a:gd name="connsiteY662" fmla="*/ 180526 h 3198602"/>
              <a:gd name="connsiteX663" fmla="*/ 1180524 w 6941975"/>
              <a:gd name="connsiteY663" fmla="*/ 176567 h 3198602"/>
              <a:gd name="connsiteX664" fmla="*/ 1159283 w 6941975"/>
              <a:gd name="connsiteY664" fmla="*/ 163519 h 3198602"/>
              <a:gd name="connsiteX665" fmla="*/ 3814639 w 6941975"/>
              <a:gd name="connsiteY665" fmla="*/ 155707 h 3198602"/>
              <a:gd name="connsiteX666" fmla="*/ 3823752 w 6941975"/>
              <a:gd name="connsiteY666" fmla="*/ 167177 h 3198602"/>
              <a:gd name="connsiteX667" fmla="*/ 3804702 w 6941975"/>
              <a:gd name="connsiteY667" fmla="*/ 166071 h 3198602"/>
              <a:gd name="connsiteX668" fmla="*/ 3814639 w 6941975"/>
              <a:gd name="connsiteY668" fmla="*/ 155707 h 3198602"/>
              <a:gd name="connsiteX669" fmla="*/ 4215774 w 6941975"/>
              <a:gd name="connsiteY669" fmla="*/ 124557 h 3198602"/>
              <a:gd name="connsiteX670" fmla="*/ 4213974 w 6941975"/>
              <a:gd name="connsiteY670" fmla="*/ 128517 h 3198602"/>
              <a:gd name="connsiteX671" fmla="*/ 4254299 w 6941975"/>
              <a:gd name="connsiteY671" fmla="*/ 188634 h 3198602"/>
              <a:gd name="connsiteX672" fmla="*/ 4244938 w 6941975"/>
              <a:gd name="connsiteY672" fmla="*/ 216713 h 3198602"/>
              <a:gd name="connsiteX673" fmla="*/ 4270501 w 6941975"/>
              <a:gd name="connsiteY673" fmla="*/ 168475 h 3198602"/>
              <a:gd name="connsiteX674" fmla="*/ 4242417 w 6941975"/>
              <a:gd name="connsiteY674" fmla="*/ 151196 h 3198602"/>
              <a:gd name="connsiteX675" fmla="*/ 4215774 w 6941975"/>
              <a:gd name="connsiteY675" fmla="*/ 124557 h 3198602"/>
              <a:gd name="connsiteX676" fmla="*/ 1734220 w 6941975"/>
              <a:gd name="connsiteY676" fmla="*/ 90902 h 3198602"/>
              <a:gd name="connsiteX677" fmla="*/ 1734220 w 6941975"/>
              <a:gd name="connsiteY677" fmla="*/ 90954 h 3198602"/>
              <a:gd name="connsiteX678" fmla="*/ 1741340 w 6941975"/>
              <a:gd name="connsiteY678" fmla="*/ 90954 h 3198602"/>
              <a:gd name="connsiteX679" fmla="*/ 1741278 w 6941975"/>
              <a:gd name="connsiteY679" fmla="*/ 91076 h 3198602"/>
              <a:gd name="connsiteX680" fmla="*/ 1739073 w 6941975"/>
              <a:gd name="connsiteY680" fmla="*/ 95459 h 3198602"/>
              <a:gd name="connsiteX681" fmla="*/ 1739665 w 6941975"/>
              <a:gd name="connsiteY681" fmla="*/ 95356 h 3198602"/>
              <a:gd name="connsiteX682" fmla="*/ 1742140 w 6941975"/>
              <a:gd name="connsiteY682" fmla="*/ 90902 h 3198602"/>
              <a:gd name="connsiteX683" fmla="*/ 1734220 w 6941975"/>
              <a:gd name="connsiteY683" fmla="*/ 90902 h 3198602"/>
              <a:gd name="connsiteX684" fmla="*/ 1157843 w 6941975"/>
              <a:gd name="connsiteY684" fmla="*/ 53828 h 3198602"/>
              <a:gd name="connsiteX685" fmla="*/ 1219405 w 6941975"/>
              <a:gd name="connsiteY685" fmla="*/ 60307 h 3198602"/>
              <a:gd name="connsiteX686" fmla="*/ 1252886 w 6941975"/>
              <a:gd name="connsiteY686" fmla="*/ 61387 h 3198602"/>
              <a:gd name="connsiteX687" fmla="*/ 1283487 w 6941975"/>
              <a:gd name="connsiteY687" fmla="*/ 81544 h 3198602"/>
              <a:gd name="connsiteX688" fmla="*/ 1302207 w 6941975"/>
              <a:gd name="connsiteY688" fmla="*/ 84423 h 3198602"/>
              <a:gd name="connsiteX689" fmla="*/ 1337129 w 6941975"/>
              <a:gd name="connsiteY689" fmla="*/ 84423 h 3198602"/>
              <a:gd name="connsiteX690" fmla="*/ 1356929 w 6941975"/>
              <a:gd name="connsiteY690" fmla="*/ 97741 h 3198602"/>
              <a:gd name="connsiteX691" fmla="*/ 1386450 w 6941975"/>
              <a:gd name="connsiteY691" fmla="*/ 77584 h 3198602"/>
              <a:gd name="connsiteX692" fmla="*/ 1405170 w 6941975"/>
              <a:gd name="connsiteY692" fmla="*/ 77584 h 3198602"/>
              <a:gd name="connsiteX693" fmla="*/ 1437211 w 6941975"/>
              <a:gd name="connsiteY693" fmla="*/ 75065 h 3198602"/>
              <a:gd name="connsiteX694" fmla="*/ 1412011 w 6941975"/>
              <a:gd name="connsiteY694" fmla="*/ 93781 h 3198602"/>
              <a:gd name="connsiteX695" fmla="*/ 1394370 w 6941975"/>
              <a:gd name="connsiteY695" fmla="*/ 122936 h 3198602"/>
              <a:gd name="connsiteX696" fmla="*/ 1415971 w 6941975"/>
              <a:gd name="connsiteY696" fmla="*/ 147052 h 3198602"/>
              <a:gd name="connsiteX697" fmla="*/ 1392930 w 6941975"/>
              <a:gd name="connsiteY697" fmla="*/ 156411 h 3198602"/>
              <a:gd name="connsiteX698" fmla="*/ 1383823 w 6941975"/>
              <a:gd name="connsiteY698" fmla="*/ 163516 h 3198602"/>
              <a:gd name="connsiteX699" fmla="*/ 1383300 w 6941975"/>
              <a:gd name="connsiteY699" fmla="*/ 163924 h 3198602"/>
              <a:gd name="connsiteX700" fmla="*/ 1373129 w 6941975"/>
              <a:gd name="connsiteY700" fmla="*/ 170088 h 3198602"/>
              <a:gd name="connsiteX701" fmla="*/ 1355330 w 6941975"/>
              <a:gd name="connsiteY701" fmla="*/ 169290 h 3198602"/>
              <a:gd name="connsiteX702" fmla="*/ 1339018 w 6941975"/>
              <a:gd name="connsiteY702" fmla="*/ 168558 h 3198602"/>
              <a:gd name="connsiteX703" fmla="*/ 1307608 w 6941975"/>
              <a:gd name="connsiteY703" fmla="*/ 164329 h 3198602"/>
              <a:gd name="connsiteX704" fmla="*/ 1313098 w 6941975"/>
              <a:gd name="connsiteY704" fmla="*/ 175532 h 3198602"/>
              <a:gd name="connsiteX705" fmla="*/ 1316031 w 6941975"/>
              <a:gd name="connsiteY705" fmla="*/ 177254 h 3198602"/>
              <a:gd name="connsiteX706" fmla="*/ 1323448 w 6941975"/>
              <a:gd name="connsiteY706" fmla="*/ 181606 h 3198602"/>
              <a:gd name="connsiteX707" fmla="*/ 1385010 w 6941975"/>
              <a:gd name="connsiteY707" fmla="*/ 189885 h 3198602"/>
              <a:gd name="connsiteX708" fmla="*/ 1426411 w 6941975"/>
              <a:gd name="connsiteY708" fmla="*/ 185565 h 3198602"/>
              <a:gd name="connsiteX709" fmla="*/ 1439731 w 6941975"/>
              <a:gd name="connsiteY709" fmla="*/ 163249 h 3198602"/>
              <a:gd name="connsiteX710" fmla="*/ 1476092 w 6941975"/>
              <a:gd name="connsiteY710" fmla="*/ 149932 h 3198602"/>
              <a:gd name="connsiteX711" fmla="*/ 1490853 w 6941975"/>
              <a:gd name="connsiteY711" fmla="*/ 163249 h 3198602"/>
              <a:gd name="connsiteX712" fmla="*/ 1473572 w 6941975"/>
              <a:gd name="connsiteY712" fmla="*/ 184486 h 3198602"/>
              <a:gd name="connsiteX713" fmla="*/ 1516054 w 6941975"/>
              <a:gd name="connsiteY713" fmla="*/ 166129 h 3198602"/>
              <a:gd name="connsiteX714" fmla="*/ 1506694 w 6941975"/>
              <a:gd name="connsiteY714" fmla="*/ 144533 h 3198602"/>
              <a:gd name="connsiteX715" fmla="*/ 1511562 w 6941975"/>
              <a:gd name="connsiteY715" fmla="*/ 137629 h 3198602"/>
              <a:gd name="connsiteX716" fmla="*/ 1516593 w 6941975"/>
              <a:gd name="connsiteY716" fmla="*/ 130495 h 3198602"/>
              <a:gd name="connsiteX717" fmla="*/ 1524334 w 6941975"/>
              <a:gd name="connsiteY717" fmla="*/ 116457 h 3198602"/>
              <a:gd name="connsiteX718" fmla="*/ 1495893 w 6941975"/>
              <a:gd name="connsiteY718" fmla="*/ 116457 h 3198602"/>
              <a:gd name="connsiteX719" fmla="*/ 1465292 w 6941975"/>
              <a:gd name="connsiteY719" fmla="*/ 88382 h 3198602"/>
              <a:gd name="connsiteX720" fmla="*/ 1491933 w 6941975"/>
              <a:gd name="connsiteY720" fmla="*/ 86943 h 3198602"/>
              <a:gd name="connsiteX721" fmla="*/ 1545575 w 6941975"/>
              <a:gd name="connsiteY721" fmla="*/ 65346 h 3198602"/>
              <a:gd name="connsiteX722" fmla="*/ 1570775 w 6941975"/>
              <a:gd name="connsiteY722" fmla="*/ 69306 h 3198602"/>
              <a:gd name="connsiteX723" fmla="*/ 1556375 w 6941975"/>
              <a:gd name="connsiteY723" fmla="*/ 104580 h 3198602"/>
              <a:gd name="connsiteX724" fmla="*/ 1594896 w 6941975"/>
              <a:gd name="connsiteY724" fmla="*/ 75065 h 3198602"/>
              <a:gd name="connsiteX725" fmla="*/ 1620456 w 6941975"/>
              <a:gd name="connsiteY725" fmla="*/ 64267 h 3198602"/>
              <a:gd name="connsiteX726" fmla="*/ 1644577 w 6941975"/>
              <a:gd name="connsiteY726" fmla="*/ 53828 h 3198602"/>
              <a:gd name="connsiteX727" fmla="*/ 1660418 w 6941975"/>
              <a:gd name="connsiteY727" fmla="*/ 62827 h 3198602"/>
              <a:gd name="connsiteX728" fmla="*/ 1677698 w 6941975"/>
              <a:gd name="connsiteY728" fmla="*/ 69306 h 3198602"/>
              <a:gd name="connsiteX729" fmla="*/ 1589855 w 6941975"/>
              <a:gd name="connsiteY729" fmla="*/ 108539 h 3198602"/>
              <a:gd name="connsiteX730" fmla="*/ 1588742 w 6941975"/>
              <a:gd name="connsiteY730" fmla="*/ 121988 h 3198602"/>
              <a:gd name="connsiteX731" fmla="*/ 1587696 w 6941975"/>
              <a:gd name="connsiteY731" fmla="*/ 134634 h 3198602"/>
              <a:gd name="connsiteX732" fmla="*/ 1590936 w 6941975"/>
              <a:gd name="connsiteY732" fmla="*/ 156411 h 3198602"/>
              <a:gd name="connsiteX733" fmla="*/ 1619017 w 6941975"/>
              <a:gd name="connsiteY733" fmla="*/ 168288 h 3198602"/>
              <a:gd name="connsiteX734" fmla="*/ 1608216 w 6941975"/>
              <a:gd name="connsiteY734" fmla="*/ 195284 h 3198602"/>
              <a:gd name="connsiteX735" fmla="*/ 1652497 w 6941975"/>
              <a:gd name="connsiteY735" fmla="*/ 180526 h 3198602"/>
              <a:gd name="connsiteX736" fmla="*/ 1685978 w 6941975"/>
              <a:gd name="connsiteY736" fmla="*/ 148492 h 3198602"/>
              <a:gd name="connsiteX737" fmla="*/ 1648538 w 6941975"/>
              <a:gd name="connsiteY737" fmla="*/ 130855 h 3198602"/>
              <a:gd name="connsiteX738" fmla="*/ 1652002 w 6941975"/>
              <a:gd name="connsiteY738" fmla="*/ 115063 h 3198602"/>
              <a:gd name="connsiteX739" fmla="*/ 1655785 w 6941975"/>
              <a:gd name="connsiteY739" fmla="*/ 108402 h 3198602"/>
              <a:gd name="connsiteX740" fmla="*/ 1658978 w 6941975"/>
              <a:gd name="connsiteY740" fmla="*/ 102780 h 3198602"/>
              <a:gd name="connsiteX741" fmla="*/ 1756900 w 6941975"/>
              <a:gd name="connsiteY741" fmla="*/ 68226 h 3198602"/>
              <a:gd name="connsiteX742" fmla="*/ 1776701 w 6941975"/>
              <a:gd name="connsiteY742" fmla="*/ 73625 h 3198602"/>
              <a:gd name="connsiteX743" fmla="*/ 1844743 w 6941975"/>
              <a:gd name="connsiteY743" fmla="*/ 73625 h 3198602"/>
              <a:gd name="connsiteX744" fmla="*/ 1897304 w 6941975"/>
              <a:gd name="connsiteY744" fmla="*/ 72185 h 3198602"/>
              <a:gd name="connsiteX745" fmla="*/ 1931865 w 6941975"/>
              <a:gd name="connsiteY745" fmla="*/ 109619 h 3198602"/>
              <a:gd name="connsiteX746" fmla="*/ 1954546 w 6941975"/>
              <a:gd name="connsiteY746" fmla="*/ 112498 h 3198602"/>
              <a:gd name="connsiteX747" fmla="*/ 1974707 w 6941975"/>
              <a:gd name="connsiteY747" fmla="*/ 124376 h 3198602"/>
              <a:gd name="connsiteX748" fmla="*/ 1994867 w 6941975"/>
              <a:gd name="connsiteY748" fmla="*/ 135174 h 3198602"/>
              <a:gd name="connsiteX749" fmla="*/ 1988027 w 6941975"/>
              <a:gd name="connsiteY749" fmla="*/ 153891 h 3198602"/>
              <a:gd name="connsiteX750" fmla="*/ 1991987 w 6941975"/>
              <a:gd name="connsiteY750" fmla="*/ 172608 h 3198602"/>
              <a:gd name="connsiteX751" fmla="*/ 2026908 w 6941975"/>
              <a:gd name="connsiteY751" fmla="*/ 189885 h 3198602"/>
              <a:gd name="connsiteX752" fmla="*/ 2057509 w 6941975"/>
              <a:gd name="connsiteY752" fmla="*/ 216520 h 3198602"/>
              <a:gd name="connsiteX753" fmla="*/ 2030869 w 6941975"/>
              <a:gd name="connsiteY753" fmla="*/ 238116 h 3198602"/>
              <a:gd name="connsiteX754" fmla="*/ 1996307 w 6941975"/>
              <a:gd name="connsiteY754" fmla="*/ 249994 h 3198602"/>
              <a:gd name="connsiteX755" fmla="*/ 1961386 w 6941975"/>
              <a:gd name="connsiteY755" fmla="*/ 223359 h 3198602"/>
              <a:gd name="connsiteX756" fmla="*/ 1946626 w 6941975"/>
              <a:gd name="connsiteY756" fmla="*/ 238116 h 3198602"/>
              <a:gd name="connsiteX757" fmla="*/ 1966787 w 6941975"/>
              <a:gd name="connsiteY757" fmla="*/ 271591 h 3198602"/>
              <a:gd name="connsiteX758" fmla="*/ 1941226 w 6941975"/>
              <a:gd name="connsiteY758" fmla="*/ 302185 h 3198602"/>
              <a:gd name="connsiteX759" fmla="*/ 1906305 w 6941975"/>
              <a:gd name="connsiteY759" fmla="*/ 290307 h 3198602"/>
              <a:gd name="connsiteX760" fmla="*/ 1913145 w 6941975"/>
              <a:gd name="connsiteY760" fmla="*/ 316943 h 3198602"/>
              <a:gd name="connsiteX761" fmla="*/ 1855543 w 6941975"/>
              <a:gd name="connsiteY761" fmla="*/ 304705 h 3198602"/>
              <a:gd name="connsiteX762" fmla="*/ 1835742 w 6941975"/>
              <a:gd name="connsiteY762" fmla="*/ 300745 h 3198602"/>
              <a:gd name="connsiteX763" fmla="*/ 1819542 w 6941975"/>
              <a:gd name="connsiteY763" fmla="*/ 276630 h 3198602"/>
              <a:gd name="connsiteX764" fmla="*/ 1786062 w 6941975"/>
              <a:gd name="connsiteY764" fmla="*/ 257913 h 3198602"/>
              <a:gd name="connsiteX765" fmla="*/ 1732780 w 6941975"/>
              <a:gd name="connsiteY765" fmla="*/ 259353 h 3198602"/>
              <a:gd name="connsiteX766" fmla="*/ 1813062 w 6941975"/>
              <a:gd name="connsiteY766" fmla="*/ 240636 h 3198602"/>
              <a:gd name="connsiteX767" fmla="*/ 1835742 w 6941975"/>
              <a:gd name="connsiteY767" fmla="*/ 220839 h 3198602"/>
              <a:gd name="connsiteX768" fmla="*/ 1878224 w 6941975"/>
              <a:gd name="connsiteY768" fmla="*/ 189885 h 3198602"/>
              <a:gd name="connsiteX769" fmla="*/ 1855543 w 6941975"/>
              <a:gd name="connsiteY769" fmla="*/ 175127 h 3198602"/>
              <a:gd name="connsiteX770" fmla="*/ 1822422 w 6941975"/>
              <a:gd name="connsiteY770" fmla="*/ 143093 h 3198602"/>
              <a:gd name="connsiteX771" fmla="*/ 1800822 w 6941975"/>
              <a:gd name="connsiteY771" fmla="*/ 149932 h 3198602"/>
              <a:gd name="connsiteX772" fmla="*/ 1748620 w 6941975"/>
              <a:gd name="connsiteY772" fmla="*/ 149932 h 3198602"/>
              <a:gd name="connsiteX773" fmla="*/ 1740700 w 6941975"/>
              <a:gd name="connsiteY773" fmla="*/ 168288 h 3198602"/>
              <a:gd name="connsiteX774" fmla="*/ 1720539 w 6941975"/>
              <a:gd name="connsiteY774" fmla="*/ 183406 h 3198602"/>
              <a:gd name="connsiteX775" fmla="*/ 1710099 w 6941975"/>
              <a:gd name="connsiteY775" fmla="*/ 206082 h 3198602"/>
              <a:gd name="connsiteX776" fmla="*/ 1661858 w 6941975"/>
              <a:gd name="connsiteY776" fmla="*/ 221919 h 3198602"/>
              <a:gd name="connsiteX777" fmla="*/ 1641697 w 6941975"/>
              <a:gd name="connsiteY777" fmla="*/ 231637 h 3198602"/>
              <a:gd name="connsiteX778" fmla="*/ 1613616 w 6941975"/>
              <a:gd name="connsiteY778" fmla="*/ 221919 h 3198602"/>
              <a:gd name="connsiteX779" fmla="*/ 1639177 w 6941975"/>
              <a:gd name="connsiteY779" fmla="*/ 248914 h 3198602"/>
              <a:gd name="connsiteX780" fmla="*/ 1665818 w 6941975"/>
              <a:gd name="connsiteY780" fmla="*/ 275550 h 3198602"/>
              <a:gd name="connsiteX781" fmla="*/ 1620456 w 6941975"/>
              <a:gd name="connsiteY781" fmla="*/ 274110 h 3198602"/>
              <a:gd name="connsiteX782" fmla="*/ 1557455 w 6941975"/>
              <a:gd name="connsiteY782" fmla="*/ 280589 h 3198602"/>
              <a:gd name="connsiteX783" fmla="*/ 1583015 w 6941975"/>
              <a:gd name="connsiteY783" fmla="*/ 247115 h 3198602"/>
              <a:gd name="connsiteX784" fmla="*/ 1525414 w 6941975"/>
              <a:gd name="connsiteY784" fmla="*/ 271591 h 3198602"/>
              <a:gd name="connsiteX785" fmla="*/ 1498773 w 6941975"/>
              <a:gd name="connsiteY785" fmla="*/ 275550 h 3198602"/>
              <a:gd name="connsiteX786" fmla="*/ 1454492 w 6941975"/>
              <a:gd name="connsiteY786" fmla="*/ 298226 h 3198602"/>
              <a:gd name="connsiteX787" fmla="*/ 1433251 w 6941975"/>
              <a:gd name="connsiteY787" fmla="*/ 302185 h 3198602"/>
              <a:gd name="connsiteX788" fmla="*/ 1381050 w 6941975"/>
              <a:gd name="connsiteY788" fmla="*/ 326301 h 3198602"/>
              <a:gd name="connsiteX789" fmla="*/ 1334248 w 6941975"/>
              <a:gd name="connsiteY789" fmla="*/ 354376 h 3198602"/>
              <a:gd name="connsiteX790" fmla="*/ 1314088 w 6941975"/>
              <a:gd name="connsiteY790" fmla="*/ 382451 h 3198602"/>
              <a:gd name="connsiteX791" fmla="*/ 1330288 w 6941975"/>
              <a:gd name="connsiteY791" fmla="*/ 401168 h 3198602"/>
              <a:gd name="connsiteX792" fmla="*/ 1327408 w 6941975"/>
              <a:gd name="connsiteY792" fmla="*/ 423844 h 3198602"/>
              <a:gd name="connsiteX793" fmla="*/ 1355849 w 6941975"/>
              <a:gd name="connsiteY793" fmla="*/ 426364 h 3198602"/>
              <a:gd name="connsiteX794" fmla="*/ 1405170 w 6941975"/>
              <a:gd name="connsiteY794" fmla="*/ 454799 h 3198602"/>
              <a:gd name="connsiteX795" fmla="*/ 1447651 w 6941975"/>
              <a:gd name="connsiteY795" fmla="*/ 470636 h 3198602"/>
              <a:gd name="connsiteX796" fmla="*/ 1489413 w 6941975"/>
              <a:gd name="connsiteY796" fmla="*/ 479994 h 3198602"/>
              <a:gd name="connsiteX797" fmla="*/ 1470692 w 6941975"/>
              <a:gd name="connsiteY797" fmla="*/ 508070 h 3198602"/>
              <a:gd name="connsiteX798" fmla="*/ 1463852 w 6941975"/>
              <a:gd name="connsiteY798" fmla="*/ 538664 h 3198602"/>
              <a:gd name="connsiteX799" fmla="*/ 1485453 w 6941975"/>
              <a:gd name="connsiteY799" fmla="*/ 562780 h 3198602"/>
              <a:gd name="connsiteX800" fmla="*/ 1524334 w 6941975"/>
              <a:gd name="connsiteY800" fmla="*/ 536145 h 3198602"/>
              <a:gd name="connsiteX801" fmla="*/ 1540174 w 6941975"/>
              <a:gd name="connsiteY801" fmla="*/ 486833 h 3198602"/>
              <a:gd name="connsiteX802" fmla="*/ 1651417 w 6941975"/>
              <a:gd name="connsiteY802" fmla="*/ 394329 h 3198602"/>
              <a:gd name="connsiteX803" fmla="*/ 1648538 w 6941975"/>
              <a:gd name="connsiteY803" fmla="*/ 373093 h 3198602"/>
              <a:gd name="connsiteX804" fmla="*/ 1665818 w 6941975"/>
              <a:gd name="connsiteY804" fmla="*/ 341058 h 3198602"/>
              <a:gd name="connsiteX805" fmla="*/ 1700379 w 6941975"/>
              <a:gd name="connsiteY805" fmla="*/ 303625 h 3198602"/>
              <a:gd name="connsiteX806" fmla="*/ 1752940 w 6941975"/>
              <a:gd name="connsiteY806" fmla="*/ 312983 h 3198602"/>
              <a:gd name="connsiteX807" fmla="*/ 1774181 w 6941975"/>
              <a:gd name="connsiteY807" fmla="*/ 307584 h 3198602"/>
              <a:gd name="connsiteX808" fmla="*/ 1804782 w 6941975"/>
              <a:gd name="connsiteY808" fmla="*/ 332780 h 3198602"/>
              <a:gd name="connsiteX809" fmla="*/ 1824943 w 6941975"/>
              <a:gd name="connsiteY809" fmla="*/ 346098 h 3198602"/>
              <a:gd name="connsiteX810" fmla="*/ 1813062 w 6941975"/>
              <a:gd name="connsiteY810" fmla="*/ 375612 h 3198602"/>
              <a:gd name="connsiteX811" fmla="*/ 1832863 w 6941975"/>
              <a:gd name="connsiteY811" fmla="*/ 398289 h 3198602"/>
              <a:gd name="connsiteX812" fmla="*/ 1866344 w 6941975"/>
              <a:gd name="connsiteY812" fmla="*/ 390370 h 3198602"/>
              <a:gd name="connsiteX813" fmla="*/ 1914585 w 6941975"/>
              <a:gd name="connsiteY813" fmla="*/ 359415 h 3198602"/>
              <a:gd name="connsiteX814" fmla="*/ 1937266 w 6941975"/>
              <a:gd name="connsiteY814" fmla="*/ 413046 h 3198602"/>
              <a:gd name="connsiteX815" fmla="*/ 1935825 w 6941975"/>
              <a:gd name="connsiteY815" fmla="*/ 451919 h 3198602"/>
              <a:gd name="connsiteX816" fmla="*/ 1980107 w 6941975"/>
              <a:gd name="connsiteY816" fmla="*/ 483954 h 3198602"/>
              <a:gd name="connsiteX817" fmla="*/ 1989467 w 6941975"/>
              <a:gd name="connsiteY817" fmla="*/ 501591 h 3198602"/>
              <a:gd name="connsiteX818" fmla="*/ 2005307 w 6941975"/>
              <a:gd name="connsiteY818" fmla="*/ 519948 h 3198602"/>
              <a:gd name="connsiteX819" fmla="*/ 1986947 w 6941975"/>
              <a:gd name="connsiteY819" fmla="*/ 571059 h 3198602"/>
              <a:gd name="connsiteX820" fmla="*/ 1970746 w 6941975"/>
              <a:gd name="connsiteY820" fmla="*/ 593735 h 3198602"/>
              <a:gd name="connsiteX821" fmla="*/ 2010707 w 6941975"/>
              <a:gd name="connsiteY821" fmla="*/ 614971 h 3198602"/>
              <a:gd name="connsiteX822" fmla="*/ 2006747 w 6941975"/>
              <a:gd name="connsiteY822" fmla="*/ 643046 h 3198602"/>
              <a:gd name="connsiteX823" fmla="*/ 1998828 w 6941975"/>
              <a:gd name="connsiteY823" fmla="*/ 675081 h 3198602"/>
              <a:gd name="connsiteX824" fmla="*/ 1973267 w 6941975"/>
              <a:gd name="connsiteY824" fmla="*/ 660323 h 3198602"/>
              <a:gd name="connsiteX825" fmla="*/ 1950586 w 6941975"/>
              <a:gd name="connsiteY825" fmla="*/ 657804 h 3198602"/>
              <a:gd name="connsiteX826" fmla="*/ 1929345 w 6941975"/>
              <a:gd name="connsiteY826" fmla="*/ 653844 h 3198602"/>
              <a:gd name="connsiteX827" fmla="*/ 1885064 w 6941975"/>
              <a:gd name="connsiteY827" fmla="*/ 647006 h 3198602"/>
              <a:gd name="connsiteX828" fmla="*/ 1942666 w 6941975"/>
              <a:gd name="connsiteY828" fmla="*/ 586896 h 3198602"/>
              <a:gd name="connsiteX829" fmla="*/ 1958506 w 6941975"/>
              <a:gd name="connsiteY829" fmla="*/ 567099 h 3198602"/>
              <a:gd name="connsiteX830" fmla="*/ 1922505 w 6941975"/>
              <a:gd name="connsiteY830" fmla="*/ 573578 h 3198602"/>
              <a:gd name="connsiteX831" fmla="*/ 1885064 w 6941975"/>
              <a:gd name="connsiteY831" fmla="*/ 590855 h 3198602"/>
              <a:gd name="connsiteX832" fmla="*/ 1815582 w 6941975"/>
              <a:gd name="connsiteY832" fmla="*/ 596254 h 3198602"/>
              <a:gd name="connsiteX833" fmla="*/ 1832863 w 6941975"/>
              <a:gd name="connsiteY833" fmla="*/ 617851 h 3198602"/>
              <a:gd name="connsiteX834" fmla="*/ 1809102 w 6941975"/>
              <a:gd name="connsiteY834" fmla="*/ 613531 h 3198602"/>
              <a:gd name="connsiteX835" fmla="*/ 1802262 w 6941975"/>
              <a:gd name="connsiteY835" fmla="*/ 596254 h 3198602"/>
              <a:gd name="connsiteX836" fmla="*/ 1757980 w 6941975"/>
              <a:gd name="connsiteY836" fmla="*/ 590855 h 3198602"/>
              <a:gd name="connsiteX837" fmla="*/ 1730259 w 6941975"/>
              <a:gd name="connsiteY837" fmla="*/ 613531 h 3198602"/>
              <a:gd name="connsiteX838" fmla="*/ 1781021 w 6941975"/>
              <a:gd name="connsiteY838" fmla="*/ 625769 h 3198602"/>
              <a:gd name="connsiteX839" fmla="*/ 1752940 w 6941975"/>
              <a:gd name="connsiteY839" fmla="*/ 673641 h 3198602"/>
              <a:gd name="connsiteX840" fmla="*/ 1771661 w 6941975"/>
              <a:gd name="connsiteY840" fmla="*/ 695237 h 3198602"/>
              <a:gd name="connsiteX841" fmla="*/ 1790021 w 6941975"/>
              <a:gd name="connsiteY841" fmla="*/ 689838 h 3198602"/>
              <a:gd name="connsiteX842" fmla="*/ 1804782 w 6941975"/>
              <a:gd name="connsiteY842" fmla="*/ 697757 h 3198602"/>
              <a:gd name="connsiteX843" fmla="*/ 1839703 w 6941975"/>
              <a:gd name="connsiteY843" fmla="*/ 675081 h 3198602"/>
              <a:gd name="connsiteX844" fmla="*/ 1804782 w 6941975"/>
              <a:gd name="connsiteY844" fmla="*/ 713954 h 3198602"/>
              <a:gd name="connsiteX845" fmla="*/ 1739260 w 6941975"/>
              <a:gd name="connsiteY845" fmla="*/ 732671 h 3198602"/>
              <a:gd name="connsiteX846" fmla="*/ 1693898 w 6941975"/>
              <a:gd name="connsiteY846" fmla="*/ 743109 h 3198602"/>
              <a:gd name="connsiteX847" fmla="*/ 1714059 w 6941975"/>
              <a:gd name="connsiteY847" fmla="*/ 716474 h 3198602"/>
              <a:gd name="connsiteX848" fmla="*/ 1655378 w 6941975"/>
              <a:gd name="connsiteY848" fmla="*/ 732671 h 3198602"/>
              <a:gd name="connsiteX849" fmla="*/ 1576175 w 6941975"/>
              <a:gd name="connsiteY849" fmla="*/ 779463 h 3198602"/>
              <a:gd name="connsiteX850" fmla="*/ 1575095 w 6941975"/>
              <a:gd name="connsiteY850" fmla="*/ 800699 h 3198602"/>
              <a:gd name="connsiteX851" fmla="*/ 1544134 w 6941975"/>
              <a:gd name="connsiteY851" fmla="*/ 807538 h 3198602"/>
              <a:gd name="connsiteX852" fmla="*/ 1512093 w 6941975"/>
              <a:gd name="connsiteY852" fmla="*/ 823735 h 3198602"/>
              <a:gd name="connsiteX853" fmla="*/ 1493373 w 6941975"/>
              <a:gd name="connsiteY853" fmla="*/ 826254 h 3198602"/>
              <a:gd name="connsiteX854" fmla="*/ 1466732 w 6941975"/>
              <a:gd name="connsiteY854" fmla="*/ 854330 h 3198602"/>
              <a:gd name="connsiteX855" fmla="*/ 1446571 w 6941975"/>
              <a:gd name="connsiteY855" fmla="*/ 865128 h 3198602"/>
              <a:gd name="connsiteX856" fmla="*/ 1426411 w 6941975"/>
              <a:gd name="connsiteY856" fmla="*/ 891763 h 3198602"/>
              <a:gd name="connsiteX857" fmla="*/ 1405170 w 6941975"/>
              <a:gd name="connsiteY857" fmla="*/ 890323 h 3198602"/>
              <a:gd name="connsiteX858" fmla="*/ 1403731 w 6941975"/>
              <a:gd name="connsiteY858" fmla="*/ 947913 h 3198602"/>
              <a:gd name="connsiteX859" fmla="*/ 1350449 w 6941975"/>
              <a:gd name="connsiteY859" fmla="*/ 981387 h 3198602"/>
              <a:gd name="connsiteX860" fmla="*/ 1315528 w 6941975"/>
              <a:gd name="connsiteY860" fmla="*/ 995785 h 3198602"/>
              <a:gd name="connsiteX861" fmla="*/ 1286007 w 6941975"/>
              <a:gd name="connsiteY861" fmla="*/ 1018821 h 3198602"/>
              <a:gd name="connsiteX862" fmla="*/ 1230205 w 6941975"/>
              <a:gd name="connsiteY862" fmla="*/ 1089369 h 3198602"/>
              <a:gd name="connsiteX863" fmla="*/ 1235246 w 6941975"/>
              <a:gd name="connsiteY863" fmla="*/ 1116364 h 3198602"/>
              <a:gd name="connsiteX864" fmla="*/ 1235246 w 6941975"/>
              <a:gd name="connsiteY864" fmla="*/ 1133641 h 3198602"/>
              <a:gd name="connsiteX865" fmla="*/ 1235246 w 6941975"/>
              <a:gd name="connsiteY865" fmla="*/ 1175034 h 3198602"/>
              <a:gd name="connsiteX866" fmla="*/ 1181964 w 6941975"/>
              <a:gd name="connsiteY866" fmla="*/ 1152358 h 3198602"/>
              <a:gd name="connsiteX867" fmla="*/ 1187364 w 6941975"/>
              <a:gd name="connsiteY867" fmla="*/ 1116364 h 3198602"/>
              <a:gd name="connsiteX868" fmla="*/ 1164684 w 6941975"/>
              <a:gd name="connsiteY868" fmla="*/ 1088289 h 3198602"/>
              <a:gd name="connsiteX869" fmla="*/ 1140563 w 6941975"/>
              <a:gd name="connsiteY869" fmla="*/ 1094768 h 3198602"/>
              <a:gd name="connsiteX870" fmla="*/ 1108162 w 6941975"/>
              <a:gd name="connsiteY870" fmla="*/ 1078571 h 3198602"/>
              <a:gd name="connsiteX871" fmla="*/ 1054880 w 6941975"/>
              <a:gd name="connsiteY871" fmla="*/ 1080370 h 3198602"/>
              <a:gd name="connsiteX872" fmla="*/ 1004119 w 6941975"/>
              <a:gd name="connsiteY872" fmla="*/ 1108445 h 3198602"/>
              <a:gd name="connsiteX873" fmla="*/ 977478 w 6941975"/>
              <a:gd name="connsiteY873" fmla="*/ 1098727 h 3198602"/>
              <a:gd name="connsiteX874" fmla="*/ 938597 w 6941975"/>
              <a:gd name="connsiteY874" fmla="*/ 1093688 h 3198602"/>
              <a:gd name="connsiteX875" fmla="*/ 879556 w 6941975"/>
              <a:gd name="connsiteY875" fmla="*/ 1121763 h 3198602"/>
              <a:gd name="connsiteX876" fmla="*/ 833114 w 6941975"/>
              <a:gd name="connsiteY876" fmla="*/ 1160276 h 3198602"/>
              <a:gd name="connsiteX877" fmla="*/ 828794 w 6941975"/>
              <a:gd name="connsiteY877" fmla="*/ 1193751 h 3198602"/>
              <a:gd name="connsiteX878" fmla="*/ 818354 w 6941975"/>
              <a:gd name="connsiteY878" fmla="*/ 1211028 h 3198602"/>
              <a:gd name="connsiteX879" fmla="*/ 802153 w 6941975"/>
              <a:gd name="connsiteY879" fmla="*/ 1313970 h 3198602"/>
              <a:gd name="connsiteX880" fmla="*/ 824834 w 6941975"/>
              <a:gd name="connsiteY880" fmla="*/ 1359322 h 3198602"/>
              <a:gd name="connsiteX881" fmla="*/ 863715 w 6941975"/>
              <a:gd name="connsiteY881" fmla="*/ 1378399 h 3198602"/>
              <a:gd name="connsiteX882" fmla="*/ 894316 w 6941975"/>
              <a:gd name="connsiteY882" fmla="*/ 1371560 h 3198602"/>
              <a:gd name="connsiteX883" fmla="*/ 929237 w 6941975"/>
              <a:gd name="connsiteY883" fmla="*/ 1366161 h 3198602"/>
              <a:gd name="connsiteX884" fmla="*/ 981078 w 6941975"/>
              <a:gd name="connsiteY884" fmla="*/ 1304611 h 3198602"/>
              <a:gd name="connsiteX885" fmla="*/ 1030760 w 6941975"/>
              <a:gd name="connsiteY885" fmla="*/ 1296693 h 3198602"/>
              <a:gd name="connsiteX886" fmla="*/ 1040120 w 6941975"/>
              <a:gd name="connsiteY886" fmla="*/ 1322248 h 3198602"/>
              <a:gd name="connsiteX887" fmla="*/ 1029320 w 6941975"/>
              <a:gd name="connsiteY887" fmla="*/ 1344924 h 3198602"/>
              <a:gd name="connsiteX888" fmla="*/ 1022840 w 6941975"/>
              <a:gd name="connsiteY888" fmla="*/ 1370120 h 3198602"/>
              <a:gd name="connsiteX889" fmla="*/ 1006639 w 6941975"/>
              <a:gd name="connsiteY889" fmla="*/ 1394596 h 3198602"/>
              <a:gd name="connsiteX890" fmla="*/ 1004119 w 6941975"/>
              <a:gd name="connsiteY890" fmla="*/ 1411873 h 3198602"/>
              <a:gd name="connsiteX891" fmla="*/ 994759 w 6941975"/>
              <a:gd name="connsiteY891" fmla="*/ 1435629 h 3198602"/>
              <a:gd name="connsiteX892" fmla="*/ 1082961 w 6941975"/>
              <a:gd name="connsiteY892" fmla="*/ 1437068 h 3198602"/>
              <a:gd name="connsiteX893" fmla="*/ 1115002 w 6941975"/>
              <a:gd name="connsiteY893" fmla="*/ 1468023 h 3198602"/>
              <a:gd name="connsiteX894" fmla="*/ 1104202 w 6941975"/>
              <a:gd name="connsiteY894" fmla="*/ 1501497 h 3198602"/>
              <a:gd name="connsiteX895" fmla="*/ 1094842 w 6941975"/>
              <a:gd name="connsiteY895" fmla="*/ 1552248 h 3198602"/>
              <a:gd name="connsiteX896" fmla="*/ 1151003 w 6941975"/>
              <a:gd name="connsiteY896" fmla="*/ 1611638 h 3198602"/>
              <a:gd name="connsiteX897" fmla="*/ 1221925 w 6941975"/>
              <a:gd name="connsiteY897" fmla="*/ 1600120 h 3198602"/>
              <a:gd name="connsiteX898" fmla="*/ 1254326 w 6941975"/>
              <a:gd name="connsiteY898" fmla="*/ 1619917 h 3198602"/>
              <a:gd name="connsiteX899" fmla="*/ 1283487 w 6941975"/>
              <a:gd name="connsiteY899" fmla="*/ 1592201 h 3198602"/>
              <a:gd name="connsiteX900" fmla="*/ 1305088 w 6941975"/>
              <a:gd name="connsiteY900" fmla="*/ 1560167 h 3198602"/>
              <a:gd name="connsiteX901" fmla="*/ 1349009 w 6941975"/>
              <a:gd name="connsiteY901" fmla="*/ 1549369 h 3198602"/>
              <a:gd name="connsiteX902" fmla="*/ 1371690 w 6941975"/>
              <a:gd name="connsiteY902" fmla="*/ 1536051 h 3198602"/>
              <a:gd name="connsiteX903" fmla="*/ 1392930 w 6941975"/>
              <a:gd name="connsiteY903" fmla="*/ 1527773 h 3198602"/>
              <a:gd name="connsiteX904" fmla="*/ 1388970 w 6941975"/>
              <a:gd name="connsiteY904" fmla="*/ 1556208 h 3198602"/>
              <a:gd name="connsiteX905" fmla="*/ 1430371 w 6941975"/>
              <a:gd name="connsiteY905" fmla="*/ 1537131 h 3198602"/>
              <a:gd name="connsiteX906" fmla="*/ 1457372 w 6941975"/>
              <a:gd name="connsiteY906" fmla="*/ 1550809 h 3198602"/>
              <a:gd name="connsiteX907" fmla="*/ 1482933 w 6941975"/>
              <a:gd name="connsiteY907" fmla="*/ 1569525 h 3198602"/>
              <a:gd name="connsiteX908" fmla="*/ 1512093 w 6941975"/>
              <a:gd name="connsiteY908" fmla="*/ 1568086 h 3198602"/>
              <a:gd name="connsiteX909" fmla="*/ 1544134 w 6941975"/>
              <a:gd name="connsiteY909" fmla="*/ 1581403 h 3198602"/>
              <a:gd name="connsiteX910" fmla="*/ 1573655 w 6941975"/>
              <a:gd name="connsiteY910" fmla="*/ 1565566 h 3198602"/>
              <a:gd name="connsiteX911" fmla="*/ 1616497 w 6941975"/>
              <a:gd name="connsiteY911" fmla="*/ 1582843 h 3198602"/>
              <a:gd name="connsiteX912" fmla="*/ 1639177 w 6941975"/>
              <a:gd name="connsiteY912" fmla="*/ 1574924 h 3198602"/>
              <a:gd name="connsiteX913" fmla="*/ 1645657 w 6941975"/>
              <a:gd name="connsiteY913" fmla="*/ 1601560 h 3198602"/>
              <a:gd name="connsiteX914" fmla="*/ 1651417 w 6941975"/>
              <a:gd name="connsiteY914" fmla="*/ 1614518 h 3198602"/>
              <a:gd name="connsiteX915" fmla="*/ 1679138 w 6941975"/>
              <a:gd name="connsiteY915" fmla="*/ 1626395 h 3198602"/>
              <a:gd name="connsiteX916" fmla="*/ 1706139 w 6941975"/>
              <a:gd name="connsiteY916" fmla="*/ 1657350 h 3198602"/>
              <a:gd name="connsiteX917" fmla="*/ 1752940 w 6941975"/>
              <a:gd name="connsiteY917" fmla="*/ 1685425 h 3198602"/>
              <a:gd name="connsiteX918" fmla="*/ 1791461 w 6941975"/>
              <a:gd name="connsiteY918" fmla="*/ 1682906 h 3198602"/>
              <a:gd name="connsiteX919" fmla="*/ 1855543 w 6941975"/>
              <a:gd name="connsiteY919" fmla="*/ 1714940 h 3198602"/>
              <a:gd name="connsiteX920" fmla="*/ 1880024 w 6941975"/>
              <a:gd name="connsiteY920" fmla="*/ 1738696 h 3198602"/>
              <a:gd name="connsiteX921" fmla="*/ 1883984 w 6941975"/>
              <a:gd name="connsiteY921" fmla="*/ 1762812 h 3198602"/>
              <a:gd name="connsiteX922" fmla="*/ 1905225 w 6941975"/>
              <a:gd name="connsiteY922" fmla="*/ 1816442 h 3198602"/>
              <a:gd name="connsiteX923" fmla="*/ 1927906 w 6941975"/>
              <a:gd name="connsiteY923" fmla="*/ 1833719 h 3198602"/>
              <a:gd name="connsiteX924" fmla="*/ 1950586 w 6941975"/>
              <a:gd name="connsiteY924" fmla="*/ 1849917 h 3198602"/>
              <a:gd name="connsiteX925" fmla="*/ 1966787 w 6941975"/>
              <a:gd name="connsiteY925" fmla="*/ 1848477 h 3198602"/>
              <a:gd name="connsiteX926" fmla="*/ 2005307 w 6941975"/>
              <a:gd name="connsiteY926" fmla="*/ 1860715 h 3198602"/>
              <a:gd name="connsiteX927" fmla="*/ 2029428 w 6941975"/>
              <a:gd name="connsiteY927" fmla="*/ 1868633 h 3198602"/>
              <a:gd name="connsiteX928" fmla="*/ 2045629 w 6941975"/>
              <a:gd name="connsiteY928" fmla="*/ 1892389 h 3198602"/>
              <a:gd name="connsiteX929" fmla="*/ 2072270 w 6941975"/>
              <a:gd name="connsiteY929" fmla="*/ 1892389 h 3198602"/>
              <a:gd name="connsiteX930" fmla="*/ 2119071 w 6941975"/>
              <a:gd name="connsiteY930" fmla="*/ 1903187 h 3198602"/>
              <a:gd name="connsiteX931" fmla="*/ 2140311 w 6941975"/>
              <a:gd name="connsiteY931" fmla="*/ 1900668 h 3198602"/>
              <a:gd name="connsiteX932" fmla="*/ 2223473 w 6941975"/>
              <a:gd name="connsiteY932" fmla="*/ 1953939 h 3198602"/>
              <a:gd name="connsiteX933" fmla="*/ 2255514 w 6941975"/>
              <a:gd name="connsiteY933" fmla="*/ 1957898 h 3198602"/>
              <a:gd name="connsiteX934" fmla="*/ 2278196 w 6941975"/>
              <a:gd name="connsiteY934" fmla="*/ 2015488 h 3198602"/>
              <a:gd name="connsiteX935" fmla="*/ 2222034 w 6941975"/>
              <a:gd name="connsiteY935" fmla="*/ 2111591 h 3198602"/>
              <a:gd name="connsiteX936" fmla="*/ 2208713 w 6941975"/>
              <a:gd name="connsiteY936" fmla="*/ 2138586 h 3198602"/>
              <a:gd name="connsiteX937" fmla="*/ 2183153 w 6941975"/>
              <a:gd name="connsiteY937" fmla="*/ 2196176 h 3198602"/>
              <a:gd name="connsiteX938" fmla="*/ 2188553 w 6941975"/>
              <a:gd name="connsiteY938" fmla="*/ 2225331 h 3198602"/>
              <a:gd name="connsiteX939" fmla="*/ 2184592 w 6941975"/>
              <a:gd name="connsiteY939" fmla="*/ 2266724 h 3198602"/>
              <a:gd name="connsiteX940" fmla="*/ 2173792 w 6941975"/>
              <a:gd name="connsiteY940" fmla="*/ 2291200 h 3198602"/>
              <a:gd name="connsiteX941" fmla="*/ 2175233 w 6941975"/>
              <a:gd name="connsiteY941" fmla="*/ 2312436 h 3198602"/>
              <a:gd name="connsiteX942" fmla="*/ 2160832 w 6941975"/>
              <a:gd name="connsiteY942" fmla="*/ 2341951 h 3198602"/>
              <a:gd name="connsiteX943" fmla="*/ 2120511 w 6941975"/>
              <a:gd name="connsiteY943" fmla="*/ 2400621 h 3198602"/>
              <a:gd name="connsiteX944" fmla="*/ 2069750 w 6941975"/>
              <a:gd name="connsiteY944" fmla="*/ 2408539 h 3198602"/>
              <a:gd name="connsiteX945" fmla="*/ 2046709 w 6941975"/>
              <a:gd name="connsiteY945" fmla="*/ 2420417 h 3198602"/>
              <a:gd name="connsiteX946" fmla="*/ 1984067 w 6941975"/>
              <a:gd name="connsiteY946" fmla="*/ 2470089 h 3198602"/>
              <a:gd name="connsiteX947" fmla="*/ 1988027 w 6941975"/>
              <a:gd name="connsiteY947" fmla="*/ 2532718 h 3198602"/>
              <a:gd name="connsiteX948" fmla="*/ 1972186 w 6941975"/>
              <a:gd name="connsiteY948" fmla="*/ 2555754 h 3198602"/>
              <a:gd name="connsiteX949" fmla="*/ 1957426 w 6941975"/>
              <a:gd name="connsiteY949" fmla="*/ 2579870 h 3198602"/>
              <a:gd name="connsiteX950" fmla="*/ 1931865 w 6941975"/>
              <a:gd name="connsiteY950" fmla="*/ 2607945 h 3198602"/>
              <a:gd name="connsiteX951" fmla="*/ 1929345 w 6941975"/>
              <a:gd name="connsiteY951" fmla="*/ 2625222 h 3198602"/>
              <a:gd name="connsiteX952" fmla="*/ 1921425 w 6941975"/>
              <a:gd name="connsiteY952" fmla="*/ 2637100 h 3198602"/>
              <a:gd name="connsiteX953" fmla="*/ 1917105 w 6941975"/>
              <a:gd name="connsiteY953" fmla="*/ 2651857 h 3198602"/>
              <a:gd name="connsiteX954" fmla="*/ 1880024 w 6941975"/>
              <a:gd name="connsiteY954" fmla="*/ 2696129 h 3198602"/>
              <a:gd name="connsiteX955" fmla="*/ 1803702 w 6941975"/>
              <a:gd name="connsiteY955" fmla="*/ 2688211 h 3198602"/>
              <a:gd name="connsiteX956" fmla="*/ 1822422 w 6941975"/>
              <a:gd name="connsiteY956" fmla="*/ 2709447 h 3198602"/>
              <a:gd name="connsiteX957" fmla="*/ 1832863 w 6941975"/>
              <a:gd name="connsiteY957" fmla="*/ 2728164 h 3198602"/>
              <a:gd name="connsiteX958" fmla="*/ 1844743 w 6941975"/>
              <a:gd name="connsiteY958" fmla="*/ 2745441 h 3198602"/>
              <a:gd name="connsiteX959" fmla="*/ 1824943 w 6941975"/>
              <a:gd name="connsiteY959" fmla="*/ 2784314 h 3198602"/>
              <a:gd name="connsiteX960" fmla="*/ 1786062 w 6941975"/>
              <a:gd name="connsiteY960" fmla="*/ 2795112 h 3198602"/>
              <a:gd name="connsiteX961" fmla="*/ 1746100 w 6941975"/>
              <a:gd name="connsiteY961" fmla="*/ 2803031 h 3198602"/>
              <a:gd name="connsiteX962" fmla="*/ 1744660 w 6941975"/>
              <a:gd name="connsiteY962" fmla="*/ 2844424 h 3198602"/>
              <a:gd name="connsiteX963" fmla="*/ 1693898 w 6941975"/>
              <a:gd name="connsiteY963" fmla="*/ 2849823 h 3198602"/>
              <a:gd name="connsiteX964" fmla="*/ 1704699 w 6941975"/>
              <a:gd name="connsiteY964" fmla="*/ 2875018 h 3198602"/>
              <a:gd name="connsiteX965" fmla="*/ 1731340 w 6941975"/>
              <a:gd name="connsiteY965" fmla="*/ 2882937 h 3198602"/>
              <a:gd name="connsiteX966" fmla="*/ 1711179 w 6941975"/>
              <a:gd name="connsiteY966" fmla="*/ 2911372 h 3198602"/>
              <a:gd name="connsiteX967" fmla="*/ 1714059 w 6941975"/>
              <a:gd name="connsiteY967" fmla="*/ 2935488 h 3198602"/>
              <a:gd name="connsiteX968" fmla="*/ 1684538 w 6941975"/>
              <a:gd name="connsiteY968" fmla="*/ 2970042 h 3198602"/>
              <a:gd name="connsiteX969" fmla="*/ 1738180 w 6941975"/>
              <a:gd name="connsiteY969" fmla="*/ 3012874 h 3198602"/>
              <a:gd name="connsiteX970" fmla="*/ 1718019 w 6941975"/>
              <a:gd name="connsiteY970" fmla="*/ 3044909 h 3198602"/>
              <a:gd name="connsiteX971" fmla="*/ 1718019 w 6941975"/>
              <a:gd name="connsiteY971" fmla="*/ 3062186 h 3198602"/>
              <a:gd name="connsiteX972" fmla="*/ 1704699 w 6941975"/>
              <a:gd name="connsiteY972" fmla="*/ 3085222 h 3198602"/>
              <a:gd name="connsiteX973" fmla="*/ 1732780 w 6941975"/>
              <a:gd name="connsiteY973" fmla="*/ 3122655 h 3198602"/>
              <a:gd name="connsiteX974" fmla="*/ 1766261 w 6941975"/>
              <a:gd name="connsiteY974" fmla="*/ 3154690 h 3198602"/>
              <a:gd name="connsiteX975" fmla="*/ 1820982 w 6941975"/>
              <a:gd name="connsiteY975" fmla="*/ 3181325 h 3198602"/>
              <a:gd name="connsiteX976" fmla="*/ 1796861 w 6941975"/>
              <a:gd name="connsiteY976" fmla="*/ 3198602 h 3198602"/>
              <a:gd name="connsiteX977" fmla="*/ 1793981 w 6941975"/>
              <a:gd name="connsiteY977" fmla="*/ 3198602 h 3198602"/>
              <a:gd name="connsiteX978" fmla="*/ 1774181 w 6941975"/>
              <a:gd name="connsiteY978" fmla="*/ 3198602 h 3198602"/>
              <a:gd name="connsiteX979" fmla="*/ 1755460 w 6941975"/>
              <a:gd name="connsiteY979" fmla="*/ 3198602 h 3198602"/>
              <a:gd name="connsiteX980" fmla="*/ 1693898 w 6941975"/>
              <a:gd name="connsiteY980" fmla="*/ 3177366 h 3198602"/>
              <a:gd name="connsiteX981" fmla="*/ 1668698 w 6941975"/>
              <a:gd name="connsiteY981" fmla="*/ 3163688 h 3198602"/>
              <a:gd name="connsiteX982" fmla="*/ 1649977 w 6941975"/>
              <a:gd name="connsiteY982" fmla="*/ 3157209 h 3198602"/>
              <a:gd name="connsiteX983" fmla="*/ 1613616 w 6941975"/>
              <a:gd name="connsiteY983" fmla="*/ 3123735 h 3198602"/>
              <a:gd name="connsiteX984" fmla="*/ 1590936 w 6941975"/>
              <a:gd name="connsiteY984" fmla="*/ 3111857 h 3198602"/>
              <a:gd name="connsiteX985" fmla="*/ 1580136 w 6941975"/>
              <a:gd name="connsiteY985" fmla="*/ 3091701 h 3198602"/>
              <a:gd name="connsiteX986" fmla="*/ 1562855 w 6941975"/>
              <a:gd name="connsiteY986" fmla="*/ 3074424 h 3198602"/>
              <a:gd name="connsiteX987" fmla="*/ 1537654 w 6941975"/>
              <a:gd name="connsiteY987" fmla="*/ 3028712 h 3198602"/>
              <a:gd name="connsiteX988" fmla="*/ 1544134 w 6941975"/>
              <a:gd name="connsiteY988" fmla="*/ 3000997 h 3198602"/>
              <a:gd name="connsiteX989" fmla="*/ 1517493 w 6941975"/>
              <a:gd name="connsiteY989" fmla="*/ 2981920 h 3198602"/>
              <a:gd name="connsiteX990" fmla="*/ 1522894 w 6941975"/>
              <a:gd name="connsiteY990" fmla="*/ 2953845 h 3198602"/>
              <a:gd name="connsiteX991" fmla="*/ 1516054 w 6941975"/>
              <a:gd name="connsiteY991" fmla="*/ 2932608 h 3198602"/>
              <a:gd name="connsiteX992" fmla="*/ 1537654 w 6941975"/>
              <a:gd name="connsiteY992" fmla="*/ 2928649 h 3198602"/>
              <a:gd name="connsiteX993" fmla="*/ 1518573 w 6941975"/>
              <a:gd name="connsiteY993" fmla="*/ 2872499 h 3198602"/>
              <a:gd name="connsiteX994" fmla="*/ 1512093 w 6941975"/>
              <a:gd name="connsiteY994" fmla="*/ 2904533 h 3198602"/>
              <a:gd name="connsiteX995" fmla="*/ 1495893 w 6941975"/>
              <a:gd name="connsiteY995" fmla="*/ 2860621 h 3198602"/>
              <a:gd name="connsiteX996" fmla="*/ 1487973 w 6941975"/>
              <a:gd name="connsiteY996" fmla="*/ 2829666 h 3198602"/>
              <a:gd name="connsiteX997" fmla="*/ 1489413 w 6941975"/>
              <a:gd name="connsiteY997" fmla="*/ 2810950 h 3198602"/>
              <a:gd name="connsiteX998" fmla="*/ 1465292 w 6941975"/>
              <a:gd name="connsiteY998" fmla="*/ 2760198 h 3198602"/>
              <a:gd name="connsiteX999" fmla="*/ 1472132 w 6941975"/>
              <a:gd name="connsiteY999" fmla="*/ 2734643 h 3198602"/>
              <a:gd name="connsiteX1000" fmla="*/ 1472132 w 6941975"/>
              <a:gd name="connsiteY1000" fmla="*/ 2714486 h 3198602"/>
              <a:gd name="connsiteX1001" fmla="*/ 1478612 w 6941975"/>
              <a:gd name="connsiteY1001" fmla="*/ 2690730 h 3198602"/>
              <a:gd name="connsiteX1002" fmla="*/ 1476092 w 6941975"/>
              <a:gd name="connsiteY1002" fmla="*/ 2638540 h 3198602"/>
              <a:gd name="connsiteX1003" fmla="*/ 1458452 w 6941975"/>
              <a:gd name="connsiteY1003" fmla="*/ 2593187 h 3198602"/>
              <a:gd name="connsiteX1004" fmla="*/ 1459892 w 6941975"/>
              <a:gd name="connsiteY1004" fmla="*/ 2569072 h 3198602"/>
              <a:gd name="connsiteX1005" fmla="*/ 1454492 w 6941975"/>
              <a:gd name="connsiteY1005" fmla="*/ 2546396 h 3198602"/>
              <a:gd name="connsiteX1006" fmla="*/ 1457372 w 6941975"/>
              <a:gd name="connsiteY1006" fmla="*/ 2522280 h 3198602"/>
              <a:gd name="connsiteX1007" fmla="*/ 1454492 w 6941975"/>
              <a:gd name="connsiteY1007" fmla="*/ 2470089 h 3198602"/>
              <a:gd name="connsiteX1008" fmla="*/ 1457372 w 6941975"/>
              <a:gd name="connsiteY1008" fmla="*/ 2456771 h 3198602"/>
              <a:gd name="connsiteX1009" fmla="*/ 1451972 w 6941975"/>
              <a:gd name="connsiteY1009" fmla="*/ 2415378 h 3198602"/>
              <a:gd name="connsiteX1010" fmla="*/ 1450532 w 6941975"/>
              <a:gd name="connsiteY1010" fmla="*/ 2348430 h 3198602"/>
              <a:gd name="connsiteX1011" fmla="*/ 1437211 w 6941975"/>
              <a:gd name="connsiteY1011" fmla="*/ 2292280 h 3198602"/>
              <a:gd name="connsiteX1012" fmla="*/ 1387890 w 6941975"/>
              <a:gd name="connsiteY1012" fmla="*/ 2250887 h 3198602"/>
              <a:gd name="connsiteX1013" fmla="*/ 1356929 w 6941975"/>
              <a:gd name="connsiteY1013" fmla="*/ 2238649 h 3198602"/>
              <a:gd name="connsiteX1014" fmla="*/ 1283487 w 6941975"/>
              <a:gd name="connsiteY1014" fmla="*/ 2183938 h 3198602"/>
              <a:gd name="connsiteX1015" fmla="*/ 1278087 w 6941975"/>
              <a:gd name="connsiteY1015" fmla="*/ 2162702 h 3198602"/>
              <a:gd name="connsiteX1016" fmla="*/ 1251446 w 6941975"/>
              <a:gd name="connsiteY1016" fmla="*/ 2123829 h 3198602"/>
              <a:gd name="connsiteX1017" fmla="*/ 1204645 w 6941975"/>
              <a:gd name="connsiteY1017" fmla="*/ 2041043 h 3198602"/>
              <a:gd name="connsiteX1018" fmla="*/ 1179084 w 6941975"/>
              <a:gd name="connsiteY1018" fmla="*/ 2002170 h 3198602"/>
              <a:gd name="connsiteX1019" fmla="*/ 1153883 w 6941975"/>
              <a:gd name="connsiteY1019" fmla="*/ 1980934 h 3198602"/>
              <a:gd name="connsiteX1020" fmla="*/ 1143083 w 6941975"/>
              <a:gd name="connsiteY1020" fmla="*/ 1942061 h 3198602"/>
              <a:gd name="connsiteX1021" fmla="*/ 1169724 w 6941975"/>
              <a:gd name="connsiteY1021" fmla="*/ 1907147 h 3198602"/>
              <a:gd name="connsiteX1022" fmla="*/ 1153883 w 6941975"/>
              <a:gd name="connsiteY1022" fmla="*/ 1883391 h 3198602"/>
              <a:gd name="connsiteX1023" fmla="*/ 1165764 w 6941975"/>
              <a:gd name="connsiteY1023" fmla="*/ 1833719 h 3198602"/>
              <a:gd name="connsiteX1024" fmla="*/ 1173684 w 6941975"/>
              <a:gd name="connsiteY1024" fmla="*/ 1815003 h 3198602"/>
              <a:gd name="connsiteX1025" fmla="*/ 1195285 w 6941975"/>
              <a:gd name="connsiteY1025" fmla="*/ 1797726 h 3198602"/>
              <a:gd name="connsiteX1026" fmla="*/ 1206085 w 6941975"/>
              <a:gd name="connsiteY1026" fmla="*/ 1777569 h 3198602"/>
              <a:gd name="connsiteX1027" fmla="*/ 1236686 w 6941975"/>
              <a:gd name="connsiteY1027" fmla="*/ 1746974 h 3198602"/>
              <a:gd name="connsiteX1028" fmla="*/ 1238125 w 6941975"/>
              <a:gd name="connsiteY1028" fmla="*/ 1670668 h 3198602"/>
              <a:gd name="connsiteX1029" fmla="*/ 1223365 w 6941975"/>
              <a:gd name="connsiteY1029" fmla="*/ 1643672 h 3198602"/>
              <a:gd name="connsiteX1030" fmla="*/ 1199244 w 6941975"/>
              <a:gd name="connsiteY1030" fmla="*/ 1610558 h 3198602"/>
              <a:gd name="connsiteX1031" fmla="*/ 1175124 w 6941975"/>
              <a:gd name="connsiteY1031" fmla="*/ 1629275 h 3198602"/>
              <a:gd name="connsiteX1032" fmla="*/ 1164684 w 6941975"/>
              <a:gd name="connsiteY1032" fmla="*/ 1651951 h 3198602"/>
              <a:gd name="connsiteX1033" fmla="*/ 1125802 w 6941975"/>
              <a:gd name="connsiteY1033" fmla="*/ 1630715 h 3198602"/>
              <a:gd name="connsiteX1034" fmla="*/ 1103122 w 6941975"/>
              <a:gd name="connsiteY1034" fmla="*/ 1626395 h 3198602"/>
              <a:gd name="connsiteX1035" fmla="*/ 1072161 w 6941975"/>
              <a:gd name="connsiteY1035" fmla="*/ 1594721 h 3198602"/>
              <a:gd name="connsiteX1036" fmla="*/ 1044080 w 6941975"/>
              <a:gd name="connsiteY1036" fmla="*/ 1581403 h 3198602"/>
              <a:gd name="connsiteX1037" fmla="*/ 1042640 w 6941975"/>
              <a:gd name="connsiteY1037" fmla="*/ 1554768 h 3198602"/>
              <a:gd name="connsiteX1038" fmla="*/ 998719 w 6941975"/>
              <a:gd name="connsiteY1038" fmla="*/ 1506536 h 3198602"/>
              <a:gd name="connsiteX1039" fmla="*/ 955878 w 6941975"/>
              <a:gd name="connsiteY1039" fmla="*/ 1497178 h 3198602"/>
              <a:gd name="connsiteX1040" fmla="*/ 937157 w 6941975"/>
              <a:gd name="connsiteY1040" fmla="*/ 1490699 h 3198602"/>
              <a:gd name="connsiteX1041" fmla="*/ 913036 w 6941975"/>
              <a:gd name="connsiteY1041" fmla="*/ 1485300 h 3198602"/>
              <a:gd name="connsiteX1042" fmla="*/ 839594 w 6941975"/>
              <a:gd name="connsiteY1042" fmla="*/ 1430589 h 3198602"/>
              <a:gd name="connsiteX1043" fmla="*/ 799633 w 6941975"/>
              <a:gd name="connsiteY1043" fmla="*/ 1443907 h 3198602"/>
              <a:gd name="connsiteX1044" fmla="*/ 750312 w 6941975"/>
              <a:gd name="connsiteY1044" fmla="*/ 1426630 h 3198602"/>
              <a:gd name="connsiteX1045" fmla="*/ 702070 w 6941975"/>
              <a:gd name="connsiteY1045" fmla="*/ 1407553 h 3198602"/>
              <a:gd name="connsiteX1046" fmla="*/ 673989 w 6941975"/>
              <a:gd name="connsiteY1046" fmla="*/ 1387757 h 3198602"/>
              <a:gd name="connsiteX1047" fmla="*/ 649509 w 6941975"/>
              <a:gd name="connsiteY1047" fmla="*/ 1380918 h 3198602"/>
              <a:gd name="connsiteX1048" fmla="*/ 621788 w 6941975"/>
              <a:gd name="connsiteY1048" fmla="*/ 1361122 h 3198602"/>
              <a:gd name="connsiteX1049" fmla="*/ 600187 w 6941975"/>
              <a:gd name="connsiteY1049" fmla="*/ 1334126 h 3198602"/>
              <a:gd name="connsiteX1050" fmla="*/ 610988 w 6941975"/>
              <a:gd name="connsiteY1050" fmla="*/ 1304611 h 3198602"/>
              <a:gd name="connsiteX1051" fmla="*/ 576067 w 6941975"/>
              <a:gd name="connsiteY1051" fmla="*/ 1231184 h 3198602"/>
              <a:gd name="connsiteX1052" fmla="*/ 541506 w 6941975"/>
              <a:gd name="connsiteY1052" fmla="*/ 1192311 h 3198602"/>
              <a:gd name="connsiteX1053" fmla="*/ 541506 w 6941975"/>
              <a:gd name="connsiteY1053" fmla="*/ 1173954 h 3198602"/>
              <a:gd name="connsiteX1054" fmla="*/ 517385 w 6941975"/>
              <a:gd name="connsiteY1054" fmla="*/ 1141560 h 3198602"/>
              <a:gd name="connsiteX1055" fmla="*/ 491824 w 6941975"/>
              <a:gd name="connsiteY1055" fmla="*/ 1107006 h 3198602"/>
              <a:gd name="connsiteX1056" fmla="*/ 491824 w 6941975"/>
              <a:gd name="connsiteY1056" fmla="*/ 1064173 h 3198602"/>
              <a:gd name="connsiteX1057" fmla="*/ 453303 w 6941975"/>
              <a:gd name="connsiteY1057" fmla="*/ 1082890 h 3198602"/>
              <a:gd name="connsiteX1058" fmla="*/ 470584 w 6941975"/>
              <a:gd name="connsiteY1058" fmla="*/ 1112405 h 3198602"/>
              <a:gd name="connsiteX1059" fmla="*/ 477424 w 6941975"/>
              <a:gd name="connsiteY1059" fmla="*/ 1142999 h 3198602"/>
              <a:gd name="connsiteX1060" fmla="*/ 494704 w 6941975"/>
              <a:gd name="connsiteY1060" fmla="*/ 1173954 h 3198602"/>
              <a:gd name="connsiteX1061" fmla="*/ 505145 w 6941975"/>
              <a:gd name="connsiteY1061" fmla="*/ 1223265 h 3198602"/>
              <a:gd name="connsiteX1062" fmla="*/ 517385 w 6941975"/>
              <a:gd name="connsiteY1062" fmla="*/ 1255300 h 3198602"/>
              <a:gd name="connsiteX1063" fmla="*/ 491824 w 6941975"/>
              <a:gd name="connsiteY1063" fmla="*/ 1238023 h 3198602"/>
              <a:gd name="connsiteX1064" fmla="*/ 469504 w 6941975"/>
              <a:gd name="connsiteY1064" fmla="*/ 1216427 h 3198602"/>
              <a:gd name="connsiteX1065" fmla="*/ 471664 w 6941975"/>
              <a:gd name="connsiteY1065" fmla="*/ 1188352 h 3198602"/>
              <a:gd name="connsiteX1066" fmla="*/ 429183 w 6941975"/>
              <a:gd name="connsiteY1066" fmla="*/ 1149838 h 3198602"/>
              <a:gd name="connsiteX1067" fmla="*/ 445023 w 6941975"/>
              <a:gd name="connsiteY1067" fmla="*/ 1124283 h 3198602"/>
              <a:gd name="connsiteX1068" fmla="*/ 423782 w 6941975"/>
              <a:gd name="connsiteY1068" fmla="*/ 1089369 h 3198602"/>
              <a:gd name="connsiteX1069" fmla="*/ 418382 w 6941975"/>
              <a:gd name="connsiteY1069" fmla="*/ 1049416 h 3198602"/>
              <a:gd name="connsiteX1070" fmla="*/ 415862 w 6941975"/>
              <a:gd name="connsiteY1070" fmla="*/ 1010542 h 3198602"/>
              <a:gd name="connsiteX1071" fmla="*/ 390301 w 6941975"/>
              <a:gd name="connsiteY1071" fmla="*/ 983907 h 3198602"/>
              <a:gd name="connsiteX1072" fmla="*/ 363661 w 6941975"/>
              <a:gd name="connsiteY1072" fmla="*/ 970589 h 3198602"/>
              <a:gd name="connsiteX1073" fmla="*/ 354300 w 6941975"/>
              <a:gd name="connsiteY1073" fmla="*/ 935675 h 3198602"/>
              <a:gd name="connsiteX1074" fmla="*/ 352860 w 6941975"/>
              <a:gd name="connsiteY1074" fmla="*/ 884924 h 3198602"/>
              <a:gd name="connsiteX1075" fmla="*/ 352860 w 6941975"/>
              <a:gd name="connsiteY1075" fmla="*/ 833093 h 3198602"/>
              <a:gd name="connsiteX1076" fmla="*/ 378421 w 6941975"/>
              <a:gd name="connsiteY1076" fmla="*/ 800699 h 3198602"/>
              <a:gd name="connsiteX1077" fmla="*/ 388861 w 6941975"/>
              <a:gd name="connsiteY1077" fmla="*/ 771544 h 3198602"/>
              <a:gd name="connsiteX1078" fmla="*/ 434583 w 6941975"/>
              <a:gd name="connsiteY1078" fmla="*/ 720793 h 3198602"/>
              <a:gd name="connsiteX1079" fmla="*/ 473464 w 6941975"/>
              <a:gd name="connsiteY1079" fmla="*/ 663203 h 3198602"/>
              <a:gd name="connsiteX1080" fmla="*/ 483904 w 6941975"/>
              <a:gd name="connsiteY1080" fmla="*/ 629729 h 3198602"/>
              <a:gd name="connsiteX1081" fmla="*/ 459783 w 6941975"/>
              <a:gd name="connsiteY1081" fmla="*/ 590855 h 3198602"/>
              <a:gd name="connsiteX1082" fmla="*/ 478504 w 6941975"/>
              <a:gd name="connsiteY1082" fmla="*/ 572139 h 3198602"/>
              <a:gd name="connsiteX1083" fmla="*/ 482464 w 6941975"/>
              <a:gd name="connsiteY1083" fmla="*/ 548023 h 3198602"/>
              <a:gd name="connsiteX1084" fmla="*/ 478504 w 6941975"/>
              <a:gd name="connsiteY1084" fmla="*/ 508070 h 3198602"/>
              <a:gd name="connsiteX1085" fmla="*/ 489304 w 6941975"/>
              <a:gd name="connsiteY1085" fmla="*/ 478555 h 3198602"/>
              <a:gd name="connsiteX1086" fmla="*/ 454383 w 6941975"/>
              <a:gd name="connsiteY1086" fmla="*/ 477115 h 3198602"/>
              <a:gd name="connsiteX1087" fmla="*/ 457263 w 6941975"/>
              <a:gd name="connsiteY1087" fmla="*/ 446520 h 3198602"/>
              <a:gd name="connsiteX1088" fmla="*/ 454383 w 6941975"/>
              <a:gd name="connsiteY1088" fmla="*/ 430683 h 3198602"/>
              <a:gd name="connsiteX1089" fmla="*/ 463744 w 6941975"/>
              <a:gd name="connsiteY1089" fmla="*/ 410526 h 3198602"/>
              <a:gd name="connsiteX1090" fmla="*/ 433143 w 6941975"/>
              <a:gd name="connsiteY1090" fmla="*/ 370213 h 3198602"/>
              <a:gd name="connsiteX1091" fmla="*/ 365101 w 6941975"/>
              <a:gd name="connsiteY1091" fmla="*/ 362295 h 3198602"/>
              <a:gd name="connsiteX1092" fmla="*/ 324779 w 6941975"/>
              <a:gd name="connsiteY1092" fmla="*/ 345018 h 3198602"/>
              <a:gd name="connsiteX1093" fmla="*/ 296699 w 6941975"/>
              <a:gd name="connsiteY1093" fmla="*/ 362295 h 3198602"/>
              <a:gd name="connsiteX1094" fmla="*/ 254217 w 6941975"/>
              <a:gd name="connsiteY1094" fmla="*/ 369134 h 3198602"/>
              <a:gd name="connsiteX1095" fmla="*/ 221817 w 6941975"/>
              <a:gd name="connsiteY1095" fmla="*/ 379572 h 3198602"/>
              <a:gd name="connsiteX1096" fmla="*/ 197696 w 6941975"/>
              <a:gd name="connsiteY1096" fmla="*/ 367694 h 3198602"/>
              <a:gd name="connsiteX1097" fmla="*/ 175375 w 6941975"/>
              <a:gd name="connsiteY1097" fmla="*/ 371653 h 3198602"/>
              <a:gd name="connsiteX1098" fmla="*/ 96173 w 6941975"/>
              <a:gd name="connsiteY1098" fmla="*/ 370213 h 3198602"/>
              <a:gd name="connsiteX1099" fmla="*/ 43971 w 6941975"/>
              <a:gd name="connsiteY1099" fmla="*/ 350057 h 3198602"/>
              <a:gd name="connsiteX1100" fmla="*/ 50 w 6941975"/>
              <a:gd name="connsiteY1100" fmla="*/ 321982 h 3198602"/>
              <a:gd name="connsiteX1101" fmla="*/ 38571 w 6941975"/>
              <a:gd name="connsiteY1101" fmla="*/ 303625 h 3198602"/>
              <a:gd name="connsiteX1102" fmla="*/ 80333 w 6941975"/>
              <a:gd name="connsiteY1102" fmla="*/ 288868 h 3198602"/>
              <a:gd name="connsiteX1103" fmla="*/ 98693 w 6941975"/>
              <a:gd name="connsiteY1103" fmla="*/ 291387 h 3198602"/>
              <a:gd name="connsiteX1104" fmla="*/ 123174 w 6941975"/>
              <a:gd name="connsiteY1104" fmla="*/ 283468 h 3198602"/>
              <a:gd name="connsiteX1105" fmla="*/ 165655 w 6941975"/>
              <a:gd name="connsiteY1105" fmla="*/ 266191 h 3198602"/>
              <a:gd name="connsiteX1106" fmla="*/ 92213 w 6941975"/>
              <a:gd name="connsiteY1106" fmla="*/ 249994 h 3198602"/>
              <a:gd name="connsiteX1107" fmla="*/ 131094 w 6941975"/>
              <a:gd name="connsiteY1107" fmla="*/ 227318 h 3198602"/>
              <a:gd name="connsiteX1108" fmla="*/ 182935 w 6941975"/>
              <a:gd name="connsiteY1108" fmla="*/ 219400 h 3198602"/>
              <a:gd name="connsiteX1109" fmla="*/ 227217 w 6941975"/>
              <a:gd name="connsiteY1109" fmla="*/ 217960 h 3198602"/>
              <a:gd name="connsiteX1110" fmla="*/ 219296 w 6941975"/>
              <a:gd name="connsiteY1110" fmla="*/ 181606 h 3198602"/>
              <a:gd name="connsiteX1111" fmla="*/ 267178 w 6941975"/>
              <a:gd name="connsiteY1111" fmla="*/ 166129 h 3198602"/>
              <a:gd name="connsiteX1112" fmla="*/ 317939 w 6941975"/>
              <a:gd name="connsiteY1112" fmla="*/ 152451 h 3198602"/>
              <a:gd name="connsiteX1113" fmla="*/ 368701 w 6941975"/>
              <a:gd name="connsiteY1113" fmla="*/ 139134 h 3198602"/>
              <a:gd name="connsiteX1114" fmla="*/ 421262 w 6941975"/>
              <a:gd name="connsiteY1114" fmla="*/ 128335 h 3198602"/>
              <a:gd name="connsiteX1115" fmla="*/ 459783 w 6941975"/>
              <a:gd name="connsiteY1115" fmla="*/ 125816 h 3198602"/>
              <a:gd name="connsiteX1116" fmla="*/ 495784 w 6941975"/>
              <a:gd name="connsiteY1116" fmla="*/ 117537 h 3198602"/>
              <a:gd name="connsiteX1117" fmla="*/ 520265 w 6941975"/>
              <a:gd name="connsiteY1117" fmla="*/ 125816 h 3198602"/>
              <a:gd name="connsiteX1118" fmla="*/ 545466 w 6941975"/>
              <a:gd name="connsiteY1118" fmla="*/ 126896 h 3198602"/>
              <a:gd name="connsiteX1119" fmla="*/ 564186 w 6941975"/>
              <a:gd name="connsiteY1119" fmla="*/ 133734 h 3198602"/>
              <a:gd name="connsiteX1120" fmla="*/ 594787 w 6941975"/>
              <a:gd name="connsiteY1120" fmla="*/ 133734 h 3198602"/>
              <a:gd name="connsiteX1121" fmla="*/ 620348 w 6941975"/>
              <a:gd name="connsiteY1121" fmla="*/ 141653 h 3198602"/>
              <a:gd name="connsiteX1122" fmla="*/ 684790 w 6941975"/>
              <a:gd name="connsiteY1122" fmla="*/ 144533 h 3198602"/>
              <a:gd name="connsiteX1123" fmla="*/ 707110 w 6941975"/>
              <a:gd name="connsiteY1123" fmla="*/ 151011 h 3198602"/>
              <a:gd name="connsiteX1124" fmla="*/ 731231 w 6941975"/>
              <a:gd name="connsiteY1124" fmla="*/ 152451 h 3198602"/>
              <a:gd name="connsiteX1125" fmla="*/ 761832 w 6941975"/>
              <a:gd name="connsiteY1125" fmla="*/ 166129 h 3198602"/>
              <a:gd name="connsiteX1126" fmla="*/ 827354 w 6941975"/>
              <a:gd name="connsiteY1126" fmla="*/ 155331 h 3198602"/>
              <a:gd name="connsiteX1127" fmla="*/ 875595 w 6941975"/>
              <a:gd name="connsiteY1127" fmla="*/ 152451 h 3198602"/>
              <a:gd name="connsiteX1128" fmla="*/ 918437 w 6941975"/>
              <a:gd name="connsiteY1128" fmla="*/ 143093 h 3198602"/>
              <a:gd name="connsiteX1129" fmla="*/ 938597 w 6941975"/>
              <a:gd name="connsiteY1129" fmla="*/ 144533 h 3198602"/>
              <a:gd name="connsiteX1130" fmla="*/ 961278 w 6941975"/>
              <a:gd name="connsiteY1130" fmla="*/ 136614 h 3198602"/>
              <a:gd name="connsiteX1131" fmla="*/ 979998 w 6941975"/>
              <a:gd name="connsiteY1131" fmla="*/ 153891 h 3198602"/>
              <a:gd name="connsiteX1132" fmla="*/ 1015999 w 6941975"/>
              <a:gd name="connsiteY1132" fmla="*/ 153891 h 3198602"/>
              <a:gd name="connsiteX1133" fmla="*/ 1053441 w 6941975"/>
              <a:gd name="connsiteY1133" fmla="*/ 149932 h 3198602"/>
              <a:gd name="connsiteX1134" fmla="*/ 1131203 w 6941975"/>
              <a:gd name="connsiteY1134" fmla="*/ 164329 h 3198602"/>
              <a:gd name="connsiteX1135" fmla="*/ 1139123 w 6941975"/>
              <a:gd name="connsiteY1135" fmla="*/ 147052 h 3198602"/>
              <a:gd name="connsiteX1136" fmla="*/ 1153883 w 6941975"/>
              <a:gd name="connsiteY1136" fmla="*/ 105659 h 3198602"/>
              <a:gd name="connsiteX1137" fmla="*/ 1071081 w 6941975"/>
              <a:gd name="connsiteY1137" fmla="*/ 120417 h 3198602"/>
              <a:gd name="connsiteX1138" fmla="*/ 1101682 w 6941975"/>
              <a:gd name="connsiteY1138" fmla="*/ 80104 h 3198602"/>
              <a:gd name="connsiteX1139" fmla="*/ 1157843 w 6941975"/>
              <a:gd name="connsiteY1139" fmla="*/ 53828 h 3198602"/>
              <a:gd name="connsiteX1140" fmla="*/ 4809131 w 6941975"/>
              <a:gd name="connsiteY1140" fmla="*/ 52200 h 3198602"/>
              <a:gd name="connsiteX1141" fmla="*/ 4779607 w 6941975"/>
              <a:gd name="connsiteY1141" fmla="*/ 62999 h 3198602"/>
              <a:gd name="connsiteX1142" fmla="*/ 4767726 w 6941975"/>
              <a:gd name="connsiteY1142" fmla="*/ 75239 h 3198602"/>
              <a:gd name="connsiteX1143" fmla="*/ 4809131 w 6941975"/>
              <a:gd name="connsiteY1143" fmla="*/ 52200 h 3198602"/>
              <a:gd name="connsiteX1144" fmla="*/ 4659352 w 6941975"/>
              <a:gd name="connsiteY1144" fmla="*/ 362 h 3198602"/>
              <a:gd name="connsiteX1145" fmla="*/ 4686355 w 6941975"/>
              <a:gd name="connsiteY1145" fmla="*/ 13681 h 3198602"/>
              <a:gd name="connsiteX1146" fmla="*/ 4769166 w 6941975"/>
              <a:gd name="connsiteY1146" fmla="*/ 16201 h 3198602"/>
              <a:gd name="connsiteX1147" fmla="*/ 4783928 w 6941975"/>
              <a:gd name="connsiteY1147" fmla="*/ 24121 h 3198602"/>
              <a:gd name="connsiteX1148" fmla="*/ 4815972 w 6941975"/>
              <a:gd name="connsiteY1148" fmla="*/ 49680 h 3198602"/>
              <a:gd name="connsiteX1149" fmla="*/ 4853417 w 6941975"/>
              <a:gd name="connsiteY1149" fmla="*/ 71279 h 3198602"/>
              <a:gd name="connsiteX1150" fmla="*/ 4886901 w 6941975"/>
              <a:gd name="connsiteY1150" fmla="*/ 69479 h 3198602"/>
              <a:gd name="connsiteX1151" fmla="*/ 4936228 w 6941975"/>
              <a:gd name="connsiteY1151" fmla="*/ 72359 h 3198602"/>
              <a:gd name="connsiteX1152" fmla="*/ 4957471 w 6941975"/>
              <a:gd name="connsiteY1152" fmla="*/ 80279 h 3198602"/>
              <a:gd name="connsiteX1153" fmla="*/ 4976553 w 6941975"/>
              <a:gd name="connsiteY1153" fmla="*/ 80279 h 3198602"/>
              <a:gd name="connsiteX1154" fmla="*/ 4999236 w 6941975"/>
              <a:gd name="connsiteY1154" fmla="*/ 84599 h 3198602"/>
              <a:gd name="connsiteX1155" fmla="*/ 5035241 w 6941975"/>
              <a:gd name="connsiteY1155" fmla="*/ 69479 h 3198602"/>
              <a:gd name="connsiteX1156" fmla="*/ 5055403 w 6941975"/>
              <a:gd name="connsiteY1156" fmla="*/ 72359 h 3198602"/>
              <a:gd name="connsiteX1157" fmla="*/ 5122012 w 6941975"/>
              <a:gd name="connsiteY1157" fmla="*/ 73799 h 3198602"/>
              <a:gd name="connsiteX1158" fmla="*/ 5159457 w 6941975"/>
              <a:gd name="connsiteY1158" fmla="*/ 95038 h 3198602"/>
              <a:gd name="connsiteX1159" fmla="*/ 5179620 w 6941975"/>
              <a:gd name="connsiteY1159" fmla="*/ 115197 h 3198602"/>
              <a:gd name="connsiteX1160" fmla="*/ 5211664 w 6941975"/>
              <a:gd name="connsiteY1160" fmla="*/ 125997 h 3198602"/>
              <a:gd name="connsiteX1161" fmla="*/ 5229306 w 6941975"/>
              <a:gd name="connsiteY1161" fmla="*/ 111237 h 3198602"/>
              <a:gd name="connsiteX1162" fmla="*/ 5323999 w 6941975"/>
              <a:gd name="connsiteY1162" fmla="*/ 109798 h 3198602"/>
              <a:gd name="connsiteX1163" fmla="*/ 5337320 w 6941975"/>
              <a:gd name="connsiteY1163" fmla="*/ 92518 h 3198602"/>
              <a:gd name="connsiteX1164" fmla="*/ 5455056 w 6941975"/>
              <a:gd name="connsiteY1164" fmla="*/ 95038 h 3198602"/>
              <a:gd name="connsiteX1165" fmla="*/ 5493941 w 6941975"/>
              <a:gd name="connsiteY1165" fmla="*/ 93958 h 3198602"/>
              <a:gd name="connsiteX1166" fmla="*/ 5529945 w 6941975"/>
              <a:gd name="connsiteY1166" fmla="*/ 113757 h 3198602"/>
              <a:gd name="connsiteX1167" fmla="*/ 5567390 w 6941975"/>
              <a:gd name="connsiteY1167" fmla="*/ 117717 h 3198602"/>
              <a:gd name="connsiteX1168" fmla="*/ 5590073 w 6941975"/>
              <a:gd name="connsiteY1168" fmla="*/ 125997 h 3198602"/>
              <a:gd name="connsiteX1169" fmla="*/ 5631479 w 6941975"/>
              <a:gd name="connsiteY1169" fmla="*/ 123117 h 3198602"/>
              <a:gd name="connsiteX1170" fmla="*/ 5731932 w 6941975"/>
              <a:gd name="connsiteY1170" fmla="*/ 131037 h 3198602"/>
              <a:gd name="connsiteX1171" fmla="*/ 5771897 w 6941975"/>
              <a:gd name="connsiteY1171" fmla="*/ 152636 h 3198602"/>
              <a:gd name="connsiteX1172" fmla="*/ 5860109 w 6941975"/>
              <a:gd name="connsiteY1172" fmla="*/ 152636 h 3198602"/>
              <a:gd name="connsiteX1173" fmla="*/ 5876311 w 6941975"/>
              <a:gd name="connsiteY1173" fmla="*/ 155516 h 3198602"/>
              <a:gd name="connsiteX1174" fmla="*/ 5900434 w 6941975"/>
              <a:gd name="connsiteY1174" fmla="*/ 147236 h 3198602"/>
              <a:gd name="connsiteX1175" fmla="*/ 5953721 w 6941975"/>
              <a:gd name="connsiteY1175" fmla="*/ 164515 h 3198602"/>
              <a:gd name="connsiteX1176" fmla="*/ 5955161 w 6941975"/>
              <a:gd name="connsiteY1176" fmla="*/ 145796 h 3198602"/>
              <a:gd name="connsiteX1177" fmla="*/ 5984685 w 6941975"/>
              <a:gd name="connsiteY1177" fmla="*/ 145796 h 3198602"/>
              <a:gd name="connsiteX1178" fmla="*/ 6004487 w 6941975"/>
              <a:gd name="connsiteY1178" fmla="*/ 143276 h 3198602"/>
              <a:gd name="connsiteX1179" fmla="*/ 6051654 w 6941975"/>
              <a:gd name="connsiteY1179" fmla="*/ 161996 h 3198602"/>
              <a:gd name="connsiteX1180" fmla="*/ 6103500 w 6941975"/>
              <a:gd name="connsiteY1180" fmla="*/ 164515 h 3198602"/>
              <a:gd name="connsiteX1181" fmla="*/ 6139865 w 6941975"/>
              <a:gd name="connsiteY1181" fmla="*/ 160556 h 3198602"/>
              <a:gd name="connsiteX1182" fmla="*/ 6157147 w 6941975"/>
              <a:gd name="connsiteY1182" fmla="*/ 167395 h 3198602"/>
              <a:gd name="connsiteX1183" fmla="*/ 6172989 w 6941975"/>
              <a:gd name="connsiteY1183" fmla="*/ 168475 h 3198602"/>
              <a:gd name="connsiteX1184" fmla="*/ 6186311 w 6941975"/>
              <a:gd name="connsiteY1184" fmla="*/ 175315 h 3198602"/>
              <a:gd name="connsiteX1185" fmla="*/ 6270922 w 6941975"/>
              <a:gd name="connsiteY1185" fmla="*/ 194034 h 3198602"/>
              <a:gd name="connsiteX1186" fmla="*/ 6314848 w 6941975"/>
              <a:gd name="connsiteY1186" fmla="*/ 208794 h 3198602"/>
              <a:gd name="connsiteX1187" fmla="*/ 6335011 w 6941975"/>
              <a:gd name="connsiteY1187" fmla="*/ 206274 h 3198602"/>
              <a:gd name="connsiteX1188" fmla="*/ 6419262 w 6941975"/>
              <a:gd name="connsiteY1188" fmla="*/ 260992 h 3198602"/>
              <a:gd name="connsiteX1189" fmla="*/ 6282804 w 6941975"/>
              <a:gd name="connsiteY1189" fmla="*/ 240832 h 3198602"/>
              <a:gd name="connsiteX1190" fmla="*/ 6266602 w 6941975"/>
              <a:gd name="connsiteY1190" fmla="*/ 259552 h 3198602"/>
              <a:gd name="connsiteX1191" fmla="*/ 6332130 w 6941975"/>
              <a:gd name="connsiteY1191" fmla="*/ 303830 h 3198602"/>
              <a:gd name="connsiteX1192" fmla="*/ 6304407 w 6941975"/>
              <a:gd name="connsiteY1192" fmla="*/ 304910 h 3198602"/>
              <a:gd name="connsiteX1193" fmla="*/ 6264081 w 6941975"/>
              <a:gd name="connsiteY1193" fmla="*/ 326509 h 3198602"/>
              <a:gd name="connsiteX1194" fmla="*/ 6237438 w 6941975"/>
              <a:gd name="connsiteY1194" fmla="*/ 358548 h 3198602"/>
              <a:gd name="connsiteX1195" fmla="*/ 6189192 w 6941975"/>
              <a:gd name="connsiteY1195" fmla="*/ 350268 h 3198602"/>
              <a:gd name="connsiteX1196" fmla="*/ 6170469 w 6941975"/>
              <a:gd name="connsiteY1196" fmla="*/ 361068 h 3198602"/>
              <a:gd name="connsiteX1197" fmla="*/ 6127624 w 6941975"/>
              <a:gd name="connsiteY1197" fmla="*/ 370427 h 3198602"/>
              <a:gd name="connsiteX1198" fmla="*/ 6139865 w 6941975"/>
              <a:gd name="connsiteY1198" fmla="*/ 406786 h 3198602"/>
              <a:gd name="connsiteX1199" fmla="*/ 6162548 w 6941975"/>
              <a:gd name="connsiteY1199" fmla="*/ 410746 h 3198602"/>
              <a:gd name="connsiteX1200" fmla="*/ 6185231 w 6941975"/>
              <a:gd name="connsiteY1200" fmla="*/ 431985 h 3198602"/>
              <a:gd name="connsiteX1201" fmla="*/ 6202513 w 6941975"/>
              <a:gd name="connsiteY1201" fmla="*/ 444224 h 3198602"/>
              <a:gd name="connsiteX1202" fmla="*/ 6199993 w 6941975"/>
              <a:gd name="connsiteY1202" fmla="*/ 461504 h 3198602"/>
              <a:gd name="connsiteX1203" fmla="*/ 6219796 w 6941975"/>
              <a:gd name="connsiteY1203" fmla="*/ 482743 h 3198602"/>
              <a:gd name="connsiteX1204" fmla="*/ 6206474 w 6941975"/>
              <a:gd name="connsiteY1204" fmla="*/ 500023 h 3198602"/>
              <a:gd name="connsiteX1205" fmla="*/ 6214395 w 6941975"/>
              <a:gd name="connsiteY1205" fmla="*/ 516222 h 3198602"/>
              <a:gd name="connsiteX1206" fmla="*/ 6210434 w 6941975"/>
              <a:gd name="connsiteY1206" fmla="*/ 533861 h 3198602"/>
              <a:gd name="connsiteX1207" fmla="*/ 6217275 w 6941975"/>
              <a:gd name="connsiteY1207" fmla="*/ 556540 h 3198602"/>
              <a:gd name="connsiteX1208" fmla="*/ 6205394 w 6941975"/>
              <a:gd name="connsiteY1208" fmla="*/ 571300 h 3198602"/>
              <a:gd name="connsiteX1209" fmla="*/ 6129064 w 6941975"/>
              <a:gd name="connsiteY1209" fmla="*/ 510822 h 3198602"/>
              <a:gd name="connsiteX1210" fmla="*/ 6051654 w 6941975"/>
              <a:gd name="connsiteY1210" fmla="*/ 417226 h 3198602"/>
              <a:gd name="connsiteX1211" fmla="*/ 6068936 w 6941975"/>
              <a:gd name="connsiteY1211" fmla="*/ 394546 h 3198602"/>
              <a:gd name="connsiteX1212" fmla="*/ 6067496 w 6941975"/>
              <a:gd name="connsiteY1212" fmla="*/ 378707 h 3198602"/>
              <a:gd name="connsiteX1213" fmla="*/ 6080817 w 6941975"/>
              <a:gd name="connsiteY1213" fmla="*/ 338389 h 3198602"/>
              <a:gd name="connsiteX1214" fmla="*/ 6051654 w 6941975"/>
              <a:gd name="connsiteY1214" fmla="*/ 306350 h 3198602"/>
              <a:gd name="connsiteX1215" fmla="*/ 6049853 w 6941975"/>
              <a:gd name="connsiteY1215" fmla="*/ 325069 h 3198602"/>
              <a:gd name="connsiteX1216" fmla="*/ 6030051 w 6941975"/>
              <a:gd name="connsiteY1216" fmla="*/ 343788 h 3198602"/>
              <a:gd name="connsiteX1217" fmla="*/ 5962002 w 6941975"/>
              <a:gd name="connsiteY1217" fmla="*/ 321109 h 3198602"/>
              <a:gd name="connsiteX1218" fmla="*/ 5940399 w 6941975"/>
              <a:gd name="connsiteY1218" fmla="*/ 358548 h 3198602"/>
              <a:gd name="connsiteX1219" fmla="*/ 5956601 w 6941975"/>
              <a:gd name="connsiteY1219" fmla="*/ 378707 h 3198602"/>
              <a:gd name="connsiteX1220" fmla="*/ 5912315 w 6941975"/>
              <a:gd name="connsiteY1220" fmla="*/ 388067 h 3198602"/>
              <a:gd name="connsiteX1221" fmla="*/ 5860109 w 6941975"/>
              <a:gd name="connsiteY1221" fmla="*/ 370427 h 3198602"/>
              <a:gd name="connsiteX1222" fmla="*/ 5834905 w 6941975"/>
              <a:gd name="connsiteY1222" fmla="*/ 379787 h 3198602"/>
              <a:gd name="connsiteX1223" fmla="*/ 5715730 w 6941975"/>
              <a:gd name="connsiteY1223" fmla="*/ 395986 h 3198602"/>
              <a:gd name="connsiteX1224" fmla="*/ 5713209 w 6941975"/>
              <a:gd name="connsiteY1224" fmla="*/ 413266 h 3198602"/>
              <a:gd name="connsiteX1225" fmla="*/ 5702408 w 6941975"/>
              <a:gd name="connsiteY1225" fmla="*/ 431985 h 3198602"/>
              <a:gd name="connsiteX1226" fmla="*/ 5698447 w 6941975"/>
              <a:gd name="connsiteY1226" fmla="*/ 451064 h 3198602"/>
              <a:gd name="connsiteX1227" fmla="*/ 5693047 w 6941975"/>
              <a:gd name="connsiteY1227" fmla="*/ 485623 h 3198602"/>
              <a:gd name="connsiteX1228" fmla="*/ 5707809 w 6941975"/>
              <a:gd name="connsiteY1228" fmla="*/ 484183 h 3198602"/>
              <a:gd name="connsiteX1229" fmla="*/ 5751734 w 6941975"/>
              <a:gd name="connsiteY1229" fmla="*/ 504342 h 3198602"/>
              <a:gd name="connsiteX1230" fmla="*/ 5777298 w 6941975"/>
              <a:gd name="connsiteY1230" fmla="*/ 494983 h 3198602"/>
              <a:gd name="connsiteX1231" fmla="*/ 5808262 w 6941975"/>
              <a:gd name="connsiteY1231" fmla="*/ 506862 h 3198602"/>
              <a:gd name="connsiteX1232" fmla="*/ 5837426 w 6941975"/>
              <a:gd name="connsiteY1232" fmla="*/ 520182 h 3198602"/>
              <a:gd name="connsiteX1233" fmla="*/ 5856148 w 6941975"/>
              <a:gd name="connsiteY1233" fmla="*/ 506862 h 3198602"/>
              <a:gd name="connsiteX1234" fmla="*/ 5912315 w 6941975"/>
              <a:gd name="connsiteY1234" fmla="*/ 557620 h 3198602"/>
              <a:gd name="connsiteX1235" fmla="*/ 5942919 w 6941975"/>
              <a:gd name="connsiteY1235" fmla="*/ 580659 h 3198602"/>
              <a:gd name="connsiteX1236" fmla="*/ 5968483 w 6941975"/>
              <a:gd name="connsiteY1236" fmla="*/ 607298 h 3198602"/>
              <a:gd name="connsiteX1237" fmla="*/ 5962002 w 6941975"/>
              <a:gd name="connsiteY1237" fmla="*/ 622058 h 3198602"/>
              <a:gd name="connsiteX1238" fmla="*/ 5959121 w 6941975"/>
              <a:gd name="connsiteY1238" fmla="*/ 641857 h 3198602"/>
              <a:gd name="connsiteX1239" fmla="*/ 5917716 w 6941975"/>
              <a:gd name="connsiteY1239" fmla="*/ 595059 h 3198602"/>
              <a:gd name="connsiteX1240" fmla="*/ 5897914 w 6941975"/>
              <a:gd name="connsiteY1240" fmla="*/ 571300 h 3198602"/>
              <a:gd name="connsiteX1241" fmla="*/ 5870910 w 6941975"/>
              <a:gd name="connsiteY1241" fmla="*/ 555100 h 3198602"/>
              <a:gd name="connsiteX1242" fmla="*/ 5884232 w 6941975"/>
              <a:gd name="connsiteY1242" fmla="*/ 592539 h 3198602"/>
              <a:gd name="connsiteX1243" fmla="*/ 5905835 w 6941975"/>
              <a:gd name="connsiteY1243" fmla="*/ 632857 h 3198602"/>
              <a:gd name="connsiteX1244" fmla="*/ 5900434 w 6941975"/>
              <a:gd name="connsiteY1244" fmla="*/ 668856 h 3198602"/>
              <a:gd name="connsiteX1245" fmla="*/ 5901874 w 6941975"/>
              <a:gd name="connsiteY1245" fmla="*/ 694055 h 3198602"/>
              <a:gd name="connsiteX1246" fmla="*/ 5892153 w 6941975"/>
              <a:gd name="connsiteY1246" fmla="*/ 719614 h 3198602"/>
              <a:gd name="connsiteX1247" fmla="*/ 5885672 w 6941975"/>
              <a:gd name="connsiteY1247" fmla="*/ 747333 h 3198602"/>
              <a:gd name="connsiteX1248" fmla="*/ 5850747 w 6941975"/>
              <a:gd name="connsiteY1248" fmla="*/ 774332 h 3198602"/>
              <a:gd name="connsiteX1249" fmla="*/ 5824104 w 6941975"/>
              <a:gd name="connsiteY1249" fmla="*/ 766412 h 3198602"/>
              <a:gd name="connsiteX1250" fmla="*/ 5794940 w 6941975"/>
              <a:gd name="connsiteY1250" fmla="*/ 794491 h 3198602"/>
              <a:gd name="connsiteX1251" fmla="*/ 5797460 w 6941975"/>
              <a:gd name="connsiteY1251" fmla="*/ 821130 h 3198602"/>
              <a:gd name="connsiteX1252" fmla="*/ 5774777 w 6941975"/>
              <a:gd name="connsiteY1252" fmla="*/ 852089 h 3198602"/>
              <a:gd name="connsiteX1253" fmla="*/ 5801421 w 6941975"/>
              <a:gd name="connsiteY1253" fmla="*/ 873328 h 3198602"/>
              <a:gd name="connsiteX1254" fmla="*/ 5845707 w 6941975"/>
              <a:gd name="connsiteY1254" fmla="*/ 913287 h 3198602"/>
              <a:gd name="connsiteX1255" fmla="*/ 5862989 w 6941975"/>
              <a:gd name="connsiteY1255" fmla="*/ 950725 h 3198602"/>
              <a:gd name="connsiteX1256" fmla="*/ 5808262 w 6941975"/>
              <a:gd name="connsiteY1256" fmla="*/ 977364 h 3198602"/>
              <a:gd name="connsiteX1257" fmla="*/ 5794940 w 6941975"/>
              <a:gd name="connsiteY1257" fmla="*/ 945325 h 3198602"/>
              <a:gd name="connsiteX1258" fmla="*/ 5780178 w 6941975"/>
              <a:gd name="connsiteY1258" fmla="*/ 922646 h 3198602"/>
              <a:gd name="connsiteX1259" fmla="*/ 5775858 w 6941975"/>
              <a:gd name="connsiteY1259" fmla="*/ 906807 h 3198602"/>
              <a:gd name="connsiteX1260" fmla="*/ 5737333 w 6941975"/>
              <a:gd name="connsiteY1260" fmla="*/ 892047 h 3198602"/>
              <a:gd name="connsiteX1261" fmla="*/ 5725091 w 6941975"/>
              <a:gd name="connsiteY1261" fmla="*/ 863968 h 3198602"/>
              <a:gd name="connsiteX1262" fmla="*/ 5675764 w 6941975"/>
              <a:gd name="connsiteY1262" fmla="*/ 846329 h 3198602"/>
              <a:gd name="connsiteX1263" fmla="*/ 5643720 w 6941975"/>
              <a:gd name="connsiteY1263" fmla="*/ 863968 h 3198602"/>
              <a:gd name="connsiteX1264" fmla="*/ 5623558 w 6941975"/>
              <a:gd name="connsiteY1264" fmla="*/ 821130 h 3198602"/>
              <a:gd name="connsiteX1265" fmla="*/ 5582152 w 6941975"/>
              <a:gd name="connsiteY1265" fmla="*/ 856049 h 3198602"/>
              <a:gd name="connsiteX1266" fmla="*/ 5560909 w 6941975"/>
              <a:gd name="connsiteY1266" fmla="*/ 870448 h 3198602"/>
              <a:gd name="connsiteX1267" fmla="*/ 5590073 w 6941975"/>
              <a:gd name="connsiteY1267" fmla="*/ 888088 h 3198602"/>
              <a:gd name="connsiteX1268" fmla="*/ 5615637 w 6941975"/>
              <a:gd name="connsiteY1268" fmla="*/ 907887 h 3198602"/>
              <a:gd name="connsiteX1269" fmla="*/ 5640840 w 6941975"/>
              <a:gd name="connsiteY1269" fmla="*/ 897087 h 3198602"/>
              <a:gd name="connsiteX1270" fmla="*/ 5681165 w 6941975"/>
              <a:gd name="connsiteY1270" fmla="*/ 909327 h 3198602"/>
              <a:gd name="connsiteX1271" fmla="*/ 5638320 w 6941975"/>
              <a:gd name="connsiteY1271" fmla="*/ 958645 h 3198602"/>
              <a:gd name="connsiteX1272" fmla="*/ 5663523 w 6941975"/>
              <a:gd name="connsiteY1272" fmla="*/ 981684 h 3198602"/>
              <a:gd name="connsiteX1273" fmla="*/ 5698447 w 6941975"/>
              <a:gd name="connsiteY1273" fmla="*/ 1021642 h 3198602"/>
              <a:gd name="connsiteX1274" fmla="*/ 5715730 w 6941975"/>
              <a:gd name="connsiteY1274" fmla="*/ 1034962 h 3198602"/>
              <a:gd name="connsiteX1275" fmla="*/ 5727611 w 6941975"/>
              <a:gd name="connsiteY1275" fmla="*/ 1060521 h 3198602"/>
              <a:gd name="connsiteX1276" fmla="*/ 5725091 w 6941975"/>
              <a:gd name="connsiteY1276" fmla="*/ 1076360 h 3198602"/>
              <a:gd name="connsiteX1277" fmla="*/ 5746694 w 6941975"/>
              <a:gd name="connsiteY1277" fmla="*/ 1094000 h 3198602"/>
              <a:gd name="connsiteX1278" fmla="*/ 5734452 w 6941975"/>
              <a:gd name="connsiteY1278" fmla="*/ 1147277 h 3198602"/>
              <a:gd name="connsiteX1279" fmla="*/ 5687646 w 6941975"/>
              <a:gd name="connsiteY1279" fmla="*/ 1243394 h 3198602"/>
              <a:gd name="connsiteX1280" fmla="*/ 5597994 w 6941975"/>
              <a:gd name="connsiteY1280" fmla="*/ 1279752 h 3198602"/>
              <a:gd name="connsiteX1281" fmla="*/ 5576752 w 6941975"/>
              <a:gd name="connsiteY1281" fmla="*/ 1293072 h 3198602"/>
              <a:gd name="connsiteX1282" fmla="*/ 5525985 w 6941975"/>
              <a:gd name="connsiteY1282" fmla="*/ 1317191 h 3198602"/>
              <a:gd name="connsiteX1283" fmla="*/ 5540747 w 6941975"/>
              <a:gd name="connsiteY1283" fmla="*/ 1345270 h 3198602"/>
              <a:gd name="connsiteX1284" fmla="*/ 5516624 w 6941975"/>
              <a:gd name="connsiteY1284" fmla="*/ 1379828 h 3198602"/>
              <a:gd name="connsiteX1285" fmla="*/ 5491060 w 6941975"/>
              <a:gd name="connsiteY1285" fmla="*/ 1361469 h 3198602"/>
              <a:gd name="connsiteX1286" fmla="*/ 5512663 w 6941975"/>
              <a:gd name="connsiteY1286" fmla="*/ 1329070 h 3198602"/>
              <a:gd name="connsiteX1287" fmla="*/ 5477739 w 6941975"/>
              <a:gd name="connsiteY1287" fmla="*/ 1297032 h 3198602"/>
              <a:gd name="connsiteX1288" fmla="*/ 5419051 w 6941975"/>
              <a:gd name="connsiteY1288" fmla="*/ 1353189 h 3198602"/>
              <a:gd name="connsiteX1289" fmla="*/ 5457576 w 6941975"/>
              <a:gd name="connsiteY1289" fmla="*/ 1406827 h 3198602"/>
              <a:gd name="connsiteX1290" fmla="*/ 5528505 w 6941975"/>
              <a:gd name="connsiteY1290" fmla="*/ 1540382 h 3198602"/>
              <a:gd name="connsiteX1291" fmla="*/ 5476658 w 6941975"/>
              <a:gd name="connsiteY1291" fmla="*/ 1576741 h 3198602"/>
              <a:gd name="connsiteX1292" fmla="*/ 5430932 w 6941975"/>
              <a:gd name="connsiteY1292" fmla="*/ 1613819 h 3198602"/>
              <a:gd name="connsiteX1293" fmla="*/ 5424092 w 6941975"/>
              <a:gd name="connsiteY1293" fmla="*/ 1588620 h 3198602"/>
              <a:gd name="connsiteX1294" fmla="*/ 5389527 w 6941975"/>
              <a:gd name="connsiteY1294" fmla="*/ 1564501 h 3198602"/>
              <a:gd name="connsiteX1295" fmla="*/ 5367924 w 6941975"/>
              <a:gd name="connsiteY1295" fmla="*/ 1536422 h 3198602"/>
              <a:gd name="connsiteX1296" fmla="*/ 5333360 w 6941975"/>
              <a:gd name="connsiteY1296" fmla="*/ 1519143 h 3198602"/>
              <a:gd name="connsiteX1297" fmla="*/ 5313197 w 6941975"/>
              <a:gd name="connsiteY1297" fmla="*/ 1501864 h 3198602"/>
              <a:gd name="connsiteX1298" fmla="*/ 5302756 w 6941975"/>
              <a:gd name="connsiteY1298" fmla="*/ 1532462 h 3198602"/>
              <a:gd name="connsiteX1299" fmla="*/ 5290874 w 6941975"/>
              <a:gd name="connsiteY1299" fmla="*/ 1587180 h 3198602"/>
              <a:gd name="connsiteX1300" fmla="*/ 5309237 w 6941975"/>
              <a:gd name="connsiteY1300" fmla="*/ 1612019 h 3198602"/>
              <a:gd name="connsiteX1301" fmla="*/ 5329399 w 6941975"/>
              <a:gd name="connsiteY1301" fmla="*/ 1653778 h 3198602"/>
              <a:gd name="connsiteX1302" fmla="*/ 5353522 w 6941975"/>
              <a:gd name="connsiteY1302" fmla="*/ 1665657 h 3198602"/>
              <a:gd name="connsiteX1303" fmla="*/ 5397808 w 6941975"/>
              <a:gd name="connsiteY1303" fmla="*/ 1709936 h 3198602"/>
              <a:gd name="connsiteX1304" fmla="*/ 5401769 w 6941975"/>
              <a:gd name="connsiteY1304" fmla="*/ 1755294 h 3198602"/>
              <a:gd name="connsiteX1305" fmla="*/ 5415090 w 6941975"/>
              <a:gd name="connsiteY1305" fmla="*/ 1802092 h 3198602"/>
              <a:gd name="connsiteX1306" fmla="*/ 5380166 w 6941975"/>
              <a:gd name="connsiteY1306" fmla="*/ 1784813 h 3198602"/>
              <a:gd name="connsiteX1307" fmla="*/ 5341281 w 6941975"/>
              <a:gd name="connsiteY1307" fmla="*/ 1744854 h 3198602"/>
              <a:gd name="connsiteX1308" fmla="*/ 5330479 w 6941975"/>
              <a:gd name="connsiteY1308" fmla="*/ 1728655 h 3198602"/>
              <a:gd name="connsiteX1309" fmla="*/ 5322918 w 6941975"/>
              <a:gd name="connsiteY1309" fmla="*/ 1688336 h 3198602"/>
              <a:gd name="connsiteX1310" fmla="*/ 5293034 w 6941975"/>
              <a:gd name="connsiteY1310" fmla="*/ 1645858 h 3198602"/>
              <a:gd name="connsiteX1311" fmla="*/ 5266391 w 6941975"/>
              <a:gd name="connsiteY1311" fmla="*/ 1618859 h 3198602"/>
              <a:gd name="connsiteX1312" fmla="*/ 5271792 w 6941975"/>
              <a:gd name="connsiteY1312" fmla="*/ 1559101 h 3198602"/>
              <a:gd name="connsiteX1313" fmla="*/ 5267831 w 6941975"/>
              <a:gd name="connsiteY1313" fmla="*/ 1544342 h 3198602"/>
              <a:gd name="connsiteX1314" fmla="*/ 5266391 w 6941975"/>
              <a:gd name="connsiteY1314" fmla="*/ 1512303 h 3198602"/>
              <a:gd name="connsiteX1315" fmla="*/ 5254509 w 6941975"/>
              <a:gd name="connsiteY1315" fmla="*/ 1488184 h 3198602"/>
              <a:gd name="connsiteX1316" fmla="*/ 5244068 w 6941975"/>
              <a:gd name="connsiteY1316" fmla="*/ 1462625 h 3198602"/>
              <a:gd name="connsiteX1317" fmla="*/ 5219945 w 6941975"/>
              <a:gd name="connsiteY1317" fmla="*/ 1416187 h 3198602"/>
              <a:gd name="connsiteX1318" fmla="*/ 5175659 w 6941975"/>
              <a:gd name="connsiteY1318" fmla="*/ 1441386 h 3198602"/>
              <a:gd name="connsiteX1319" fmla="*/ 5152976 w 6941975"/>
              <a:gd name="connsiteY1319" fmla="*/ 1425187 h 3198602"/>
              <a:gd name="connsiteX1320" fmla="*/ 5156937 w 6941975"/>
              <a:gd name="connsiteY1320" fmla="*/ 1399988 h 3198602"/>
              <a:gd name="connsiteX1321" fmla="*/ 5134254 w 6941975"/>
              <a:gd name="connsiteY1321" fmla="*/ 1362549 h 3198602"/>
              <a:gd name="connsiteX1322" fmla="*/ 5125973 w 6941975"/>
              <a:gd name="connsiteY1322" fmla="*/ 1346350 h 3198602"/>
              <a:gd name="connsiteX1323" fmla="*/ 5100769 w 6941975"/>
              <a:gd name="connsiteY1323" fmla="*/ 1327990 h 3198602"/>
              <a:gd name="connsiteX1324" fmla="*/ 5082047 w 6941975"/>
              <a:gd name="connsiteY1324" fmla="*/ 1303871 h 3198602"/>
              <a:gd name="connsiteX1325" fmla="*/ 5067285 w 6941975"/>
              <a:gd name="connsiteY1325" fmla="*/ 1278312 h 3198602"/>
              <a:gd name="connsiteX1326" fmla="*/ 5043162 w 6941975"/>
              <a:gd name="connsiteY1326" fmla="*/ 1290552 h 3198602"/>
              <a:gd name="connsiteX1327" fmla="*/ 5007157 w 6941975"/>
              <a:gd name="connsiteY1327" fmla="*/ 1297032 h 3198602"/>
              <a:gd name="connsiteX1328" fmla="*/ 4961431 w 6941975"/>
              <a:gd name="connsiteY1328" fmla="*/ 1323671 h 3198602"/>
              <a:gd name="connsiteX1329" fmla="*/ 4932267 w 6941975"/>
              <a:gd name="connsiteY1329" fmla="*/ 1345270 h 3198602"/>
              <a:gd name="connsiteX1330" fmla="*/ 4895903 w 6941975"/>
              <a:gd name="connsiteY1330" fmla="*/ 1385228 h 3198602"/>
              <a:gd name="connsiteX1331" fmla="*/ 4873580 w 6941975"/>
              <a:gd name="connsiteY1331" fmla="*/ 1402867 h 3198602"/>
              <a:gd name="connsiteX1332" fmla="*/ 4861338 w 6941975"/>
              <a:gd name="connsiteY1332" fmla="*/ 1421227 h 3198602"/>
              <a:gd name="connsiteX1333" fmla="*/ 4815972 w 6941975"/>
              <a:gd name="connsiteY1333" fmla="*/ 1454705 h 3198602"/>
              <a:gd name="connsiteX1334" fmla="*/ 4823893 w 6941975"/>
              <a:gd name="connsiteY1334" fmla="*/ 1515183 h 3198602"/>
              <a:gd name="connsiteX1335" fmla="*/ 4814532 w 6941975"/>
              <a:gd name="connsiteY1335" fmla="*/ 1543262 h 3198602"/>
              <a:gd name="connsiteX1336" fmla="*/ 4815972 w 6941975"/>
              <a:gd name="connsiteY1336" fmla="*/ 1569901 h 3198602"/>
              <a:gd name="connsiteX1337" fmla="*/ 4805171 w 6941975"/>
              <a:gd name="connsiteY1337" fmla="*/ 1583220 h 3198602"/>
              <a:gd name="connsiteX1338" fmla="*/ 4797250 w 6941975"/>
              <a:gd name="connsiteY1338" fmla="*/ 1599060 h 3198602"/>
              <a:gd name="connsiteX1339" fmla="*/ 4781048 w 6941975"/>
              <a:gd name="connsiteY1339" fmla="*/ 1613819 h 3198602"/>
              <a:gd name="connsiteX1340" fmla="*/ 4766646 w 6941975"/>
              <a:gd name="connsiteY1340" fmla="*/ 1628219 h 3198602"/>
              <a:gd name="connsiteX1341" fmla="*/ 4716959 w 6941975"/>
              <a:gd name="connsiteY1341" fmla="*/ 1553702 h 3198602"/>
              <a:gd name="connsiteX1342" fmla="*/ 4692836 w 6941975"/>
              <a:gd name="connsiteY1342" fmla="*/ 1520223 h 3198602"/>
              <a:gd name="connsiteX1343" fmla="*/ 4674114 w 6941975"/>
              <a:gd name="connsiteY1343" fmla="*/ 1469465 h 3198602"/>
              <a:gd name="connsiteX1344" fmla="*/ 4648550 w 6941975"/>
              <a:gd name="connsiteY1344" fmla="*/ 1425187 h 3198602"/>
              <a:gd name="connsiteX1345" fmla="*/ 4635229 w 6941975"/>
              <a:gd name="connsiteY1345" fmla="*/ 1382708 h 3198602"/>
              <a:gd name="connsiteX1346" fmla="*/ 4624787 w 6941975"/>
              <a:gd name="connsiteY1346" fmla="*/ 1337350 h 3198602"/>
              <a:gd name="connsiteX1347" fmla="*/ 4613986 w 6941975"/>
              <a:gd name="connsiteY1347" fmla="*/ 1302431 h 3198602"/>
              <a:gd name="connsiteX1348" fmla="*/ 4580501 w 6941975"/>
              <a:gd name="connsiteY1348" fmla="*/ 1318271 h 3198602"/>
              <a:gd name="connsiteX1349" fmla="*/ 4539096 w 6941975"/>
              <a:gd name="connsiteY1349" fmla="*/ 1271833 h 3198602"/>
              <a:gd name="connsiteX1350" fmla="*/ 4488329 w 6941975"/>
              <a:gd name="connsiteY1350" fmla="*/ 1235474 h 3198602"/>
              <a:gd name="connsiteX1351" fmla="*/ 4450885 w 6941975"/>
              <a:gd name="connsiteY1351" fmla="*/ 1203435 h 3198602"/>
              <a:gd name="connsiteX1352" fmla="*/ 4435042 w 6941975"/>
              <a:gd name="connsiteY1352" fmla="*/ 1205955 h 3198602"/>
              <a:gd name="connsiteX1353" fmla="*/ 4390757 w 6941975"/>
              <a:gd name="connsiteY1353" fmla="*/ 1205955 h 3198602"/>
              <a:gd name="connsiteX1354" fmla="*/ 4334229 w 6941975"/>
              <a:gd name="connsiteY1354" fmla="*/ 1208835 h 3198602"/>
              <a:gd name="connsiteX1355" fmla="*/ 4291744 w 6941975"/>
              <a:gd name="connsiteY1355" fmla="*/ 1203435 h 3198602"/>
              <a:gd name="connsiteX1356" fmla="*/ 4242417 w 6941975"/>
              <a:gd name="connsiteY1356" fmla="*/ 1188676 h 3198602"/>
              <a:gd name="connsiteX1357" fmla="*/ 4223695 w 6941975"/>
              <a:gd name="connsiteY1357" fmla="*/ 1163477 h 3198602"/>
              <a:gd name="connsiteX1358" fmla="*/ 4192731 w 6941975"/>
              <a:gd name="connsiteY1358" fmla="*/ 1172836 h 3198602"/>
              <a:gd name="connsiteX1359" fmla="*/ 4131163 w 6941975"/>
              <a:gd name="connsiteY1359" fmla="*/ 1156637 h 3198602"/>
              <a:gd name="connsiteX1360" fmla="*/ 4100559 w 6941975"/>
              <a:gd name="connsiteY1360" fmla="*/ 1139358 h 3198602"/>
              <a:gd name="connsiteX1361" fmla="*/ 4045832 w 6941975"/>
              <a:gd name="connsiteY1361" fmla="*/ 1084640 h 3198602"/>
              <a:gd name="connsiteX1362" fmla="*/ 4016308 w 6941975"/>
              <a:gd name="connsiteY1362" fmla="*/ 1103359 h 3198602"/>
              <a:gd name="connsiteX1363" fmla="*/ 4031070 w 6941975"/>
              <a:gd name="connsiteY1363" fmla="*/ 1133958 h 3198602"/>
              <a:gd name="connsiteX1364" fmla="*/ 4081836 w 6941975"/>
              <a:gd name="connsiteY1364" fmla="*/ 1191556 h 3198602"/>
              <a:gd name="connsiteX1365" fmla="*/ 4104519 w 6941975"/>
              <a:gd name="connsiteY1365" fmla="*/ 1192636 h 3198602"/>
              <a:gd name="connsiteX1366" fmla="*/ 4116761 w 6941975"/>
              <a:gd name="connsiteY1366" fmla="*/ 1232954 h 3198602"/>
              <a:gd name="connsiteX1367" fmla="*/ 4212893 w 6941975"/>
              <a:gd name="connsiteY1367" fmla="*/ 1190116 h 3198602"/>
              <a:gd name="connsiteX1368" fmla="*/ 4227655 w 6941975"/>
              <a:gd name="connsiteY1368" fmla="*/ 1218195 h 3198602"/>
              <a:gd name="connsiteX1369" fmla="*/ 4250338 w 6941975"/>
              <a:gd name="connsiteY1369" fmla="*/ 1240874 h 3198602"/>
              <a:gd name="connsiteX1370" fmla="*/ 4275542 w 6941975"/>
              <a:gd name="connsiteY1370" fmla="*/ 1245194 h 3198602"/>
              <a:gd name="connsiteX1371" fmla="*/ 4309386 w 6941975"/>
              <a:gd name="connsiteY1371" fmla="*/ 1280832 h 3198602"/>
              <a:gd name="connsiteX1372" fmla="*/ 4286343 w 6941975"/>
              <a:gd name="connsiteY1372" fmla="*/ 1322591 h 3198602"/>
              <a:gd name="connsiteX1373" fmla="*/ 4270501 w 6941975"/>
              <a:gd name="connsiteY1373" fmla="*/ 1338430 h 3198602"/>
              <a:gd name="connsiteX1374" fmla="*/ 4267621 w 6941975"/>
              <a:gd name="connsiteY1374" fmla="*/ 1355709 h 3198602"/>
              <a:gd name="connsiteX1375" fmla="*/ 4246378 w 6941975"/>
              <a:gd name="connsiteY1375" fmla="*/ 1374429 h 3198602"/>
              <a:gd name="connsiteX1376" fmla="*/ 4223695 w 6941975"/>
              <a:gd name="connsiteY1376" fmla="*/ 1392068 h 3198602"/>
              <a:gd name="connsiteX1377" fmla="*/ 4200652 w 6941975"/>
              <a:gd name="connsiteY1377" fmla="*/ 1410787 h 3198602"/>
              <a:gd name="connsiteX1378" fmla="*/ 4151325 w 6941975"/>
              <a:gd name="connsiteY1378" fmla="*/ 1424107 h 3198602"/>
              <a:gd name="connsiteX1379" fmla="*/ 4130083 w 6941975"/>
              <a:gd name="connsiteY1379" fmla="*/ 1452186 h 3198602"/>
              <a:gd name="connsiteX1380" fmla="*/ 4079316 w 6941975"/>
              <a:gd name="connsiteY1380" fmla="*/ 1468385 h 3198602"/>
              <a:gd name="connsiteX1381" fmla="*/ 4051232 w 6941975"/>
              <a:gd name="connsiteY1381" fmla="*/ 1486744 h 3198602"/>
              <a:gd name="connsiteX1382" fmla="*/ 4037911 w 6941975"/>
              <a:gd name="connsiteY1382" fmla="*/ 1488184 h 3198602"/>
              <a:gd name="connsiteX1383" fmla="*/ 4012347 w 6941975"/>
              <a:gd name="connsiteY1383" fmla="*/ 1498984 h 3198602"/>
              <a:gd name="connsiteX1384" fmla="*/ 3992185 w 6941975"/>
              <a:gd name="connsiteY1384" fmla="*/ 1501864 h 3198602"/>
              <a:gd name="connsiteX1385" fmla="*/ 3932057 w 6941975"/>
              <a:gd name="connsiteY1385" fmla="*/ 1516263 h 3198602"/>
              <a:gd name="connsiteX1386" fmla="*/ 3909374 w 6941975"/>
              <a:gd name="connsiteY1386" fmla="*/ 1445346 h 3198602"/>
              <a:gd name="connsiteX1387" fmla="*/ 3888131 w 6941975"/>
              <a:gd name="connsiteY1387" fmla="*/ 1421227 h 3198602"/>
              <a:gd name="connsiteX1388" fmla="*/ 3898572 w 6941975"/>
              <a:gd name="connsiteY1388" fmla="*/ 1407907 h 3198602"/>
              <a:gd name="connsiteX1389" fmla="*/ 3873369 w 6941975"/>
              <a:gd name="connsiteY1389" fmla="*/ 1374429 h 3198602"/>
              <a:gd name="connsiteX1390" fmla="*/ 3862568 w 6941975"/>
              <a:gd name="connsiteY1390" fmla="*/ 1353189 h 3198602"/>
              <a:gd name="connsiteX1391" fmla="*/ 3808921 w 6941975"/>
              <a:gd name="connsiteY1391" fmla="*/ 1289112 h 3198602"/>
              <a:gd name="connsiteX1392" fmla="*/ 3807841 w 6941975"/>
              <a:gd name="connsiteY1392" fmla="*/ 1268953 h 3198602"/>
              <a:gd name="connsiteX1393" fmla="*/ 3791638 w 6941975"/>
              <a:gd name="connsiteY1393" fmla="*/ 1240874 h 3198602"/>
              <a:gd name="connsiteX1394" fmla="*/ 3770396 w 6941975"/>
              <a:gd name="connsiteY1394" fmla="*/ 1222155 h 3198602"/>
              <a:gd name="connsiteX1395" fmla="*/ 3762115 w 6941975"/>
              <a:gd name="connsiteY1395" fmla="*/ 1201995 h 3198602"/>
              <a:gd name="connsiteX1396" fmla="*/ 3708828 w 6941975"/>
              <a:gd name="connsiteY1396" fmla="*/ 1137918 h 3198602"/>
              <a:gd name="connsiteX1397" fmla="*/ 3680744 w 6941975"/>
              <a:gd name="connsiteY1397" fmla="*/ 1147277 h 3198602"/>
              <a:gd name="connsiteX1398" fmla="*/ 3703427 w 6941975"/>
              <a:gd name="connsiteY1398" fmla="*/ 1194076 h 3198602"/>
              <a:gd name="connsiteX1399" fmla="*/ 3728630 w 6941975"/>
              <a:gd name="connsiteY1399" fmla="*/ 1236914 h 3198602"/>
              <a:gd name="connsiteX1400" fmla="*/ 3732951 w 6941975"/>
              <a:gd name="connsiteY1400" fmla="*/ 1255633 h 3198602"/>
              <a:gd name="connsiteX1401" fmla="*/ 3772916 w 6941975"/>
              <a:gd name="connsiteY1401" fmla="*/ 1307831 h 3198602"/>
              <a:gd name="connsiteX1402" fmla="*/ 3776876 w 6941975"/>
              <a:gd name="connsiteY1402" fmla="*/ 1351749 h 3198602"/>
              <a:gd name="connsiteX1403" fmla="*/ 3814321 w 6941975"/>
              <a:gd name="connsiteY1403" fmla="*/ 1392068 h 3198602"/>
              <a:gd name="connsiteX1404" fmla="*/ 3827643 w 6941975"/>
              <a:gd name="connsiteY1404" fmla="*/ 1433466 h 3198602"/>
              <a:gd name="connsiteX1405" fmla="*/ 3874449 w 6941975"/>
              <a:gd name="connsiteY1405" fmla="*/ 1469465 h 3198602"/>
              <a:gd name="connsiteX1406" fmla="*/ 3911894 w 6941975"/>
              <a:gd name="connsiteY1406" fmla="*/ 1506903 h 3198602"/>
              <a:gd name="connsiteX1407" fmla="*/ 3930617 w 6941975"/>
              <a:gd name="connsiteY1407" fmla="*/ 1521663 h 3198602"/>
              <a:gd name="connsiteX1408" fmla="*/ 3925216 w 6941975"/>
              <a:gd name="connsiteY1408" fmla="*/ 1541822 h 3198602"/>
              <a:gd name="connsiteX1409" fmla="*/ 3963021 w 6941975"/>
              <a:gd name="connsiteY1409" fmla="*/ 1573861 h 3198602"/>
              <a:gd name="connsiteX1410" fmla="*/ 3989664 w 6941975"/>
              <a:gd name="connsiteY1410" fmla="*/ 1565941 h 3198602"/>
              <a:gd name="connsiteX1411" fmla="*/ 4005506 w 6941975"/>
              <a:gd name="connsiteY1411" fmla="*/ 1565941 h 3198602"/>
              <a:gd name="connsiteX1412" fmla="*/ 4027109 w 6941975"/>
              <a:gd name="connsiteY1412" fmla="*/ 1556581 h 3198602"/>
              <a:gd name="connsiteX1413" fmla="*/ 4073915 w 6941975"/>
              <a:gd name="connsiteY1413" fmla="*/ 1552622 h 3198602"/>
              <a:gd name="connsiteX1414" fmla="*/ 4113881 w 6941975"/>
              <a:gd name="connsiteY1414" fmla="*/ 1540382 h 3198602"/>
              <a:gd name="connsiteX1415" fmla="*/ 4113881 w 6941975"/>
              <a:gd name="connsiteY1415" fmla="*/ 1587180 h 3198602"/>
              <a:gd name="connsiteX1416" fmla="*/ 4111360 w 6941975"/>
              <a:gd name="connsiteY1416" fmla="*/ 1601940 h 3198602"/>
              <a:gd name="connsiteX1417" fmla="*/ 4076436 w 6941975"/>
              <a:gd name="connsiteY1417" fmla="*/ 1664577 h 3198602"/>
              <a:gd name="connsiteX1418" fmla="*/ 4071035 w 6941975"/>
              <a:gd name="connsiteY1418" fmla="*/ 1685816 h 3198602"/>
              <a:gd name="connsiteX1419" fmla="*/ 4024229 w 6941975"/>
              <a:gd name="connsiteY1419" fmla="*/ 1745934 h 3198602"/>
              <a:gd name="connsiteX1420" fmla="*/ 3997585 w 6941975"/>
              <a:gd name="connsiteY1420" fmla="*/ 1772573 h 3198602"/>
              <a:gd name="connsiteX1421" fmla="*/ 3965541 w 6941975"/>
              <a:gd name="connsiteY1421" fmla="*/ 1792732 h 3198602"/>
              <a:gd name="connsiteX1422" fmla="*/ 3906853 w 6941975"/>
              <a:gd name="connsiteY1422" fmla="*/ 1851410 h 3198602"/>
              <a:gd name="connsiteX1423" fmla="*/ 3891731 w 6941975"/>
              <a:gd name="connsiteY1423" fmla="*/ 1875529 h 3198602"/>
              <a:gd name="connsiteX1424" fmla="*/ 3862568 w 6941975"/>
              <a:gd name="connsiteY1424" fmla="*/ 1899648 h 3198602"/>
              <a:gd name="connsiteX1425" fmla="*/ 3846366 w 6941975"/>
              <a:gd name="connsiteY1425" fmla="*/ 1934567 h 3198602"/>
              <a:gd name="connsiteX1426" fmla="*/ 3826563 w 6941975"/>
              <a:gd name="connsiteY1426" fmla="*/ 1981365 h 3198602"/>
              <a:gd name="connsiteX1427" fmla="*/ 3837004 w 6941975"/>
              <a:gd name="connsiteY1427" fmla="*/ 2002604 h 3198602"/>
              <a:gd name="connsiteX1428" fmla="*/ 3835924 w 6941975"/>
              <a:gd name="connsiteY1428" fmla="*/ 2044003 h 3198602"/>
              <a:gd name="connsiteX1429" fmla="*/ 3862568 w 6941975"/>
              <a:gd name="connsiteY1429" fmla="*/ 2094761 h 3198602"/>
              <a:gd name="connsiteX1430" fmla="*/ 3862568 w 6941975"/>
              <a:gd name="connsiteY1430" fmla="*/ 2171077 h 3198602"/>
              <a:gd name="connsiteX1431" fmla="*/ 3864008 w 6941975"/>
              <a:gd name="connsiteY1431" fmla="*/ 2209956 h 3198602"/>
              <a:gd name="connsiteX1432" fmla="*/ 3827643 w 6941975"/>
              <a:gd name="connsiteY1432" fmla="*/ 2249914 h 3198602"/>
              <a:gd name="connsiteX1433" fmla="*/ 3782277 w 6941975"/>
              <a:gd name="connsiteY1433" fmla="*/ 2270074 h 3198602"/>
              <a:gd name="connsiteX1434" fmla="*/ 3755274 w 6941975"/>
              <a:gd name="connsiteY1434" fmla="*/ 2296713 h 3198602"/>
              <a:gd name="connsiteX1435" fmla="*/ 3716749 w 6941975"/>
              <a:gd name="connsiteY1435" fmla="*/ 2335591 h 3198602"/>
              <a:gd name="connsiteX1436" fmla="*/ 3724670 w 6941975"/>
              <a:gd name="connsiteY1436" fmla="*/ 2362230 h 3198602"/>
              <a:gd name="connsiteX1437" fmla="*/ 3726110 w 6941975"/>
              <a:gd name="connsiteY1437" fmla="*/ 2431707 h 3198602"/>
              <a:gd name="connsiteX1438" fmla="*/ 3662021 w 6941975"/>
              <a:gd name="connsiteY1438" fmla="*/ 2474546 h 3198602"/>
              <a:gd name="connsiteX1439" fmla="*/ 3664542 w 6941975"/>
              <a:gd name="connsiteY1439" fmla="*/ 2495785 h 3198602"/>
              <a:gd name="connsiteX1440" fmla="*/ 3651220 w 6941975"/>
              <a:gd name="connsiteY1440" fmla="*/ 2534663 h 3198602"/>
              <a:gd name="connsiteX1441" fmla="*/ 3623136 w 6941975"/>
              <a:gd name="connsiteY1441" fmla="*/ 2560222 h 3198602"/>
              <a:gd name="connsiteX1442" fmla="*/ 3595053 w 6941975"/>
              <a:gd name="connsiteY1442" fmla="*/ 2601621 h 3198602"/>
              <a:gd name="connsiteX1443" fmla="*/ 3537805 w 6941975"/>
              <a:gd name="connsiteY1443" fmla="*/ 2650939 h 3198602"/>
              <a:gd name="connsiteX1444" fmla="*/ 3460395 w 6941975"/>
              <a:gd name="connsiteY1444" fmla="*/ 2679378 h 3198602"/>
              <a:gd name="connsiteX1445" fmla="*/ 3409629 w 6941975"/>
              <a:gd name="connsiteY1445" fmla="*/ 2677938 h 3198602"/>
              <a:gd name="connsiteX1446" fmla="*/ 3388386 w 6941975"/>
              <a:gd name="connsiteY1446" fmla="*/ 2685857 h 3198602"/>
              <a:gd name="connsiteX1447" fmla="*/ 3373624 w 6941975"/>
              <a:gd name="connsiteY1447" fmla="*/ 2685857 h 3198602"/>
              <a:gd name="connsiteX1448" fmla="*/ 3349501 w 6941975"/>
              <a:gd name="connsiteY1448" fmla="*/ 2693777 h 3198602"/>
              <a:gd name="connsiteX1449" fmla="*/ 3309535 w 6941975"/>
              <a:gd name="connsiteY1449" fmla="*/ 2652379 h 3198602"/>
              <a:gd name="connsiteX1450" fmla="*/ 3316016 w 6941975"/>
              <a:gd name="connsiteY1450" fmla="*/ 2629700 h 3198602"/>
              <a:gd name="connsiteX1451" fmla="*/ 3297294 w 6941975"/>
              <a:gd name="connsiteY1451" fmla="*/ 2594781 h 3198602"/>
              <a:gd name="connsiteX1452" fmla="*/ 3278571 w 6941975"/>
              <a:gd name="connsiteY1452" fmla="*/ 2550863 h 3198602"/>
              <a:gd name="connsiteX1453" fmla="*/ 3253008 w 6941975"/>
              <a:gd name="connsiteY1453" fmla="*/ 2521344 h 3198602"/>
              <a:gd name="connsiteX1454" fmla="*/ 3235726 w 6941975"/>
              <a:gd name="connsiteY1454" fmla="*/ 2451867 h 3198602"/>
              <a:gd name="connsiteX1455" fmla="*/ 3227805 w 6941975"/>
              <a:gd name="connsiteY1455" fmla="*/ 2425228 h 3198602"/>
              <a:gd name="connsiteX1456" fmla="*/ 3226365 w 6941975"/>
              <a:gd name="connsiteY1456" fmla="*/ 2388869 h 3198602"/>
              <a:gd name="connsiteX1457" fmla="*/ 3210162 w 6941975"/>
              <a:gd name="connsiteY1457" fmla="*/ 2363670 h 3198602"/>
              <a:gd name="connsiteX1458" fmla="*/ 3186399 w 6941975"/>
              <a:gd name="connsiteY1458" fmla="*/ 2310032 h 3198602"/>
              <a:gd name="connsiteX1459" fmla="*/ 3162276 w 6941975"/>
              <a:gd name="connsiteY1459" fmla="*/ 2270074 h 3198602"/>
              <a:gd name="connsiteX1460" fmla="*/ 3164797 w 6941975"/>
              <a:gd name="connsiteY1460" fmla="*/ 2232635 h 3198602"/>
              <a:gd name="connsiteX1461" fmla="*/ 3175598 w 6941975"/>
              <a:gd name="connsiteY1461" fmla="*/ 2205636 h 3198602"/>
              <a:gd name="connsiteX1462" fmla="*/ 3177038 w 6941975"/>
              <a:gd name="connsiteY1462" fmla="*/ 2184397 h 3198602"/>
              <a:gd name="connsiteX1463" fmla="*/ 3213043 w 6941975"/>
              <a:gd name="connsiteY1463" fmla="*/ 2105560 h 3198602"/>
              <a:gd name="connsiteX1464" fmla="*/ 3198281 w 6941975"/>
              <a:gd name="connsiteY1464" fmla="*/ 2064162 h 3198602"/>
              <a:gd name="connsiteX1465" fmla="*/ 3202601 w 6941975"/>
              <a:gd name="connsiteY1465" fmla="*/ 2040043 h 3198602"/>
              <a:gd name="connsiteX1466" fmla="*/ 3187480 w 6941975"/>
              <a:gd name="connsiteY1466" fmla="*/ 2001524 h 3198602"/>
              <a:gd name="connsiteX1467" fmla="*/ 3146074 w 6941975"/>
              <a:gd name="connsiteY1467" fmla="*/ 1922687 h 3198602"/>
              <a:gd name="connsiteX1468" fmla="*/ 3112950 w 6941975"/>
              <a:gd name="connsiteY1468" fmla="*/ 1890288 h 3198602"/>
              <a:gd name="connsiteX1469" fmla="*/ 3096748 w 6941975"/>
              <a:gd name="connsiteY1469" fmla="*/ 1857170 h 3198602"/>
              <a:gd name="connsiteX1470" fmla="*/ 3104669 w 6941975"/>
              <a:gd name="connsiteY1470" fmla="*/ 1837011 h 3198602"/>
              <a:gd name="connsiteX1471" fmla="*/ 3111510 w 6941975"/>
              <a:gd name="connsiteY1471" fmla="*/ 1792732 h 3198602"/>
              <a:gd name="connsiteX1472" fmla="*/ 3119431 w 6941975"/>
              <a:gd name="connsiteY1472" fmla="*/ 1756374 h 3198602"/>
              <a:gd name="connsiteX1473" fmla="*/ 3087386 w 6941975"/>
              <a:gd name="connsiteY1473" fmla="*/ 1720735 h 3198602"/>
              <a:gd name="connsiteX1474" fmla="*/ 3025818 w 6941975"/>
              <a:gd name="connsiteY1474" fmla="*/ 1724695 h 3198602"/>
              <a:gd name="connsiteX1475" fmla="*/ 2977572 w 6941975"/>
              <a:gd name="connsiteY1475" fmla="*/ 1673577 h 3198602"/>
              <a:gd name="connsiteX1476" fmla="*/ 2873519 w 6941975"/>
              <a:gd name="connsiteY1476" fmla="*/ 1694816 h 3198602"/>
              <a:gd name="connsiteX1477" fmla="*/ 2829233 w 6941975"/>
              <a:gd name="connsiteY1477" fmla="*/ 1712455 h 3198602"/>
              <a:gd name="connsiteX1478" fmla="*/ 2791788 w 6941975"/>
              <a:gd name="connsiteY1478" fmla="*/ 1704536 h 3198602"/>
              <a:gd name="connsiteX1479" fmla="*/ 2739941 w 6941975"/>
              <a:gd name="connsiteY1479" fmla="*/ 1707056 h 3198602"/>
              <a:gd name="connsiteX1480" fmla="*/ 2696736 w 6941975"/>
              <a:gd name="connsiteY1480" fmla="*/ 1721815 h 3198602"/>
              <a:gd name="connsiteX1481" fmla="*/ 2630127 w 6941975"/>
              <a:gd name="connsiteY1481" fmla="*/ 1685816 h 3198602"/>
              <a:gd name="connsiteX1482" fmla="*/ 2600604 w 6941975"/>
              <a:gd name="connsiteY1482" fmla="*/ 1664577 h 3198602"/>
              <a:gd name="connsiteX1483" fmla="*/ 2570000 w 6941975"/>
              <a:gd name="connsiteY1483" fmla="*/ 1644058 h 3198602"/>
              <a:gd name="connsiteX1484" fmla="*/ 2553797 w 6941975"/>
              <a:gd name="connsiteY1484" fmla="*/ 1603020 h 3198602"/>
              <a:gd name="connsiteX1485" fmla="*/ 2512392 w 6941975"/>
              <a:gd name="connsiteY1485" fmla="*/ 1560541 h 3198602"/>
              <a:gd name="connsiteX1486" fmla="*/ 2472067 w 6941975"/>
              <a:gd name="connsiteY1486" fmla="*/ 1517703 h 3198602"/>
              <a:gd name="connsiteX1487" fmla="*/ 2474947 w 6941975"/>
              <a:gd name="connsiteY1487" fmla="*/ 1493584 h 3198602"/>
              <a:gd name="connsiteX1488" fmla="*/ 2465586 w 6941975"/>
              <a:gd name="connsiteY1488" fmla="*/ 1466945 h 3198602"/>
              <a:gd name="connsiteX1489" fmla="*/ 2482869 w 6941975"/>
              <a:gd name="connsiteY1489" fmla="*/ 1435986 h 3198602"/>
              <a:gd name="connsiteX1490" fmla="*/ 2485749 w 6941975"/>
              <a:gd name="connsiteY1490" fmla="*/ 1417267 h 3198602"/>
              <a:gd name="connsiteX1491" fmla="*/ 2496550 w 6941975"/>
              <a:gd name="connsiteY1491" fmla="*/ 1375869 h 3198602"/>
              <a:gd name="connsiteX1492" fmla="*/ 2488269 w 6941975"/>
              <a:gd name="connsiteY1492" fmla="*/ 1350670 h 3198602"/>
              <a:gd name="connsiteX1493" fmla="*/ 2492230 w 6941975"/>
              <a:gd name="connsiteY1493" fmla="*/ 1333390 h 3198602"/>
              <a:gd name="connsiteX1494" fmla="*/ 2474947 w 6941975"/>
              <a:gd name="connsiteY1494" fmla="*/ 1306391 h 3198602"/>
              <a:gd name="connsiteX1495" fmla="*/ 2496550 w 6941975"/>
              <a:gd name="connsiteY1495" fmla="*/ 1266433 h 3198602"/>
              <a:gd name="connsiteX1496" fmla="*/ 2505551 w 6941975"/>
              <a:gd name="connsiteY1496" fmla="*/ 1243394 h 3198602"/>
              <a:gd name="connsiteX1497" fmla="*/ 2531114 w 6941975"/>
              <a:gd name="connsiteY1497" fmla="*/ 1215315 h 3198602"/>
              <a:gd name="connsiteX1498" fmla="*/ 2540476 w 6941975"/>
              <a:gd name="connsiteY1498" fmla="*/ 1188676 h 3198602"/>
              <a:gd name="connsiteX1499" fmla="*/ 2564599 w 6941975"/>
              <a:gd name="connsiteY1499" fmla="*/ 1165997 h 3198602"/>
              <a:gd name="connsiteX1500" fmla="*/ 2580441 w 6941975"/>
              <a:gd name="connsiteY1500" fmla="*/ 1143318 h 3198602"/>
              <a:gd name="connsiteX1501" fmla="*/ 2604564 w 6941975"/>
              <a:gd name="connsiteY1501" fmla="*/ 1133958 h 3198602"/>
              <a:gd name="connsiteX1502" fmla="*/ 2659291 w 6941975"/>
              <a:gd name="connsiteY1502" fmla="*/ 1084640 h 3198602"/>
              <a:gd name="connsiteX1503" fmla="*/ 2670093 w 6941975"/>
              <a:gd name="connsiteY1503" fmla="*/ 1038922 h 3198602"/>
              <a:gd name="connsiteX1504" fmla="*/ 2698176 w 6941975"/>
              <a:gd name="connsiteY1504" fmla="*/ 1004363 h 3198602"/>
              <a:gd name="connsiteX1505" fmla="*/ 2742101 w 6941975"/>
              <a:gd name="connsiteY1505" fmla="*/ 976284 h 3198602"/>
              <a:gd name="connsiteX1506" fmla="*/ 2757223 w 6941975"/>
              <a:gd name="connsiteY1506" fmla="*/ 942805 h 3198602"/>
              <a:gd name="connsiteX1507" fmla="*/ 2731660 w 6941975"/>
              <a:gd name="connsiteY1507" fmla="*/ 910767 h 3198602"/>
              <a:gd name="connsiteX1508" fmla="*/ 2694215 w 6941975"/>
              <a:gd name="connsiteY1508" fmla="*/ 906807 h 3198602"/>
              <a:gd name="connsiteX1509" fmla="*/ 2694215 w 6941975"/>
              <a:gd name="connsiteY1509" fmla="*/ 888088 h 3198602"/>
              <a:gd name="connsiteX1510" fmla="*/ 2684854 w 6941975"/>
              <a:gd name="connsiteY1510" fmla="*/ 866488 h 3198602"/>
              <a:gd name="connsiteX1511" fmla="*/ 2700697 w 6941975"/>
              <a:gd name="connsiteY1511" fmla="*/ 826530 h 3198602"/>
              <a:gd name="connsiteX1512" fmla="*/ 2699616 w 6941975"/>
              <a:gd name="connsiteY1512" fmla="*/ 768932 h 3198602"/>
              <a:gd name="connsiteX1513" fmla="*/ 2801149 w 6941975"/>
              <a:gd name="connsiteY1513" fmla="*/ 757053 h 3198602"/>
              <a:gd name="connsiteX1514" fmla="*/ 2821312 w 6941975"/>
              <a:gd name="connsiteY1514" fmla="*/ 755613 h 3198602"/>
              <a:gd name="connsiteX1515" fmla="*/ 2873519 w 6941975"/>
              <a:gd name="connsiteY1515" fmla="*/ 742293 h 3198602"/>
              <a:gd name="connsiteX1516" fmla="*/ 2877479 w 6941975"/>
              <a:gd name="connsiteY1516" fmla="*/ 696575 h 3198602"/>
              <a:gd name="connsiteX1517" fmla="*/ 2849395 w 6941975"/>
              <a:gd name="connsiteY1517" fmla="*/ 659496 h 3198602"/>
              <a:gd name="connsiteX1518" fmla="*/ 2809070 w 6941975"/>
              <a:gd name="connsiteY1518" fmla="*/ 639337 h 3198602"/>
              <a:gd name="connsiteX1519" fmla="*/ 2862717 w 6941975"/>
              <a:gd name="connsiteY1519" fmla="*/ 628898 h 3198602"/>
              <a:gd name="connsiteX1520" fmla="*/ 2878559 w 6941975"/>
              <a:gd name="connsiteY1520" fmla="*/ 607298 h 3198602"/>
              <a:gd name="connsiteX1521" fmla="*/ 2898722 w 6941975"/>
              <a:gd name="connsiteY1521" fmla="*/ 612698 h 3198602"/>
              <a:gd name="connsiteX1522" fmla="*/ 2934727 w 6941975"/>
              <a:gd name="connsiteY1522" fmla="*/ 596499 h 3198602"/>
              <a:gd name="connsiteX1523" fmla="*/ 2953449 w 6941975"/>
              <a:gd name="connsiteY1523" fmla="*/ 573820 h 3198602"/>
              <a:gd name="connsiteX1524" fmla="*/ 2971091 w 6941975"/>
              <a:gd name="connsiteY1524" fmla="*/ 568420 h 3198602"/>
              <a:gd name="connsiteX1525" fmla="*/ 3004576 w 6941975"/>
              <a:gd name="connsiteY1525" fmla="*/ 544301 h 3198602"/>
              <a:gd name="connsiteX1526" fmla="*/ 3033739 w 6941975"/>
              <a:gd name="connsiteY1526" fmla="*/ 512262 h 3198602"/>
              <a:gd name="connsiteX1527" fmla="*/ 3095307 w 6941975"/>
              <a:gd name="connsiteY1527" fmla="*/ 496063 h 3198602"/>
              <a:gd name="connsiteX1528" fmla="*/ 3086306 w 6941975"/>
              <a:gd name="connsiteY1528" fmla="*/ 442785 h 3198602"/>
              <a:gd name="connsiteX1529" fmla="*/ 3126272 w 6941975"/>
              <a:gd name="connsiteY1529" fmla="*/ 420105 h 3198602"/>
              <a:gd name="connsiteX1530" fmla="*/ 3134193 w 6941975"/>
              <a:gd name="connsiteY1530" fmla="*/ 458984 h 3198602"/>
              <a:gd name="connsiteX1531" fmla="*/ 3174158 w 6941975"/>
              <a:gd name="connsiteY1531" fmla="*/ 444224 h 3198602"/>
              <a:gd name="connsiteX1532" fmla="*/ 3151475 w 6941975"/>
              <a:gd name="connsiteY1532" fmla="*/ 407866 h 3198602"/>
              <a:gd name="connsiteX1533" fmla="*/ 3135273 w 6941975"/>
              <a:gd name="connsiteY1533" fmla="*/ 381227 h 3198602"/>
              <a:gd name="connsiteX1534" fmla="*/ 3070104 w 6941975"/>
              <a:gd name="connsiteY1534" fmla="*/ 409306 h 3198602"/>
              <a:gd name="connsiteX1535" fmla="*/ 3031219 w 6941975"/>
              <a:gd name="connsiteY1535" fmla="*/ 383747 h 3198602"/>
              <a:gd name="connsiteX1536" fmla="*/ 3029779 w 6941975"/>
              <a:gd name="connsiteY1536" fmla="*/ 362508 h 3198602"/>
              <a:gd name="connsiteX1537" fmla="*/ 3024738 w 6941975"/>
              <a:gd name="connsiteY1537" fmla="*/ 325069 h 3198602"/>
              <a:gd name="connsiteX1538" fmla="*/ 3075505 w 6941975"/>
              <a:gd name="connsiteY1538" fmla="*/ 295550 h 3198602"/>
              <a:gd name="connsiteX1539" fmla="*/ 3093867 w 6941975"/>
              <a:gd name="connsiteY1539" fmla="*/ 282591 h 3198602"/>
              <a:gd name="connsiteX1540" fmla="*/ 3135273 w 6941975"/>
              <a:gd name="connsiteY1540" fmla="*/ 275751 h 3198602"/>
              <a:gd name="connsiteX1541" fmla="*/ 3146074 w 6941975"/>
              <a:gd name="connsiteY1541" fmla="*/ 255592 h 3198602"/>
              <a:gd name="connsiteX1542" fmla="*/ 3162276 w 6941975"/>
              <a:gd name="connsiteY1542" fmla="*/ 240832 h 3198602"/>
              <a:gd name="connsiteX1543" fmla="*/ 3169117 w 6941975"/>
              <a:gd name="connsiteY1543" fmla="*/ 226073 h 3198602"/>
              <a:gd name="connsiteX1544" fmla="*/ 3210162 w 6941975"/>
              <a:gd name="connsiteY1544" fmla="*/ 191514 h 3198602"/>
              <a:gd name="connsiteX1545" fmla="*/ 3206562 w 6941975"/>
              <a:gd name="connsiteY1545" fmla="*/ 172795 h 3198602"/>
              <a:gd name="connsiteX1546" fmla="*/ 3237166 w 6941975"/>
              <a:gd name="connsiteY1546" fmla="*/ 168475 h 3198602"/>
              <a:gd name="connsiteX1547" fmla="*/ 3277131 w 6941975"/>
              <a:gd name="connsiteY1547" fmla="*/ 147236 h 3198602"/>
              <a:gd name="connsiteX1548" fmla="*/ 3322857 w 6941975"/>
              <a:gd name="connsiteY1548" fmla="*/ 140756 h 3198602"/>
              <a:gd name="connsiteX1549" fmla="*/ 3346980 w 6941975"/>
              <a:gd name="connsiteY1549" fmla="*/ 128517 h 3198602"/>
              <a:gd name="connsiteX1550" fmla="*/ 3361382 w 6941975"/>
              <a:gd name="connsiteY1550" fmla="*/ 129957 h 3198602"/>
              <a:gd name="connsiteX1551" fmla="*/ 3378664 w 6941975"/>
              <a:gd name="connsiteY1551" fmla="*/ 125997 h 3198602"/>
              <a:gd name="connsiteX1552" fmla="*/ 3413589 w 6941975"/>
              <a:gd name="connsiteY1552" fmla="*/ 128517 h 3198602"/>
              <a:gd name="connsiteX1553" fmla="*/ 3472637 w 6941975"/>
              <a:gd name="connsiteY1553" fmla="*/ 129957 h 3198602"/>
              <a:gd name="connsiteX1554" fmla="*/ 3492079 w 6941975"/>
              <a:gd name="connsiteY1554" fmla="*/ 148676 h 3198602"/>
              <a:gd name="connsiteX1555" fmla="*/ 3514762 w 6941975"/>
              <a:gd name="connsiteY1555" fmla="*/ 148676 h 3198602"/>
              <a:gd name="connsiteX1556" fmla="*/ 3559048 w 6941975"/>
              <a:gd name="connsiteY1556" fmla="*/ 160556 h 3198602"/>
              <a:gd name="connsiteX1557" fmla="*/ 3577770 w 6941975"/>
              <a:gd name="connsiteY1557" fmla="*/ 160556 h 3198602"/>
              <a:gd name="connsiteX1558" fmla="*/ 3636818 w 6941975"/>
              <a:gd name="connsiteY1558" fmla="*/ 179275 h 3198602"/>
              <a:gd name="connsiteX1559" fmla="*/ 3686145 w 6941975"/>
              <a:gd name="connsiteY1559" fmla="*/ 206274 h 3198602"/>
              <a:gd name="connsiteX1560" fmla="*/ 3644739 w 6941975"/>
              <a:gd name="connsiteY1560" fmla="*/ 228953 h 3198602"/>
              <a:gd name="connsiteX1561" fmla="*/ 3573810 w 6941975"/>
              <a:gd name="connsiteY1561" fmla="*/ 223553 h 3198602"/>
              <a:gd name="connsiteX1562" fmla="*/ 3636818 w 6941975"/>
              <a:gd name="connsiteY1562" fmla="*/ 272871 h 3198602"/>
              <a:gd name="connsiteX1563" fmla="*/ 3621696 w 6941975"/>
              <a:gd name="connsiteY1563" fmla="*/ 253072 h 3198602"/>
              <a:gd name="connsiteX1564" fmla="*/ 3669943 w 6941975"/>
              <a:gd name="connsiteY1564" fmla="*/ 257032 h 3198602"/>
              <a:gd name="connsiteX1565" fmla="*/ 3677864 w 6941975"/>
              <a:gd name="connsiteY1565" fmla="*/ 236873 h 3198602"/>
              <a:gd name="connsiteX1566" fmla="*/ 3737991 w 6941975"/>
              <a:gd name="connsiteY1566" fmla="*/ 223553 h 3198602"/>
              <a:gd name="connsiteX1567" fmla="*/ 3743752 w 6941975"/>
              <a:gd name="connsiteY1567" fmla="*/ 218153 h 3198602"/>
              <a:gd name="connsiteX1568" fmla="*/ 3736911 w 6941975"/>
              <a:gd name="connsiteY1568" fmla="*/ 181795 h 3198602"/>
              <a:gd name="connsiteX1569" fmla="*/ 3770396 w 6941975"/>
              <a:gd name="connsiteY1569" fmla="*/ 183595 h 3198602"/>
              <a:gd name="connsiteX1570" fmla="*/ 3764995 w 6941975"/>
              <a:gd name="connsiteY1570" fmla="*/ 199434 h 3198602"/>
              <a:gd name="connsiteX1571" fmla="*/ 3786238 w 6941975"/>
              <a:gd name="connsiteY1571" fmla="*/ 211674 h 3198602"/>
              <a:gd name="connsiteX1572" fmla="*/ 3814321 w 6941975"/>
              <a:gd name="connsiteY1572" fmla="*/ 192594 h 3198602"/>
              <a:gd name="connsiteX1573" fmla="*/ 3833044 w 6941975"/>
              <a:gd name="connsiteY1573" fmla="*/ 187555 h 3198602"/>
              <a:gd name="connsiteX1574" fmla="*/ 3853206 w 6941975"/>
              <a:gd name="connsiteY1574" fmla="*/ 176755 h 3198602"/>
              <a:gd name="connsiteX1575" fmla="*/ 3870489 w 6941975"/>
              <a:gd name="connsiteY1575" fmla="*/ 175315 h 3198602"/>
              <a:gd name="connsiteX1576" fmla="*/ 3893172 w 6941975"/>
              <a:gd name="connsiteY1576" fmla="*/ 167395 h 3198602"/>
              <a:gd name="connsiteX1577" fmla="*/ 3917295 w 6941975"/>
              <a:gd name="connsiteY1577" fmla="*/ 178195 h 3198602"/>
              <a:gd name="connsiteX1578" fmla="*/ 3937457 w 6941975"/>
              <a:gd name="connsiteY1578" fmla="*/ 174235 h 3198602"/>
              <a:gd name="connsiteX1579" fmla="*/ 3956180 w 6941975"/>
              <a:gd name="connsiteY1579" fmla="*/ 174235 h 3198602"/>
              <a:gd name="connsiteX1580" fmla="*/ 3988224 w 6941975"/>
              <a:gd name="connsiteY1580" fmla="*/ 166315 h 3198602"/>
              <a:gd name="connsiteX1581" fmla="*/ 4013787 w 6941975"/>
              <a:gd name="connsiteY1581" fmla="*/ 171355 h 3198602"/>
              <a:gd name="connsiteX1582" fmla="*/ 4008387 w 6941975"/>
              <a:gd name="connsiteY1582" fmla="*/ 148676 h 3198602"/>
              <a:gd name="connsiteX1583" fmla="*/ 4071035 w 6941975"/>
              <a:gd name="connsiteY1583" fmla="*/ 152636 h 3198602"/>
              <a:gd name="connsiteX1584" fmla="*/ 4158166 w 6941975"/>
              <a:gd name="connsiteY1584" fmla="*/ 172795 h 3198602"/>
              <a:gd name="connsiteX1585" fmla="*/ 4124682 w 6941975"/>
              <a:gd name="connsiteY1585" fmla="*/ 151196 h 3198602"/>
              <a:gd name="connsiteX1586" fmla="*/ 4109920 w 6941975"/>
              <a:gd name="connsiteY1586" fmla="*/ 123117 h 3198602"/>
              <a:gd name="connsiteX1587" fmla="*/ 4128642 w 6941975"/>
              <a:gd name="connsiteY1587" fmla="*/ 91078 h 3198602"/>
              <a:gd name="connsiteX1588" fmla="*/ 4190210 w 6941975"/>
              <a:gd name="connsiteY1588" fmla="*/ 95038 h 3198602"/>
              <a:gd name="connsiteX1589" fmla="*/ 4206053 w 6941975"/>
              <a:gd name="connsiteY1589" fmla="*/ 120597 h 3198602"/>
              <a:gd name="connsiteX1590" fmla="*/ 4231616 w 6941975"/>
              <a:gd name="connsiteY1590" fmla="*/ 96478 h 3198602"/>
              <a:gd name="connsiteX1591" fmla="*/ 4254299 w 6941975"/>
              <a:gd name="connsiteY1591" fmla="*/ 111237 h 3198602"/>
              <a:gd name="connsiteX1592" fmla="*/ 4287783 w 6941975"/>
              <a:gd name="connsiteY1592" fmla="*/ 89638 h 3198602"/>
              <a:gd name="connsiteX1593" fmla="*/ 4310466 w 6941975"/>
              <a:gd name="connsiteY1593" fmla="*/ 95038 h 3198602"/>
              <a:gd name="connsiteX1594" fmla="*/ 4311906 w 6941975"/>
              <a:gd name="connsiteY1594" fmla="*/ 75239 h 3198602"/>
              <a:gd name="connsiteX1595" fmla="*/ 4379955 w 6941975"/>
              <a:gd name="connsiteY1595" fmla="*/ 65519 h 3198602"/>
              <a:gd name="connsiteX1596" fmla="*/ 4378515 w 6941975"/>
              <a:gd name="connsiteY1596" fmla="*/ 48240 h 3198602"/>
              <a:gd name="connsiteX1597" fmla="*/ 4450885 w 6941975"/>
              <a:gd name="connsiteY1597" fmla="*/ 30961 h 3198602"/>
              <a:gd name="connsiteX1598" fmla="*/ 4497691 w 6941975"/>
              <a:gd name="connsiteY1598" fmla="*/ 14761 h 3198602"/>
              <a:gd name="connsiteX1599" fmla="*/ 4538016 w 6941975"/>
              <a:gd name="connsiteY1599" fmla="*/ 23041 h 3198602"/>
              <a:gd name="connsiteX1600" fmla="*/ 4561779 w 6941975"/>
              <a:gd name="connsiteY1600" fmla="*/ 17641 h 3198602"/>
              <a:gd name="connsiteX1601" fmla="*/ 4581942 w 6941975"/>
              <a:gd name="connsiteY1601" fmla="*/ 5762 h 3198602"/>
              <a:gd name="connsiteX1602" fmla="*/ 4621907 w 6941975"/>
              <a:gd name="connsiteY1602" fmla="*/ 5762 h 3198602"/>
              <a:gd name="connsiteX1603" fmla="*/ 4659352 w 6941975"/>
              <a:gd name="connsiteY1603" fmla="*/ 362 h 319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</a:cxnLst>
            <a:rect l="l" t="t" r="r" b="b"/>
            <a:pathLst>
              <a:path w="6941975" h="3198602">
                <a:moveTo>
                  <a:pt x="6147337" y="2844219"/>
                </a:moveTo>
                <a:cubicBezTo>
                  <a:pt x="6152948" y="2845256"/>
                  <a:pt x="6159282" y="2848954"/>
                  <a:pt x="6167063" y="2850217"/>
                </a:cubicBezTo>
                <a:cubicBezTo>
                  <a:pt x="6182627" y="2852743"/>
                  <a:pt x="6197467" y="2840475"/>
                  <a:pt x="6210135" y="2850217"/>
                </a:cubicBezTo>
                <a:cubicBezTo>
                  <a:pt x="6206154" y="2866814"/>
                  <a:pt x="6193124" y="2885575"/>
                  <a:pt x="6176474" y="2897121"/>
                </a:cubicBezTo>
                <a:cubicBezTo>
                  <a:pt x="6164168" y="2905419"/>
                  <a:pt x="6125801" y="2922376"/>
                  <a:pt x="6121458" y="2898564"/>
                </a:cubicBezTo>
                <a:cubicBezTo>
                  <a:pt x="6120010" y="2891709"/>
                  <a:pt x="6128697" y="2860680"/>
                  <a:pt x="6131955" y="2854186"/>
                </a:cubicBezTo>
                <a:cubicBezTo>
                  <a:pt x="6136841" y="2844805"/>
                  <a:pt x="6141727" y="2843181"/>
                  <a:pt x="6147337" y="2844219"/>
                </a:cubicBezTo>
                <a:close/>
                <a:moveTo>
                  <a:pt x="6755952" y="2842386"/>
                </a:moveTo>
                <a:cubicBezTo>
                  <a:pt x="6764231" y="2837012"/>
                  <a:pt x="6778269" y="2851341"/>
                  <a:pt x="6787987" y="2853132"/>
                </a:cubicBezTo>
                <a:cubicBezTo>
                  <a:pt x="6780428" y="2874984"/>
                  <a:pt x="6748034" y="2886447"/>
                  <a:pt x="6726437" y="2900776"/>
                </a:cubicBezTo>
                <a:cubicBezTo>
                  <a:pt x="6719958" y="2905075"/>
                  <a:pt x="6714199" y="2915105"/>
                  <a:pt x="6706280" y="2917971"/>
                </a:cubicBezTo>
                <a:cubicBezTo>
                  <a:pt x="6695842" y="2922269"/>
                  <a:pt x="6683964" y="2920836"/>
                  <a:pt x="6672805" y="2925852"/>
                </a:cubicBezTo>
                <a:cubicBezTo>
                  <a:pt x="6655168" y="2934449"/>
                  <a:pt x="6642210" y="2950211"/>
                  <a:pt x="6626013" y="2960599"/>
                </a:cubicBezTo>
                <a:cubicBezTo>
                  <a:pt x="6610535" y="2970630"/>
                  <a:pt x="6587859" y="2984600"/>
                  <a:pt x="6569861" y="2986033"/>
                </a:cubicBezTo>
                <a:cubicBezTo>
                  <a:pt x="6550065" y="2987466"/>
                  <a:pt x="6513710" y="2974570"/>
                  <a:pt x="6537826" y="2956659"/>
                </a:cubicBezTo>
                <a:cubicBezTo>
                  <a:pt x="6548265" y="2948778"/>
                  <a:pt x="6570581" y="2939464"/>
                  <a:pt x="6582100" y="2933733"/>
                </a:cubicBezTo>
                <a:cubicBezTo>
                  <a:pt x="6619894" y="2915105"/>
                  <a:pt x="6673525" y="2902209"/>
                  <a:pt x="6705200" y="2879283"/>
                </a:cubicBezTo>
                <a:cubicBezTo>
                  <a:pt x="6722837" y="2866745"/>
                  <a:pt x="6738675" y="2853132"/>
                  <a:pt x="6755952" y="2842386"/>
                </a:cubicBezTo>
                <a:close/>
                <a:moveTo>
                  <a:pt x="6880444" y="2698750"/>
                </a:moveTo>
                <a:cubicBezTo>
                  <a:pt x="6902034" y="2697312"/>
                  <a:pt x="6889799" y="2720324"/>
                  <a:pt x="6891239" y="2732190"/>
                </a:cubicBezTo>
                <a:cubicBezTo>
                  <a:pt x="6891958" y="2736864"/>
                  <a:pt x="6896996" y="2740460"/>
                  <a:pt x="6899515" y="2746932"/>
                </a:cubicBezTo>
                <a:cubicBezTo>
                  <a:pt x="6903833" y="2758438"/>
                  <a:pt x="6903473" y="2769225"/>
                  <a:pt x="6916787" y="2772101"/>
                </a:cubicBezTo>
                <a:cubicBezTo>
                  <a:pt x="6924703" y="2771382"/>
                  <a:pt x="6935498" y="2764550"/>
                  <a:pt x="6941975" y="2771022"/>
                </a:cubicBezTo>
                <a:cubicBezTo>
                  <a:pt x="6937297" y="2782528"/>
                  <a:pt x="6928661" y="2793675"/>
                  <a:pt x="6916787" y="2799068"/>
                </a:cubicBezTo>
                <a:cubicBezTo>
                  <a:pt x="6911389" y="2801226"/>
                  <a:pt x="6903833" y="2800507"/>
                  <a:pt x="6898076" y="2803023"/>
                </a:cubicBezTo>
                <a:cubicBezTo>
                  <a:pt x="6886921" y="2807338"/>
                  <a:pt x="6880804" y="2819204"/>
                  <a:pt x="6871448" y="2827114"/>
                </a:cubicBezTo>
                <a:cubicBezTo>
                  <a:pt x="6862092" y="2834665"/>
                  <a:pt x="6849858" y="2840777"/>
                  <a:pt x="6840502" y="2847250"/>
                </a:cubicBezTo>
                <a:cubicBezTo>
                  <a:pt x="6831506" y="2853003"/>
                  <a:pt x="6818192" y="2865228"/>
                  <a:pt x="6807397" y="2856598"/>
                </a:cubicBezTo>
                <a:cubicBezTo>
                  <a:pt x="6808117" y="2840777"/>
                  <a:pt x="6824669" y="2840777"/>
                  <a:pt x="6828627" y="2828193"/>
                </a:cubicBezTo>
                <a:cubicBezTo>
                  <a:pt x="6828627" y="2818844"/>
                  <a:pt x="6820351" y="2817766"/>
                  <a:pt x="6820711" y="2808417"/>
                </a:cubicBezTo>
                <a:cubicBezTo>
                  <a:pt x="6839063" y="2791877"/>
                  <a:pt x="6868209" y="2780371"/>
                  <a:pt x="6872527" y="2746932"/>
                </a:cubicBezTo>
                <a:cubicBezTo>
                  <a:pt x="6874686" y="2732190"/>
                  <a:pt x="6862452" y="2700189"/>
                  <a:pt x="6880444" y="2698750"/>
                </a:cubicBezTo>
                <a:close/>
                <a:moveTo>
                  <a:pt x="4068972" y="2142026"/>
                </a:moveTo>
                <a:cubicBezTo>
                  <a:pt x="4087366" y="2133749"/>
                  <a:pt x="4092776" y="2167936"/>
                  <a:pt x="4095661" y="2190966"/>
                </a:cubicBezTo>
                <a:cubicBezTo>
                  <a:pt x="4096743" y="2198523"/>
                  <a:pt x="4100350" y="2206440"/>
                  <a:pt x="4099628" y="2210039"/>
                </a:cubicBezTo>
                <a:cubicBezTo>
                  <a:pt x="4097825" y="2220475"/>
                  <a:pt x="4085923" y="2222994"/>
                  <a:pt x="4082317" y="2230191"/>
                </a:cubicBezTo>
                <a:cubicBezTo>
                  <a:pt x="4081595" y="2259339"/>
                  <a:pt x="4070054" y="2284889"/>
                  <a:pt x="4059595" y="2309000"/>
                </a:cubicBezTo>
                <a:cubicBezTo>
                  <a:pt x="4050579" y="2329511"/>
                  <a:pt x="4045530" y="2352542"/>
                  <a:pt x="4038317" y="2370175"/>
                </a:cubicBezTo>
                <a:cubicBezTo>
                  <a:pt x="4035431" y="2377012"/>
                  <a:pt x="4030022" y="2382050"/>
                  <a:pt x="4027497" y="2387808"/>
                </a:cubicBezTo>
                <a:cubicBezTo>
                  <a:pt x="4017759" y="2410479"/>
                  <a:pt x="4014153" y="2446105"/>
                  <a:pt x="3996481" y="2455821"/>
                </a:cubicBezTo>
                <a:cubicBezTo>
                  <a:pt x="3990349" y="2459420"/>
                  <a:pt x="3965825" y="2465177"/>
                  <a:pt x="3958972" y="2465177"/>
                </a:cubicBezTo>
                <a:cubicBezTo>
                  <a:pt x="3942743" y="2465177"/>
                  <a:pt x="3928317" y="2452942"/>
                  <a:pt x="3924349" y="2438548"/>
                </a:cubicBezTo>
                <a:cubicBezTo>
                  <a:pt x="3921825" y="2430991"/>
                  <a:pt x="3924349" y="2423074"/>
                  <a:pt x="3922907" y="2414438"/>
                </a:cubicBezTo>
                <a:cubicBezTo>
                  <a:pt x="3921103" y="2403642"/>
                  <a:pt x="3914972" y="2394645"/>
                  <a:pt x="3916054" y="2382410"/>
                </a:cubicBezTo>
                <a:cubicBezTo>
                  <a:pt x="3918939" y="2355061"/>
                  <a:pt x="3945989" y="2342106"/>
                  <a:pt x="3947071" y="2319795"/>
                </a:cubicBezTo>
                <a:cubicBezTo>
                  <a:pt x="3947792" y="2302882"/>
                  <a:pt x="3938415" y="2285969"/>
                  <a:pt x="3940218" y="2268696"/>
                </a:cubicBezTo>
                <a:cubicBezTo>
                  <a:pt x="3941661" y="2258260"/>
                  <a:pt x="3949235" y="2240267"/>
                  <a:pt x="3957530" y="2234149"/>
                </a:cubicBezTo>
                <a:cubicBezTo>
                  <a:pt x="3970153" y="2224793"/>
                  <a:pt x="3986743" y="2225873"/>
                  <a:pt x="3999005" y="2219395"/>
                </a:cubicBezTo>
                <a:cubicBezTo>
                  <a:pt x="4009464" y="2213997"/>
                  <a:pt x="4023890" y="2205001"/>
                  <a:pt x="4031464" y="2195285"/>
                </a:cubicBezTo>
                <a:cubicBezTo>
                  <a:pt x="4037956" y="2187008"/>
                  <a:pt x="4038317" y="2177292"/>
                  <a:pt x="4043366" y="2171174"/>
                </a:cubicBezTo>
                <a:cubicBezTo>
                  <a:pt x="4046972" y="2166856"/>
                  <a:pt x="4055268" y="2165777"/>
                  <a:pt x="4059595" y="2160379"/>
                </a:cubicBezTo>
                <a:cubicBezTo>
                  <a:pt x="4063563" y="2155701"/>
                  <a:pt x="4062481" y="2147064"/>
                  <a:pt x="4068972" y="2142026"/>
                </a:cubicBezTo>
                <a:close/>
                <a:moveTo>
                  <a:pt x="6050127" y="2111640"/>
                </a:moveTo>
                <a:cubicBezTo>
                  <a:pt x="6054896" y="2111034"/>
                  <a:pt x="6059897" y="2112506"/>
                  <a:pt x="6061008" y="2116662"/>
                </a:cubicBezTo>
                <a:cubicBezTo>
                  <a:pt x="6062490" y="2127053"/>
                  <a:pt x="6042858" y="2126014"/>
                  <a:pt x="6040635" y="2119087"/>
                </a:cubicBezTo>
                <a:cubicBezTo>
                  <a:pt x="6040820" y="2114930"/>
                  <a:pt x="6045358" y="2112246"/>
                  <a:pt x="6050127" y="2111640"/>
                </a:cubicBezTo>
                <a:close/>
                <a:moveTo>
                  <a:pt x="3713868" y="2108080"/>
                </a:moveTo>
                <a:cubicBezTo>
                  <a:pt x="3708108" y="2119240"/>
                  <a:pt x="3701627" y="2146238"/>
                  <a:pt x="3716749" y="2152358"/>
                </a:cubicBezTo>
                <a:cubicBezTo>
                  <a:pt x="3722869" y="2142639"/>
                  <a:pt x="3730790" y="2114920"/>
                  <a:pt x="3716749" y="2108080"/>
                </a:cubicBezTo>
                <a:close/>
                <a:moveTo>
                  <a:pt x="6338810" y="2103587"/>
                </a:moveTo>
                <a:cubicBezTo>
                  <a:pt x="6354652" y="2120520"/>
                  <a:pt x="6360052" y="2153665"/>
                  <a:pt x="6357532" y="2181406"/>
                </a:cubicBezTo>
                <a:cubicBezTo>
                  <a:pt x="6367973" y="2189692"/>
                  <a:pt x="6387056" y="2186810"/>
                  <a:pt x="6389576" y="2205184"/>
                </a:cubicBezTo>
                <a:cubicBezTo>
                  <a:pt x="6390656" y="2212029"/>
                  <a:pt x="6386336" y="2220315"/>
                  <a:pt x="6387056" y="2226800"/>
                </a:cubicBezTo>
                <a:cubicBezTo>
                  <a:pt x="6387776" y="2237969"/>
                  <a:pt x="6396057" y="2248056"/>
                  <a:pt x="6397857" y="2257784"/>
                </a:cubicBezTo>
                <a:cubicBezTo>
                  <a:pt x="6400377" y="2275437"/>
                  <a:pt x="6394617" y="2289848"/>
                  <a:pt x="6402898" y="2303178"/>
                </a:cubicBezTo>
                <a:cubicBezTo>
                  <a:pt x="6413339" y="2319390"/>
                  <a:pt x="6433862" y="2318670"/>
                  <a:pt x="6446823" y="2336683"/>
                </a:cubicBezTo>
                <a:cubicBezTo>
                  <a:pt x="6446823" y="2347491"/>
                  <a:pt x="6451144" y="2352175"/>
                  <a:pt x="6453664" y="2360821"/>
                </a:cubicBezTo>
                <a:cubicBezTo>
                  <a:pt x="6455104" y="2364784"/>
                  <a:pt x="6453664" y="2371269"/>
                  <a:pt x="6455104" y="2374152"/>
                </a:cubicBezTo>
                <a:cubicBezTo>
                  <a:pt x="6459425" y="2382798"/>
                  <a:pt x="6470946" y="2383879"/>
                  <a:pt x="6475267" y="2391445"/>
                </a:cubicBezTo>
                <a:cubicBezTo>
                  <a:pt x="6477067" y="2395047"/>
                  <a:pt x="6476707" y="2402253"/>
                  <a:pt x="6479227" y="2408738"/>
                </a:cubicBezTo>
                <a:cubicBezTo>
                  <a:pt x="6482828" y="2418825"/>
                  <a:pt x="6491469" y="2426031"/>
                  <a:pt x="6497950" y="2435758"/>
                </a:cubicBezTo>
                <a:cubicBezTo>
                  <a:pt x="6503710" y="2444765"/>
                  <a:pt x="6513792" y="2454852"/>
                  <a:pt x="6515232" y="2462418"/>
                </a:cubicBezTo>
                <a:cubicBezTo>
                  <a:pt x="6518112" y="2475388"/>
                  <a:pt x="6508391" y="2484755"/>
                  <a:pt x="6505871" y="2495563"/>
                </a:cubicBezTo>
                <a:cubicBezTo>
                  <a:pt x="6502990" y="2508893"/>
                  <a:pt x="6505871" y="2526186"/>
                  <a:pt x="6500470" y="2539877"/>
                </a:cubicBezTo>
                <a:cubicBezTo>
                  <a:pt x="6494349" y="2556089"/>
                  <a:pt x="6479227" y="2571941"/>
                  <a:pt x="6466986" y="2592116"/>
                </a:cubicBezTo>
                <a:cubicBezTo>
                  <a:pt x="6457265" y="2608689"/>
                  <a:pt x="6443943" y="2627423"/>
                  <a:pt x="6429541" y="2638951"/>
                </a:cubicBezTo>
                <a:cubicBezTo>
                  <a:pt x="6421260" y="2645797"/>
                  <a:pt x="6411179" y="2649399"/>
                  <a:pt x="6402898" y="2656244"/>
                </a:cubicBezTo>
                <a:cubicBezTo>
                  <a:pt x="6389936" y="2667053"/>
                  <a:pt x="6379495" y="2680383"/>
                  <a:pt x="6367973" y="2692632"/>
                </a:cubicBezTo>
                <a:cubicBezTo>
                  <a:pt x="6356092" y="2705241"/>
                  <a:pt x="6341330" y="2714969"/>
                  <a:pt x="6331969" y="2725777"/>
                </a:cubicBezTo>
                <a:cubicBezTo>
                  <a:pt x="6318287" y="2741629"/>
                  <a:pt x="6311446" y="2767208"/>
                  <a:pt x="6288043" y="2770090"/>
                </a:cubicBezTo>
                <a:cubicBezTo>
                  <a:pt x="6274362" y="2771532"/>
                  <a:pt x="6261760" y="2770451"/>
                  <a:pt x="6249158" y="2775495"/>
                </a:cubicBezTo>
                <a:cubicBezTo>
                  <a:pt x="6229356" y="2783421"/>
                  <a:pt x="6216394" y="2797831"/>
                  <a:pt x="6206313" y="2798192"/>
                </a:cubicBezTo>
                <a:cubicBezTo>
                  <a:pt x="6195872" y="2798552"/>
                  <a:pt x="6186510" y="2785942"/>
                  <a:pt x="6177149" y="2784862"/>
                </a:cubicBezTo>
                <a:cubicBezTo>
                  <a:pt x="6166348" y="2783421"/>
                  <a:pt x="6158067" y="2792788"/>
                  <a:pt x="6142225" y="2792788"/>
                </a:cubicBezTo>
                <a:cubicBezTo>
                  <a:pt x="6136104" y="2792788"/>
                  <a:pt x="6132504" y="2788825"/>
                  <a:pt x="6123503" y="2785942"/>
                </a:cubicBezTo>
                <a:cubicBezTo>
                  <a:pt x="6104420" y="2780178"/>
                  <a:pt x="6083538" y="2780178"/>
                  <a:pt x="6080657" y="2759282"/>
                </a:cubicBezTo>
                <a:cubicBezTo>
                  <a:pt x="6079217" y="2748114"/>
                  <a:pt x="6087858" y="2742710"/>
                  <a:pt x="6087138" y="2732622"/>
                </a:cubicBezTo>
                <a:cubicBezTo>
                  <a:pt x="6086778" y="2722174"/>
                  <a:pt x="6076697" y="2719652"/>
                  <a:pt x="6072736" y="2711006"/>
                </a:cubicBezTo>
                <a:cubicBezTo>
                  <a:pt x="6075256" y="2701999"/>
                  <a:pt x="6075617" y="2690470"/>
                  <a:pt x="6065895" y="2684346"/>
                </a:cubicBezTo>
                <a:cubicBezTo>
                  <a:pt x="6065535" y="2676059"/>
                  <a:pt x="6067696" y="2669935"/>
                  <a:pt x="6071296" y="2665612"/>
                </a:cubicBezTo>
                <a:cubicBezTo>
                  <a:pt x="6063735" y="2668854"/>
                  <a:pt x="6053294" y="2671016"/>
                  <a:pt x="6044653" y="2676420"/>
                </a:cubicBezTo>
                <a:cubicBezTo>
                  <a:pt x="6034931" y="2682184"/>
                  <a:pt x="6027731" y="2695874"/>
                  <a:pt x="6016569" y="2693713"/>
                </a:cubicBezTo>
                <a:cubicBezTo>
                  <a:pt x="6005768" y="2690110"/>
                  <a:pt x="6014049" y="2679662"/>
                  <a:pt x="6012609" y="2671016"/>
                </a:cubicBezTo>
                <a:cubicBezTo>
                  <a:pt x="6011528" y="2664531"/>
                  <a:pt x="5996407" y="2636790"/>
                  <a:pt x="5989926" y="2632106"/>
                </a:cubicBezTo>
                <a:cubicBezTo>
                  <a:pt x="5982005" y="2627062"/>
                  <a:pt x="5953561" y="2616254"/>
                  <a:pt x="5944200" y="2614813"/>
                </a:cubicBezTo>
                <a:cubicBezTo>
                  <a:pt x="5902795" y="2608328"/>
                  <a:pt x="5876511" y="2630665"/>
                  <a:pt x="5843747" y="2633547"/>
                </a:cubicBezTo>
                <a:cubicBezTo>
                  <a:pt x="5835466" y="2634268"/>
                  <a:pt x="5826465" y="2632106"/>
                  <a:pt x="5818544" y="2633547"/>
                </a:cubicBezTo>
                <a:cubicBezTo>
                  <a:pt x="5791541" y="2638231"/>
                  <a:pt x="5762017" y="2659847"/>
                  <a:pt x="5745095" y="2673538"/>
                </a:cubicBezTo>
                <a:cubicBezTo>
                  <a:pt x="5717371" y="2676420"/>
                  <a:pt x="5689288" y="2667773"/>
                  <a:pt x="5660844" y="2676420"/>
                </a:cubicBezTo>
                <a:cubicBezTo>
                  <a:pt x="5632401" y="2684706"/>
                  <a:pt x="5616199" y="2708484"/>
                  <a:pt x="5572633" y="2701639"/>
                </a:cubicBezTo>
                <a:cubicBezTo>
                  <a:pt x="5563992" y="2694433"/>
                  <a:pt x="5548870" y="2690470"/>
                  <a:pt x="5548510" y="2677861"/>
                </a:cubicBezTo>
                <a:cubicBezTo>
                  <a:pt x="5548510" y="2667413"/>
                  <a:pt x="5563632" y="2660928"/>
                  <a:pt x="5568673" y="2653723"/>
                </a:cubicBezTo>
                <a:cubicBezTo>
                  <a:pt x="5573713" y="2645797"/>
                  <a:pt x="5583075" y="2627423"/>
                  <a:pt x="5583435" y="2616254"/>
                </a:cubicBezTo>
                <a:cubicBezTo>
                  <a:pt x="5583435" y="2607248"/>
                  <a:pt x="5577314" y="2596800"/>
                  <a:pt x="5578034" y="2585271"/>
                </a:cubicBezTo>
                <a:cubicBezTo>
                  <a:pt x="5578394" y="2576624"/>
                  <a:pt x="5583435" y="2567257"/>
                  <a:pt x="5583435" y="2558611"/>
                </a:cubicBezTo>
                <a:cubicBezTo>
                  <a:pt x="5583075" y="2547082"/>
                  <a:pt x="5575874" y="2536274"/>
                  <a:pt x="5573713" y="2524025"/>
                </a:cubicBezTo>
                <a:cubicBezTo>
                  <a:pt x="5573353" y="2519341"/>
                  <a:pt x="5574434" y="2513577"/>
                  <a:pt x="5573713" y="2507812"/>
                </a:cubicBezTo>
                <a:cubicBezTo>
                  <a:pt x="5572993" y="2499526"/>
                  <a:pt x="5569033" y="2492681"/>
                  <a:pt x="5569753" y="2487637"/>
                </a:cubicBezTo>
                <a:cubicBezTo>
                  <a:pt x="5571913" y="2478630"/>
                  <a:pt x="5581994" y="2477910"/>
                  <a:pt x="5584515" y="2470344"/>
                </a:cubicBezTo>
                <a:cubicBezTo>
                  <a:pt x="5588835" y="2457735"/>
                  <a:pt x="5579474" y="2455933"/>
                  <a:pt x="5579474" y="2440802"/>
                </a:cubicBezTo>
                <a:cubicBezTo>
                  <a:pt x="5579114" y="2430354"/>
                  <a:pt x="5587035" y="2425310"/>
                  <a:pt x="5592796" y="2411620"/>
                </a:cubicBezTo>
                <a:cubicBezTo>
                  <a:pt x="5595316" y="2405135"/>
                  <a:pt x="5595316" y="2393246"/>
                  <a:pt x="5597836" y="2388562"/>
                </a:cubicBezTo>
                <a:cubicBezTo>
                  <a:pt x="5601437" y="2382798"/>
                  <a:pt x="5616199" y="2378475"/>
                  <a:pt x="5621959" y="2375232"/>
                </a:cubicBezTo>
                <a:cubicBezTo>
                  <a:pt x="5642482" y="2365505"/>
                  <a:pt x="5659044" y="2346411"/>
                  <a:pt x="5679567" y="2343168"/>
                </a:cubicBezTo>
                <a:cubicBezTo>
                  <a:pt x="5684967" y="2342448"/>
                  <a:pt x="5691808" y="2343889"/>
                  <a:pt x="5695769" y="2343168"/>
                </a:cubicBezTo>
                <a:cubicBezTo>
                  <a:pt x="5707650" y="2341007"/>
                  <a:pt x="5722772" y="2330919"/>
                  <a:pt x="5739694" y="2327316"/>
                </a:cubicBezTo>
                <a:cubicBezTo>
                  <a:pt x="5755896" y="2323353"/>
                  <a:pt x="5770298" y="2324794"/>
                  <a:pt x="5782540" y="2317589"/>
                </a:cubicBezTo>
                <a:cubicBezTo>
                  <a:pt x="5795861" y="2310023"/>
                  <a:pt x="5814944" y="2289848"/>
                  <a:pt x="5819984" y="2277599"/>
                </a:cubicBezTo>
                <a:cubicBezTo>
                  <a:pt x="5826105" y="2262827"/>
                  <a:pt x="5824305" y="2250578"/>
                  <a:pt x="5836186" y="2245534"/>
                </a:cubicBezTo>
                <a:cubicBezTo>
                  <a:pt x="5841947" y="2243013"/>
                  <a:pt x="5847348" y="2245895"/>
                  <a:pt x="5853469" y="2244454"/>
                </a:cubicBezTo>
                <a:cubicBezTo>
                  <a:pt x="5859589" y="2242652"/>
                  <a:pt x="5872911" y="2236167"/>
                  <a:pt x="5877592" y="2232204"/>
                </a:cubicBezTo>
                <a:cubicBezTo>
                  <a:pt x="5886953" y="2223918"/>
                  <a:pt x="5888393" y="2210228"/>
                  <a:pt x="5898834" y="2201221"/>
                </a:cubicBezTo>
                <a:cubicBezTo>
                  <a:pt x="5906035" y="2195457"/>
                  <a:pt x="5919717" y="2186090"/>
                  <a:pt x="5929438" y="2181406"/>
                </a:cubicBezTo>
                <a:cubicBezTo>
                  <a:pt x="5935199" y="2178524"/>
                  <a:pt x="5946000" y="2175642"/>
                  <a:pt x="5951041" y="2176002"/>
                </a:cubicBezTo>
                <a:cubicBezTo>
                  <a:pt x="5969763" y="2177803"/>
                  <a:pt x="5978764" y="2204103"/>
                  <a:pt x="5998927" y="2198699"/>
                </a:cubicBezTo>
                <a:cubicBezTo>
                  <a:pt x="6006488" y="2196898"/>
                  <a:pt x="6014049" y="2181406"/>
                  <a:pt x="6020530" y="2172039"/>
                </a:cubicBezTo>
                <a:cubicBezTo>
                  <a:pt x="6030251" y="2158349"/>
                  <a:pt x="6037092" y="2139975"/>
                  <a:pt x="6054014" y="2135651"/>
                </a:cubicBezTo>
                <a:cubicBezTo>
                  <a:pt x="6067335" y="2132409"/>
                  <a:pt x="6082817" y="2141056"/>
                  <a:pt x="6090018" y="2129167"/>
                </a:cubicBezTo>
                <a:cubicBezTo>
                  <a:pt x="6091819" y="2120880"/>
                  <a:pt x="6083538" y="2115836"/>
                  <a:pt x="6090018" y="2110432"/>
                </a:cubicBezTo>
                <a:cubicBezTo>
                  <a:pt x="6105500" y="2111513"/>
                  <a:pt x="6131784" y="2132409"/>
                  <a:pt x="6155547" y="2133130"/>
                </a:cubicBezTo>
                <a:cubicBezTo>
                  <a:pt x="6168148" y="2133490"/>
                  <a:pt x="6191911" y="2119439"/>
                  <a:pt x="6194431" y="2138534"/>
                </a:cubicBezTo>
                <a:cubicBezTo>
                  <a:pt x="6195512" y="2146820"/>
                  <a:pt x="6184710" y="2154025"/>
                  <a:pt x="6182190" y="2162672"/>
                </a:cubicBezTo>
                <a:cubicBezTo>
                  <a:pt x="6180750" y="2168796"/>
                  <a:pt x="6185070" y="2172039"/>
                  <a:pt x="6181110" y="2178884"/>
                </a:cubicBezTo>
                <a:cubicBezTo>
                  <a:pt x="6170308" y="2182847"/>
                  <a:pt x="6158427" y="2185369"/>
                  <a:pt x="6158427" y="2197258"/>
                </a:cubicBezTo>
                <a:cubicBezTo>
                  <a:pt x="6158067" y="2212389"/>
                  <a:pt x="6180030" y="2219595"/>
                  <a:pt x="6192991" y="2228241"/>
                </a:cubicBezTo>
                <a:cubicBezTo>
                  <a:pt x="6201992" y="2234006"/>
                  <a:pt x="6209553" y="2242652"/>
                  <a:pt x="6214234" y="2245534"/>
                </a:cubicBezTo>
                <a:cubicBezTo>
                  <a:pt x="6218554" y="2248056"/>
                  <a:pt x="6225035" y="2249137"/>
                  <a:pt x="6227916" y="2250938"/>
                </a:cubicBezTo>
                <a:cubicBezTo>
                  <a:pt x="6236197" y="2256703"/>
                  <a:pt x="6242678" y="2269312"/>
                  <a:pt x="6254559" y="2269673"/>
                </a:cubicBezTo>
                <a:cubicBezTo>
                  <a:pt x="6268241" y="2270033"/>
                  <a:pt x="6281562" y="2252380"/>
                  <a:pt x="6289123" y="2236167"/>
                </a:cubicBezTo>
                <a:cubicBezTo>
                  <a:pt x="6298125" y="2216713"/>
                  <a:pt x="6298845" y="2193655"/>
                  <a:pt x="6302445" y="2173120"/>
                </a:cubicBezTo>
                <a:cubicBezTo>
                  <a:pt x="6304245" y="2166635"/>
                  <a:pt x="6308566" y="2159790"/>
                  <a:pt x="6310726" y="2153305"/>
                </a:cubicBezTo>
                <a:cubicBezTo>
                  <a:pt x="6315767" y="2134931"/>
                  <a:pt x="6322968" y="2110072"/>
                  <a:pt x="6338810" y="2103587"/>
                </a:cubicBezTo>
                <a:close/>
                <a:moveTo>
                  <a:pt x="5796186" y="2064962"/>
                </a:moveTo>
                <a:cubicBezTo>
                  <a:pt x="5802592" y="2067403"/>
                  <a:pt x="5808134" y="2072819"/>
                  <a:pt x="5808497" y="2079211"/>
                </a:cubicBezTo>
                <a:cubicBezTo>
                  <a:pt x="5806680" y="2080986"/>
                  <a:pt x="5804863" y="2082762"/>
                  <a:pt x="5803046" y="2084182"/>
                </a:cubicBezTo>
                <a:cubicBezTo>
                  <a:pt x="5792870" y="2081341"/>
                  <a:pt x="5781605" y="2078855"/>
                  <a:pt x="5778697" y="2068557"/>
                </a:cubicBezTo>
                <a:cubicBezTo>
                  <a:pt x="5782513" y="2063053"/>
                  <a:pt x="5789781" y="2062521"/>
                  <a:pt x="5796186" y="2064962"/>
                </a:cubicBezTo>
                <a:close/>
                <a:moveTo>
                  <a:pt x="5945896" y="2039173"/>
                </a:moveTo>
                <a:cubicBezTo>
                  <a:pt x="5951434" y="2038633"/>
                  <a:pt x="5957454" y="2039247"/>
                  <a:pt x="5964077" y="2041613"/>
                </a:cubicBezTo>
                <a:cubicBezTo>
                  <a:pt x="5958349" y="2058358"/>
                  <a:pt x="5938299" y="2057994"/>
                  <a:pt x="5925410" y="2066002"/>
                </a:cubicBezTo>
                <a:cubicBezTo>
                  <a:pt x="5912520" y="2073647"/>
                  <a:pt x="5901779" y="2087115"/>
                  <a:pt x="5885668" y="2088935"/>
                </a:cubicBezTo>
                <a:cubicBezTo>
                  <a:pt x="5884594" y="2086387"/>
                  <a:pt x="5882803" y="2084567"/>
                  <a:pt x="5880297" y="2083475"/>
                </a:cubicBezTo>
                <a:cubicBezTo>
                  <a:pt x="5880297" y="2068550"/>
                  <a:pt x="5894977" y="2064910"/>
                  <a:pt x="5905718" y="2059086"/>
                </a:cubicBezTo>
                <a:cubicBezTo>
                  <a:pt x="5916996" y="2052807"/>
                  <a:pt x="5929281" y="2040794"/>
                  <a:pt x="5945896" y="2039173"/>
                </a:cubicBezTo>
                <a:close/>
                <a:moveTo>
                  <a:pt x="5817563" y="2038091"/>
                </a:moveTo>
                <a:cubicBezTo>
                  <a:pt x="5825349" y="2038999"/>
                  <a:pt x="5832820" y="2042627"/>
                  <a:pt x="5833900" y="2048251"/>
                </a:cubicBezTo>
                <a:cubicBezTo>
                  <a:pt x="5828859" y="2058774"/>
                  <a:pt x="5801496" y="2053694"/>
                  <a:pt x="5799335" y="2044260"/>
                </a:cubicBezTo>
                <a:cubicBezTo>
                  <a:pt x="5801676" y="2038999"/>
                  <a:pt x="5809777" y="2037184"/>
                  <a:pt x="5817563" y="2038091"/>
                </a:cubicBezTo>
                <a:close/>
                <a:moveTo>
                  <a:pt x="5755065" y="2034397"/>
                </a:moveTo>
                <a:cubicBezTo>
                  <a:pt x="5763166" y="2033800"/>
                  <a:pt x="5769827" y="2035915"/>
                  <a:pt x="5771987" y="2046030"/>
                </a:cubicBezTo>
                <a:cubicBezTo>
                  <a:pt x="5765146" y="2055594"/>
                  <a:pt x="5741743" y="2045295"/>
                  <a:pt x="5733462" y="2055594"/>
                </a:cubicBezTo>
                <a:cubicBezTo>
                  <a:pt x="5719420" y="2055226"/>
                  <a:pt x="5705378" y="2054859"/>
                  <a:pt x="5702497" y="2043088"/>
                </a:cubicBezTo>
                <a:cubicBezTo>
                  <a:pt x="5706458" y="2033156"/>
                  <a:pt x="5719060" y="2039777"/>
                  <a:pt x="5729501" y="2039041"/>
                </a:cubicBezTo>
                <a:cubicBezTo>
                  <a:pt x="5737422" y="2038306"/>
                  <a:pt x="5746964" y="2034995"/>
                  <a:pt x="5755065" y="2034397"/>
                </a:cubicBezTo>
                <a:close/>
                <a:moveTo>
                  <a:pt x="5489797" y="1980673"/>
                </a:moveTo>
                <a:cubicBezTo>
                  <a:pt x="5513625" y="1983886"/>
                  <a:pt x="5529871" y="2004592"/>
                  <a:pt x="5560918" y="2000665"/>
                </a:cubicBezTo>
                <a:cubicBezTo>
                  <a:pt x="5568139" y="1999594"/>
                  <a:pt x="5573554" y="1993882"/>
                  <a:pt x="5580775" y="1993882"/>
                </a:cubicBezTo>
                <a:cubicBezTo>
                  <a:pt x="5596659" y="1993168"/>
                  <a:pt x="5612183" y="2005306"/>
                  <a:pt x="5630595" y="2003164"/>
                </a:cubicBezTo>
                <a:cubicBezTo>
                  <a:pt x="5634567" y="2007448"/>
                  <a:pt x="5631678" y="2011018"/>
                  <a:pt x="5631678" y="2017801"/>
                </a:cubicBezTo>
                <a:cubicBezTo>
                  <a:pt x="5647563" y="2026012"/>
                  <a:pt x="5673196" y="2024584"/>
                  <a:pt x="5681499" y="2040292"/>
                </a:cubicBezTo>
                <a:cubicBezTo>
                  <a:pt x="5669586" y="2052430"/>
                  <a:pt x="5652257" y="2043862"/>
                  <a:pt x="5637094" y="2041720"/>
                </a:cubicBezTo>
                <a:cubicBezTo>
                  <a:pt x="5623375" y="2039578"/>
                  <a:pt x="5608934" y="2040649"/>
                  <a:pt x="5594132" y="2038864"/>
                </a:cubicBezTo>
                <a:cubicBezTo>
                  <a:pt x="5575720" y="2036722"/>
                  <a:pt x="5558391" y="2026369"/>
                  <a:pt x="5540701" y="2024227"/>
                </a:cubicBezTo>
                <a:cubicBezTo>
                  <a:pt x="5529871" y="2022799"/>
                  <a:pt x="5518679" y="2026012"/>
                  <a:pt x="5508210" y="2024227"/>
                </a:cubicBezTo>
                <a:cubicBezTo>
                  <a:pt x="5496296" y="2022442"/>
                  <a:pt x="5451168" y="2005663"/>
                  <a:pt x="5450807" y="1993882"/>
                </a:cubicBezTo>
                <a:cubicBezTo>
                  <a:pt x="5450085" y="1981744"/>
                  <a:pt x="5471024" y="1978174"/>
                  <a:pt x="5489797" y="1980673"/>
                </a:cubicBezTo>
                <a:close/>
                <a:moveTo>
                  <a:pt x="6557294" y="1957395"/>
                </a:moveTo>
                <a:cubicBezTo>
                  <a:pt x="6561624" y="1956311"/>
                  <a:pt x="6561624" y="1959564"/>
                  <a:pt x="6564149" y="1960287"/>
                </a:cubicBezTo>
                <a:cubicBezTo>
                  <a:pt x="6562345" y="1979448"/>
                  <a:pt x="6551161" y="1992101"/>
                  <a:pt x="6526626" y="1989932"/>
                </a:cubicBezTo>
                <a:cubicBezTo>
                  <a:pt x="6515803" y="1988847"/>
                  <a:pt x="6496680" y="1980894"/>
                  <a:pt x="6495598" y="1975109"/>
                </a:cubicBezTo>
                <a:cubicBezTo>
                  <a:pt x="6493072" y="1955949"/>
                  <a:pt x="6545027" y="1967518"/>
                  <a:pt x="6557294" y="1957395"/>
                </a:cubicBezTo>
                <a:close/>
                <a:moveTo>
                  <a:pt x="3593613" y="1950406"/>
                </a:moveTo>
                <a:cubicBezTo>
                  <a:pt x="3584251" y="1972365"/>
                  <a:pt x="3597573" y="2008724"/>
                  <a:pt x="3616656" y="2010884"/>
                </a:cubicBezTo>
                <a:cubicBezTo>
                  <a:pt x="3621696" y="2000804"/>
                  <a:pt x="3608014" y="1994324"/>
                  <a:pt x="3605854" y="1983885"/>
                </a:cubicBezTo>
                <a:cubicBezTo>
                  <a:pt x="3603334" y="1971645"/>
                  <a:pt x="3608735" y="1957246"/>
                  <a:pt x="3597573" y="1950406"/>
                </a:cubicBezTo>
                <a:close/>
                <a:moveTo>
                  <a:pt x="5509616" y="1878162"/>
                </a:moveTo>
                <a:cubicBezTo>
                  <a:pt x="5543388" y="1878162"/>
                  <a:pt x="5543388" y="1930193"/>
                  <a:pt x="5509616" y="1930193"/>
                </a:cubicBezTo>
                <a:cubicBezTo>
                  <a:pt x="5475485" y="1930193"/>
                  <a:pt x="5475485" y="1878162"/>
                  <a:pt x="5509616" y="1878162"/>
                </a:cubicBezTo>
                <a:close/>
                <a:moveTo>
                  <a:pt x="5804254" y="1843598"/>
                </a:moveTo>
                <a:cubicBezTo>
                  <a:pt x="5811436" y="1843237"/>
                  <a:pt x="5821133" y="1858735"/>
                  <a:pt x="5825802" y="1859816"/>
                </a:cubicBezTo>
                <a:cubicBezTo>
                  <a:pt x="5841604" y="1863059"/>
                  <a:pt x="5860639" y="1843237"/>
                  <a:pt x="5882905" y="1847562"/>
                </a:cubicBezTo>
                <a:cubicBezTo>
                  <a:pt x="5884701" y="1865943"/>
                  <a:pt x="5859561" y="1868105"/>
                  <a:pt x="5852378" y="1882521"/>
                </a:cubicBezTo>
                <a:cubicBezTo>
                  <a:pt x="5863512" y="1899460"/>
                  <a:pt x="5867821" y="1923247"/>
                  <a:pt x="5880391" y="1938745"/>
                </a:cubicBezTo>
                <a:cubicBezTo>
                  <a:pt x="5880032" y="1948836"/>
                  <a:pt x="5882546" y="1962171"/>
                  <a:pt x="5876441" y="1966856"/>
                </a:cubicBezTo>
                <a:cubicBezTo>
                  <a:pt x="5849505" y="1971902"/>
                  <a:pt x="5835140" y="1923247"/>
                  <a:pt x="5824365" y="1906308"/>
                </a:cubicBezTo>
                <a:cubicBezTo>
                  <a:pt x="5803894" y="1910273"/>
                  <a:pt x="5822570" y="1976227"/>
                  <a:pt x="5795275" y="1967937"/>
                </a:cubicBezTo>
                <a:cubicBezTo>
                  <a:pt x="5781628" y="1963973"/>
                  <a:pt x="5795275" y="1945232"/>
                  <a:pt x="5792402" y="1930455"/>
                </a:cubicBezTo>
                <a:cubicBezTo>
                  <a:pt x="5789888" y="1917841"/>
                  <a:pt x="5777318" y="1915318"/>
                  <a:pt x="5776241" y="1905227"/>
                </a:cubicBezTo>
                <a:cubicBezTo>
                  <a:pt x="5775522" y="1896938"/>
                  <a:pt x="5785219" y="1887927"/>
                  <a:pt x="5788451" y="1879638"/>
                </a:cubicBezTo>
                <a:cubicBezTo>
                  <a:pt x="5792402" y="1867384"/>
                  <a:pt x="5789888" y="1844318"/>
                  <a:pt x="5804254" y="1843598"/>
                </a:cubicBezTo>
                <a:close/>
                <a:moveTo>
                  <a:pt x="6106516" y="1835877"/>
                </a:moveTo>
                <a:cubicBezTo>
                  <a:pt x="6120903" y="1833712"/>
                  <a:pt x="6149676" y="1851752"/>
                  <a:pt x="6152913" y="1862576"/>
                </a:cubicBezTo>
                <a:cubicBezTo>
                  <a:pt x="6155071" y="1868348"/>
                  <a:pt x="6151834" y="1874843"/>
                  <a:pt x="6152913" y="1881337"/>
                </a:cubicBezTo>
                <a:cubicBezTo>
                  <a:pt x="6154712" y="1889275"/>
                  <a:pt x="6166581" y="1908758"/>
                  <a:pt x="6177371" y="1909479"/>
                </a:cubicBezTo>
                <a:cubicBezTo>
                  <a:pt x="6191038" y="1910562"/>
                  <a:pt x="6199310" y="1889275"/>
                  <a:pt x="6211899" y="1881337"/>
                </a:cubicBezTo>
                <a:cubicBezTo>
                  <a:pt x="6220890" y="1875925"/>
                  <a:pt x="6235277" y="1869792"/>
                  <a:pt x="6246786" y="1870513"/>
                </a:cubicBezTo>
                <a:cubicBezTo>
                  <a:pt x="6257936" y="1871235"/>
                  <a:pt x="6265489" y="1880255"/>
                  <a:pt x="6278797" y="1885306"/>
                </a:cubicBezTo>
                <a:cubicBezTo>
                  <a:pt x="6288148" y="1888914"/>
                  <a:pt x="6299658" y="1890357"/>
                  <a:pt x="6310807" y="1893604"/>
                </a:cubicBezTo>
                <a:cubicBezTo>
                  <a:pt x="6320518" y="1896130"/>
                  <a:pt x="6328791" y="1901902"/>
                  <a:pt x="6338861" y="1905510"/>
                </a:cubicBezTo>
                <a:cubicBezTo>
                  <a:pt x="6370512" y="1916695"/>
                  <a:pt x="6408277" y="1923550"/>
                  <a:pt x="6425541" y="1944476"/>
                </a:cubicBezTo>
                <a:cubicBezTo>
                  <a:pt x="6430217" y="1949888"/>
                  <a:pt x="6430217" y="1958187"/>
                  <a:pt x="6436332" y="1964320"/>
                </a:cubicBezTo>
                <a:cubicBezTo>
                  <a:pt x="6442086" y="1970093"/>
                  <a:pt x="6473018" y="1975505"/>
                  <a:pt x="6473737" y="1988493"/>
                </a:cubicBezTo>
                <a:cubicBezTo>
                  <a:pt x="6474456" y="1998235"/>
                  <a:pt x="6461149" y="1998596"/>
                  <a:pt x="6460429" y="2008698"/>
                </a:cubicBezTo>
                <a:cubicBezTo>
                  <a:pt x="6458991" y="2028181"/>
                  <a:pt x="6486325" y="2026738"/>
                  <a:pt x="6491001" y="2048746"/>
                </a:cubicBezTo>
                <a:cubicBezTo>
                  <a:pt x="6500712" y="2051633"/>
                  <a:pt x="6543513" y="2081939"/>
                  <a:pt x="6529845" y="2095650"/>
                </a:cubicBezTo>
                <a:cubicBezTo>
                  <a:pt x="6522292" y="2103226"/>
                  <a:pt x="6512581" y="2091681"/>
                  <a:pt x="6500352" y="2088795"/>
                </a:cubicBezTo>
                <a:cubicBezTo>
                  <a:pt x="6484167" y="2085187"/>
                  <a:pt x="6471579" y="2089877"/>
                  <a:pt x="6460429" y="2080857"/>
                </a:cubicBezTo>
                <a:cubicBezTo>
                  <a:pt x="6447841" y="2071116"/>
                  <a:pt x="6444604" y="2049107"/>
                  <a:pt x="6430936" y="2036479"/>
                </a:cubicBezTo>
                <a:cubicBezTo>
                  <a:pt x="6424103" y="2030346"/>
                  <a:pt x="6406119" y="2022047"/>
                  <a:pt x="6393531" y="2023130"/>
                </a:cubicBezTo>
                <a:cubicBezTo>
                  <a:pt x="6372311" y="2025655"/>
                  <a:pt x="6372670" y="2050189"/>
                  <a:pt x="6353608" y="2061013"/>
                </a:cubicBezTo>
                <a:cubicBezTo>
                  <a:pt x="6335265" y="2058848"/>
                  <a:pt x="6324475" y="2064260"/>
                  <a:pt x="6310807" y="2059570"/>
                </a:cubicBezTo>
                <a:cubicBezTo>
                  <a:pt x="6296421" y="2054519"/>
                  <a:pt x="6289227" y="2035758"/>
                  <a:pt x="6275920" y="2033954"/>
                </a:cubicBezTo>
                <a:cubicBezTo>
                  <a:pt x="6262612" y="2032150"/>
                  <a:pt x="6230242" y="2055962"/>
                  <a:pt x="6225206" y="2035397"/>
                </a:cubicBezTo>
                <a:cubicBezTo>
                  <a:pt x="6221250" y="2018439"/>
                  <a:pt x="6247506" y="2013027"/>
                  <a:pt x="6249304" y="2001843"/>
                </a:cubicBezTo>
                <a:cubicBezTo>
                  <a:pt x="6251103" y="1990297"/>
                  <a:pt x="6238874" y="1972258"/>
                  <a:pt x="6233479" y="1967206"/>
                </a:cubicBezTo>
                <a:cubicBezTo>
                  <a:pt x="6227724" y="1962155"/>
                  <a:pt x="6219811" y="1961795"/>
                  <a:pt x="6213337" y="1957465"/>
                </a:cubicBezTo>
                <a:cubicBezTo>
                  <a:pt x="6206504" y="1953496"/>
                  <a:pt x="6201109" y="1945559"/>
                  <a:pt x="6193196" y="1941590"/>
                </a:cubicBezTo>
                <a:cubicBezTo>
                  <a:pt x="6165502" y="1926797"/>
                  <a:pt x="6122341" y="1932931"/>
                  <a:pt x="6111551" y="1909479"/>
                </a:cubicBezTo>
                <a:cubicBezTo>
                  <a:pt x="6109753" y="1905150"/>
                  <a:pt x="6112630" y="1900459"/>
                  <a:pt x="6110472" y="1894687"/>
                </a:cubicBezTo>
                <a:cubicBezTo>
                  <a:pt x="6107595" y="1887110"/>
                  <a:pt x="6096805" y="1884945"/>
                  <a:pt x="6093208" y="1878451"/>
                </a:cubicBezTo>
                <a:cubicBezTo>
                  <a:pt x="6083497" y="1862215"/>
                  <a:pt x="6090331" y="1838042"/>
                  <a:pt x="6106516" y="1835877"/>
                </a:cubicBezTo>
                <a:close/>
                <a:moveTo>
                  <a:pt x="3683264" y="1828281"/>
                </a:moveTo>
                <a:cubicBezTo>
                  <a:pt x="3670123" y="1830531"/>
                  <a:pt x="3656801" y="1838271"/>
                  <a:pt x="3654100" y="1847450"/>
                </a:cubicBezTo>
                <a:cubicBezTo>
                  <a:pt x="3650500" y="1860050"/>
                  <a:pt x="3655901" y="1869769"/>
                  <a:pt x="3651220" y="1882369"/>
                </a:cubicBezTo>
                <a:cubicBezTo>
                  <a:pt x="3656621" y="1892088"/>
                  <a:pt x="3669582" y="1894248"/>
                  <a:pt x="3686145" y="1892808"/>
                </a:cubicBezTo>
                <a:cubicBezTo>
                  <a:pt x="3695146" y="1889209"/>
                  <a:pt x="3694066" y="1881289"/>
                  <a:pt x="3698026" y="1873009"/>
                </a:cubicBezTo>
                <a:cubicBezTo>
                  <a:pt x="3702707" y="1863650"/>
                  <a:pt x="3713148" y="1853930"/>
                  <a:pt x="3711348" y="1842050"/>
                </a:cubicBezTo>
                <a:cubicBezTo>
                  <a:pt x="3709368" y="1829271"/>
                  <a:pt x="3696406" y="1826031"/>
                  <a:pt x="3683264" y="1828281"/>
                </a:cubicBezTo>
                <a:close/>
                <a:moveTo>
                  <a:pt x="5831284" y="1801451"/>
                </a:moveTo>
                <a:cubicBezTo>
                  <a:pt x="5841019" y="1800374"/>
                  <a:pt x="5855802" y="1806835"/>
                  <a:pt x="5869863" y="1806835"/>
                </a:cubicBezTo>
                <a:cubicBezTo>
                  <a:pt x="5885727" y="1806835"/>
                  <a:pt x="5900510" y="1802169"/>
                  <a:pt x="5911687" y="1807911"/>
                </a:cubicBezTo>
                <a:cubicBezTo>
                  <a:pt x="5909523" y="1841290"/>
                  <a:pt x="5857604" y="1816166"/>
                  <a:pt x="5823352" y="1821550"/>
                </a:cubicBezTo>
                <a:cubicBezTo>
                  <a:pt x="5815781" y="1822627"/>
                  <a:pt x="5813617" y="1828010"/>
                  <a:pt x="5805685" y="1825498"/>
                </a:cubicBezTo>
                <a:cubicBezTo>
                  <a:pt x="5806046" y="1814372"/>
                  <a:pt x="5818304" y="1802887"/>
                  <a:pt x="5831284" y="1801451"/>
                </a:cubicBezTo>
                <a:close/>
                <a:moveTo>
                  <a:pt x="5212218" y="1694324"/>
                </a:moveTo>
                <a:cubicBezTo>
                  <a:pt x="5216460" y="1696304"/>
                  <a:pt x="5221423" y="1699545"/>
                  <a:pt x="5227921" y="1700625"/>
                </a:cubicBezTo>
                <a:cubicBezTo>
                  <a:pt x="5236223" y="1702425"/>
                  <a:pt x="5245970" y="1700265"/>
                  <a:pt x="5251746" y="1702065"/>
                </a:cubicBezTo>
                <a:cubicBezTo>
                  <a:pt x="5264019" y="1706386"/>
                  <a:pt x="5272322" y="1725470"/>
                  <a:pt x="5285317" y="1735552"/>
                </a:cubicBezTo>
                <a:cubicBezTo>
                  <a:pt x="5292898" y="1741313"/>
                  <a:pt x="5302283" y="1745274"/>
                  <a:pt x="5309503" y="1751395"/>
                </a:cubicBezTo>
                <a:cubicBezTo>
                  <a:pt x="5317444" y="1758236"/>
                  <a:pt x="5323220" y="1767598"/>
                  <a:pt x="5329718" y="1771559"/>
                </a:cubicBezTo>
                <a:cubicBezTo>
                  <a:pt x="5338381" y="1776960"/>
                  <a:pt x="5350294" y="1780561"/>
                  <a:pt x="5361845" y="1787762"/>
                </a:cubicBezTo>
                <a:cubicBezTo>
                  <a:pt x="5377367" y="1797484"/>
                  <a:pt x="5404802" y="1807566"/>
                  <a:pt x="5408773" y="1827730"/>
                </a:cubicBezTo>
                <a:cubicBezTo>
                  <a:pt x="5409495" y="1832771"/>
                  <a:pt x="5406246" y="1841053"/>
                  <a:pt x="5407329" y="1845373"/>
                </a:cubicBezTo>
                <a:cubicBezTo>
                  <a:pt x="5409495" y="1852215"/>
                  <a:pt x="5418158" y="1855455"/>
                  <a:pt x="5423573" y="1861217"/>
                </a:cubicBezTo>
                <a:cubicBezTo>
                  <a:pt x="5430071" y="1868778"/>
                  <a:pt x="5431515" y="1879940"/>
                  <a:pt x="5440900" y="1881381"/>
                </a:cubicBezTo>
                <a:cubicBezTo>
                  <a:pt x="5450286" y="1883901"/>
                  <a:pt x="5450647" y="1870578"/>
                  <a:pt x="5461115" y="1872019"/>
                </a:cubicBezTo>
                <a:cubicBezTo>
                  <a:pt x="5465086" y="1872379"/>
                  <a:pt x="5479886" y="1892903"/>
                  <a:pt x="5479886" y="1898664"/>
                </a:cubicBezTo>
                <a:cubicBezTo>
                  <a:pt x="5479164" y="1908386"/>
                  <a:pt x="5465086" y="1907666"/>
                  <a:pt x="5461115" y="1919908"/>
                </a:cubicBezTo>
                <a:cubicBezTo>
                  <a:pt x="5454618" y="1939352"/>
                  <a:pt x="5464003" y="1960956"/>
                  <a:pt x="5453174" y="1971038"/>
                </a:cubicBezTo>
                <a:cubicBezTo>
                  <a:pt x="5447037" y="1974639"/>
                  <a:pt x="5435846" y="1973559"/>
                  <a:pt x="5426100" y="1973559"/>
                </a:cubicBezTo>
                <a:cubicBezTo>
                  <a:pt x="5401914" y="1956275"/>
                  <a:pt x="5382782" y="1936111"/>
                  <a:pt x="5361845" y="1913427"/>
                </a:cubicBezTo>
                <a:cubicBezTo>
                  <a:pt x="5354265" y="1905145"/>
                  <a:pt x="5345240" y="1897944"/>
                  <a:pt x="5340547" y="1889302"/>
                </a:cubicBezTo>
                <a:cubicBezTo>
                  <a:pt x="5333328" y="1876340"/>
                  <a:pt x="5330801" y="1862657"/>
                  <a:pt x="5323220" y="1850414"/>
                </a:cubicBezTo>
                <a:cubicBezTo>
                  <a:pt x="5316000" y="1839972"/>
                  <a:pt x="5303005" y="1832411"/>
                  <a:pt x="5296146" y="1821249"/>
                </a:cubicBezTo>
                <a:cubicBezTo>
                  <a:pt x="5290732" y="1811887"/>
                  <a:pt x="5290010" y="1799644"/>
                  <a:pt x="5284234" y="1790282"/>
                </a:cubicBezTo>
                <a:cubicBezTo>
                  <a:pt x="5278458" y="1782001"/>
                  <a:pt x="5269434" y="1778400"/>
                  <a:pt x="5262575" y="1771559"/>
                </a:cubicBezTo>
                <a:cubicBezTo>
                  <a:pt x="5258604" y="1767238"/>
                  <a:pt x="5255716" y="1760397"/>
                  <a:pt x="5251746" y="1755356"/>
                </a:cubicBezTo>
                <a:cubicBezTo>
                  <a:pt x="5235141" y="1735552"/>
                  <a:pt x="5202652" y="1725110"/>
                  <a:pt x="5200847" y="1695584"/>
                </a:cubicBezTo>
                <a:cubicBezTo>
                  <a:pt x="5204457" y="1691623"/>
                  <a:pt x="5207977" y="1692343"/>
                  <a:pt x="5212218" y="1694324"/>
                </a:cubicBezTo>
                <a:close/>
                <a:moveTo>
                  <a:pt x="5727690" y="1651531"/>
                </a:moveTo>
                <a:cubicBezTo>
                  <a:pt x="5737962" y="1653828"/>
                  <a:pt x="5748941" y="1670715"/>
                  <a:pt x="5750018" y="1679091"/>
                </a:cubicBezTo>
                <a:cubicBezTo>
                  <a:pt x="5756484" y="1687737"/>
                  <a:pt x="5769416" y="1689538"/>
                  <a:pt x="5775163" y="1699265"/>
                </a:cubicBezTo>
                <a:cubicBezTo>
                  <a:pt x="5767620" y="1722682"/>
                  <a:pt x="5745348" y="1724843"/>
                  <a:pt x="5750018" y="1757987"/>
                </a:cubicBezTo>
                <a:cubicBezTo>
                  <a:pt x="5750736" y="1763391"/>
                  <a:pt x="5754329" y="1773478"/>
                  <a:pt x="5757921" y="1781043"/>
                </a:cubicBezTo>
                <a:cubicBezTo>
                  <a:pt x="5761872" y="1788608"/>
                  <a:pt x="5773008" y="1797255"/>
                  <a:pt x="5772649" y="1802298"/>
                </a:cubicBezTo>
                <a:cubicBezTo>
                  <a:pt x="5771571" y="1812385"/>
                  <a:pt x="5751455" y="1811665"/>
                  <a:pt x="5747144" y="1822472"/>
                </a:cubicBezTo>
                <a:cubicBezTo>
                  <a:pt x="5743193" y="1832199"/>
                  <a:pt x="5747504" y="1832560"/>
                  <a:pt x="5746067" y="1847690"/>
                </a:cubicBezTo>
                <a:cubicBezTo>
                  <a:pt x="5740319" y="1858498"/>
                  <a:pt x="5725232" y="1861380"/>
                  <a:pt x="5720562" y="1874349"/>
                </a:cubicBezTo>
                <a:cubicBezTo>
                  <a:pt x="5714815" y="1890201"/>
                  <a:pt x="5721640" y="1911095"/>
                  <a:pt x="5708708" y="1922624"/>
                </a:cubicBezTo>
                <a:cubicBezTo>
                  <a:pt x="5699728" y="1922263"/>
                  <a:pt x="5690029" y="1930189"/>
                  <a:pt x="5679253" y="1929108"/>
                </a:cubicBezTo>
                <a:cubicBezTo>
                  <a:pt x="5667758" y="1928027"/>
                  <a:pt x="5656622" y="1912176"/>
                  <a:pt x="5637943" y="1911816"/>
                </a:cubicBezTo>
                <a:cubicBezTo>
                  <a:pt x="5630759" y="1911816"/>
                  <a:pt x="5622497" y="1916499"/>
                  <a:pt x="5615313" y="1915779"/>
                </a:cubicBezTo>
                <a:cubicBezTo>
                  <a:pt x="5609565" y="1915418"/>
                  <a:pt x="5604895" y="1910015"/>
                  <a:pt x="5596633" y="1907853"/>
                </a:cubicBezTo>
                <a:cubicBezTo>
                  <a:pt x="5586575" y="1904971"/>
                  <a:pt x="5576877" y="1906412"/>
                  <a:pt x="5572566" y="1903890"/>
                </a:cubicBezTo>
                <a:cubicBezTo>
                  <a:pt x="5563586" y="1898126"/>
                  <a:pt x="5564663" y="1882275"/>
                  <a:pt x="5561790" y="1873268"/>
                </a:cubicBezTo>
                <a:cubicBezTo>
                  <a:pt x="5558916" y="1863902"/>
                  <a:pt x="5547780" y="1858858"/>
                  <a:pt x="5542033" y="1846249"/>
                </a:cubicBezTo>
                <a:cubicBezTo>
                  <a:pt x="5533052" y="1828237"/>
                  <a:pt x="5529460" y="1787167"/>
                  <a:pt x="5552450" y="1783565"/>
                </a:cubicBezTo>
                <a:cubicBezTo>
                  <a:pt x="5561790" y="1781764"/>
                  <a:pt x="5571488" y="1788969"/>
                  <a:pt x="5577954" y="1787528"/>
                </a:cubicBezTo>
                <a:cubicBezTo>
                  <a:pt x="5590527" y="1784285"/>
                  <a:pt x="5588371" y="1767353"/>
                  <a:pt x="5599148" y="1760869"/>
                </a:cubicBezTo>
                <a:cubicBezTo>
                  <a:pt x="5605255" y="1756906"/>
                  <a:pt x="5616031" y="1758347"/>
                  <a:pt x="5624652" y="1755105"/>
                </a:cubicBezTo>
                <a:cubicBezTo>
                  <a:pt x="5633273" y="1752223"/>
                  <a:pt x="5639739" y="1743937"/>
                  <a:pt x="5645846" y="1736732"/>
                </a:cubicBezTo>
                <a:cubicBezTo>
                  <a:pt x="5651593" y="1729887"/>
                  <a:pt x="5655904" y="1718719"/>
                  <a:pt x="5663088" y="1714036"/>
                </a:cubicBezTo>
                <a:cubicBezTo>
                  <a:pt x="5671350" y="1708632"/>
                  <a:pt x="5679253" y="1708271"/>
                  <a:pt x="5685719" y="1703228"/>
                </a:cubicBezTo>
                <a:cubicBezTo>
                  <a:pt x="5703320" y="1689898"/>
                  <a:pt x="5704039" y="1671165"/>
                  <a:pt x="5718048" y="1654954"/>
                </a:cubicBezTo>
                <a:cubicBezTo>
                  <a:pt x="5720922" y="1651621"/>
                  <a:pt x="5724267" y="1650766"/>
                  <a:pt x="5727690" y="1651531"/>
                </a:cubicBezTo>
                <a:close/>
                <a:moveTo>
                  <a:pt x="4829339" y="1592412"/>
                </a:moveTo>
                <a:cubicBezTo>
                  <a:pt x="4840958" y="1596042"/>
                  <a:pt x="4879809" y="1642873"/>
                  <a:pt x="4868190" y="1669012"/>
                </a:cubicBezTo>
                <a:cubicBezTo>
                  <a:pt x="4865285" y="1676272"/>
                  <a:pt x="4851851" y="1685711"/>
                  <a:pt x="4838779" y="1683896"/>
                </a:cubicBezTo>
                <a:cubicBezTo>
                  <a:pt x="4811910" y="1679540"/>
                  <a:pt x="4817357" y="1620002"/>
                  <a:pt x="4825345" y="1596405"/>
                </a:cubicBezTo>
                <a:cubicBezTo>
                  <a:pt x="4826071" y="1594590"/>
                  <a:pt x="4827523" y="1593138"/>
                  <a:pt x="4829339" y="1592412"/>
                </a:cubicBezTo>
                <a:close/>
                <a:moveTo>
                  <a:pt x="1383930" y="1581403"/>
                </a:moveTo>
                <a:cubicBezTo>
                  <a:pt x="1374209" y="1585723"/>
                  <a:pt x="1379249" y="1603000"/>
                  <a:pt x="1388970" y="1601560"/>
                </a:cubicBezTo>
                <a:cubicBezTo>
                  <a:pt x="1399770" y="1599760"/>
                  <a:pt x="1396530" y="1575644"/>
                  <a:pt x="1383930" y="1581403"/>
                </a:cubicBezTo>
                <a:close/>
                <a:moveTo>
                  <a:pt x="1054227" y="1540832"/>
                </a:moveTo>
                <a:lnTo>
                  <a:pt x="1050695" y="1542845"/>
                </a:lnTo>
                <a:lnTo>
                  <a:pt x="1051245" y="1543622"/>
                </a:lnTo>
                <a:close/>
                <a:moveTo>
                  <a:pt x="1054751" y="1540533"/>
                </a:moveTo>
                <a:lnTo>
                  <a:pt x="1054634" y="1540600"/>
                </a:lnTo>
                <a:lnTo>
                  <a:pt x="1058697" y="1545386"/>
                </a:lnTo>
                <a:lnTo>
                  <a:pt x="1056210" y="1550652"/>
                </a:lnTo>
                <a:lnTo>
                  <a:pt x="1056320" y="1550809"/>
                </a:lnTo>
                <a:cubicBezTo>
                  <a:pt x="1057040" y="1548649"/>
                  <a:pt x="1058121" y="1547569"/>
                  <a:pt x="1058841" y="1545410"/>
                </a:cubicBezTo>
                <a:cubicBezTo>
                  <a:pt x="1057851" y="1542080"/>
                  <a:pt x="1056298" y="1540708"/>
                  <a:pt x="1054751" y="1540533"/>
                </a:cubicBezTo>
                <a:close/>
                <a:moveTo>
                  <a:pt x="3654226" y="954222"/>
                </a:moveTo>
                <a:cubicBezTo>
                  <a:pt x="3661379" y="953001"/>
                  <a:pt x="3669132" y="954357"/>
                  <a:pt x="3671716" y="959240"/>
                </a:cubicBezTo>
                <a:cubicBezTo>
                  <a:pt x="3669870" y="970092"/>
                  <a:pt x="3645504" y="977687"/>
                  <a:pt x="3640335" y="964666"/>
                </a:cubicBezTo>
                <a:cubicBezTo>
                  <a:pt x="3640520" y="959240"/>
                  <a:pt x="3647073" y="955442"/>
                  <a:pt x="3654226" y="954222"/>
                </a:cubicBezTo>
                <a:close/>
                <a:moveTo>
                  <a:pt x="3213452" y="886352"/>
                </a:moveTo>
                <a:cubicBezTo>
                  <a:pt x="3225405" y="886795"/>
                  <a:pt x="3238041" y="888656"/>
                  <a:pt x="3247859" y="888656"/>
                </a:cubicBezTo>
                <a:cubicBezTo>
                  <a:pt x="3244222" y="898582"/>
                  <a:pt x="3243859" y="911698"/>
                  <a:pt x="3235496" y="917370"/>
                </a:cubicBezTo>
                <a:cubicBezTo>
                  <a:pt x="3213679" y="913470"/>
                  <a:pt x="3192953" y="908153"/>
                  <a:pt x="3183135" y="892556"/>
                </a:cubicBezTo>
                <a:cubicBezTo>
                  <a:pt x="3190226" y="886884"/>
                  <a:pt x="3201498" y="885909"/>
                  <a:pt x="3213452" y="886352"/>
                </a:cubicBezTo>
                <a:close/>
                <a:moveTo>
                  <a:pt x="3097914" y="813620"/>
                </a:moveTo>
                <a:cubicBezTo>
                  <a:pt x="3110954" y="810147"/>
                  <a:pt x="3120717" y="822760"/>
                  <a:pt x="3115528" y="850549"/>
                </a:cubicBezTo>
                <a:cubicBezTo>
                  <a:pt x="3111159" y="861700"/>
                  <a:pt x="3091497" y="876089"/>
                  <a:pt x="3083122" y="859902"/>
                </a:cubicBezTo>
                <a:cubicBezTo>
                  <a:pt x="3086035" y="846951"/>
                  <a:pt x="3084579" y="837239"/>
                  <a:pt x="3084215" y="822490"/>
                </a:cubicBezTo>
                <a:cubicBezTo>
                  <a:pt x="3088857" y="817723"/>
                  <a:pt x="3093568" y="814778"/>
                  <a:pt x="3097914" y="813620"/>
                </a:cubicBezTo>
                <a:close/>
                <a:moveTo>
                  <a:pt x="6040640" y="809774"/>
                </a:moveTo>
                <a:cubicBezTo>
                  <a:pt x="6064047" y="812288"/>
                  <a:pt x="6095376" y="835632"/>
                  <a:pt x="6099337" y="859334"/>
                </a:cubicBezTo>
                <a:cubicBezTo>
                  <a:pt x="6101137" y="868313"/>
                  <a:pt x="6095736" y="877650"/>
                  <a:pt x="6096816" y="887347"/>
                </a:cubicBezTo>
                <a:cubicBezTo>
                  <a:pt x="6097176" y="892734"/>
                  <a:pt x="6102218" y="898839"/>
                  <a:pt x="6104738" y="906022"/>
                </a:cubicBezTo>
                <a:cubicBezTo>
                  <a:pt x="6110140" y="921823"/>
                  <a:pt x="6113741" y="937625"/>
                  <a:pt x="6118062" y="952709"/>
                </a:cubicBezTo>
                <a:cubicBezTo>
                  <a:pt x="6103298" y="971025"/>
                  <a:pt x="6074129" y="964201"/>
                  <a:pt x="6052523" y="973898"/>
                </a:cubicBezTo>
                <a:cubicBezTo>
                  <a:pt x="6042440" y="978566"/>
                  <a:pt x="6039560" y="995446"/>
                  <a:pt x="6029837" y="997960"/>
                </a:cubicBezTo>
                <a:cubicBezTo>
                  <a:pt x="6021914" y="1000114"/>
                  <a:pt x="6016153" y="991136"/>
                  <a:pt x="6008230" y="991136"/>
                </a:cubicBezTo>
                <a:cubicBezTo>
                  <a:pt x="5989145" y="991495"/>
                  <a:pt x="5979782" y="1023099"/>
                  <a:pt x="5956376" y="1015198"/>
                </a:cubicBezTo>
                <a:cubicBezTo>
                  <a:pt x="5942692" y="1023099"/>
                  <a:pt x="5956736" y="1053984"/>
                  <a:pt x="5940171" y="1056498"/>
                </a:cubicBezTo>
                <a:cubicBezTo>
                  <a:pt x="5928287" y="1058653"/>
                  <a:pt x="5921806" y="1043210"/>
                  <a:pt x="5914964" y="1033873"/>
                </a:cubicBezTo>
                <a:cubicBezTo>
                  <a:pt x="5906321" y="1022740"/>
                  <a:pt x="5893717" y="1016275"/>
                  <a:pt x="5893357" y="1007297"/>
                </a:cubicBezTo>
                <a:cubicBezTo>
                  <a:pt x="5892997" y="997600"/>
                  <a:pt x="5912443" y="981799"/>
                  <a:pt x="5918925" y="975334"/>
                </a:cubicBezTo>
                <a:cubicBezTo>
                  <a:pt x="5926487" y="967074"/>
                  <a:pt x="5941251" y="951991"/>
                  <a:pt x="5950974" y="949836"/>
                </a:cubicBezTo>
                <a:cubicBezTo>
                  <a:pt x="5968979" y="945885"/>
                  <a:pt x="5986984" y="951631"/>
                  <a:pt x="6000308" y="945885"/>
                </a:cubicBezTo>
                <a:cubicBezTo>
                  <a:pt x="6012192" y="940858"/>
                  <a:pt x="6012912" y="922542"/>
                  <a:pt x="6019034" y="917873"/>
                </a:cubicBezTo>
                <a:cubicBezTo>
                  <a:pt x="6024435" y="913923"/>
                  <a:pt x="6030557" y="915000"/>
                  <a:pt x="6035238" y="912486"/>
                </a:cubicBezTo>
                <a:cubicBezTo>
                  <a:pt x="6047842" y="906022"/>
                  <a:pt x="6061166" y="882678"/>
                  <a:pt x="6053964" y="859334"/>
                </a:cubicBezTo>
                <a:cubicBezTo>
                  <a:pt x="6049282" y="844251"/>
                  <a:pt x="6024795" y="828090"/>
                  <a:pt x="6040640" y="809774"/>
                </a:cubicBezTo>
                <a:close/>
                <a:moveTo>
                  <a:pt x="1373129" y="778023"/>
                </a:moveTo>
                <a:cubicBezTo>
                  <a:pt x="1354049" y="771544"/>
                  <a:pt x="1336408" y="782702"/>
                  <a:pt x="1320928" y="784862"/>
                </a:cubicBezTo>
                <a:cubicBezTo>
                  <a:pt x="1311568" y="785941"/>
                  <a:pt x="1294647" y="782702"/>
                  <a:pt x="1296807" y="796740"/>
                </a:cubicBezTo>
                <a:cubicBezTo>
                  <a:pt x="1298608" y="808258"/>
                  <a:pt x="1316248" y="803938"/>
                  <a:pt x="1326328" y="800699"/>
                </a:cubicBezTo>
                <a:cubicBezTo>
                  <a:pt x="1347569" y="794220"/>
                  <a:pt x="1360529" y="788101"/>
                  <a:pt x="1373129" y="778023"/>
                </a:cubicBezTo>
                <a:close/>
                <a:moveTo>
                  <a:pt x="3101861" y="774852"/>
                </a:moveTo>
                <a:cubicBezTo>
                  <a:pt x="3104735" y="773916"/>
                  <a:pt x="3108106" y="774696"/>
                  <a:pt x="3111499" y="778349"/>
                </a:cubicBezTo>
                <a:cubicBezTo>
                  <a:pt x="3112928" y="789396"/>
                  <a:pt x="3108285" y="794742"/>
                  <a:pt x="3102212" y="798306"/>
                </a:cubicBezTo>
                <a:cubicBezTo>
                  <a:pt x="3089086" y="795900"/>
                  <a:pt x="3093238" y="777658"/>
                  <a:pt x="3101861" y="774852"/>
                </a:cubicBezTo>
                <a:close/>
                <a:moveTo>
                  <a:pt x="1445761" y="743559"/>
                </a:moveTo>
                <a:cubicBezTo>
                  <a:pt x="1439011" y="743469"/>
                  <a:pt x="1431451" y="744189"/>
                  <a:pt x="1425331" y="744909"/>
                </a:cubicBezTo>
                <a:cubicBezTo>
                  <a:pt x="1416331" y="745628"/>
                  <a:pt x="1405891" y="747428"/>
                  <a:pt x="1405170" y="753907"/>
                </a:cubicBezTo>
                <a:cubicBezTo>
                  <a:pt x="1419211" y="760386"/>
                  <a:pt x="1457012" y="765065"/>
                  <a:pt x="1461332" y="747068"/>
                </a:cubicBezTo>
                <a:cubicBezTo>
                  <a:pt x="1458452" y="744549"/>
                  <a:pt x="1452512" y="743649"/>
                  <a:pt x="1445761" y="743559"/>
                </a:cubicBezTo>
                <a:close/>
                <a:moveTo>
                  <a:pt x="6005919" y="714253"/>
                </a:moveTo>
                <a:cubicBezTo>
                  <a:pt x="6018855" y="711349"/>
                  <a:pt x="6044727" y="736399"/>
                  <a:pt x="6073833" y="741118"/>
                </a:cubicBezTo>
                <a:cubicBezTo>
                  <a:pt x="6092878" y="744022"/>
                  <a:pt x="6109048" y="742933"/>
                  <a:pt x="6110126" y="761448"/>
                </a:cubicBezTo>
                <a:cubicBezTo>
                  <a:pt x="6107251" y="768346"/>
                  <a:pt x="6101143" y="766893"/>
                  <a:pt x="6095393" y="770887"/>
                </a:cubicBezTo>
                <a:cubicBezTo>
                  <a:pt x="6090003" y="774880"/>
                  <a:pt x="6083535" y="787223"/>
                  <a:pt x="6076708" y="788313"/>
                </a:cubicBezTo>
                <a:cubicBezTo>
                  <a:pt x="6065928" y="790491"/>
                  <a:pt x="6054070" y="777785"/>
                  <a:pt x="6043290" y="780326"/>
                </a:cubicBezTo>
                <a:cubicBezTo>
                  <a:pt x="6030713" y="783230"/>
                  <a:pt x="6038259" y="793032"/>
                  <a:pt x="6034306" y="804649"/>
                </a:cubicBezTo>
                <a:cubicBezTo>
                  <a:pt x="6023167" y="802108"/>
                  <a:pt x="6004841" y="789765"/>
                  <a:pt x="6004482" y="777421"/>
                </a:cubicBezTo>
                <a:cubicBezTo>
                  <a:pt x="6004482" y="769798"/>
                  <a:pt x="6014184" y="765078"/>
                  <a:pt x="6016699" y="756002"/>
                </a:cubicBezTo>
                <a:cubicBezTo>
                  <a:pt x="6020652" y="740392"/>
                  <a:pt x="6010590" y="732768"/>
                  <a:pt x="6004482" y="718247"/>
                </a:cubicBezTo>
                <a:cubicBezTo>
                  <a:pt x="6004122" y="716069"/>
                  <a:pt x="6005919" y="715706"/>
                  <a:pt x="6005919" y="714253"/>
                </a:cubicBezTo>
                <a:close/>
                <a:moveTo>
                  <a:pt x="4200652" y="703415"/>
                </a:moveTo>
                <a:cubicBezTo>
                  <a:pt x="4179409" y="708814"/>
                  <a:pt x="4202092" y="740853"/>
                  <a:pt x="4216854" y="738333"/>
                </a:cubicBezTo>
                <a:cubicBezTo>
                  <a:pt x="4238817" y="734014"/>
                  <a:pt x="4217214" y="699455"/>
                  <a:pt x="4200652" y="703415"/>
                </a:cubicBezTo>
                <a:close/>
                <a:moveTo>
                  <a:pt x="3191800" y="703415"/>
                </a:moveTo>
                <a:cubicBezTo>
                  <a:pt x="3186399" y="701615"/>
                  <a:pt x="3178838" y="708455"/>
                  <a:pt x="3175598" y="712774"/>
                </a:cubicBezTo>
                <a:cubicBezTo>
                  <a:pt x="3172358" y="727354"/>
                  <a:pt x="3176678" y="735093"/>
                  <a:pt x="3183159" y="740853"/>
                </a:cubicBezTo>
                <a:lnTo>
                  <a:pt x="3201220" y="755109"/>
                </a:lnTo>
                <a:lnTo>
                  <a:pt x="3203682" y="757053"/>
                </a:lnTo>
                <a:cubicBezTo>
                  <a:pt x="3211243" y="766052"/>
                  <a:pt x="3214843" y="779372"/>
                  <a:pt x="3222404" y="785132"/>
                </a:cubicBezTo>
                <a:cubicBezTo>
                  <a:pt x="3230685" y="791251"/>
                  <a:pt x="3241487" y="790171"/>
                  <a:pt x="3251928" y="794491"/>
                </a:cubicBezTo>
                <a:cubicBezTo>
                  <a:pt x="3258769" y="797371"/>
                  <a:pt x="3263449" y="806371"/>
                  <a:pt x="3270650" y="810331"/>
                </a:cubicBezTo>
                <a:cubicBezTo>
                  <a:pt x="3283252" y="818250"/>
                  <a:pt x="3303775" y="819690"/>
                  <a:pt x="3305575" y="834450"/>
                </a:cubicBezTo>
                <a:cubicBezTo>
                  <a:pt x="3297294" y="839849"/>
                  <a:pt x="3279292" y="826530"/>
                  <a:pt x="3273171" y="839849"/>
                </a:cubicBezTo>
                <a:cubicBezTo>
                  <a:pt x="3271731" y="848489"/>
                  <a:pt x="3280012" y="853169"/>
                  <a:pt x="3280012" y="861089"/>
                </a:cubicBezTo>
                <a:cubicBezTo>
                  <a:pt x="3279652" y="874408"/>
                  <a:pt x="3264890" y="888807"/>
                  <a:pt x="3251928" y="886648"/>
                </a:cubicBezTo>
                <a:cubicBezTo>
                  <a:pt x="3250488" y="878728"/>
                  <a:pt x="3258769" y="872608"/>
                  <a:pt x="3258409" y="863968"/>
                </a:cubicBezTo>
                <a:cubicBezTo>
                  <a:pt x="3258049" y="847049"/>
                  <a:pt x="3223844" y="820770"/>
                  <a:pt x="3206562" y="813210"/>
                </a:cubicBezTo>
                <a:lnTo>
                  <a:pt x="3188497" y="807359"/>
                </a:lnTo>
                <a:lnTo>
                  <a:pt x="3180999" y="804931"/>
                </a:lnTo>
                <a:cubicBezTo>
                  <a:pt x="3167677" y="797731"/>
                  <a:pt x="3144994" y="779372"/>
                  <a:pt x="3137073" y="768932"/>
                </a:cubicBezTo>
                <a:cubicBezTo>
                  <a:pt x="3126992" y="756333"/>
                  <a:pt x="3119071" y="732934"/>
                  <a:pt x="3097828" y="734373"/>
                </a:cubicBezTo>
                <a:cubicBezTo>
                  <a:pt x="3089547" y="734733"/>
                  <a:pt x="3082346" y="742653"/>
                  <a:pt x="3075505" y="746253"/>
                </a:cubicBezTo>
                <a:cubicBezTo>
                  <a:pt x="3069024" y="749853"/>
                  <a:pt x="3061823" y="752733"/>
                  <a:pt x="3055342" y="757053"/>
                </a:cubicBezTo>
                <a:cubicBezTo>
                  <a:pt x="3047421" y="762092"/>
                  <a:pt x="3040940" y="767492"/>
                  <a:pt x="3033739" y="767492"/>
                </a:cubicBezTo>
                <a:cubicBezTo>
                  <a:pt x="3017177" y="768212"/>
                  <a:pt x="3002775" y="755253"/>
                  <a:pt x="2988374" y="758133"/>
                </a:cubicBezTo>
                <a:cubicBezTo>
                  <a:pt x="2983693" y="759213"/>
                  <a:pt x="2979372" y="763532"/>
                  <a:pt x="2973612" y="768932"/>
                </a:cubicBezTo>
                <a:cubicBezTo>
                  <a:pt x="2973612" y="776852"/>
                  <a:pt x="2975772" y="781892"/>
                  <a:pt x="2975052" y="790531"/>
                </a:cubicBezTo>
                <a:cubicBezTo>
                  <a:pt x="2970731" y="797731"/>
                  <a:pt x="2957770" y="797371"/>
                  <a:pt x="2948408" y="802411"/>
                </a:cubicBezTo>
                <a:cubicBezTo>
                  <a:pt x="2934366" y="809611"/>
                  <a:pt x="2922125" y="824730"/>
                  <a:pt x="2910963" y="835890"/>
                </a:cubicBezTo>
                <a:cubicBezTo>
                  <a:pt x="2903762" y="843089"/>
                  <a:pt x="2897282" y="848849"/>
                  <a:pt x="2896201" y="854609"/>
                </a:cubicBezTo>
                <a:cubicBezTo>
                  <a:pt x="2895481" y="858929"/>
                  <a:pt x="2899802" y="867568"/>
                  <a:pt x="2898722" y="873328"/>
                </a:cubicBezTo>
                <a:cubicBezTo>
                  <a:pt x="2897642" y="879808"/>
                  <a:pt x="2885400" y="893127"/>
                  <a:pt x="2877479" y="898887"/>
                </a:cubicBezTo>
                <a:cubicBezTo>
                  <a:pt x="2872798" y="901767"/>
                  <a:pt x="2866318" y="902487"/>
                  <a:pt x="2861277" y="905367"/>
                </a:cubicBezTo>
                <a:cubicBezTo>
                  <a:pt x="2850836" y="911487"/>
                  <a:pt x="2846155" y="919766"/>
                  <a:pt x="2837154" y="921206"/>
                </a:cubicBezTo>
                <a:cubicBezTo>
                  <a:pt x="2814111" y="925886"/>
                  <a:pt x="2771265" y="916526"/>
                  <a:pt x="2771985" y="941365"/>
                </a:cubicBezTo>
                <a:cubicBezTo>
                  <a:pt x="2771985" y="957925"/>
                  <a:pt x="2794308" y="958285"/>
                  <a:pt x="2807630" y="957565"/>
                </a:cubicBezTo>
                <a:cubicBezTo>
                  <a:pt x="2826712" y="956485"/>
                  <a:pt x="2842915" y="961525"/>
                  <a:pt x="2853356" y="958645"/>
                </a:cubicBezTo>
                <a:cubicBezTo>
                  <a:pt x="2860557" y="957205"/>
                  <a:pt x="2868478" y="948925"/>
                  <a:pt x="2876039" y="945325"/>
                </a:cubicBezTo>
                <a:cubicBezTo>
                  <a:pt x="2880719" y="943165"/>
                  <a:pt x="2885760" y="943165"/>
                  <a:pt x="2889361" y="941365"/>
                </a:cubicBezTo>
                <a:cubicBezTo>
                  <a:pt x="2897642" y="937406"/>
                  <a:pt x="2901962" y="930926"/>
                  <a:pt x="2908083" y="928046"/>
                </a:cubicBezTo>
                <a:cubicBezTo>
                  <a:pt x="2920325" y="922646"/>
                  <a:pt x="2943008" y="918326"/>
                  <a:pt x="2956329" y="917246"/>
                </a:cubicBezTo>
                <a:cubicBezTo>
                  <a:pt x="2974332" y="916166"/>
                  <a:pt x="2993054" y="919046"/>
                  <a:pt x="3016457" y="917246"/>
                </a:cubicBezTo>
                <a:cubicBezTo>
                  <a:pt x="3024738" y="916526"/>
                  <a:pt x="3033019" y="911487"/>
                  <a:pt x="3042021" y="910767"/>
                </a:cubicBezTo>
                <a:cubicBezTo>
                  <a:pt x="3056422" y="909687"/>
                  <a:pt x="3075505" y="916526"/>
                  <a:pt x="3087386" y="916166"/>
                </a:cubicBezTo>
                <a:cubicBezTo>
                  <a:pt x="3095307" y="915806"/>
                  <a:pt x="3104669" y="907887"/>
                  <a:pt x="3114030" y="907887"/>
                </a:cubicBezTo>
                <a:cubicBezTo>
                  <a:pt x="3124831" y="908247"/>
                  <a:pt x="3136353" y="915806"/>
                  <a:pt x="3138153" y="922646"/>
                </a:cubicBezTo>
                <a:cubicBezTo>
                  <a:pt x="3139233" y="926606"/>
                  <a:pt x="3135633" y="933086"/>
                  <a:pt x="3137073" y="938846"/>
                </a:cubicBezTo>
                <a:cubicBezTo>
                  <a:pt x="3138513" y="948565"/>
                  <a:pt x="3146434" y="952525"/>
                  <a:pt x="3146074" y="958645"/>
                </a:cubicBezTo>
                <a:cubicBezTo>
                  <a:pt x="3145714" y="967284"/>
                  <a:pt x="3124471" y="978444"/>
                  <a:pt x="3127352" y="988164"/>
                </a:cubicBezTo>
                <a:cubicBezTo>
                  <a:pt x="3128252" y="991404"/>
                  <a:pt x="3132482" y="994643"/>
                  <a:pt x="3137388" y="997658"/>
                </a:cubicBezTo>
                <a:lnTo>
                  <a:pt x="3141570" y="1000076"/>
                </a:lnTo>
                <a:lnTo>
                  <a:pt x="3151475" y="1005803"/>
                </a:lnTo>
                <a:cubicBezTo>
                  <a:pt x="3159036" y="1010123"/>
                  <a:pt x="3171997" y="1016603"/>
                  <a:pt x="3180999" y="1017682"/>
                </a:cubicBezTo>
                <a:cubicBezTo>
                  <a:pt x="3188560" y="1018762"/>
                  <a:pt x="3195401" y="1015523"/>
                  <a:pt x="3202601" y="1016243"/>
                </a:cubicBezTo>
                <a:cubicBezTo>
                  <a:pt x="3213763" y="1017322"/>
                  <a:pt x="3232485" y="1024522"/>
                  <a:pt x="3240046" y="1029922"/>
                </a:cubicBezTo>
                <a:cubicBezTo>
                  <a:pt x="3252288" y="1038562"/>
                  <a:pt x="3250848" y="1052601"/>
                  <a:pt x="3265250" y="1057641"/>
                </a:cubicBezTo>
                <a:cubicBezTo>
                  <a:pt x="3271370" y="1059801"/>
                  <a:pt x="3282532" y="1058721"/>
                  <a:pt x="3290813" y="1060521"/>
                </a:cubicBezTo>
                <a:cubicBezTo>
                  <a:pt x="3309896" y="1064481"/>
                  <a:pt x="3324297" y="1080680"/>
                  <a:pt x="3338699" y="1078880"/>
                </a:cubicBezTo>
                <a:cubicBezTo>
                  <a:pt x="3361022" y="1076360"/>
                  <a:pt x="3350941" y="1055481"/>
                  <a:pt x="3353461" y="1040362"/>
                </a:cubicBezTo>
                <a:cubicBezTo>
                  <a:pt x="3359222" y="1006163"/>
                  <a:pt x="3425831" y="1007963"/>
                  <a:pt x="3439152" y="1031002"/>
                </a:cubicBezTo>
                <a:cubicBezTo>
                  <a:pt x="3448874" y="1033522"/>
                  <a:pt x="3457155" y="1031362"/>
                  <a:pt x="3468316" y="1034962"/>
                </a:cubicBezTo>
                <a:cubicBezTo>
                  <a:pt x="3474437" y="1037122"/>
                  <a:pt x="3479478" y="1044321"/>
                  <a:pt x="3485238" y="1045761"/>
                </a:cubicBezTo>
                <a:cubicBezTo>
                  <a:pt x="3490279" y="1046841"/>
                  <a:pt x="3496760" y="1045041"/>
                  <a:pt x="3502881" y="1045761"/>
                </a:cubicBezTo>
                <a:cubicBezTo>
                  <a:pt x="3528444" y="1048641"/>
                  <a:pt x="3551487" y="1067721"/>
                  <a:pt x="3573810" y="1064481"/>
                </a:cubicBezTo>
                <a:cubicBezTo>
                  <a:pt x="3587852" y="1062321"/>
                  <a:pt x="3597933" y="1049361"/>
                  <a:pt x="3610895" y="1048281"/>
                </a:cubicBezTo>
                <a:cubicBezTo>
                  <a:pt x="3636818" y="1046841"/>
                  <a:pt x="3653020" y="1067361"/>
                  <a:pt x="3680744" y="1057641"/>
                </a:cubicBezTo>
                <a:cubicBezTo>
                  <a:pt x="3700907" y="1050801"/>
                  <a:pt x="3696586" y="1029562"/>
                  <a:pt x="3703427" y="1008323"/>
                </a:cubicBezTo>
                <a:cubicBezTo>
                  <a:pt x="3708468" y="993563"/>
                  <a:pt x="3717469" y="983484"/>
                  <a:pt x="3717829" y="972324"/>
                </a:cubicBezTo>
                <a:cubicBezTo>
                  <a:pt x="3718909" y="957925"/>
                  <a:pt x="3712428" y="947125"/>
                  <a:pt x="3711348" y="926966"/>
                </a:cubicBezTo>
                <a:cubicBezTo>
                  <a:pt x="3686865" y="911847"/>
                  <a:pt x="3668502" y="940645"/>
                  <a:pt x="3643299" y="937406"/>
                </a:cubicBezTo>
                <a:cubicBezTo>
                  <a:pt x="3627817" y="935606"/>
                  <a:pt x="3616656" y="917606"/>
                  <a:pt x="3600453" y="920126"/>
                </a:cubicBezTo>
                <a:cubicBezTo>
                  <a:pt x="3591452" y="921206"/>
                  <a:pt x="3586772" y="933086"/>
                  <a:pt x="3577770" y="934886"/>
                </a:cubicBezTo>
                <a:cubicBezTo>
                  <a:pt x="3558688" y="938126"/>
                  <a:pt x="3550047" y="919406"/>
                  <a:pt x="3529524" y="926966"/>
                </a:cubicBezTo>
                <a:cubicBezTo>
                  <a:pt x="3500720" y="905007"/>
                  <a:pt x="3488119" y="869728"/>
                  <a:pt x="3481278" y="829050"/>
                </a:cubicBezTo>
                <a:cubicBezTo>
                  <a:pt x="3466156" y="808531"/>
                  <a:pt x="3442393" y="825450"/>
                  <a:pt x="3430871" y="838409"/>
                </a:cubicBezTo>
                <a:cubicBezTo>
                  <a:pt x="3424030" y="838409"/>
                  <a:pt x="3415029" y="834450"/>
                  <a:pt x="3413589" y="842369"/>
                </a:cubicBezTo>
                <a:cubicBezTo>
                  <a:pt x="3408548" y="867208"/>
                  <a:pt x="3448514" y="870088"/>
                  <a:pt x="3448514" y="886648"/>
                </a:cubicBezTo>
                <a:cubicBezTo>
                  <a:pt x="3448154" y="897447"/>
                  <a:pt x="3432672" y="896727"/>
                  <a:pt x="3425831" y="903927"/>
                </a:cubicBezTo>
                <a:cubicBezTo>
                  <a:pt x="3418270" y="911847"/>
                  <a:pt x="3423310" y="919046"/>
                  <a:pt x="3413589" y="924086"/>
                </a:cubicBezTo>
                <a:cubicBezTo>
                  <a:pt x="3387306" y="927326"/>
                  <a:pt x="3378664" y="912927"/>
                  <a:pt x="3378664" y="889527"/>
                </a:cubicBezTo>
                <a:cubicBezTo>
                  <a:pt x="3367503" y="871888"/>
                  <a:pt x="3353101" y="859289"/>
                  <a:pt x="3342660" y="845249"/>
                </a:cubicBezTo>
                <a:cubicBezTo>
                  <a:pt x="3339059" y="839849"/>
                  <a:pt x="3333299" y="831570"/>
                  <a:pt x="3331858" y="824010"/>
                </a:cubicBezTo>
                <a:cubicBezTo>
                  <a:pt x="3331138" y="817530"/>
                  <a:pt x="3335099" y="809611"/>
                  <a:pt x="3333299" y="802411"/>
                </a:cubicBezTo>
                <a:cubicBezTo>
                  <a:pt x="3330778" y="789811"/>
                  <a:pt x="3306655" y="780092"/>
                  <a:pt x="3291893" y="773252"/>
                </a:cubicBezTo>
                <a:cubicBezTo>
                  <a:pt x="3276411" y="765332"/>
                  <a:pt x="3256249" y="758133"/>
                  <a:pt x="3245087" y="749133"/>
                </a:cubicBezTo>
                <a:cubicBezTo>
                  <a:pt x="3237166" y="742293"/>
                  <a:pt x="3233566" y="730774"/>
                  <a:pt x="3226365" y="726094"/>
                </a:cubicBezTo>
                <a:lnTo>
                  <a:pt x="3209690" y="720323"/>
                </a:lnTo>
                <a:lnTo>
                  <a:pt x="3207642" y="719614"/>
                </a:lnTo>
                <a:cubicBezTo>
                  <a:pt x="3200441" y="714214"/>
                  <a:pt x="3201521" y="705935"/>
                  <a:pt x="3191800" y="703415"/>
                </a:cubicBezTo>
                <a:close/>
                <a:moveTo>
                  <a:pt x="1274622" y="696722"/>
                </a:moveTo>
                <a:cubicBezTo>
                  <a:pt x="1265396" y="698477"/>
                  <a:pt x="1255766" y="701716"/>
                  <a:pt x="1251446" y="704596"/>
                </a:cubicBezTo>
                <a:cubicBezTo>
                  <a:pt x="1245686" y="708555"/>
                  <a:pt x="1241366" y="718633"/>
                  <a:pt x="1235246" y="725832"/>
                </a:cubicBezTo>
                <a:cubicBezTo>
                  <a:pt x="1229125" y="733391"/>
                  <a:pt x="1221925" y="739510"/>
                  <a:pt x="1216525" y="745988"/>
                </a:cubicBezTo>
                <a:cubicBezTo>
                  <a:pt x="1211845" y="751747"/>
                  <a:pt x="1184844" y="790981"/>
                  <a:pt x="1206085" y="795300"/>
                </a:cubicBezTo>
                <a:cubicBezTo>
                  <a:pt x="1215085" y="797459"/>
                  <a:pt x="1233805" y="778743"/>
                  <a:pt x="1235246" y="771544"/>
                </a:cubicBezTo>
                <a:cubicBezTo>
                  <a:pt x="1241366" y="746708"/>
                  <a:pt x="1252526" y="729431"/>
                  <a:pt x="1271606" y="717913"/>
                </a:cubicBezTo>
                <a:cubicBezTo>
                  <a:pt x="1282407" y="711434"/>
                  <a:pt x="1293567" y="712154"/>
                  <a:pt x="1295367" y="697757"/>
                </a:cubicBezTo>
                <a:cubicBezTo>
                  <a:pt x="1292667" y="694697"/>
                  <a:pt x="1283847" y="694967"/>
                  <a:pt x="1274622" y="696722"/>
                </a:cubicBezTo>
                <a:close/>
                <a:moveTo>
                  <a:pt x="1347569" y="691278"/>
                </a:moveTo>
                <a:cubicBezTo>
                  <a:pt x="1342348" y="690738"/>
                  <a:pt x="1336948" y="691818"/>
                  <a:pt x="1332403" y="693663"/>
                </a:cubicBezTo>
                <a:lnTo>
                  <a:pt x="1326461" y="697792"/>
                </a:lnTo>
                <a:lnTo>
                  <a:pt x="1322368" y="700636"/>
                </a:lnTo>
                <a:cubicBezTo>
                  <a:pt x="1322008" y="708555"/>
                  <a:pt x="1328128" y="709995"/>
                  <a:pt x="1327408" y="717913"/>
                </a:cubicBezTo>
                <a:cubicBezTo>
                  <a:pt x="1314808" y="727272"/>
                  <a:pt x="1321288" y="758226"/>
                  <a:pt x="1334248" y="759306"/>
                </a:cubicBezTo>
                <a:cubicBezTo>
                  <a:pt x="1341088" y="760026"/>
                  <a:pt x="1346219" y="751478"/>
                  <a:pt x="1351934" y="742344"/>
                </a:cubicBezTo>
                <a:lnTo>
                  <a:pt x="1352177" y="742003"/>
                </a:lnTo>
                <a:lnTo>
                  <a:pt x="1361232" y="729291"/>
                </a:lnTo>
                <a:cubicBezTo>
                  <a:pt x="1364669" y="725517"/>
                  <a:pt x="1368539" y="722683"/>
                  <a:pt x="1373129" y="721873"/>
                </a:cubicBezTo>
                <a:cubicBezTo>
                  <a:pt x="1379610" y="720793"/>
                  <a:pt x="1382850" y="725832"/>
                  <a:pt x="1391850" y="724752"/>
                </a:cubicBezTo>
                <a:cubicBezTo>
                  <a:pt x="1402290" y="716474"/>
                  <a:pt x="1397610" y="699556"/>
                  <a:pt x="1386450" y="696317"/>
                </a:cubicBezTo>
                <a:cubicBezTo>
                  <a:pt x="1382130" y="695597"/>
                  <a:pt x="1376370" y="699556"/>
                  <a:pt x="1369169" y="699197"/>
                </a:cubicBezTo>
                <a:cubicBezTo>
                  <a:pt x="1361249" y="698837"/>
                  <a:pt x="1354049" y="691638"/>
                  <a:pt x="1347569" y="691278"/>
                </a:cubicBezTo>
                <a:close/>
                <a:moveTo>
                  <a:pt x="4523378" y="679802"/>
                </a:moveTo>
                <a:cubicBezTo>
                  <a:pt x="4517538" y="679566"/>
                  <a:pt x="4510382" y="688745"/>
                  <a:pt x="4514973" y="695495"/>
                </a:cubicBezTo>
                <a:cubicBezTo>
                  <a:pt x="4523974" y="695855"/>
                  <a:pt x="4527215" y="690815"/>
                  <a:pt x="4528295" y="683615"/>
                </a:cubicBezTo>
                <a:cubicBezTo>
                  <a:pt x="4527125" y="681006"/>
                  <a:pt x="4525324" y="679881"/>
                  <a:pt x="4523378" y="679802"/>
                </a:cubicBezTo>
                <a:close/>
                <a:moveTo>
                  <a:pt x="3728630" y="673896"/>
                </a:moveTo>
                <a:cubicBezTo>
                  <a:pt x="3710268" y="669576"/>
                  <a:pt x="3667062" y="676776"/>
                  <a:pt x="3669943" y="696575"/>
                </a:cubicBezTo>
                <a:cubicBezTo>
                  <a:pt x="3671743" y="708455"/>
                  <a:pt x="3685425" y="701975"/>
                  <a:pt x="3688665" y="714214"/>
                </a:cubicBezTo>
                <a:cubicBezTo>
                  <a:pt x="3675703" y="718894"/>
                  <a:pt x="3659501" y="731134"/>
                  <a:pt x="3645819" y="728974"/>
                </a:cubicBezTo>
                <a:cubicBezTo>
                  <a:pt x="3629617" y="726454"/>
                  <a:pt x="3625297" y="706295"/>
                  <a:pt x="3616656" y="694055"/>
                </a:cubicBezTo>
                <a:cubicBezTo>
                  <a:pt x="3604054" y="694415"/>
                  <a:pt x="3595413" y="681816"/>
                  <a:pt x="3580291" y="683615"/>
                </a:cubicBezTo>
                <a:cubicBezTo>
                  <a:pt x="3564809" y="685055"/>
                  <a:pt x="3556168" y="708095"/>
                  <a:pt x="3548247" y="719614"/>
                </a:cubicBezTo>
                <a:cubicBezTo>
                  <a:pt x="3543926" y="725374"/>
                  <a:pt x="3537085" y="728614"/>
                  <a:pt x="3534925" y="734373"/>
                </a:cubicBezTo>
                <a:cubicBezTo>
                  <a:pt x="3533485" y="737613"/>
                  <a:pt x="3535285" y="743013"/>
                  <a:pt x="3533485" y="747333"/>
                </a:cubicBezTo>
                <a:cubicBezTo>
                  <a:pt x="3528804" y="762452"/>
                  <a:pt x="3516202" y="767852"/>
                  <a:pt x="3517643" y="780812"/>
                </a:cubicBezTo>
                <a:cubicBezTo>
                  <a:pt x="3518723" y="792691"/>
                  <a:pt x="3531324" y="797731"/>
                  <a:pt x="3532045" y="807811"/>
                </a:cubicBezTo>
                <a:cubicBezTo>
                  <a:pt x="3531324" y="817890"/>
                  <a:pt x="3514762" y="812490"/>
                  <a:pt x="3516202" y="825090"/>
                </a:cubicBezTo>
                <a:cubicBezTo>
                  <a:pt x="3540326" y="844889"/>
                  <a:pt x="3541406" y="815730"/>
                  <a:pt x="3553647" y="811770"/>
                </a:cubicBezTo>
                <a:cubicBezTo>
                  <a:pt x="3563369" y="808531"/>
                  <a:pt x="3582811" y="814650"/>
                  <a:pt x="3595053" y="811770"/>
                </a:cubicBezTo>
                <a:cubicBezTo>
                  <a:pt x="3605134" y="809611"/>
                  <a:pt x="3613055" y="799891"/>
                  <a:pt x="3624577" y="795571"/>
                </a:cubicBezTo>
                <a:cubicBezTo>
                  <a:pt x="3631417" y="793411"/>
                  <a:pt x="3640419" y="790531"/>
                  <a:pt x="3649780" y="790531"/>
                </a:cubicBezTo>
                <a:cubicBezTo>
                  <a:pt x="3692265" y="788371"/>
                  <a:pt x="3719989" y="816090"/>
                  <a:pt x="3757074" y="817170"/>
                </a:cubicBezTo>
                <a:cubicBezTo>
                  <a:pt x="3769315" y="817170"/>
                  <a:pt x="3790918" y="816810"/>
                  <a:pt x="3803880" y="814290"/>
                </a:cubicBezTo>
                <a:cubicBezTo>
                  <a:pt x="3839885" y="807811"/>
                  <a:pt x="3823323" y="777212"/>
                  <a:pt x="3804960" y="766412"/>
                </a:cubicBezTo>
                <a:cubicBezTo>
                  <a:pt x="3791278" y="758133"/>
                  <a:pt x="3774356" y="750573"/>
                  <a:pt x="3758154" y="740853"/>
                </a:cubicBezTo>
                <a:cubicBezTo>
                  <a:pt x="3748793" y="735453"/>
                  <a:pt x="3713148" y="724294"/>
                  <a:pt x="3712788" y="712774"/>
                </a:cubicBezTo>
                <a:cubicBezTo>
                  <a:pt x="3712428" y="700175"/>
                  <a:pt x="3739432" y="696215"/>
                  <a:pt x="3728630" y="673896"/>
                </a:cubicBezTo>
                <a:close/>
                <a:moveTo>
                  <a:pt x="4006181" y="673221"/>
                </a:moveTo>
                <a:cubicBezTo>
                  <a:pt x="3994525" y="675516"/>
                  <a:pt x="3984444" y="680736"/>
                  <a:pt x="3973462" y="688655"/>
                </a:cubicBezTo>
                <a:cubicBezTo>
                  <a:pt x="3963021" y="696215"/>
                  <a:pt x="3951139" y="701615"/>
                  <a:pt x="3945378" y="706295"/>
                </a:cubicBezTo>
                <a:cubicBezTo>
                  <a:pt x="3939978" y="710254"/>
                  <a:pt x="3932777" y="721774"/>
                  <a:pt x="3933137" y="727534"/>
                </a:cubicBezTo>
                <a:cubicBezTo>
                  <a:pt x="3934217" y="735813"/>
                  <a:pt x="3946099" y="740853"/>
                  <a:pt x="3950779" y="751653"/>
                </a:cubicBezTo>
                <a:cubicBezTo>
                  <a:pt x="3953300" y="757413"/>
                  <a:pt x="3952939" y="764252"/>
                  <a:pt x="3954740" y="768932"/>
                </a:cubicBezTo>
                <a:cubicBezTo>
                  <a:pt x="3960500" y="781892"/>
                  <a:pt x="3975622" y="790171"/>
                  <a:pt x="3986784" y="800971"/>
                </a:cubicBezTo>
                <a:cubicBezTo>
                  <a:pt x="3994705" y="808531"/>
                  <a:pt x="4017028" y="825450"/>
                  <a:pt x="4017748" y="834450"/>
                </a:cubicBezTo>
                <a:cubicBezTo>
                  <a:pt x="4018108" y="842009"/>
                  <a:pt x="4010547" y="843809"/>
                  <a:pt x="4008387" y="852089"/>
                </a:cubicBezTo>
                <a:cubicBezTo>
                  <a:pt x="4005866" y="859649"/>
                  <a:pt x="4002986" y="878368"/>
                  <a:pt x="4004426" y="885208"/>
                </a:cubicBezTo>
                <a:cubicBezTo>
                  <a:pt x="4007307" y="899967"/>
                  <a:pt x="4022429" y="900327"/>
                  <a:pt x="4036110" y="906807"/>
                </a:cubicBezTo>
                <a:cubicBezTo>
                  <a:pt x="4050152" y="912927"/>
                  <a:pt x="4063474" y="923726"/>
                  <a:pt x="4077876" y="924086"/>
                </a:cubicBezTo>
                <a:cubicBezTo>
                  <a:pt x="4092998" y="924446"/>
                  <a:pt x="4109560" y="919766"/>
                  <a:pt x="4117841" y="910767"/>
                </a:cubicBezTo>
                <a:cubicBezTo>
                  <a:pt x="4124682" y="864328"/>
                  <a:pt x="4088677" y="860729"/>
                  <a:pt x="4081836" y="827970"/>
                </a:cubicBezTo>
                <a:cubicBezTo>
                  <a:pt x="4085077" y="828330"/>
                  <a:pt x="4083277" y="824010"/>
                  <a:pt x="4085797" y="824010"/>
                </a:cubicBezTo>
                <a:cubicBezTo>
                  <a:pt x="4094798" y="819690"/>
                  <a:pt x="4108120" y="830490"/>
                  <a:pt x="4112440" y="819690"/>
                </a:cubicBezTo>
                <a:cubicBezTo>
                  <a:pt x="4112440" y="803851"/>
                  <a:pt x="4092638" y="791971"/>
                  <a:pt x="4072475" y="799891"/>
                </a:cubicBezTo>
                <a:cubicBezTo>
                  <a:pt x="4066714" y="795571"/>
                  <a:pt x="4065994" y="786571"/>
                  <a:pt x="4064554" y="778292"/>
                </a:cubicBezTo>
                <a:cubicBezTo>
                  <a:pt x="4049072" y="769292"/>
                  <a:pt x="4011627" y="749853"/>
                  <a:pt x="4012347" y="731494"/>
                </a:cubicBezTo>
                <a:cubicBezTo>
                  <a:pt x="4012707" y="716734"/>
                  <a:pt x="4031790" y="708455"/>
                  <a:pt x="4053753" y="708814"/>
                </a:cubicBezTo>
                <a:cubicBezTo>
                  <a:pt x="4063114" y="701975"/>
                  <a:pt x="4056993" y="680376"/>
                  <a:pt x="4048352" y="675336"/>
                </a:cubicBezTo>
                <a:cubicBezTo>
                  <a:pt x="4031070" y="671556"/>
                  <a:pt x="4017838" y="670926"/>
                  <a:pt x="4006181" y="673221"/>
                </a:cubicBezTo>
                <a:close/>
                <a:moveTo>
                  <a:pt x="5966269" y="647849"/>
                </a:moveTo>
                <a:cubicBezTo>
                  <a:pt x="5979505" y="654743"/>
                  <a:pt x="6011703" y="671072"/>
                  <a:pt x="5989164" y="685586"/>
                </a:cubicBezTo>
                <a:cubicBezTo>
                  <a:pt x="5975570" y="680506"/>
                  <a:pt x="5961260" y="663089"/>
                  <a:pt x="5966269" y="647849"/>
                </a:cubicBezTo>
                <a:close/>
                <a:moveTo>
                  <a:pt x="1296807" y="626849"/>
                </a:moveTo>
                <a:cubicBezTo>
                  <a:pt x="1275207" y="621450"/>
                  <a:pt x="1244606" y="642686"/>
                  <a:pt x="1219405" y="649885"/>
                </a:cubicBezTo>
                <a:cubicBezTo>
                  <a:pt x="1205005" y="653484"/>
                  <a:pt x="1191684" y="653844"/>
                  <a:pt x="1188444" y="665722"/>
                </a:cubicBezTo>
                <a:cubicBezTo>
                  <a:pt x="1201045" y="686959"/>
                  <a:pt x="1226245" y="661403"/>
                  <a:pt x="1244606" y="664283"/>
                </a:cubicBezTo>
                <a:cubicBezTo>
                  <a:pt x="1253966" y="666082"/>
                  <a:pt x="1259366" y="679040"/>
                  <a:pt x="1268727" y="680480"/>
                </a:cubicBezTo>
                <a:cubicBezTo>
                  <a:pt x="1275207" y="681560"/>
                  <a:pt x="1311568" y="677600"/>
                  <a:pt x="1314088" y="676520"/>
                </a:cubicBezTo>
                <a:cubicBezTo>
                  <a:pt x="1340729" y="665002"/>
                  <a:pt x="1309048" y="630089"/>
                  <a:pt x="1296807" y="626849"/>
                </a:cubicBezTo>
                <a:close/>
                <a:moveTo>
                  <a:pt x="515945" y="611012"/>
                </a:moveTo>
                <a:cubicBezTo>
                  <a:pt x="515225" y="615691"/>
                  <a:pt x="517745" y="627569"/>
                  <a:pt x="528185" y="625769"/>
                </a:cubicBezTo>
                <a:lnTo>
                  <a:pt x="528159" y="624771"/>
                </a:lnTo>
                <a:lnTo>
                  <a:pt x="518737" y="620245"/>
                </a:lnTo>
                <a:lnTo>
                  <a:pt x="516963" y="611250"/>
                </a:lnTo>
                <a:close/>
                <a:moveTo>
                  <a:pt x="1128322" y="509509"/>
                </a:moveTo>
                <a:cubicBezTo>
                  <a:pt x="1111762" y="513109"/>
                  <a:pt x="1107802" y="549103"/>
                  <a:pt x="1128322" y="548023"/>
                </a:cubicBezTo>
                <a:cubicBezTo>
                  <a:pt x="1143443" y="547663"/>
                  <a:pt x="1153163" y="503391"/>
                  <a:pt x="1128322" y="509509"/>
                </a:cubicBezTo>
                <a:close/>
                <a:moveTo>
                  <a:pt x="442419" y="499258"/>
                </a:moveTo>
                <a:cubicBezTo>
                  <a:pt x="445054" y="499991"/>
                  <a:pt x="447435" y="501799"/>
                  <a:pt x="449111" y="504974"/>
                </a:cubicBezTo>
                <a:cubicBezTo>
                  <a:pt x="445936" y="513441"/>
                  <a:pt x="438528" y="516969"/>
                  <a:pt x="430414" y="520496"/>
                </a:cubicBezTo>
                <a:cubicBezTo>
                  <a:pt x="427944" y="518732"/>
                  <a:pt x="426181" y="516263"/>
                  <a:pt x="424064" y="513794"/>
                </a:cubicBezTo>
                <a:cubicBezTo>
                  <a:pt x="424329" y="504533"/>
                  <a:pt x="434515" y="497059"/>
                  <a:pt x="442419" y="499258"/>
                </a:cubicBezTo>
                <a:close/>
                <a:moveTo>
                  <a:pt x="2782767" y="472294"/>
                </a:moveTo>
                <a:cubicBezTo>
                  <a:pt x="2793064" y="474629"/>
                  <a:pt x="2801374" y="480019"/>
                  <a:pt x="2802277" y="486847"/>
                </a:cubicBezTo>
                <a:cubicBezTo>
                  <a:pt x="2803361" y="496908"/>
                  <a:pt x="2792522" y="498346"/>
                  <a:pt x="2788909" y="509485"/>
                </a:cubicBezTo>
                <a:cubicBezTo>
                  <a:pt x="2785296" y="519546"/>
                  <a:pt x="2789632" y="531763"/>
                  <a:pt x="2784935" y="538591"/>
                </a:cubicBezTo>
                <a:cubicBezTo>
                  <a:pt x="2780599" y="545059"/>
                  <a:pt x="2769761" y="544340"/>
                  <a:pt x="2761812" y="546855"/>
                </a:cubicBezTo>
                <a:cubicBezTo>
                  <a:pt x="2745193" y="551886"/>
                  <a:pt x="2712316" y="571290"/>
                  <a:pt x="2698947" y="549371"/>
                </a:cubicBezTo>
                <a:cubicBezTo>
                  <a:pt x="2700754" y="537513"/>
                  <a:pt x="2712316" y="534997"/>
                  <a:pt x="2716289" y="525295"/>
                </a:cubicBezTo>
                <a:cubicBezTo>
                  <a:pt x="2716651" y="517749"/>
                  <a:pt x="2708341" y="513437"/>
                  <a:pt x="2709786" y="505532"/>
                </a:cubicBezTo>
                <a:cubicBezTo>
                  <a:pt x="2711231" y="495112"/>
                  <a:pt x="2718818" y="498705"/>
                  <a:pt x="2729657" y="494752"/>
                </a:cubicBezTo>
                <a:cubicBezTo>
                  <a:pt x="2737606" y="491518"/>
                  <a:pt x="2741219" y="482175"/>
                  <a:pt x="2751335" y="476067"/>
                </a:cubicBezTo>
                <a:cubicBezTo>
                  <a:pt x="2760187" y="470677"/>
                  <a:pt x="2772471" y="469958"/>
                  <a:pt x="2782767" y="472294"/>
                </a:cubicBezTo>
                <a:close/>
                <a:moveTo>
                  <a:pt x="5146135" y="470863"/>
                </a:moveTo>
                <a:cubicBezTo>
                  <a:pt x="5131013" y="473383"/>
                  <a:pt x="5141815" y="489583"/>
                  <a:pt x="5140735" y="498943"/>
                </a:cubicBezTo>
                <a:cubicBezTo>
                  <a:pt x="5139294" y="512262"/>
                  <a:pt x="5125253" y="521622"/>
                  <a:pt x="5125973" y="534941"/>
                </a:cubicBezTo>
                <a:cubicBezTo>
                  <a:pt x="5120932" y="541061"/>
                  <a:pt x="5112291" y="543581"/>
                  <a:pt x="5111211" y="553661"/>
                </a:cubicBezTo>
                <a:cubicBezTo>
                  <a:pt x="5120212" y="559780"/>
                  <a:pt x="5123812" y="549341"/>
                  <a:pt x="5130293" y="543221"/>
                </a:cubicBezTo>
                <a:cubicBezTo>
                  <a:pt x="5140375" y="533501"/>
                  <a:pt x="5155857" y="527742"/>
                  <a:pt x="5159457" y="516222"/>
                </a:cubicBezTo>
                <a:cubicBezTo>
                  <a:pt x="5164858" y="499303"/>
                  <a:pt x="5156577" y="482023"/>
                  <a:pt x="5146135" y="470863"/>
                </a:cubicBezTo>
                <a:close/>
                <a:moveTo>
                  <a:pt x="484305" y="426600"/>
                </a:moveTo>
                <a:lnTo>
                  <a:pt x="483589" y="426634"/>
                </a:lnTo>
                <a:cubicBezTo>
                  <a:pt x="482014" y="427084"/>
                  <a:pt x="481024" y="428163"/>
                  <a:pt x="481384" y="430683"/>
                </a:cubicBezTo>
                <a:cubicBezTo>
                  <a:pt x="483184" y="434282"/>
                  <a:pt x="488224" y="435002"/>
                  <a:pt x="490744" y="431763"/>
                </a:cubicBezTo>
                <a:lnTo>
                  <a:pt x="490664" y="431461"/>
                </a:lnTo>
                <a:lnTo>
                  <a:pt x="481977" y="430538"/>
                </a:lnTo>
                <a:close/>
                <a:moveTo>
                  <a:pt x="2858300" y="386634"/>
                </a:moveTo>
                <a:cubicBezTo>
                  <a:pt x="2861181" y="385912"/>
                  <a:pt x="2863342" y="386634"/>
                  <a:pt x="2864782" y="388080"/>
                </a:cubicBezTo>
                <a:cubicBezTo>
                  <a:pt x="2864782" y="396028"/>
                  <a:pt x="2857580" y="397835"/>
                  <a:pt x="2856859" y="405422"/>
                </a:cubicBezTo>
                <a:cubicBezTo>
                  <a:pt x="2858660" y="417344"/>
                  <a:pt x="2879908" y="409757"/>
                  <a:pt x="2882428" y="421319"/>
                </a:cubicBezTo>
                <a:cubicBezTo>
                  <a:pt x="2880268" y="433964"/>
                  <a:pt x="2868744" y="436132"/>
                  <a:pt x="2868744" y="445525"/>
                </a:cubicBezTo>
                <a:cubicBezTo>
                  <a:pt x="2868744" y="453474"/>
                  <a:pt x="2885309" y="468648"/>
                  <a:pt x="2893232" y="479125"/>
                </a:cubicBezTo>
                <a:cubicBezTo>
                  <a:pt x="2898994" y="486713"/>
                  <a:pt x="2909078" y="492494"/>
                  <a:pt x="2914480" y="500803"/>
                </a:cubicBezTo>
                <a:cubicBezTo>
                  <a:pt x="2919161" y="507668"/>
                  <a:pt x="2920242" y="515978"/>
                  <a:pt x="2923843" y="519229"/>
                </a:cubicBezTo>
                <a:cubicBezTo>
                  <a:pt x="2930685" y="526094"/>
                  <a:pt x="2946891" y="527178"/>
                  <a:pt x="2947972" y="536933"/>
                </a:cubicBezTo>
                <a:cubicBezTo>
                  <a:pt x="2949412" y="549578"/>
                  <a:pt x="2932126" y="554636"/>
                  <a:pt x="2934287" y="569088"/>
                </a:cubicBezTo>
                <a:cubicBezTo>
                  <a:pt x="2915920" y="583178"/>
                  <a:pt x="2885309" y="575952"/>
                  <a:pt x="2855779" y="579927"/>
                </a:cubicBezTo>
                <a:cubicBezTo>
                  <a:pt x="2842094" y="581372"/>
                  <a:pt x="2826969" y="595101"/>
                  <a:pt x="2812564" y="583901"/>
                </a:cubicBezTo>
                <a:cubicBezTo>
                  <a:pt x="2809683" y="574507"/>
                  <a:pt x="2824808" y="573785"/>
                  <a:pt x="2826249" y="564752"/>
                </a:cubicBezTo>
                <a:cubicBezTo>
                  <a:pt x="2825168" y="557165"/>
                  <a:pt x="2815085" y="558249"/>
                  <a:pt x="2812564" y="551746"/>
                </a:cubicBezTo>
                <a:cubicBezTo>
                  <a:pt x="2816885" y="541268"/>
                  <a:pt x="2828769" y="539100"/>
                  <a:pt x="2827329" y="523204"/>
                </a:cubicBezTo>
                <a:cubicBezTo>
                  <a:pt x="2834892" y="515255"/>
                  <a:pt x="2849297" y="518145"/>
                  <a:pt x="2851457" y="507307"/>
                </a:cubicBezTo>
                <a:cubicBezTo>
                  <a:pt x="2853258" y="499719"/>
                  <a:pt x="2847136" y="489964"/>
                  <a:pt x="2839573" y="485990"/>
                </a:cubicBezTo>
                <a:cubicBezTo>
                  <a:pt x="2835252" y="483461"/>
                  <a:pt x="2828409" y="484545"/>
                  <a:pt x="2823368" y="481655"/>
                </a:cubicBezTo>
                <a:cubicBezTo>
                  <a:pt x="2810403" y="474429"/>
                  <a:pt x="2805721" y="459616"/>
                  <a:pt x="2798159" y="456364"/>
                </a:cubicBezTo>
                <a:cubicBezTo>
                  <a:pt x="2799239" y="441551"/>
                  <a:pt x="2794197" y="431074"/>
                  <a:pt x="2798159" y="421319"/>
                </a:cubicBezTo>
                <a:cubicBezTo>
                  <a:pt x="2800319" y="415538"/>
                  <a:pt x="2817966" y="399280"/>
                  <a:pt x="2827329" y="396028"/>
                </a:cubicBezTo>
                <a:cubicBezTo>
                  <a:pt x="2839213" y="391693"/>
                  <a:pt x="2851457" y="395667"/>
                  <a:pt x="2858300" y="386634"/>
                </a:cubicBezTo>
                <a:close/>
                <a:moveTo>
                  <a:pt x="994759" y="310104"/>
                </a:moveTo>
                <a:cubicBezTo>
                  <a:pt x="985038" y="309744"/>
                  <a:pt x="980359" y="318742"/>
                  <a:pt x="970638" y="323781"/>
                </a:cubicBezTo>
                <a:cubicBezTo>
                  <a:pt x="959118" y="329540"/>
                  <a:pt x="943638" y="330980"/>
                  <a:pt x="942557" y="341058"/>
                </a:cubicBezTo>
                <a:cubicBezTo>
                  <a:pt x="963078" y="345018"/>
                  <a:pt x="981798" y="336019"/>
                  <a:pt x="994759" y="331700"/>
                </a:cubicBezTo>
                <a:cubicBezTo>
                  <a:pt x="1002319" y="328821"/>
                  <a:pt x="1012759" y="330260"/>
                  <a:pt x="1014919" y="321982"/>
                </a:cubicBezTo>
                <a:cubicBezTo>
                  <a:pt x="1008439" y="317303"/>
                  <a:pt x="1002319" y="310464"/>
                  <a:pt x="994759" y="310104"/>
                </a:cubicBezTo>
                <a:close/>
                <a:moveTo>
                  <a:pt x="1606337" y="296596"/>
                </a:moveTo>
                <a:cubicBezTo>
                  <a:pt x="1611393" y="297607"/>
                  <a:pt x="1615562" y="300090"/>
                  <a:pt x="1615562" y="303768"/>
                </a:cubicBezTo>
                <a:cubicBezTo>
                  <a:pt x="1615918" y="311125"/>
                  <a:pt x="1589304" y="323631"/>
                  <a:pt x="1586465" y="308918"/>
                </a:cubicBezTo>
                <a:cubicBezTo>
                  <a:pt x="1586111" y="306343"/>
                  <a:pt x="1586465" y="301561"/>
                  <a:pt x="1591788" y="298251"/>
                </a:cubicBezTo>
                <a:cubicBezTo>
                  <a:pt x="1595336" y="296044"/>
                  <a:pt x="1601280" y="295584"/>
                  <a:pt x="1606337" y="296596"/>
                </a:cubicBezTo>
                <a:close/>
                <a:moveTo>
                  <a:pt x="3369258" y="236288"/>
                </a:moveTo>
                <a:cubicBezTo>
                  <a:pt x="3358052" y="236873"/>
                  <a:pt x="3346981" y="240292"/>
                  <a:pt x="3341580" y="246232"/>
                </a:cubicBezTo>
                <a:cubicBezTo>
                  <a:pt x="3337619" y="250552"/>
                  <a:pt x="3337619" y="259192"/>
                  <a:pt x="3331858" y="267471"/>
                </a:cubicBezTo>
                <a:cubicBezTo>
                  <a:pt x="3319977" y="285831"/>
                  <a:pt x="3281092" y="287991"/>
                  <a:pt x="3269210" y="310310"/>
                </a:cubicBezTo>
                <a:cubicBezTo>
                  <a:pt x="3266330" y="315350"/>
                  <a:pt x="3262009" y="329029"/>
                  <a:pt x="3263809" y="337309"/>
                </a:cubicBezTo>
                <a:cubicBezTo>
                  <a:pt x="3267050" y="349908"/>
                  <a:pt x="3295134" y="353148"/>
                  <a:pt x="3295854" y="366468"/>
                </a:cubicBezTo>
                <a:cubicBezTo>
                  <a:pt x="3297654" y="389147"/>
                  <a:pt x="3261649" y="386267"/>
                  <a:pt x="3257329" y="405346"/>
                </a:cubicBezTo>
                <a:cubicBezTo>
                  <a:pt x="3255168" y="413986"/>
                  <a:pt x="3261649" y="425505"/>
                  <a:pt x="3259849" y="433425"/>
                </a:cubicBezTo>
                <a:cubicBezTo>
                  <a:pt x="3257329" y="447464"/>
                  <a:pt x="3243647" y="443505"/>
                  <a:pt x="3226365" y="451064"/>
                </a:cubicBezTo>
                <a:cubicBezTo>
                  <a:pt x="3217723" y="454664"/>
                  <a:pt x="3209082" y="468344"/>
                  <a:pt x="3199721" y="469424"/>
                </a:cubicBezTo>
                <a:cubicBezTo>
                  <a:pt x="3190720" y="470143"/>
                  <a:pt x="3185679" y="464384"/>
                  <a:pt x="3179558" y="465464"/>
                </a:cubicBezTo>
                <a:cubicBezTo>
                  <a:pt x="3170917" y="467264"/>
                  <a:pt x="3173798" y="478063"/>
                  <a:pt x="3160836" y="480223"/>
                </a:cubicBezTo>
                <a:cubicBezTo>
                  <a:pt x="3150755" y="482023"/>
                  <a:pt x="3132752" y="470863"/>
                  <a:pt x="3131312" y="484183"/>
                </a:cubicBezTo>
                <a:cubicBezTo>
                  <a:pt x="3130592" y="492823"/>
                  <a:pt x="3147514" y="497143"/>
                  <a:pt x="3158316" y="496063"/>
                </a:cubicBezTo>
                <a:cubicBezTo>
                  <a:pt x="3166597" y="495343"/>
                  <a:pt x="3172718" y="489583"/>
                  <a:pt x="3180999" y="489583"/>
                </a:cubicBezTo>
                <a:cubicBezTo>
                  <a:pt x="3196841" y="489223"/>
                  <a:pt x="3207282" y="501103"/>
                  <a:pt x="3217003" y="501823"/>
                </a:cubicBezTo>
                <a:cubicBezTo>
                  <a:pt x="3228525" y="502003"/>
                  <a:pt x="3239866" y="496693"/>
                  <a:pt x="3251343" y="491608"/>
                </a:cubicBezTo>
                <a:lnTo>
                  <a:pt x="3266849" y="485582"/>
                </a:lnTo>
                <a:lnTo>
                  <a:pt x="3268698" y="484864"/>
                </a:lnTo>
                <a:cubicBezTo>
                  <a:pt x="3274543" y="483148"/>
                  <a:pt x="3280462" y="482203"/>
                  <a:pt x="3286492" y="482743"/>
                </a:cubicBezTo>
                <a:cubicBezTo>
                  <a:pt x="3297294" y="483823"/>
                  <a:pt x="3303775" y="491743"/>
                  <a:pt x="3312056" y="491023"/>
                </a:cubicBezTo>
                <a:cubicBezTo>
                  <a:pt x="3324657" y="489583"/>
                  <a:pt x="3335819" y="474823"/>
                  <a:pt x="3345540" y="469424"/>
                </a:cubicBezTo>
                <a:cubicBezTo>
                  <a:pt x="3341580" y="446744"/>
                  <a:pt x="3345900" y="417226"/>
                  <a:pt x="3366783" y="415786"/>
                </a:cubicBezTo>
                <a:cubicBezTo>
                  <a:pt x="3381185" y="415066"/>
                  <a:pt x="3402788" y="440625"/>
                  <a:pt x="3405668" y="415786"/>
                </a:cubicBezTo>
                <a:cubicBezTo>
                  <a:pt x="3406748" y="405346"/>
                  <a:pt x="3394147" y="395626"/>
                  <a:pt x="3385505" y="395986"/>
                </a:cubicBezTo>
                <a:cubicBezTo>
                  <a:pt x="3377944" y="395986"/>
                  <a:pt x="3367863" y="411106"/>
                  <a:pt x="3361382" y="398506"/>
                </a:cubicBezTo>
                <a:cubicBezTo>
                  <a:pt x="3361382" y="386267"/>
                  <a:pt x="3375064" y="389507"/>
                  <a:pt x="3382625" y="386627"/>
                </a:cubicBezTo>
                <a:cubicBezTo>
                  <a:pt x="3388386" y="384467"/>
                  <a:pt x="3392706" y="378347"/>
                  <a:pt x="3398827" y="375827"/>
                </a:cubicBezTo>
                <a:cubicBezTo>
                  <a:pt x="3430871" y="364668"/>
                  <a:pt x="3474437" y="386627"/>
                  <a:pt x="3486679" y="359628"/>
                </a:cubicBezTo>
                <a:cubicBezTo>
                  <a:pt x="3458955" y="335869"/>
                  <a:pt x="3411069" y="368627"/>
                  <a:pt x="3378664" y="366468"/>
                </a:cubicBezTo>
                <a:cubicBezTo>
                  <a:pt x="3365343" y="365748"/>
                  <a:pt x="3346980" y="355668"/>
                  <a:pt x="3342660" y="342348"/>
                </a:cubicBezTo>
                <a:cubicBezTo>
                  <a:pt x="3341580" y="338389"/>
                  <a:pt x="3342300" y="332989"/>
                  <a:pt x="3341580" y="325069"/>
                </a:cubicBezTo>
                <a:cubicBezTo>
                  <a:pt x="3340139" y="316789"/>
                  <a:pt x="3335819" y="307430"/>
                  <a:pt x="3336179" y="302390"/>
                </a:cubicBezTo>
                <a:cubicBezTo>
                  <a:pt x="3337259" y="278271"/>
                  <a:pt x="3397747" y="273591"/>
                  <a:pt x="3397747" y="243352"/>
                </a:cubicBezTo>
                <a:cubicBezTo>
                  <a:pt x="3391806" y="237953"/>
                  <a:pt x="3380465" y="235703"/>
                  <a:pt x="3369258" y="236288"/>
                </a:cubicBezTo>
                <a:close/>
                <a:moveTo>
                  <a:pt x="1905225" y="214001"/>
                </a:moveTo>
                <a:cubicBezTo>
                  <a:pt x="1899104" y="210041"/>
                  <a:pt x="1890824" y="215440"/>
                  <a:pt x="1895865" y="221919"/>
                </a:cubicBezTo>
                <a:cubicBezTo>
                  <a:pt x="1902345" y="222639"/>
                  <a:pt x="1905945" y="220839"/>
                  <a:pt x="1905225" y="214001"/>
                </a:cubicBezTo>
                <a:close/>
                <a:moveTo>
                  <a:pt x="981933" y="213596"/>
                </a:moveTo>
                <a:cubicBezTo>
                  <a:pt x="968028" y="214720"/>
                  <a:pt x="951917" y="219760"/>
                  <a:pt x="940037" y="220839"/>
                </a:cubicBezTo>
                <a:cubicBezTo>
                  <a:pt x="934997" y="229118"/>
                  <a:pt x="928157" y="235597"/>
                  <a:pt x="926357" y="247115"/>
                </a:cubicBezTo>
                <a:cubicBezTo>
                  <a:pt x="944717" y="251794"/>
                  <a:pt x="967398" y="238836"/>
                  <a:pt x="987919" y="235237"/>
                </a:cubicBezTo>
                <a:cubicBezTo>
                  <a:pt x="996559" y="233797"/>
                  <a:pt x="1005199" y="237756"/>
                  <a:pt x="1010599" y="229838"/>
                </a:cubicBezTo>
                <a:cubicBezTo>
                  <a:pt x="1007539" y="215260"/>
                  <a:pt x="995839" y="212471"/>
                  <a:pt x="981933" y="213596"/>
                </a:cubicBezTo>
                <a:close/>
                <a:moveTo>
                  <a:pt x="1827986" y="178875"/>
                </a:moveTo>
                <a:cubicBezTo>
                  <a:pt x="1832265" y="179388"/>
                  <a:pt x="1836052" y="181263"/>
                  <a:pt x="1838471" y="185014"/>
                </a:cubicBezTo>
                <a:cubicBezTo>
                  <a:pt x="1841339" y="197158"/>
                  <a:pt x="1803341" y="212517"/>
                  <a:pt x="1799757" y="197158"/>
                </a:cubicBezTo>
                <a:cubicBezTo>
                  <a:pt x="1797875" y="188050"/>
                  <a:pt x="1815148" y="177334"/>
                  <a:pt x="1827986" y="178875"/>
                </a:cubicBezTo>
                <a:close/>
                <a:moveTo>
                  <a:pt x="1159283" y="163519"/>
                </a:moveTo>
                <a:cubicBezTo>
                  <a:pt x="1152353" y="164149"/>
                  <a:pt x="1146683" y="170448"/>
                  <a:pt x="1145603" y="184486"/>
                </a:cubicBezTo>
                <a:cubicBezTo>
                  <a:pt x="1170804" y="204642"/>
                  <a:pt x="1208245" y="175127"/>
                  <a:pt x="1234166" y="193844"/>
                </a:cubicBezTo>
                <a:cubicBezTo>
                  <a:pt x="1238485" y="190965"/>
                  <a:pt x="1245326" y="187365"/>
                  <a:pt x="1242086" y="180526"/>
                </a:cubicBezTo>
                <a:cubicBezTo>
                  <a:pt x="1227325" y="173688"/>
                  <a:pt x="1202485" y="178727"/>
                  <a:pt x="1180524" y="176567"/>
                </a:cubicBezTo>
                <a:cubicBezTo>
                  <a:pt x="1174404" y="167929"/>
                  <a:pt x="1166213" y="162890"/>
                  <a:pt x="1159283" y="163519"/>
                </a:cubicBezTo>
                <a:close/>
                <a:moveTo>
                  <a:pt x="3814639" y="155707"/>
                </a:moveTo>
                <a:cubicBezTo>
                  <a:pt x="3820546" y="156121"/>
                  <a:pt x="3826317" y="160175"/>
                  <a:pt x="3823752" y="167177"/>
                </a:cubicBezTo>
                <a:cubicBezTo>
                  <a:pt x="3819356" y="171230"/>
                  <a:pt x="3807633" y="170862"/>
                  <a:pt x="3804702" y="166071"/>
                </a:cubicBezTo>
                <a:cubicBezTo>
                  <a:pt x="3802687" y="158517"/>
                  <a:pt x="3808732" y="155292"/>
                  <a:pt x="3814639" y="155707"/>
                </a:cubicBezTo>
                <a:close/>
                <a:moveTo>
                  <a:pt x="4215774" y="124557"/>
                </a:moveTo>
                <a:cubicBezTo>
                  <a:pt x="4215414" y="125997"/>
                  <a:pt x="4215774" y="128517"/>
                  <a:pt x="4213974" y="128517"/>
                </a:cubicBezTo>
                <a:cubicBezTo>
                  <a:pt x="4212533" y="157676"/>
                  <a:pt x="4255019" y="165235"/>
                  <a:pt x="4254299" y="188634"/>
                </a:cubicBezTo>
                <a:cubicBezTo>
                  <a:pt x="4253939" y="201234"/>
                  <a:pt x="4240977" y="202674"/>
                  <a:pt x="4244938" y="216713"/>
                </a:cubicBezTo>
                <a:cubicBezTo>
                  <a:pt x="4276262" y="224273"/>
                  <a:pt x="4291024" y="188634"/>
                  <a:pt x="4270501" y="168475"/>
                </a:cubicBezTo>
                <a:cubicBezTo>
                  <a:pt x="4265460" y="163795"/>
                  <a:pt x="4248898" y="162355"/>
                  <a:pt x="4242417" y="151196"/>
                </a:cubicBezTo>
                <a:cubicBezTo>
                  <a:pt x="4234136" y="138236"/>
                  <a:pt x="4235216" y="120957"/>
                  <a:pt x="4215774" y="124557"/>
                </a:cubicBezTo>
                <a:close/>
                <a:moveTo>
                  <a:pt x="1734220" y="90902"/>
                </a:moveTo>
                <a:lnTo>
                  <a:pt x="1734220" y="90954"/>
                </a:lnTo>
                <a:lnTo>
                  <a:pt x="1741340" y="90954"/>
                </a:lnTo>
                <a:lnTo>
                  <a:pt x="1741278" y="91076"/>
                </a:lnTo>
                <a:lnTo>
                  <a:pt x="1739073" y="95459"/>
                </a:lnTo>
                <a:lnTo>
                  <a:pt x="1739665" y="95356"/>
                </a:lnTo>
                <a:cubicBezTo>
                  <a:pt x="1740790" y="94231"/>
                  <a:pt x="1741420" y="92522"/>
                  <a:pt x="1742140" y="90902"/>
                </a:cubicBezTo>
                <a:cubicBezTo>
                  <a:pt x="1740340" y="89102"/>
                  <a:pt x="1735660" y="89102"/>
                  <a:pt x="1734220" y="90902"/>
                </a:cubicBezTo>
                <a:close/>
                <a:moveTo>
                  <a:pt x="1157843" y="53828"/>
                </a:moveTo>
                <a:cubicBezTo>
                  <a:pt x="1176564" y="50949"/>
                  <a:pt x="1197084" y="57788"/>
                  <a:pt x="1219405" y="60307"/>
                </a:cubicBezTo>
                <a:cubicBezTo>
                  <a:pt x="1232365" y="61747"/>
                  <a:pt x="1245326" y="59227"/>
                  <a:pt x="1252886" y="61387"/>
                </a:cubicBezTo>
                <a:cubicBezTo>
                  <a:pt x="1265846" y="65346"/>
                  <a:pt x="1272686" y="78664"/>
                  <a:pt x="1283487" y="81544"/>
                </a:cubicBezTo>
                <a:cubicBezTo>
                  <a:pt x="1288167" y="82983"/>
                  <a:pt x="1295727" y="82983"/>
                  <a:pt x="1302207" y="84423"/>
                </a:cubicBezTo>
                <a:cubicBezTo>
                  <a:pt x="1314088" y="86943"/>
                  <a:pt x="1324888" y="93421"/>
                  <a:pt x="1337129" y="84423"/>
                </a:cubicBezTo>
                <a:cubicBezTo>
                  <a:pt x="1346489" y="85863"/>
                  <a:pt x="1347569" y="95941"/>
                  <a:pt x="1356929" y="97741"/>
                </a:cubicBezTo>
                <a:cubicBezTo>
                  <a:pt x="1365929" y="93062"/>
                  <a:pt x="1372769" y="80824"/>
                  <a:pt x="1386450" y="77584"/>
                </a:cubicBezTo>
                <a:cubicBezTo>
                  <a:pt x="1392570" y="76144"/>
                  <a:pt x="1398690" y="78664"/>
                  <a:pt x="1405170" y="77584"/>
                </a:cubicBezTo>
                <a:cubicBezTo>
                  <a:pt x="1415971" y="75785"/>
                  <a:pt x="1430371" y="61027"/>
                  <a:pt x="1437211" y="75065"/>
                </a:cubicBezTo>
                <a:cubicBezTo>
                  <a:pt x="1434691" y="84423"/>
                  <a:pt x="1419931" y="85863"/>
                  <a:pt x="1412011" y="93781"/>
                </a:cubicBezTo>
                <a:cubicBezTo>
                  <a:pt x="1404810" y="100260"/>
                  <a:pt x="1393650" y="116098"/>
                  <a:pt x="1394370" y="122936"/>
                </a:cubicBezTo>
                <a:cubicBezTo>
                  <a:pt x="1396170" y="135894"/>
                  <a:pt x="1414891" y="130855"/>
                  <a:pt x="1415971" y="147052"/>
                </a:cubicBezTo>
                <a:cubicBezTo>
                  <a:pt x="1413091" y="156411"/>
                  <a:pt x="1402290" y="152451"/>
                  <a:pt x="1392930" y="156411"/>
                </a:cubicBezTo>
                <a:lnTo>
                  <a:pt x="1383823" y="163516"/>
                </a:lnTo>
                <a:lnTo>
                  <a:pt x="1383300" y="163924"/>
                </a:lnTo>
                <a:cubicBezTo>
                  <a:pt x="1380420" y="166669"/>
                  <a:pt x="1377449" y="169188"/>
                  <a:pt x="1373129" y="170088"/>
                </a:cubicBezTo>
                <a:lnTo>
                  <a:pt x="1355330" y="169290"/>
                </a:lnTo>
                <a:lnTo>
                  <a:pt x="1339018" y="168558"/>
                </a:lnTo>
                <a:cubicBezTo>
                  <a:pt x="1328308" y="166489"/>
                  <a:pt x="1318048" y="163969"/>
                  <a:pt x="1307608" y="164329"/>
                </a:cubicBezTo>
                <a:cubicBezTo>
                  <a:pt x="1307067" y="169008"/>
                  <a:pt x="1309678" y="172698"/>
                  <a:pt x="1313098" y="175532"/>
                </a:cubicBezTo>
                <a:lnTo>
                  <a:pt x="1316031" y="177254"/>
                </a:lnTo>
                <a:lnTo>
                  <a:pt x="1323448" y="181606"/>
                </a:lnTo>
                <a:cubicBezTo>
                  <a:pt x="1342889" y="192044"/>
                  <a:pt x="1358369" y="190605"/>
                  <a:pt x="1385010" y="189885"/>
                </a:cubicBezTo>
                <a:cubicBezTo>
                  <a:pt x="1398690" y="189525"/>
                  <a:pt x="1414531" y="193844"/>
                  <a:pt x="1426411" y="185565"/>
                </a:cubicBezTo>
                <a:cubicBezTo>
                  <a:pt x="1433971" y="180886"/>
                  <a:pt x="1433612" y="169728"/>
                  <a:pt x="1439731" y="163249"/>
                </a:cubicBezTo>
                <a:cubicBezTo>
                  <a:pt x="1447292" y="155691"/>
                  <a:pt x="1464932" y="148132"/>
                  <a:pt x="1476092" y="149932"/>
                </a:cubicBezTo>
                <a:cubicBezTo>
                  <a:pt x="1482212" y="151011"/>
                  <a:pt x="1490493" y="158210"/>
                  <a:pt x="1490853" y="163249"/>
                </a:cubicBezTo>
                <a:cubicBezTo>
                  <a:pt x="1490853" y="175127"/>
                  <a:pt x="1473572" y="171528"/>
                  <a:pt x="1473572" y="184486"/>
                </a:cubicBezTo>
                <a:cubicBezTo>
                  <a:pt x="1484733" y="191324"/>
                  <a:pt x="1514613" y="177287"/>
                  <a:pt x="1516054" y="166129"/>
                </a:cubicBezTo>
                <a:cubicBezTo>
                  <a:pt x="1517134" y="157490"/>
                  <a:pt x="1506333" y="152811"/>
                  <a:pt x="1506694" y="144533"/>
                </a:cubicBezTo>
                <a:lnTo>
                  <a:pt x="1511562" y="137629"/>
                </a:lnTo>
                <a:lnTo>
                  <a:pt x="1516593" y="130495"/>
                </a:lnTo>
                <a:cubicBezTo>
                  <a:pt x="1521184" y="126986"/>
                  <a:pt x="1525414" y="123476"/>
                  <a:pt x="1524334" y="116457"/>
                </a:cubicBezTo>
                <a:cubicBezTo>
                  <a:pt x="1514973" y="108899"/>
                  <a:pt x="1505253" y="117897"/>
                  <a:pt x="1495893" y="116457"/>
                </a:cubicBezTo>
                <a:cubicBezTo>
                  <a:pt x="1482933" y="114298"/>
                  <a:pt x="1471052" y="98461"/>
                  <a:pt x="1465292" y="88382"/>
                </a:cubicBezTo>
                <a:cubicBezTo>
                  <a:pt x="1471052" y="81184"/>
                  <a:pt x="1483292" y="85863"/>
                  <a:pt x="1491933" y="86943"/>
                </a:cubicBezTo>
                <a:cubicBezTo>
                  <a:pt x="1501653" y="73265"/>
                  <a:pt x="1520014" y="68226"/>
                  <a:pt x="1545575" y="65346"/>
                </a:cubicBezTo>
                <a:cubicBezTo>
                  <a:pt x="1554575" y="64626"/>
                  <a:pt x="1566455" y="61027"/>
                  <a:pt x="1570775" y="69306"/>
                </a:cubicBezTo>
                <a:cubicBezTo>
                  <a:pt x="1572935" y="82263"/>
                  <a:pt x="1552415" y="89822"/>
                  <a:pt x="1556375" y="104580"/>
                </a:cubicBezTo>
                <a:cubicBezTo>
                  <a:pt x="1574375" y="108899"/>
                  <a:pt x="1580136" y="84423"/>
                  <a:pt x="1594896" y="75065"/>
                </a:cubicBezTo>
                <a:cubicBezTo>
                  <a:pt x="1601376" y="70745"/>
                  <a:pt x="1610736" y="67866"/>
                  <a:pt x="1620456" y="64267"/>
                </a:cubicBezTo>
                <a:cubicBezTo>
                  <a:pt x="1628737" y="61027"/>
                  <a:pt x="1637737" y="53468"/>
                  <a:pt x="1644577" y="53828"/>
                </a:cubicBezTo>
                <a:cubicBezTo>
                  <a:pt x="1651777" y="53828"/>
                  <a:pt x="1653218" y="59947"/>
                  <a:pt x="1660418" y="62827"/>
                </a:cubicBezTo>
                <a:cubicBezTo>
                  <a:pt x="1667258" y="65706"/>
                  <a:pt x="1675898" y="61027"/>
                  <a:pt x="1677698" y="69306"/>
                </a:cubicBezTo>
                <a:cubicBezTo>
                  <a:pt x="1662578" y="96301"/>
                  <a:pt x="1604616" y="80824"/>
                  <a:pt x="1589855" y="108539"/>
                </a:cubicBezTo>
                <a:lnTo>
                  <a:pt x="1588742" y="121988"/>
                </a:lnTo>
                <a:lnTo>
                  <a:pt x="1587696" y="134634"/>
                </a:lnTo>
                <a:cubicBezTo>
                  <a:pt x="1586345" y="142823"/>
                  <a:pt x="1585895" y="150292"/>
                  <a:pt x="1590936" y="156411"/>
                </a:cubicBezTo>
                <a:cubicBezTo>
                  <a:pt x="1598496" y="165409"/>
                  <a:pt x="1615056" y="159290"/>
                  <a:pt x="1619017" y="168288"/>
                </a:cubicBezTo>
                <a:cubicBezTo>
                  <a:pt x="1624056" y="180886"/>
                  <a:pt x="1602816" y="180886"/>
                  <a:pt x="1608216" y="195284"/>
                </a:cubicBezTo>
                <a:cubicBezTo>
                  <a:pt x="1622617" y="203562"/>
                  <a:pt x="1639537" y="187365"/>
                  <a:pt x="1652497" y="180526"/>
                </a:cubicBezTo>
                <a:cubicBezTo>
                  <a:pt x="1666538" y="173688"/>
                  <a:pt x="1684178" y="165049"/>
                  <a:pt x="1685978" y="148492"/>
                </a:cubicBezTo>
                <a:cubicBezTo>
                  <a:pt x="1678779" y="134814"/>
                  <a:pt x="1652497" y="145252"/>
                  <a:pt x="1648538" y="130855"/>
                </a:cubicBezTo>
                <a:cubicBezTo>
                  <a:pt x="1647457" y="127076"/>
                  <a:pt x="1649437" y="120777"/>
                  <a:pt x="1652002" y="115063"/>
                </a:cubicBezTo>
                <a:lnTo>
                  <a:pt x="1655785" y="108402"/>
                </a:lnTo>
                <a:lnTo>
                  <a:pt x="1658978" y="102780"/>
                </a:lnTo>
                <a:cubicBezTo>
                  <a:pt x="1673018" y="87303"/>
                  <a:pt x="1721980" y="64986"/>
                  <a:pt x="1756900" y="68226"/>
                </a:cubicBezTo>
                <a:cubicBezTo>
                  <a:pt x="1763380" y="68946"/>
                  <a:pt x="1770221" y="72905"/>
                  <a:pt x="1776701" y="73625"/>
                </a:cubicBezTo>
                <a:cubicBezTo>
                  <a:pt x="1800101" y="76144"/>
                  <a:pt x="1827103" y="63547"/>
                  <a:pt x="1844743" y="73625"/>
                </a:cubicBezTo>
                <a:cubicBezTo>
                  <a:pt x="1859504" y="64986"/>
                  <a:pt x="1876784" y="74705"/>
                  <a:pt x="1897304" y="72185"/>
                </a:cubicBezTo>
                <a:cubicBezTo>
                  <a:pt x="1912785" y="81184"/>
                  <a:pt x="1908465" y="100980"/>
                  <a:pt x="1931865" y="109619"/>
                </a:cubicBezTo>
                <a:cubicBezTo>
                  <a:pt x="1938346" y="112138"/>
                  <a:pt x="1946266" y="110339"/>
                  <a:pt x="1954546" y="112498"/>
                </a:cubicBezTo>
                <a:cubicBezTo>
                  <a:pt x="1960666" y="113938"/>
                  <a:pt x="1967506" y="121137"/>
                  <a:pt x="1974707" y="124376"/>
                </a:cubicBezTo>
                <a:cubicBezTo>
                  <a:pt x="1984787" y="129055"/>
                  <a:pt x="1992707" y="127975"/>
                  <a:pt x="1994867" y="135174"/>
                </a:cubicBezTo>
                <a:cubicBezTo>
                  <a:pt x="1997028" y="142013"/>
                  <a:pt x="1987307" y="146692"/>
                  <a:pt x="1988027" y="153891"/>
                </a:cubicBezTo>
                <a:cubicBezTo>
                  <a:pt x="1993787" y="158570"/>
                  <a:pt x="1989107" y="165769"/>
                  <a:pt x="1991987" y="172608"/>
                </a:cubicBezTo>
                <a:cubicBezTo>
                  <a:pt x="1997747" y="184846"/>
                  <a:pt x="2012508" y="184126"/>
                  <a:pt x="2026908" y="189885"/>
                </a:cubicBezTo>
                <a:cubicBezTo>
                  <a:pt x="2036988" y="193844"/>
                  <a:pt x="2058589" y="206802"/>
                  <a:pt x="2057509" y="216520"/>
                </a:cubicBezTo>
                <a:cubicBezTo>
                  <a:pt x="2057149" y="223359"/>
                  <a:pt x="2037348" y="234877"/>
                  <a:pt x="2030869" y="238116"/>
                </a:cubicBezTo>
                <a:cubicBezTo>
                  <a:pt x="2026548" y="240276"/>
                  <a:pt x="2003867" y="251074"/>
                  <a:pt x="1996307" y="249994"/>
                </a:cubicBezTo>
                <a:cubicBezTo>
                  <a:pt x="1983347" y="248195"/>
                  <a:pt x="1978667" y="222639"/>
                  <a:pt x="1961386" y="223359"/>
                </a:cubicBezTo>
                <a:cubicBezTo>
                  <a:pt x="1953826" y="223719"/>
                  <a:pt x="1946986" y="228038"/>
                  <a:pt x="1946626" y="238116"/>
                </a:cubicBezTo>
                <a:cubicBezTo>
                  <a:pt x="1946266" y="255393"/>
                  <a:pt x="1966426" y="256113"/>
                  <a:pt x="1966787" y="271591"/>
                </a:cubicBezTo>
                <a:cubicBezTo>
                  <a:pt x="1967147" y="289587"/>
                  <a:pt x="1956706" y="290667"/>
                  <a:pt x="1941226" y="302185"/>
                </a:cubicBezTo>
                <a:cubicBezTo>
                  <a:pt x="1930066" y="297506"/>
                  <a:pt x="1920705" y="291387"/>
                  <a:pt x="1906305" y="290307"/>
                </a:cubicBezTo>
                <a:cubicBezTo>
                  <a:pt x="1898025" y="300386"/>
                  <a:pt x="1920705" y="303985"/>
                  <a:pt x="1913145" y="316943"/>
                </a:cubicBezTo>
                <a:cubicBezTo>
                  <a:pt x="1891545" y="321622"/>
                  <a:pt x="1875344" y="310824"/>
                  <a:pt x="1855543" y="304705"/>
                </a:cubicBezTo>
                <a:cubicBezTo>
                  <a:pt x="1849423" y="302905"/>
                  <a:pt x="1840783" y="303625"/>
                  <a:pt x="1835742" y="300745"/>
                </a:cubicBezTo>
                <a:cubicBezTo>
                  <a:pt x="1828182" y="296426"/>
                  <a:pt x="1826022" y="283468"/>
                  <a:pt x="1819542" y="276630"/>
                </a:cubicBezTo>
                <a:cubicBezTo>
                  <a:pt x="1812342" y="269071"/>
                  <a:pt x="1797941" y="257913"/>
                  <a:pt x="1786062" y="257913"/>
                </a:cubicBezTo>
                <a:cubicBezTo>
                  <a:pt x="1769501" y="257913"/>
                  <a:pt x="1745740" y="278789"/>
                  <a:pt x="1732780" y="259353"/>
                </a:cubicBezTo>
                <a:cubicBezTo>
                  <a:pt x="1741780" y="228758"/>
                  <a:pt x="1784621" y="251434"/>
                  <a:pt x="1813062" y="240636"/>
                </a:cubicBezTo>
                <a:cubicBezTo>
                  <a:pt x="1823502" y="236677"/>
                  <a:pt x="1827103" y="225519"/>
                  <a:pt x="1835742" y="220839"/>
                </a:cubicBezTo>
                <a:cubicBezTo>
                  <a:pt x="1853023" y="210761"/>
                  <a:pt x="1881104" y="209681"/>
                  <a:pt x="1878224" y="189885"/>
                </a:cubicBezTo>
                <a:cubicBezTo>
                  <a:pt x="1877144" y="180166"/>
                  <a:pt x="1863463" y="180166"/>
                  <a:pt x="1855543" y="175127"/>
                </a:cubicBezTo>
                <a:cubicBezTo>
                  <a:pt x="1845463" y="168288"/>
                  <a:pt x="1837183" y="144533"/>
                  <a:pt x="1822422" y="143093"/>
                </a:cubicBezTo>
                <a:cubicBezTo>
                  <a:pt x="1814862" y="142373"/>
                  <a:pt x="1809102" y="148852"/>
                  <a:pt x="1800822" y="149932"/>
                </a:cubicBezTo>
                <a:cubicBezTo>
                  <a:pt x="1783541" y="151371"/>
                  <a:pt x="1764461" y="142733"/>
                  <a:pt x="1748620" y="149932"/>
                </a:cubicBezTo>
                <a:cubicBezTo>
                  <a:pt x="1741420" y="153891"/>
                  <a:pt x="1746460" y="160730"/>
                  <a:pt x="1740700" y="168288"/>
                </a:cubicBezTo>
                <a:cubicBezTo>
                  <a:pt x="1736020" y="175127"/>
                  <a:pt x="1724859" y="176567"/>
                  <a:pt x="1720539" y="183406"/>
                </a:cubicBezTo>
                <a:cubicBezTo>
                  <a:pt x="1715500" y="190605"/>
                  <a:pt x="1716579" y="199963"/>
                  <a:pt x="1710099" y="206082"/>
                </a:cubicBezTo>
                <a:cubicBezTo>
                  <a:pt x="1698939" y="215440"/>
                  <a:pt x="1675898" y="217240"/>
                  <a:pt x="1661858" y="221919"/>
                </a:cubicBezTo>
                <a:cubicBezTo>
                  <a:pt x="1655738" y="224079"/>
                  <a:pt x="1647817" y="231637"/>
                  <a:pt x="1641697" y="231637"/>
                </a:cubicBezTo>
                <a:cubicBezTo>
                  <a:pt x="1630897" y="231278"/>
                  <a:pt x="1626217" y="216520"/>
                  <a:pt x="1613616" y="221919"/>
                </a:cubicBezTo>
                <a:cubicBezTo>
                  <a:pt x="1612536" y="236317"/>
                  <a:pt x="1628737" y="242076"/>
                  <a:pt x="1639177" y="248914"/>
                </a:cubicBezTo>
                <a:cubicBezTo>
                  <a:pt x="1650337" y="255753"/>
                  <a:pt x="1661858" y="262952"/>
                  <a:pt x="1665818" y="275550"/>
                </a:cubicBezTo>
                <a:cubicBezTo>
                  <a:pt x="1655017" y="298586"/>
                  <a:pt x="1637737" y="274110"/>
                  <a:pt x="1620456" y="274110"/>
                </a:cubicBezTo>
                <a:cubicBezTo>
                  <a:pt x="1601376" y="273750"/>
                  <a:pt x="1573655" y="310104"/>
                  <a:pt x="1557455" y="280589"/>
                </a:cubicBezTo>
                <a:cubicBezTo>
                  <a:pt x="1561775" y="265112"/>
                  <a:pt x="1578695" y="262592"/>
                  <a:pt x="1583015" y="247115"/>
                </a:cubicBezTo>
                <a:cubicBezTo>
                  <a:pt x="1564295" y="250714"/>
                  <a:pt x="1547735" y="266551"/>
                  <a:pt x="1525414" y="271591"/>
                </a:cubicBezTo>
                <a:cubicBezTo>
                  <a:pt x="1516054" y="273390"/>
                  <a:pt x="1507054" y="273030"/>
                  <a:pt x="1498773" y="275550"/>
                </a:cubicBezTo>
                <a:cubicBezTo>
                  <a:pt x="1482933" y="280229"/>
                  <a:pt x="1471412" y="291747"/>
                  <a:pt x="1454492" y="298226"/>
                </a:cubicBezTo>
                <a:cubicBezTo>
                  <a:pt x="1448012" y="300745"/>
                  <a:pt x="1440091" y="300026"/>
                  <a:pt x="1433251" y="302185"/>
                </a:cubicBezTo>
                <a:cubicBezTo>
                  <a:pt x="1417051" y="307584"/>
                  <a:pt x="1397610" y="317303"/>
                  <a:pt x="1381050" y="326301"/>
                </a:cubicBezTo>
                <a:cubicBezTo>
                  <a:pt x="1364129" y="335299"/>
                  <a:pt x="1345049" y="345018"/>
                  <a:pt x="1334248" y="354376"/>
                </a:cubicBezTo>
                <a:cubicBezTo>
                  <a:pt x="1328489" y="359415"/>
                  <a:pt x="1313728" y="377052"/>
                  <a:pt x="1314088" y="382451"/>
                </a:cubicBezTo>
                <a:cubicBezTo>
                  <a:pt x="1314808" y="390370"/>
                  <a:pt x="1329928" y="392889"/>
                  <a:pt x="1330288" y="401168"/>
                </a:cubicBezTo>
                <a:cubicBezTo>
                  <a:pt x="1329928" y="406207"/>
                  <a:pt x="1321648" y="416645"/>
                  <a:pt x="1327408" y="423844"/>
                </a:cubicBezTo>
                <a:cubicBezTo>
                  <a:pt x="1333168" y="430323"/>
                  <a:pt x="1343969" y="425284"/>
                  <a:pt x="1355849" y="426364"/>
                </a:cubicBezTo>
                <a:cubicBezTo>
                  <a:pt x="1376370" y="429243"/>
                  <a:pt x="1389330" y="445800"/>
                  <a:pt x="1405170" y="454799"/>
                </a:cubicBezTo>
                <a:cubicBezTo>
                  <a:pt x="1417051" y="460918"/>
                  <a:pt x="1434691" y="468836"/>
                  <a:pt x="1447651" y="470636"/>
                </a:cubicBezTo>
                <a:cubicBezTo>
                  <a:pt x="1466372" y="472796"/>
                  <a:pt x="1486893" y="465237"/>
                  <a:pt x="1489413" y="479994"/>
                </a:cubicBezTo>
                <a:cubicBezTo>
                  <a:pt x="1491933" y="494032"/>
                  <a:pt x="1472132" y="499071"/>
                  <a:pt x="1470692" y="508070"/>
                </a:cubicBezTo>
                <a:cubicBezTo>
                  <a:pt x="1480772" y="521027"/>
                  <a:pt x="1463852" y="527506"/>
                  <a:pt x="1463852" y="538664"/>
                </a:cubicBezTo>
                <a:cubicBezTo>
                  <a:pt x="1463852" y="548023"/>
                  <a:pt x="1475372" y="562060"/>
                  <a:pt x="1485453" y="562780"/>
                </a:cubicBezTo>
                <a:cubicBezTo>
                  <a:pt x="1498773" y="563860"/>
                  <a:pt x="1518573" y="549463"/>
                  <a:pt x="1524334" y="536145"/>
                </a:cubicBezTo>
                <a:cubicBezTo>
                  <a:pt x="1530814" y="519948"/>
                  <a:pt x="1527934" y="498351"/>
                  <a:pt x="1540174" y="486833"/>
                </a:cubicBezTo>
                <a:cubicBezTo>
                  <a:pt x="1602456" y="488273"/>
                  <a:pt x="1655378" y="458398"/>
                  <a:pt x="1651417" y="394329"/>
                </a:cubicBezTo>
                <a:cubicBezTo>
                  <a:pt x="1650697" y="388210"/>
                  <a:pt x="1647097" y="379932"/>
                  <a:pt x="1648538" y="373093"/>
                </a:cubicBezTo>
                <a:cubicBezTo>
                  <a:pt x="1650337" y="362655"/>
                  <a:pt x="1668338" y="354016"/>
                  <a:pt x="1665818" y="341058"/>
                </a:cubicBezTo>
                <a:cubicBezTo>
                  <a:pt x="1683458" y="335659"/>
                  <a:pt x="1682738" y="307584"/>
                  <a:pt x="1700379" y="303625"/>
                </a:cubicBezTo>
                <a:cubicBezTo>
                  <a:pt x="1715859" y="300026"/>
                  <a:pt x="1732780" y="314423"/>
                  <a:pt x="1752940" y="312983"/>
                </a:cubicBezTo>
                <a:cubicBezTo>
                  <a:pt x="1759420" y="312263"/>
                  <a:pt x="1767701" y="306504"/>
                  <a:pt x="1774181" y="307584"/>
                </a:cubicBezTo>
                <a:cubicBezTo>
                  <a:pt x="1787141" y="309384"/>
                  <a:pt x="1795062" y="325581"/>
                  <a:pt x="1804782" y="332780"/>
                </a:cubicBezTo>
                <a:cubicBezTo>
                  <a:pt x="1813782" y="339619"/>
                  <a:pt x="1822783" y="337459"/>
                  <a:pt x="1824943" y="346098"/>
                </a:cubicBezTo>
                <a:cubicBezTo>
                  <a:pt x="1822422" y="361215"/>
                  <a:pt x="1811622" y="361575"/>
                  <a:pt x="1813062" y="375612"/>
                </a:cubicBezTo>
                <a:cubicBezTo>
                  <a:pt x="1813782" y="387850"/>
                  <a:pt x="1826382" y="397209"/>
                  <a:pt x="1832863" y="398289"/>
                </a:cubicBezTo>
                <a:cubicBezTo>
                  <a:pt x="1842943" y="400448"/>
                  <a:pt x="1856623" y="395049"/>
                  <a:pt x="1866344" y="390370"/>
                </a:cubicBezTo>
                <a:cubicBezTo>
                  <a:pt x="1884344" y="382091"/>
                  <a:pt x="1899824" y="356536"/>
                  <a:pt x="1914585" y="359415"/>
                </a:cubicBezTo>
                <a:cubicBezTo>
                  <a:pt x="1926465" y="362295"/>
                  <a:pt x="1935465" y="399728"/>
                  <a:pt x="1937266" y="413046"/>
                </a:cubicBezTo>
                <a:cubicBezTo>
                  <a:pt x="1939066" y="427803"/>
                  <a:pt x="1935105" y="438602"/>
                  <a:pt x="1935825" y="451919"/>
                </a:cubicBezTo>
                <a:cubicBezTo>
                  <a:pt x="1937625" y="474595"/>
                  <a:pt x="1966066" y="472436"/>
                  <a:pt x="1980107" y="483954"/>
                </a:cubicBezTo>
                <a:cubicBezTo>
                  <a:pt x="1984427" y="487553"/>
                  <a:pt x="1985867" y="496912"/>
                  <a:pt x="1989467" y="501591"/>
                </a:cubicBezTo>
                <a:cubicBezTo>
                  <a:pt x="1996307" y="510589"/>
                  <a:pt x="2004227" y="510589"/>
                  <a:pt x="2005307" y="519948"/>
                </a:cubicBezTo>
                <a:cubicBezTo>
                  <a:pt x="2007828" y="543344"/>
                  <a:pt x="1984427" y="545143"/>
                  <a:pt x="1986947" y="571059"/>
                </a:cubicBezTo>
                <a:cubicBezTo>
                  <a:pt x="1981907" y="580777"/>
                  <a:pt x="1969666" y="580417"/>
                  <a:pt x="1970746" y="593735"/>
                </a:cubicBezTo>
                <a:cubicBezTo>
                  <a:pt x="1972186" y="614611"/>
                  <a:pt x="2002427" y="598414"/>
                  <a:pt x="2010707" y="614971"/>
                </a:cubicBezTo>
                <a:cubicBezTo>
                  <a:pt x="2015388" y="623610"/>
                  <a:pt x="2009988" y="630448"/>
                  <a:pt x="2006747" y="643046"/>
                </a:cubicBezTo>
                <a:cubicBezTo>
                  <a:pt x="2017188" y="655284"/>
                  <a:pt x="2017188" y="675081"/>
                  <a:pt x="1998828" y="675081"/>
                </a:cubicBezTo>
                <a:cubicBezTo>
                  <a:pt x="1987667" y="675081"/>
                  <a:pt x="1984787" y="663203"/>
                  <a:pt x="1973267" y="660323"/>
                </a:cubicBezTo>
                <a:cubicBezTo>
                  <a:pt x="1967147" y="658884"/>
                  <a:pt x="1958506" y="659243"/>
                  <a:pt x="1950586" y="657804"/>
                </a:cubicBezTo>
                <a:cubicBezTo>
                  <a:pt x="1943746" y="656364"/>
                  <a:pt x="1935465" y="654564"/>
                  <a:pt x="1929345" y="653844"/>
                </a:cubicBezTo>
                <a:cubicBezTo>
                  <a:pt x="1912785" y="651685"/>
                  <a:pt x="1894784" y="656364"/>
                  <a:pt x="1885064" y="647006"/>
                </a:cubicBezTo>
                <a:cubicBezTo>
                  <a:pt x="1900904" y="625769"/>
                  <a:pt x="1922145" y="605253"/>
                  <a:pt x="1942666" y="586896"/>
                </a:cubicBezTo>
                <a:cubicBezTo>
                  <a:pt x="1948786" y="581497"/>
                  <a:pt x="1961746" y="577898"/>
                  <a:pt x="1958506" y="567099"/>
                </a:cubicBezTo>
                <a:cubicBezTo>
                  <a:pt x="1947346" y="556661"/>
                  <a:pt x="1933305" y="567459"/>
                  <a:pt x="1922505" y="573578"/>
                </a:cubicBezTo>
                <a:cubicBezTo>
                  <a:pt x="1911345" y="579697"/>
                  <a:pt x="1897664" y="589056"/>
                  <a:pt x="1885064" y="590855"/>
                </a:cubicBezTo>
                <a:cubicBezTo>
                  <a:pt x="1863103" y="594095"/>
                  <a:pt x="1833582" y="584376"/>
                  <a:pt x="1815582" y="596254"/>
                </a:cubicBezTo>
                <a:cubicBezTo>
                  <a:pt x="1813062" y="606333"/>
                  <a:pt x="1836463" y="602373"/>
                  <a:pt x="1832863" y="617851"/>
                </a:cubicBezTo>
                <a:cubicBezTo>
                  <a:pt x="1824222" y="619290"/>
                  <a:pt x="1815582" y="619650"/>
                  <a:pt x="1809102" y="613531"/>
                </a:cubicBezTo>
                <a:cubicBezTo>
                  <a:pt x="1802622" y="608132"/>
                  <a:pt x="1806222" y="599854"/>
                  <a:pt x="1802262" y="596254"/>
                </a:cubicBezTo>
                <a:cubicBezTo>
                  <a:pt x="1795422" y="590495"/>
                  <a:pt x="1769501" y="589056"/>
                  <a:pt x="1757980" y="590855"/>
                </a:cubicBezTo>
                <a:cubicBezTo>
                  <a:pt x="1743940" y="593015"/>
                  <a:pt x="1731700" y="601653"/>
                  <a:pt x="1730259" y="613531"/>
                </a:cubicBezTo>
                <a:cubicBezTo>
                  <a:pt x="1746820" y="621450"/>
                  <a:pt x="1774901" y="605253"/>
                  <a:pt x="1781021" y="625769"/>
                </a:cubicBezTo>
                <a:cubicBezTo>
                  <a:pt x="1771661" y="642326"/>
                  <a:pt x="1749701" y="651685"/>
                  <a:pt x="1752940" y="673641"/>
                </a:cubicBezTo>
                <a:cubicBezTo>
                  <a:pt x="1753660" y="682279"/>
                  <a:pt x="1764101" y="694157"/>
                  <a:pt x="1771661" y="695237"/>
                </a:cubicBezTo>
                <a:cubicBezTo>
                  <a:pt x="1778861" y="696317"/>
                  <a:pt x="1782821" y="689118"/>
                  <a:pt x="1790021" y="689838"/>
                </a:cubicBezTo>
                <a:cubicBezTo>
                  <a:pt x="1797582" y="690558"/>
                  <a:pt x="1796141" y="699197"/>
                  <a:pt x="1804782" y="697757"/>
                </a:cubicBezTo>
                <a:cubicBezTo>
                  <a:pt x="1818102" y="692358"/>
                  <a:pt x="1824943" y="674361"/>
                  <a:pt x="1839703" y="675081"/>
                </a:cubicBezTo>
                <a:cubicBezTo>
                  <a:pt x="1857344" y="696317"/>
                  <a:pt x="1823862" y="707115"/>
                  <a:pt x="1804782" y="713954"/>
                </a:cubicBezTo>
                <a:cubicBezTo>
                  <a:pt x="1783541" y="721513"/>
                  <a:pt x="1755820" y="725832"/>
                  <a:pt x="1739260" y="732671"/>
                </a:cubicBezTo>
                <a:cubicBezTo>
                  <a:pt x="1730620" y="736270"/>
                  <a:pt x="1698579" y="767585"/>
                  <a:pt x="1693898" y="743109"/>
                </a:cubicBezTo>
                <a:cubicBezTo>
                  <a:pt x="1690658" y="725832"/>
                  <a:pt x="1710099" y="730871"/>
                  <a:pt x="1714059" y="716474"/>
                </a:cubicBezTo>
                <a:cubicBezTo>
                  <a:pt x="1693179" y="712514"/>
                  <a:pt x="1674098" y="725472"/>
                  <a:pt x="1655378" y="732671"/>
                </a:cubicBezTo>
                <a:cubicBezTo>
                  <a:pt x="1628377" y="742749"/>
                  <a:pt x="1582655" y="749228"/>
                  <a:pt x="1576175" y="779463"/>
                </a:cubicBezTo>
                <a:cubicBezTo>
                  <a:pt x="1575095" y="785582"/>
                  <a:pt x="1579055" y="796740"/>
                  <a:pt x="1575095" y="800699"/>
                </a:cubicBezTo>
                <a:cubicBezTo>
                  <a:pt x="1571855" y="804298"/>
                  <a:pt x="1552415" y="804658"/>
                  <a:pt x="1544134" y="807538"/>
                </a:cubicBezTo>
                <a:cubicBezTo>
                  <a:pt x="1531534" y="811857"/>
                  <a:pt x="1520014" y="821215"/>
                  <a:pt x="1512093" y="823735"/>
                </a:cubicBezTo>
                <a:cubicBezTo>
                  <a:pt x="1505973" y="825175"/>
                  <a:pt x="1497333" y="824455"/>
                  <a:pt x="1493373" y="826254"/>
                </a:cubicBezTo>
                <a:cubicBezTo>
                  <a:pt x="1482933" y="830214"/>
                  <a:pt x="1478973" y="844611"/>
                  <a:pt x="1466732" y="854330"/>
                </a:cubicBezTo>
                <a:cubicBezTo>
                  <a:pt x="1461692" y="858289"/>
                  <a:pt x="1450532" y="860808"/>
                  <a:pt x="1446571" y="865128"/>
                </a:cubicBezTo>
                <a:cubicBezTo>
                  <a:pt x="1439731" y="871607"/>
                  <a:pt x="1438651" y="889243"/>
                  <a:pt x="1426411" y="891763"/>
                </a:cubicBezTo>
                <a:cubicBezTo>
                  <a:pt x="1418491" y="892123"/>
                  <a:pt x="1412731" y="886004"/>
                  <a:pt x="1405170" y="890323"/>
                </a:cubicBezTo>
                <a:cubicBezTo>
                  <a:pt x="1404090" y="907240"/>
                  <a:pt x="1410930" y="930636"/>
                  <a:pt x="1403731" y="947913"/>
                </a:cubicBezTo>
                <a:cubicBezTo>
                  <a:pt x="1387890" y="960871"/>
                  <a:pt x="1370609" y="969869"/>
                  <a:pt x="1350449" y="981387"/>
                </a:cubicBezTo>
                <a:cubicBezTo>
                  <a:pt x="1339288" y="987506"/>
                  <a:pt x="1329208" y="989306"/>
                  <a:pt x="1315528" y="995785"/>
                </a:cubicBezTo>
                <a:cubicBezTo>
                  <a:pt x="1305807" y="1000824"/>
                  <a:pt x="1297167" y="1012342"/>
                  <a:pt x="1286007" y="1018821"/>
                </a:cubicBezTo>
                <a:cubicBezTo>
                  <a:pt x="1260446" y="1033938"/>
                  <a:pt x="1229846" y="1051575"/>
                  <a:pt x="1230205" y="1089369"/>
                </a:cubicBezTo>
                <a:cubicBezTo>
                  <a:pt x="1230205" y="1097647"/>
                  <a:pt x="1234166" y="1106646"/>
                  <a:pt x="1235246" y="1116364"/>
                </a:cubicBezTo>
                <a:cubicBezTo>
                  <a:pt x="1235965" y="1121763"/>
                  <a:pt x="1234885" y="1127522"/>
                  <a:pt x="1235246" y="1133641"/>
                </a:cubicBezTo>
                <a:cubicBezTo>
                  <a:pt x="1236686" y="1147679"/>
                  <a:pt x="1247126" y="1165316"/>
                  <a:pt x="1235246" y="1175034"/>
                </a:cubicBezTo>
                <a:cubicBezTo>
                  <a:pt x="1217245" y="1167835"/>
                  <a:pt x="1194564" y="1165316"/>
                  <a:pt x="1181964" y="1152358"/>
                </a:cubicBezTo>
                <a:cubicBezTo>
                  <a:pt x="1178364" y="1139400"/>
                  <a:pt x="1188805" y="1128242"/>
                  <a:pt x="1187364" y="1116364"/>
                </a:cubicBezTo>
                <a:cubicBezTo>
                  <a:pt x="1185924" y="1106646"/>
                  <a:pt x="1172244" y="1089369"/>
                  <a:pt x="1164684" y="1088289"/>
                </a:cubicBezTo>
                <a:cubicBezTo>
                  <a:pt x="1156403" y="1086849"/>
                  <a:pt x="1148843" y="1095848"/>
                  <a:pt x="1140563" y="1094768"/>
                </a:cubicBezTo>
                <a:cubicBezTo>
                  <a:pt x="1130482" y="1094048"/>
                  <a:pt x="1121122" y="1080370"/>
                  <a:pt x="1108162" y="1078571"/>
                </a:cubicBezTo>
                <a:cubicBezTo>
                  <a:pt x="1089441" y="1076771"/>
                  <a:pt x="1075761" y="1083250"/>
                  <a:pt x="1054880" y="1080370"/>
                </a:cubicBezTo>
                <a:cubicBezTo>
                  <a:pt x="1034720" y="1091168"/>
                  <a:pt x="1028600" y="1110245"/>
                  <a:pt x="1004119" y="1108445"/>
                </a:cubicBezTo>
                <a:cubicBezTo>
                  <a:pt x="995479" y="1107726"/>
                  <a:pt x="987199" y="1100887"/>
                  <a:pt x="977478" y="1098727"/>
                </a:cubicBezTo>
                <a:cubicBezTo>
                  <a:pt x="966318" y="1096567"/>
                  <a:pt x="949757" y="1092608"/>
                  <a:pt x="938597" y="1093688"/>
                </a:cubicBezTo>
                <a:cubicBezTo>
                  <a:pt x="915916" y="1095128"/>
                  <a:pt x="899356" y="1111325"/>
                  <a:pt x="879556" y="1121763"/>
                </a:cubicBezTo>
                <a:cubicBezTo>
                  <a:pt x="862275" y="1130402"/>
                  <a:pt x="838154" y="1141560"/>
                  <a:pt x="833114" y="1160276"/>
                </a:cubicBezTo>
                <a:cubicBezTo>
                  <a:pt x="830234" y="1170355"/>
                  <a:pt x="832394" y="1184392"/>
                  <a:pt x="828794" y="1193751"/>
                </a:cubicBezTo>
                <a:cubicBezTo>
                  <a:pt x="826634" y="1199870"/>
                  <a:pt x="821234" y="1205269"/>
                  <a:pt x="818354" y="1211028"/>
                </a:cubicBezTo>
                <a:cubicBezTo>
                  <a:pt x="803233" y="1238743"/>
                  <a:pt x="790633" y="1274737"/>
                  <a:pt x="802153" y="1313970"/>
                </a:cubicBezTo>
                <a:cubicBezTo>
                  <a:pt x="803953" y="1320089"/>
                  <a:pt x="818714" y="1352843"/>
                  <a:pt x="824834" y="1359322"/>
                </a:cubicBezTo>
                <a:cubicBezTo>
                  <a:pt x="831674" y="1366881"/>
                  <a:pt x="852195" y="1378039"/>
                  <a:pt x="863715" y="1378399"/>
                </a:cubicBezTo>
                <a:cubicBezTo>
                  <a:pt x="873435" y="1378399"/>
                  <a:pt x="884956" y="1373359"/>
                  <a:pt x="894316" y="1371560"/>
                </a:cubicBezTo>
                <a:cubicBezTo>
                  <a:pt x="905116" y="1369760"/>
                  <a:pt x="919157" y="1369400"/>
                  <a:pt x="929237" y="1366161"/>
                </a:cubicBezTo>
                <a:cubicBezTo>
                  <a:pt x="958038" y="1356802"/>
                  <a:pt x="952277" y="1317929"/>
                  <a:pt x="981078" y="1304611"/>
                </a:cubicBezTo>
                <a:cubicBezTo>
                  <a:pt x="994039" y="1299212"/>
                  <a:pt x="1008439" y="1297773"/>
                  <a:pt x="1030760" y="1296693"/>
                </a:cubicBezTo>
                <a:cubicBezTo>
                  <a:pt x="1037960" y="1302812"/>
                  <a:pt x="1041200" y="1313250"/>
                  <a:pt x="1040120" y="1322248"/>
                </a:cubicBezTo>
                <a:cubicBezTo>
                  <a:pt x="1039400" y="1329087"/>
                  <a:pt x="1032920" y="1335206"/>
                  <a:pt x="1029320" y="1344924"/>
                </a:cubicBezTo>
                <a:cubicBezTo>
                  <a:pt x="1026439" y="1353203"/>
                  <a:pt x="1025719" y="1363281"/>
                  <a:pt x="1022840" y="1370120"/>
                </a:cubicBezTo>
                <a:cubicBezTo>
                  <a:pt x="1018879" y="1379478"/>
                  <a:pt x="1009879" y="1385957"/>
                  <a:pt x="1006639" y="1394596"/>
                </a:cubicBezTo>
                <a:cubicBezTo>
                  <a:pt x="1004839" y="1399995"/>
                  <a:pt x="1005919" y="1406474"/>
                  <a:pt x="1004119" y="1411873"/>
                </a:cubicBezTo>
                <a:cubicBezTo>
                  <a:pt x="1001239" y="1420511"/>
                  <a:pt x="989359" y="1426630"/>
                  <a:pt x="994759" y="1435629"/>
                </a:cubicBezTo>
                <a:cubicBezTo>
                  <a:pt x="1023199" y="1447147"/>
                  <a:pt x="1057760" y="1432389"/>
                  <a:pt x="1082961" y="1437068"/>
                </a:cubicBezTo>
                <a:cubicBezTo>
                  <a:pt x="1093401" y="1438868"/>
                  <a:pt x="1115362" y="1451826"/>
                  <a:pt x="1115002" y="1468023"/>
                </a:cubicBezTo>
                <a:cubicBezTo>
                  <a:pt x="1115002" y="1479901"/>
                  <a:pt x="1105642" y="1488179"/>
                  <a:pt x="1104202" y="1501497"/>
                </a:cubicBezTo>
                <a:cubicBezTo>
                  <a:pt x="1102762" y="1518054"/>
                  <a:pt x="1095562" y="1538571"/>
                  <a:pt x="1094842" y="1552248"/>
                </a:cubicBezTo>
                <a:cubicBezTo>
                  <a:pt x="1093761" y="1574205"/>
                  <a:pt x="1127602" y="1612358"/>
                  <a:pt x="1151003" y="1611638"/>
                </a:cubicBezTo>
                <a:cubicBezTo>
                  <a:pt x="1176564" y="1611638"/>
                  <a:pt x="1191324" y="1586802"/>
                  <a:pt x="1221925" y="1600120"/>
                </a:cubicBezTo>
                <a:cubicBezTo>
                  <a:pt x="1232365" y="1604079"/>
                  <a:pt x="1242806" y="1620636"/>
                  <a:pt x="1254326" y="1619917"/>
                </a:cubicBezTo>
                <a:cubicBezTo>
                  <a:pt x="1263326" y="1619197"/>
                  <a:pt x="1277367" y="1603000"/>
                  <a:pt x="1283487" y="1592201"/>
                </a:cubicBezTo>
                <a:cubicBezTo>
                  <a:pt x="1291047" y="1578524"/>
                  <a:pt x="1291407" y="1567006"/>
                  <a:pt x="1305088" y="1560167"/>
                </a:cubicBezTo>
                <a:cubicBezTo>
                  <a:pt x="1319488" y="1552608"/>
                  <a:pt x="1330649" y="1556208"/>
                  <a:pt x="1349009" y="1549369"/>
                </a:cubicBezTo>
                <a:cubicBezTo>
                  <a:pt x="1357289" y="1546489"/>
                  <a:pt x="1364129" y="1541090"/>
                  <a:pt x="1371690" y="1536051"/>
                </a:cubicBezTo>
                <a:cubicBezTo>
                  <a:pt x="1378170" y="1531372"/>
                  <a:pt x="1385010" y="1519854"/>
                  <a:pt x="1392930" y="1527773"/>
                </a:cubicBezTo>
                <a:cubicBezTo>
                  <a:pt x="1403731" y="1538571"/>
                  <a:pt x="1379970" y="1544690"/>
                  <a:pt x="1388970" y="1556208"/>
                </a:cubicBezTo>
                <a:cubicBezTo>
                  <a:pt x="1407690" y="1565926"/>
                  <a:pt x="1417411" y="1537851"/>
                  <a:pt x="1430371" y="1537131"/>
                </a:cubicBezTo>
                <a:cubicBezTo>
                  <a:pt x="1434691" y="1537131"/>
                  <a:pt x="1449812" y="1545769"/>
                  <a:pt x="1457372" y="1550809"/>
                </a:cubicBezTo>
                <a:cubicBezTo>
                  <a:pt x="1467813" y="1557647"/>
                  <a:pt x="1471412" y="1567366"/>
                  <a:pt x="1482933" y="1569525"/>
                </a:cubicBezTo>
                <a:cubicBezTo>
                  <a:pt x="1490133" y="1570965"/>
                  <a:pt x="1501653" y="1566646"/>
                  <a:pt x="1512093" y="1568086"/>
                </a:cubicBezTo>
                <a:cubicBezTo>
                  <a:pt x="1525774" y="1570245"/>
                  <a:pt x="1534054" y="1581763"/>
                  <a:pt x="1544134" y="1581403"/>
                </a:cubicBezTo>
                <a:cubicBezTo>
                  <a:pt x="1556735" y="1581043"/>
                  <a:pt x="1562855" y="1567366"/>
                  <a:pt x="1573655" y="1565566"/>
                </a:cubicBezTo>
                <a:cubicBezTo>
                  <a:pt x="1597056" y="1561247"/>
                  <a:pt x="1606056" y="1568086"/>
                  <a:pt x="1616497" y="1582843"/>
                </a:cubicBezTo>
                <a:cubicBezTo>
                  <a:pt x="1628017" y="1585003"/>
                  <a:pt x="1628377" y="1569525"/>
                  <a:pt x="1639177" y="1574924"/>
                </a:cubicBezTo>
                <a:cubicBezTo>
                  <a:pt x="1633417" y="1586442"/>
                  <a:pt x="1640977" y="1591841"/>
                  <a:pt x="1645657" y="1601560"/>
                </a:cubicBezTo>
                <a:cubicBezTo>
                  <a:pt x="1648898" y="1607319"/>
                  <a:pt x="1648177" y="1611638"/>
                  <a:pt x="1651417" y="1614518"/>
                </a:cubicBezTo>
                <a:cubicBezTo>
                  <a:pt x="1657538" y="1620636"/>
                  <a:pt x="1669778" y="1620636"/>
                  <a:pt x="1679138" y="1626395"/>
                </a:cubicBezTo>
                <a:cubicBezTo>
                  <a:pt x="1689218" y="1632514"/>
                  <a:pt x="1694619" y="1644392"/>
                  <a:pt x="1706139" y="1657350"/>
                </a:cubicBezTo>
                <a:cubicBezTo>
                  <a:pt x="1717660" y="1670668"/>
                  <a:pt x="1737100" y="1684345"/>
                  <a:pt x="1752940" y="1685425"/>
                </a:cubicBezTo>
                <a:cubicBezTo>
                  <a:pt x="1767341" y="1686505"/>
                  <a:pt x="1779221" y="1681466"/>
                  <a:pt x="1791461" y="1682906"/>
                </a:cubicBezTo>
                <a:cubicBezTo>
                  <a:pt x="1819182" y="1686145"/>
                  <a:pt x="1836463" y="1699823"/>
                  <a:pt x="1855543" y="1714940"/>
                </a:cubicBezTo>
                <a:cubicBezTo>
                  <a:pt x="1866344" y="1723219"/>
                  <a:pt x="1876424" y="1728978"/>
                  <a:pt x="1880024" y="1738696"/>
                </a:cubicBezTo>
                <a:cubicBezTo>
                  <a:pt x="1882184" y="1745895"/>
                  <a:pt x="1881104" y="1755253"/>
                  <a:pt x="1883984" y="1762812"/>
                </a:cubicBezTo>
                <a:cubicBezTo>
                  <a:pt x="1889744" y="1779729"/>
                  <a:pt x="1913865" y="1787647"/>
                  <a:pt x="1905225" y="1816442"/>
                </a:cubicBezTo>
                <a:cubicBezTo>
                  <a:pt x="1909185" y="1824721"/>
                  <a:pt x="1918185" y="1827960"/>
                  <a:pt x="1927906" y="1833719"/>
                </a:cubicBezTo>
                <a:cubicBezTo>
                  <a:pt x="1935465" y="1838759"/>
                  <a:pt x="1942306" y="1848477"/>
                  <a:pt x="1950586" y="1849917"/>
                </a:cubicBezTo>
                <a:cubicBezTo>
                  <a:pt x="1956346" y="1850636"/>
                  <a:pt x="1962107" y="1848117"/>
                  <a:pt x="1966787" y="1848477"/>
                </a:cubicBezTo>
                <a:cubicBezTo>
                  <a:pt x="1981907" y="1849557"/>
                  <a:pt x="1992347" y="1855316"/>
                  <a:pt x="2005307" y="1860715"/>
                </a:cubicBezTo>
                <a:cubicBezTo>
                  <a:pt x="2013588" y="1863594"/>
                  <a:pt x="2024028" y="1864674"/>
                  <a:pt x="2029428" y="1868633"/>
                </a:cubicBezTo>
                <a:cubicBezTo>
                  <a:pt x="2036268" y="1872953"/>
                  <a:pt x="2036988" y="1888430"/>
                  <a:pt x="2045629" y="1892389"/>
                </a:cubicBezTo>
                <a:cubicBezTo>
                  <a:pt x="2051029" y="1895269"/>
                  <a:pt x="2063269" y="1891669"/>
                  <a:pt x="2072270" y="1892389"/>
                </a:cubicBezTo>
                <a:cubicBezTo>
                  <a:pt x="2086670" y="1894189"/>
                  <a:pt x="2106110" y="1903187"/>
                  <a:pt x="2119071" y="1903187"/>
                </a:cubicBezTo>
                <a:cubicBezTo>
                  <a:pt x="2126991" y="1903547"/>
                  <a:pt x="2133471" y="1899948"/>
                  <a:pt x="2140311" y="1900668"/>
                </a:cubicBezTo>
                <a:cubicBezTo>
                  <a:pt x="2173432" y="1903187"/>
                  <a:pt x="2191793" y="1942421"/>
                  <a:pt x="2223473" y="1953939"/>
                </a:cubicBezTo>
                <a:cubicBezTo>
                  <a:pt x="2233194" y="1957898"/>
                  <a:pt x="2248675" y="1955378"/>
                  <a:pt x="2255514" y="1957898"/>
                </a:cubicBezTo>
                <a:cubicBezTo>
                  <a:pt x="2267395" y="1963297"/>
                  <a:pt x="2277475" y="1999651"/>
                  <a:pt x="2278196" y="2015488"/>
                </a:cubicBezTo>
                <a:cubicBezTo>
                  <a:pt x="2281075" y="2064079"/>
                  <a:pt x="2243634" y="2079917"/>
                  <a:pt x="2222034" y="2111591"/>
                </a:cubicBezTo>
                <a:cubicBezTo>
                  <a:pt x="2217353" y="2118430"/>
                  <a:pt x="2215193" y="2129228"/>
                  <a:pt x="2208713" y="2138586"/>
                </a:cubicBezTo>
                <a:cubicBezTo>
                  <a:pt x="2195753" y="2157303"/>
                  <a:pt x="2181713" y="2161262"/>
                  <a:pt x="2183153" y="2196176"/>
                </a:cubicBezTo>
                <a:cubicBezTo>
                  <a:pt x="2183513" y="2205535"/>
                  <a:pt x="2188553" y="2214893"/>
                  <a:pt x="2188553" y="2225331"/>
                </a:cubicBezTo>
                <a:cubicBezTo>
                  <a:pt x="2188553" y="2238289"/>
                  <a:pt x="2187472" y="2255206"/>
                  <a:pt x="2184592" y="2266724"/>
                </a:cubicBezTo>
                <a:cubicBezTo>
                  <a:pt x="2182432" y="2275723"/>
                  <a:pt x="2174872" y="2282921"/>
                  <a:pt x="2173792" y="2291200"/>
                </a:cubicBezTo>
                <a:cubicBezTo>
                  <a:pt x="2172712" y="2299118"/>
                  <a:pt x="2176312" y="2305597"/>
                  <a:pt x="2175233" y="2312436"/>
                </a:cubicBezTo>
                <a:cubicBezTo>
                  <a:pt x="2174152" y="2320355"/>
                  <a:pt x="2166232" y="2331153"/>
                  <a:pt x="2160832" y="2341951"/>
                </a:cubicBezTo>
                <a:cubicBezTo>
                  <a:pt x="2148231" y="2364627"/>
                  <a:pt x="2145352" y="2391262"/>
                  <a:pt x="2120511" y="2400621"/>
                </a:cubicBezTo>
                <a:cubicBezTo>
                  <a:pt x="2105750" y="2406020"/>
                  <a:pt x="2085590" y="2403140"/>
                  <a:pt x="2069750" y="2408539"/>
                </a:cubicBezTo>
                <a:cubicBezTo>
                  <a:pt x="2063269" y="2411059"/>
                  <a:pt x="2054989" y="2416818"/>
                  <a:pt x="2046709" y="2420417"/>
                </a:cubicBezTo>
                <a:cubicBezTo>
                  <a:pt x="2023668" y="2431216"/>
                  <a:pt x="1990547" y="2445973"/>
                  <a:pt x="1984067" y="2470089"/>
                </a:cubicBezTo>
                <a:cubicBezTo>
                  <a:pt x="1978307" y="2491325"/>
                  <a:pt x="1991987" y="2508602"/>
                  <a:pt x="1988027" y="2532718"/>
                </a:cubicBezTo>
                <a:cubicBezTo>
                  <a:pt x="1983707" y="2540277"/>
                  <a:pt x="1978307" y="2547475"/>
                  <a:pt x="1972186" y="2555754"/>
                </a:cubicBezTo>
                <a:cubicBezTo>
                  <a:pt x="1966426" y="2563313"/>
                  <a:pt x="1963546" y="2572311"/>
                  <a:pt x="1957426" y="2579870"/>
                </a:cubicBezTo>
                <a:cubicBezTo>
                  <a:pt x="1949506" y="2589588"/>
                  <a:pt x="1936545" y="2594267"/>
                  <a:pt x="1931865" y="2607945"/>
                </a:cubicBezTo>
                <a:cubicBezTo>
                  <a:pt x="1930426" y="2612264"/>
                  <a:pt x="1931505" y="2617663"/>
                  <a:pt x="1929345" y="2625222"/>
                </a:cubicBezTo>
                <a:cubicBezTo>
                  <a:pt x="1928625" y="2627741"/>
                  <a:pt x="1923585" y="2632061"/>
                  <a:pt x="1921425" y="2637100"/>
                </a:cubicBezTo>
                <a:cubicBezTo>
                  <a:pt x="1919265" y="2641779"/>
                  <a:pt x="1919265" y="2648258"/>
                  <a:pt x="1917105" y="2651857"/>
                </a:cubicBezTo>
                <a:cubicBezTo>
                  <a:pt x="1910985" y="2664455"/>
                  <a:pt x="1892984" y="2692170"/>
                  <a:pt x="1880024" y="2696129"/>
                </a:cubicBezTo>
                <a:cubicBezTo>
                  <a:pt x="1851943" y="2704048"/>
                  <a:pt x="1822783" y="2684252"/>
                  <a:pt x="1803702" y="2688211"/>
                </a:cubicBezTo>
                <a:cubicBezTo>
                  <a:pt x="1806222" y="2701169"/>
                  <a:pt x="1815942" y="2700089"/>
                  <a:pt x="1822422" y="2709447"/>
                </a:cubicBezTo>
                <a:cubicBezTo>
                  <a:pt x="1826022" y="2714846"/>
                  <a:pt x="1828182" y="2722405"/>
                  <a:pt x="1832863" y="2728164"/>
                </a:cubicBezTo>
                <a:cubicBezTo>
                  <a:pt x="1838983" y="2735003"/>
                  <a:pt x="1844383" y="2737522"/>
                  <a:pt x="1844743" y="2745441"/>
                </a:cubicBezTo>
                <a:cubicBezTo>
                  <a:pt x="1846543" y="2761998"/>
                  <a:pt x="1833582" y="2778555"/>
                  <a:pt x="1824943" y="2784314"/>
                </a:cubicBezTo>
                <a:cubicBezTo>
                  <a:pt x="1817022" y="2789353"/>
                  <a:pt x="1800461" y="2792233"/>
                  <a:pt x="1786062" y="2795112"/>
                </a:cubicBezTo>
                <a:cubicBezTo>
                  <a:pt x="1776341" y="2796552"/>
                  <a:pt x="1750780" y="2796552"/>
                  <a:pt x="1746100" y="2803031"/>
                </a:cubicBezTo>
                <a:cubicBezTo>
                  <a:pt x="1739260" y="2812389"/>
                  <a:pt x="1749701" y="2835065"/>
                  <a:pt x="1744660" y="2844424"/>
                </a:cubicBezTo>
                <a:cubicBezTo>
                  <a:pt x="1734940" y="2863860"/>
                  <a:pt x="1707939" y="2843704"/>
                  <a:pt x="1693898" y="2849823"/>
                </a:cubicBezTo>
                <a:cubicBezTo>
                  <a:pt x="1692818" y="2859901"/>
                  <a:pt x="1696419" y="2870339"/>
                  <a:pt x="1704699" y="2875018"/>
                </a:cubicBezTo>
                <a:cubicBezTo>
                  <a:pt x="1712980" y="2880058"/>
                  <a:pt x="1725939" y="2873579"/>
                  <a:pt x="1731340" y="2882937"/>
                </a:cubicBezTo>
                <a:cubicBezTo>
                  <a:pt x="1728460" y="2896615"/>
                  <a:pt x="1714059" y="2898054"/>
                  <a:pt x="1711179" y="2911372"/>
                </a:cubicBezTo>
                <a:cubicBezTo>
                  <a:pt x="1711899" y="2923970"/>
                  <a:pt x="1715500" y="2927209"/>
                  <a:pt x="1714059" y="2935488"/>
                </a:cubicBezTo>
                <a:cubicBezTo>
                  <a:pt x="1710459" y="2952405"/>
                  <a:pt x="1683818" y="2951685"/>
                  <a:pt x="1684538" y="2970042"/>
                </a:cubicBezTo>
                <a:cubicBezTo>
                  <a:pt x="1685619" y="2997397"/>
                  <a:pt x="1737100" y="2986239"/>
                  <a:pt x="1738180" y="3012874"/>
                </a:cubicBezTo>
                <a:cubicBezTo>
                  <a:pt x="1738540" y="3029072"/>
                  <a:pt x="1723419" y="3029072"/>
                  <a:pt x="1718019" y="3044909"/>
                </a:cubicBezTo>
                <a:cubicBezTo>
                  <a:pt x="1715140" y="3053187"/>
                  <a:pt x="1719820" y="3055347"/>
                  <a:pt x="1718019" y="3062186"/>
                </a:cubicBezTo>
                <a:cubicBezTo>
                  <a:pt x="1715859" y="3071904"/>
                  <a:pt x="1704699" y="3074424"/>
                  <a:pt x="1704699" y="3085222"/>
                </a:cubicBezTo>
                <a:cubicBezTo>
                  <a:pt x="1704699" y="3097820"/>
                  <a:pt x="1723419" y="3111857"/>
                  <a:pt x="1732780" y="3122655"/>
                </a:cubicBezTo>
                <a:cubicBezTo>
                  <a:pt x="1741780" y="3132734"/>
                  <a:pt x="1753660" y="3147491"/>
                  <a:pt x="1766261" y="3154690"/>
                </a:cubicBezTo>
                <a:cubicBezTo>
                  <a:pt x="1784981" y="3164768"/>
                  <a:pt x="1812702" y="3162608"/>
                  <a:pt x="1820982" y="3181325"/>
                </a:cubicBezTo>
                <a:cubicBezTo>
                  <a:pt x="1818463" y="3192483"/>
                  <a:pt x="1807662" y="3195723"/>
                  <a:pt x="1796861" y="3198602"/>
                </a:cubicBezTo>
                <a:lnTo>
                  <a:pt x="1793981" y="3198602"/>
                </a:lnTo>
                <a:cubicBezTo>
                  <a:pt x="1790382" y="3196443"/>
                  <a:pt x="1777781" y="3196443"/>
                  <a:pt x="1774181" y="3198602"/>
                </a:cubicBezTo>
                <a:lnTo>
                  <a:pt x="1755460" y="3198602"/>
                </a:lnTo>
                <a:cubicBezTo>
                  <a:pt x="1737460" y="3190324"/>
                  <a:pt x="1715859" y="3184925"/>
                  <a:pt x="1693898" y="3177366"/>
                </a:cubicBezTo>
                <a:cubicBezTo>
                  <a:pt x="1685978" y="3174486"/>
                  <a:pt x="1676978" y="3167648"/>
                  <a:pt x="1668698" y="3163688"/>
                </a:cubicBezTo>
                <a:cubicBezTo>
                  <a:pt x="1662218" y="3160809"/>
                  <a:pt x="1655017" y="3159729"/>
                  <a:pt x="1649977" y="3157209"/>
                </a:cubicBezTo>
                <a:cubicBezTo>
                  <a:pt x="1638457" y="3151090"/>
                  <a:pt x="1625137" y="3131654"/>
                  <a:pt x="1613616" y="3123735"/>
                </a:cubicBezTo>
                <a:cubicBezTo>
                  <a:pt x="1606776" y="3119056"/>
                  <a:pt x="1595616" y="3116536"/>
                  <a:pt x="1590936" y="3111857"/>
                </a:cubicBezTo>
                <a:cubicBezTo>
                  <a:pt x="1586616" y="3107178"/>
                  <a:pt x="1584095" y="3097460"/>
                  <a:pt x="1580136" y="3091701"/>
                </a:cubicBezTo>
                <a:cubicBezTo>
                  <a:pt x="1575816" y="3085582"/>
                  <a:pt x="1567895" y="3080903"/>
                  <a:pt x="1562855" y="3074424"/>
                </a:cubicBezTo>
                <a:cubicBezTo>
                  <a:pt x="1552054" y="3059666"/>
                  <a:pt x="1537654" y="3039870"/>
                  <a:pt x="1537654" y="3028712"/>
                </a:cubicBezTo>
                <a:cubicBezTo>
                  <a:pt x="1537654" y="3018274"/>
                  <a:pt x="1547735" y="3010715"/>
                  <a:pt x="1544134" y="3000997"/>
                </a:cubicBezTo>
                <a:cubicBezTo>
                  <a:pt x="1540894" y="2991278"/>
                  <a:pt x="1520374" y="2993438"/>
                  <a:pt x="1517493" y="2981920"/>
                </a:cubicBezTo>
                <a:cubicBezTo>
                  <a:pt x="1515694" y="2975441"/>
                  <a:pt x="1523254" y="2963563"/>
                  <a:pt x="1522894" y="2953845"/>
                </a:cubicBezTo>
                <a:cubicBezTo>
                  <a:pt x="1522534" y="2948446"/>
                  <a:pt x="1512093" y="2940527"/>
                  <a:pt x="1516054" y="2932608"/>
                </a:cubicBezTo>
                <a:cubicBezTo>
                  <a:pt x="1520734" y="2923250"/>
                  <a:pt x="1530094" y="2933328"/>
                  <a:pt x="1537654" y="2928649"/>
                </a:cubicBezTo>
                <a:cubicBezTo>
                  <a:pt x="1531894" y="2909212"/>
                  <a:pt x="1538014" y="2878258"/>
                  <a:pt x="1518573" y="2872499"/>
                </a:cubicBezTo>
                <a:cubicBezTo>
                  <a:pt x="1508854" y="2880777"/>
                  <a:pt x="1528654" y="2899494"/>
                  <a:pt x="1512093" y="2904533"/>
                </a:cubicBezTo>
                <a:cubicBezTo>
                  <a:pt x="1495893" y="2897335"/>
                  <a:pt x="1499493" y="2876098"/>
                  <a:pt x="1495893" y="2860621"/>
                </a:cubicBezTo>
                <a:cubicBezTo>
                  <a:pt x="1493733" y="2850183"/>
                  <a:pt x="1488693" y="2840824"/>
                  <a:pt x="1487973" y="2829666"/>
                </a:cubicBezTo>
                <a:cubicBezTo>
                  <a:pt x="1487973" y="2823907"/>
                  <a:pt x="1490493" y="2817068"/>
                  <a:pt x="1489413" y="2810950"/>
                </a:cubicBezTo>
                <a:cubicBezTo>
                  <a:pt x="1486533" y="2792953"/>
                  <a:pt x="1466372" y="2778195"/>
                  <a:pt x="1465292" y="2760198"/>
                </a:cubicBezTo>
                <a:cubicBezTo>
                  <a:pt x="1464932" y="2751560"/>
                  <a:pt x="1470692" y="2744001"/>
                  <a:pt x="1472132" y="2734643"/>
                </a:cubicBezTo>
                <a:cubicBezTo>
                  <a:pt x="1472852" y="2728524"/>
                  <a:pt x="1471052" y="2721325"/>
                  <a:pt x="1472132" y="2714486"/>
                </a:cubicBezTo>
                <a:cubicBezTo>
                  <a:pt x="1473212" y="2706208"/>
                  <a:pt x="1477892" y="2698289"/>
                  <a:pt x="1478612" y="2690730"/>
                </a:cubicBezTo>
                <a:cubicBezTo>
                  <a:pt x="1480052" y="2675973"/>
                  <a:pt x="1478612" y="2650777"/>
                  <a:pt x="1476092" y="2638540"/>
                </a:cubicBezTo>
                <a:cubicBezTo>
                  <a:pt x="1472493" y="2623062"/>
                  <a:pt x="1460252" y="2610104"/>
                  <a:pt x="1458452" y="2593187"/>
                </a:cubicBezTo>
                <a:cubicBezTo>
                  <a:pt x="1458092" y="2587068"/>
                  <a:pt x="1460612" y="2576630"/>
                  <a:pt x="1459892" y="2569072"/>
                </a:cubicBezTo>
                <a:cubicBezTo>
                  <a:pt x="1459172" y="2561873"/>
                  <a:pt x="1455212" y="2554674"/>
                  <a:pt x="1454492" y="2546396"/>
                </a:cubicBezTo>
                <a:cubicBezTo>
                  <a:pt x="1454132" y="2538477"/>
                  <a:pt x="1456652" y="2531278"/>
                  <a:pt x="1457372" y="2522280"/>
                </a:cubicBezTo>
                <a:cubicBezTo>
                  <a:pt x="1458452" y="2505363"/>
                  <a:pt x="1454132" y="2486646"/>
                  <a:pt x="1454492" y="2470089"/>
                </a:cubicBezTo>
                <a:cubicBezTo>
                  <a:pt x="1454852" y="2465050"/>
                  <a:pt x="1457372" y="2461450"/>
                  <a:pt x="1457372" y="2456771"/>
                </a:cubicBezTo>
                <a:cubicBezTo>
                  <a:pt x="1457372" y="2443093"/>
                  <a:pt x="1452332" y="2429056"/>
                  <a:pt x="1451972" y="2415378"/>
                </a:cubicBezTo>
                <a:cubicBezTo>
                  <a:pt x="1450892" y="2389823"/>
                  <a:pt x="1454852" y="2371826"/>
                  <a:pt x="1450532" y="2348430"/>
                </a:cubicBezTo>
                <a:cubicBezTo>
                  <a:pt x="1447292" y="2330793"/>
                  <a:pt x="1443691" y="2303438"/>
                  <a:pt x="1437211" y="2292280"/>
                </a:cubicBezTo>
                <a:cubicBezTo>
                  <a:pt x="1430011" y="2279682"/>
                  <a:pt x="1401930" y="2258805"/>
                  <a:pt x="1387890" y="2250887"/>
                </a:cubicBezTo>
                <a:cubicBezTo>
                  <a:pt x="1378530" y="2245488"/>
                  <a:pt x="1367370" y="2244048"/>
                  <a:pt x="1356929" y="2238649"/>
                </a:cubicBezTo>
                <a:cubicBezTo>
                  <a:pt x="1334969" y="2228211"/>
                  <a:pt x="1293207" y="2205535"/>
                  <a:pt x="1283487" y="2183938"/>
                </a:cubicBezTo>
                <a:cubicBezTo>
                  <a:pt x="1280967" y="2177820"/>
                  <a:pt x="1280967" y="2169541"/>
                  <a:pt x="1278087" y="2162702"/>
                </a:cubicBezTo>
                <a:cubicBezTo>
                  <a:pt x="1272327" y="2149025"/>
                  <a:pt x="1260086" y="2137147"/>
                  <a:pt x="1251446" y="2123829"/>
                </a:cubicBezTo>
                <a:cubicBezTo>
                  <a:pt x="1234885" y="2098633"/>
                  <a:pt x="1221565" y="2066959"/>
                  <a:pt x="1204645" y="2041043"/>
                </a:cubicBezTo>
                <a:cubicBezTo>
                  <a:pt x="1196004" y="2027726"/>
                  <a:pt x="1188444" y="2012608"/>
                  <a:pt x="1179084" y="2002170"/>
                </a:cubicBezTo>
                <a:cubicBezTo>
                  <a:pt x="1173684" y="1996051"/>
                  <a:pt x="1156043" y="1990292"/>
                  <a:pt x="1153883" y="1980934"/>
                </a:cubicBezTo>
                <a:cubicBezTo>
                  <a:pt x="1151003" y="1968336"/>
                  <a:pt x="1141643" y="1951419"/>
                  <a:pt x="1143083" y="1942061"/>
                </a:cubicBezTo>
                <a:cubicBezTo>
                  <a:pt x="1144883" y="1929463"/>
                  <a:pt x="1169724" y="1919025"/>
                  <a:pt x="1169724" y="1907147"/>
                </a:cubicBezTo>
                <a:cubicBezTo>
                  <a:pt x="1169724" y="1897428"/>
                  <a:pt x="1156403" y="1891669"/>
                  <a:pt x="1153883" y="1883391"/>
                </a:cubicBezTo>
                <a:cubicBezTo>
                  <a:pt x="1147043" y="1862874"/>
                  <a:pt x="1157843" y="1850996"/>
                  <a:pt x="1165764" y="1833719"/>
                </a:cubicBezTo>
                <a:cubicBezTo>
                  <a:pt x="1168644" y="1828320"/>
                  <a:pt x="1171164" y="1818962"/>
                  <a:pt x="1173684" y="1815003"/>
                </a:cubicBezTo>
                <a:cubicBezTo>
                  <a:pt x="1178724" y="1807804"/>
                  <a:pt x="1188444" y="1805644"/>
                  <a:pt x="1195285" y="1797726"/>
                </a:cubicBezTo>
                <a:cubicBezTo>
                  <a:pt x="1198884" y="1793046"/>
                  <a:pt x="1201045" y="1784048"/>
                  <a:pt x="1206085" y="1777569"/>
                </a:cubicBezTo>
                <a:cubicBezTo>
                  <a:pt x="1216165" y="1764251"/>
                  <a:pt x="1232365" y="1759212"/>
                  <a:pt x="1236686" y="1746974"/>
                </a:cubicBezTo>
                <a:cubicBezTo>
                  <a:pt x="1239926" y="1736896"/>
                  <a:pt x="1242086" y="1687225"/>
                  <a:pt x="1238125" y="1670668"/>
                </a:cubicBezTo>
                <a:cubicBezTo>
                  <a:pt x="1235606" y="1660949"/>
                  <a:pt x="1226605" y="1653031"/>
                  <a:pt x="1223365" y="1643672"/>
                </a:cubicBezTo>
                <a:cubicBezTo>
                  <a:pt x="1217245" y="1627835"/>
                  <a:pt x="1215805" y="1610198"/>
                  <a:pt x="1199244" y="1610558"/>
                </a:cubicBezTo>
                <a:cubicBezTo>
                  <a:pt x="1189164" y="1610558"/>
                  <a:pt x="1181604" y="1622076"/>
                  <a:pt x="1175124" y="1629275"/>
                </a:cubicBezTo>
                <a:cubicBezTo>
                  <a:pt x="1173684" y="1638993"/>
                  <a:pt x="1174404" y="1649071"/>
                  <a:pt x="1164684" y="1651951"/>
                </a:cubicBezTo>
                <a:cubicBezTo>
                  <a:pt x="1149203" y="1656270"/>
                  <a:pt x="1143443" y="1635754"/>
                  <a:pt x="1125802" y="1630715"/>
                </a:cubicBezTo>
                <a:cubicBezTo>
                  <a:pt x="1118602" y="1628555"/>
                  <a:pt x="1107442" y="1628555"/>
                  <a:pt x="1103122" y="1626395"/>
                </a:cubicBezTo>
                <a:cubicBezTo>
                  <a:pt x="1090162" y="1620996"/>
                  <a:pt x="1085841" y="1601920"/>
                  <a:pt x="1072161" y="1594721"/>
                </a:cubicBezTo>
                <a:cubicBezTo>
                  <a:pt x="1061000" y="1588602"/>
                  <a:pt x="1050920" y="1590762"/>
                  <a:pt x="1044080" y="1581403"/>
                </a:cubicBezTo>
                <a:cubicBezTo>
                  <a:pt x="1041200" y="1574924"/>
                  <a:pt x="1043720" y="1563406"/>
                  <a:pt x="1042640" y="1554768"/>
                </a:cubicBezTo>
                <a:cubicBezTo>
                  <a:pt x="1028240" y="1546129"/>
                  <a:pt x="1015639" y="1514095"/>
                  <a:pt x="998719" y="1506536"/>
                </a:cubicBezTo>
                <a:cubicBezTo>
                  <a:pt x="987199" y="1501497"/>
                  <a:pt x="969918" y="1501857"/>
                  <a:pt x="955878" y="1497178"/>
                </a:cubicBezTo>
                <a:cubicBezTo>
                  <a:pt x="949397" y="1495018"/>
                  <a:pt x="944357" y="1492139"/>
                  <a:pt x="937157" y="1490699"/>
                </a:cubicBezTo>
                <a:cubicBezTo>
                  <a:pt x="928517" y="1488539"/>
                  <a:pt x="919876" y="1488539"/>
                  <a:pt x="913036" y="1485300"/>
                </a:cubicBezTo>
                <a:cubicBezTo>
                  <a:pt x="886756" y="1472342"/>
                  <a:pt x="872355" y="1429510"/>
                  <a:pt x="839594" y="1430589"/>
                </a:cubicBezTo>
                <a:cubicBezTo>
                  <a:pt x="825554" y="1430949"/>
                  <a:pt x="812234" y="1443907"/>
                  <a:pt x="799633" y="1443907"/>
                </a:cubicBezTo>
                <a:cubicBezTo>
                  <a:pt x="787033" y="1443547"/>
                  <a:pt x="765792" y="1433829"/>
                  <a:pt x="750312" y="1426630"/>
                </a:cubicBezTo>
                <a:cubicBezTo>
                  <a:pt x="733751" y="1418712"/>
                  <a:pt x="715391" y="1414752"/>
                  <a:pt x="702070" y="1407553"/>
                </a:cubicBezTo>
                <a:cubicBezTo>
                  <a:pt x="690910" y="1402154"/>
                  <a:pt x="683350" y="1391716"/>
                  <a:pt x="673989" y="1387757"/>
                </a:cubicBezTo>
                <a:cubicBezTo>
                  <a:pt x="666429" y="1384517"/>
                  <a:pt x="655989" y="1383798"/>
                  <a:pt x="649509" y="1380918"/>
                </a:cubicBezTo>
                <a:cubicBezTo>
                  <a:pt x="641229" y="1376959"/>
                  <a:pt x="632228" y="1368320"/>
                  <a:pt x="621788" y="1361122"/>
                </a:cubicBezTo>
                <a:cubicBezTo>
                  <a:pt x="611708" y="1353923"/>
                  <a:pt x="600547" y="1343125"/>
                  <a:pt x="600187" y="1334126"/>
                </a:cubicBezTo>
                <a:cubicBezTo>
                  <a:pt x="599827" y="1323688"/>
                  <a:pt x="609908" y="1315050"/>
                  <a:pt x="610988" y="1304611"/>
                </a:cubicBezTo>
                <a:cubicBezTo>
                  <a:pt x="614228" y="1272937"/>
                  <a:pt x="590827" y="1249901"/>
                  <a:pt x="576067" y="1231184"/>
                </a:cubicBezTo>
                <a:cubicBezTo>
                  <a:pt x="565266" y="1217147"/>
                  <a:pt x="552306" y="1205269"/>
                  <a:pt x="541506" y="1192311"/>
                </a:cubicBezTo>
                <a:cubicBezTo>
                  <a:pt x="542226" y="1183672"/>
                  <a:pt x="542226" y="1182233"/>
                  <a:pt x="541506" y="1173954"/>
                </a:cubicBezTo>
                <a:cubicBezTo>
                  <a:pt x="533226" y="1165675"/>
                  <a:pt x="526025" y="1153798"/>
                  <a:pt x="517385" y="1141560"/>
                </a:cubicBezTo>
                <a:cubicBezTo>
                  <a:pt x="509465" y="1130762"/>
                  <a:pt x="493984" y="1119244"/>
                  <a:pt x="491824" y="1107006"/>
                </a:cubicBezTo>
                <a:cubicBezTo>
                  <a:pt x="489664" y="1091888"/>
                  <a:pt x="497585" y="1078571"/>
                  <a:pt x="491824" y="1064173"/>
                </a:cubicBezTo>
                <a:cubicBezTo>
                  <a:pt x="482464" y="1039697"/>
                  <a:pt x="448623" y="1050855"/>
                  <a:pt x="453303" y="1082890"/>
                </a:cubicBezTo>
                <a:cubicBezTo>
                  <a:pt x="454383" y="1091528"/>
                  <a:pt x="466623" y="1103406"/>
                  <a:pt x="470584" y="1112405"/>
                </a:cubicBezTo>
                <a:cubicBezTo>
                  <a:pt x="474544" y="1121403"/>
                  <a:pt x="473824" y="1132201"/>
                  <a:pt x="477424" y="1142999"/>
                </a:cubicBezTo>
                <a:cubicBezTo>
                  <a:pt x="480664" y="1153438"/>
                  <a:pt x="491104" y="1162076"/>
                  <a:pt x="494704" y="1173954"/>
                </a:cubicBezTo>
                <a:cubicBezTo>
                  <a:pt x="500465" y="1191951"/>
                  <a:pt x="500105" y="1211747"/>
                  <a:pt x="505145" y="1223265"/>
                </a:cubicBezTo>
                <a:cubicBezTo>
                  <a:pt x="509825" y="1233344"/>
                  <a:pt x="526745" y="1243062"/>
                  <a:pt x="517385" y="1255300"/>
                </a:cubicBezTo>
                <a:cubicBezTo>
                  <a:pt x="504425" y="1257819"/>
                  <a:pt x="499745" y="1245222"/>
                  <a:pt x="491824" y="1238023"/>
                </a:cubicBezTo>
                <a:cubicBezTo>
                  <a:pt x="487504" y="1234064"/>
                  <a:pt x="471664" y="1226145"/>
                  <a:pt x="469504" y="1216427"/>
                </a:cubicBezTo>
                <a:cubicBezTo>
                  <a:pt x="467344" y="1208868"/>
                  <a:pt x="474184" y="1198070"/>
                  <a:pt x="471664" y="1188352"/>
                </a:cubicBezTo>
                <a:cubicBezTo>
                  <a:pt x="467344" y="1169635"/>
                  <a:pt x="429543" y="1168915"/>
                  <a:pt x="429183" y="1149838"/>
                </a:cubicBezTo>
                <a:cubicBezTo>
                  <a:pt x="429183" y="1137600"/>
                  <a:pt x="445023" y="1136161"/>
                  <a:pt x="445023" y="1124283"/>
                </a:cubicBezTo>
                <a:cubicBezTo>
                  <a:pt x="445023" y="1111325"/>
                  <a:pt x="427742" y="1100527"/>
                  <a:pt x="423782" y="1089369"/>
                </a:cubicBezTo>
                <a:cubicBezTo>
                  <a:pt x="420182" y="1079650"/>
                  <a:pt x="419462" y="1063453"/>
                  <a:pt x="418382" y="1049416"/>
                </a:cubicBezTo>
                <a:cubicBezTo>
                  <a:pt x="417302" y="1036098"/>
                  <a:pt x="418742" y="1020621"/>
                  <a:pt x="415862" y="1010542"/>
                </a:cubicBezTo>
                <a:cubicBezTo>
                  <a:pt x="412982" y="1001544"/>
                  <a:pt x="398942" y="988946"/>
                  <a:pt x="390301" y="983907"/>
                </a:cubicBezTo>
                <a:cubicBezTo>
                  <a:pt x="378781" y="977428"/>
                  <a:pt x="369421" y="979948"/>
                  <a:pt x="363661" y="970589"/>
                </a:cubicBezTo>
                <a:cubicBezTo>
                  <a:pt x="358620" y="962311"/>
                  <a:pt x="355380" y="944674"/>
                  <a:pt x="354300" y="935675"/>
                </a:cubicBezTo>
                <a:cubicBezTo>
                  <a:pt x="352500" y="919838"/>
                  <a:pt x="353940" y="902201"/>
                  <a:pt x="352860" y="884924"/>
                </a:cubicBezTo>
                <a:cubicBezTo>
                  <a:pt x="352140" y="867647"/>
                  <a:pt x="350340" y="851450"/>
                  <a:pt x="352860" y="833093"/>
                </a:cubicBezTo>
                <a:cubicBezTo>
                  <a:pt x="359700" y="820136"/>
                  <a:pt x="371581" y="813657"/>
                  <a:pt x="378421" y="800699"/>
                </a:cubicBezTo>
                <a:cubicBezTo>
                  <a:pt x="383101" y="791700"/>
                  <a:pt x="383821" y="780902"/>
                  <a:pt x="388861" y="771544"/>
                </a:cubicBezTo>
                <a:cubicBezTo>
                  <a:pt x="398581" y="753907"/>
                  <a:pt x="420182" y="737710"/>
                  <a:pt x="434583" y="720793"/>
                </a:cubicBezTo>
                <a:cubicBezTo>
                  <a:pt x="449703" y="702076"/>
                  <a:pt x="464104" y="684439"/>
                  <a:pt x="473464" y="663203"/>
                </a:cubicBezTo>
                <a:cubicBezTo>
                  <a:pt x="476704" y="655644"/>
                  <a:pt x="485344" y="638727"/>
                  <a:pt x="483904" y="629729"/>
                </a:cubicBezTo>
                <a:cubicBezTo>
                  <a:pt x="482104" y="616771"/>
                  <a:pt x="457983" y="606333"/>
                  <a:pt x="459783" y="590855"/>
                </a:cubicBezTo>
                <a:cubicBezTo>
                  <a:pt x="461223" y="581497"/>
                  <a:pt x="474544" y="581497"/>
                  <a:pt x="478504" y="572139"/>
                </a:cubicBezTo>
                <a:cubicBezTo>
                  <a:pt x="480664" y="567459"/>
                  <a:pt x="482464" y="553782"/>
                  <a:pt x="482464" y="548023"/>
                </a:cubicBezTo>
                <a:cubicBezTo>
                  <a:pt x="482824" y="535065"/>
                  <a:pt x="475984" y="521747"/>
                  <a:pt x="478504" y="508070"/>
                </a:cubicBezTo>
                <a:cubicBezTo>
                  <a:pt x="480664" y="496192"/>
                  <a:pt x="498305" y="491512"/>
                  <a:pt x="489304" y="478555"/>
                </a:cubicBezTo>
                <a:cubicBezTo>
                  <a:pt x="480304" y="465957"/>
                  <a:pt x="464463" y="485393"/>
                  <a:pt x="454383" y="477115"/>
                </a:cubicBezTo>
                <a:cubicBezTo>
                  <a:pt x="445383" y="469556"/>
                  <a:pt x="456543" y="460558"/>
                  <a:pt x="457263" y="446520"/>
                </a:cubicBezTo>
                <a:cubicBezTo>
                  <a:pt x="457623" y="440761"/>
                  <a:pt x="454023" y="434642"/>
                  <a:pt x="454383" y="430683"/>
                </a:cubicBezTo>
                <a:cubicBezTo>
                  <a:pt x="455463" y="424564"/>
                  <a:pt x="466984" y="414486"/>
                  <a:pt x="463744" y="410526"/>
                </a:cubicBezTo>
                <a:cubicBezTo>
                  <a:pt x="456543" y="401528"/>
                  <a:pt x="448623" y="378132"/>
                  <a:pt x="433143" y="370213"/>
                </a:cubicBezTo>
                <a:cubicBezTo>
                  <a:pt x="413342" y="360495"/>
                  <a:pt x="392461" y="367334"/>
                  <a:pt x="365101" y="362295"/>
                </a:cubicBezTo>
                <a:cubicBezTo>
                  <a:pt x="348180" y="359415"/>
                  <a:pt x="340260" y="343578"/>
                  <a:pt x="324779" y="345018"/>
                </a:cubicBezTo>
                <a:cubicBezTo>
                  <a:pt x="315419" y="345738"/>
                  <a:pt x="310019" y="356536"/>
                  <a:pt x="296699" y="362295"/>
                </a:cubicBezTo>
                <a:cubicBezTo>
                  <a:pt x="284098" y="368054"/>
                  <a:pt x="266818" y="366254"/>
                  <a:pt x="254217" y="369134"/>
                </a:cubicBezTo>
                <a:cubicBezTo>
                  <a:pt x="241257" y="372013"/>
                  <a:pt x="235137" y="380652"/>
                  <a:pt x="221817" y="379572"/>
                </a:cubicBezTo>
                <a:cubicBezTo>
                  <a:pt x="211016" y="378852"/>
                  <a:pt x="210656" y="368774"/>
                  <a:pt x="197696" y="367694"/>
                </a:cubicBezTo>
                <a:cubicBezTo>
                  <a:pt x="192656" y="367334"/>
                  <a:pt x="183295" y="370933"/>
                  <a:pt x="175375" y="371653"/>
                </a:cubicBezTo>
                <a:cubicBezTo>
                  <a:pt x="154495" y="373813"/>
                  <a:pt x="117053" y="374893"/>
                  <a:pt x="96173" y="370213"/>
                </a:cubicBezTo>
                <a:cubicBezTo>
                  <a:pt x="77092" y="366254"/>
                  <a:pt x="65212" y="360135"/>
                  <a:pt x="43971" y="350057"/>
                </a:cubicBezTo>
                <a:cubicBezTo>
                  <a:pt x="28131" y="342858"/>
                  <a:pt x="-1390" y="333860"/>
                  <a:pt x="50" y="321982"/>
                </a:cubicBezTo>
                <a:cubicBezTo>
                  <a:pt x="770" y="314783"/>
                  <a:pt x="27771" y="306504"/>
                  <a:pt x="38571" y="303625"/>
                </a:cubicBezTo>
                <a:cubicBezTo>
                  <a:pt x="56212" y="298226"/>
                  <a:pt x="67012" y="289587"/>
                  <a:pt x="80333" y="288868"/>
                </a:cubicBezTo>
                <a:cubicBezTo>
                  <a:pt x="85373" y="288508"/>
                  <a:pt x="92213" y="291747"/>
                  <a:pt x="98693" y="291387"/>
                </a:cubicBezTo>
                <a:cubicBezTo>
                  <a:pt x="105533" y="291027"/>
                  <a:pt x="114173" y="284548"/>
                  <a:pt x="123174" y="283468"/>
                </a:cubicBezTo>
                <a:cubicBezTo>
                  <a:pt x="141534" y="280949"/>
                  <a:pt x="168175" y="284548"/>
                  <a:pt x="165655" y="266191"/>
                </a:cubicBezTo>
                <a:cubicBezTo>
                  <a:pt x="151615" y="255033"/>
                  <a:pt x="94013" y="274470"/>
                  <a:pt x="92213" y="249994"/>
                </a:cubicBezTo>
                <a:cubicBezTo>
                  <a:pt x="91133" y="235237"/>
                  <a:pt x="114173" y="230918"/>
                  <a:pt x="131094" y="227318"/>
                </a:cubicBezTo>
                <a:cubicBezTo>
                  <a:pt x="146214" y="224079"/>
                  <a:pt x="169615" y="218680"/>
                  <a:pt x="182935" y="219400"/>
                </a:cubicBezTo>
                <a:cubicBezTo>
                  <a:pt x="198416" y="220119"/>
                  <a:pt x="218576" y="237037"/>
                  <a:pt x="227217" y="217960"/>
                </a:cubicBezTo>
                <a:cubicBezTo>
                  <a:pt x="231537" y="204282"/>
                  <a:pt x="222177" y="192764"/>
                  <a:pt x="219296" y="181606"/>
                </a:cubicBezTo>
                <a:cubicBezTo>
                  <a:pt x="230457" y="166129"/>
                  <a:pt x="251697" y="168288"/>
                  <a:pt x="267178" y="166129"/>
                </a:cubicBezTo>
                <a:cubicBezTo>
                  <a:pt x="285538" y="163249"/>
                  <a:pt x="300299" y="160010"/>
                  <a:pt x="317939" y="152451"/>
                </a:cubicBezTo>
                <a:cubicBezTo>
                  <a:pt x="333780" y="145612"/>
                  <a:pt x="350340" y="141653"/>
                  <a:pt x="368701" y="139134"/>
                </a:cubicBezTo>
                <a:cubicBezTo>
                  <a:pt x="387061" y="136614"/>
                  <a:pt x="404702" y="130135"/>
                  <a:pt x="421262" y="128335"/>
                </a:cubicBezTo>
                <a:cubicBezTo>
                  <a:pt x="434583" y="127256"/>
                  <a:pt x="446823" y="128335"/>
                  <a:pt x="459783" y="125816"/>
                </a:cubicBezTo>
                <a:cubicBezTo>
                  <a:pt x="471304" y="123296"/>
                  <a:pt x="483544" y="117177"/>
                  <a:pt x="495784" y="117537"/>
                </a:cubicBezTo>
                <a:cubicBezTo>
                  <a:pt x="504425" y="118257"/>
                  <a:pt x="511625" y="124376"/>
                  <a:pt x="520265" y="125816"/>
                </a:cubicBezTo>
                <a:cubicBezTo>
                  <a:pt x="527825" y="126896"/>
                  <a:pt x="536826" y="125456"/>
                  <a:pt x="545466" y="126896"/>
                </a:cubicBezTo>
                <a:cubicBezTo>
                  <a:pt x="551946" y="128335"/>
                  <a:pt x="557706" y="132655"/>
                  <a:pt x="564186" y="133734"/>
                </a:cubicBezTo>
                <a:cubicBezTo>
                  <a:pt x="574267" y="135174"/>
                  <a:pt x="585067" y="132295"/>
                  <a:pt x="594787" y="133734"/>
                </a:cubicBezTo>
                <a:cubicBezTo>
                  <a:pt x="604147" y="135174"/>
                  <a:pt x="611708" y="140573"/>
                  <a:pt x="620348" y="141653"/>
                </a:cubicBezTo>
                <a:cubicBezTo>
                  <a:pt x="640868" y="144533"/>
                  <a:pt x="664269" y="140933"/>
                  <a:pt x="684790" y="144533"/>
                </a:cubicBezTo>
                <a:cubicBezTo>
                  <a:pt x="692350" y="145612"/>
                  <a:pt x="698831" y="149572"/>
                  <a:pt x="707110" y="151011"/>
                </a:cubicBezTo>
                <a:cubicBezTo>
                  <a:pt x="715031" y="152451"/>
                  <a:pt x="723671" y="151011"/>
                  <a:pt x="731231" y="152451"/>
                </a:cubicBezTo>
                <a:cubicBezTo>
                  <a:pt x="742032" y="154611"/>
                  <a:pt x="750672" y="164689"/>
                  <a:pt x="761832" y="166129"/>
                </a:cubicBezTo>
                <a:cubicBezTo>
                  <a:pt x="782712" y="167929"/>
                  <a:pt x="805753" y="156770"/>
                  <a:pt x="827354" y="155331"/>
                </a:cubicBezTo>
                <a:cubicBezTo>
                  <a:pt x="843194" y="153891"/>
                  <a:pt x="859395" y="155691"/>
                  <a:pt x="875595" y="152451"/>
                </a:cubicBezTo>
                <a:cubicBezTo>
                  <a:pt x="890716" y="149212"/>
                  <a:pt x="905116" y="143813"/>
                  <a:pt x="918437" y="143093"/>
                </a:cubicBezTo>
                <a:cubicBezTo>
                  <a:pt x="925997" y="142733"/>
                  <a:pt x="932117" y="145252"/>
                  <a:pt x="938597" y="144533"/>
                </a:cubicBezTo>
                <a:cubicBezTo>
                  <a:pt x="945437" y="143453"/>
                  <a:pt x="953718" y="135174"/>
                  <a:pt x="961278" y="136614"/>
                </a:cubicBezTo>
                <a:cubicBezTo>
                  <a:pt x="971358" y="138054"/>
                  <a:pt x="969558" y="150652"/>
                  <a:pt x="979998" y="153891"/>
                </a:cubicBezTo>
                <a:cubicBezTo>
                  <a:pt x="991519" y="147772"/>
                  <a:pt x="1003039" y="154251"/>
                  <a:pt x="1015999" y="153891"/>
                </a:cubicBezTo>
                <a:cubicBezTo>
                  <a:pt x="1028600" y="153531"/>
                  <a:pt x="1039760" y="147772"/>
                  <a:pt x="1053441" y="149932"/>
                </a:cubicBezTo>
                <a:cubicBezTo>
                  <a:pt x="1077921" y="153531"/>
                  <a:pt x="1111762" y="177647"/>
                  <a:pt x="1131203" y="164329"/>
                </a:cubicBezTo>
                <a:cubicBezTo>
                  <a:pt x="1135883" y="161090"/>
                  <a:pt x="1134803" y="155691"/>
                  <a:pt x="1139123" y="147052"/>
                </a:cubicBezTo>
                <a:cubicBezTo>
                  <a:pt x="1144883" y="135534"/>
                  <a:pt x="1156764" y="122216"/>
                  <a:pt x="1153883" y="105659"/>
                </a:cubicBezTo>
                <a:cubicBezTo>
                  <a:pt x="1126883" y="106019"/>
                  <a:pt x="1101322" y="119337"/>
                  <a:pt x="1071081" y="120417"/>
                </a:cubicBezTo>
                <a:cubicBezTo>
                  <a:pt x="1040120" y="100980"/>
                  <a:pt x="1079001" y="89102"/>
                  <a:pt x="1101682" y="80104"/>
                </a:cubicBezTo>
                <a:cubicBezTo>
                  <a:pt x="1120043" y="72905"/>
                  <a:pt x="1134803" y="56708"/>
                  <a:pt x="1157843" y="53828"/>
                </a:cubicBezTo>
                <a:close/>
                <a:moveTo>
                  <a:pt x="4809131" y="52200"/>
                </a:moveTo>
                <a:cubicBezTo>
                  <a:pt x="4794729" y="52200"/>
                  <a:pt x="4788969" y="58320"/>
                  <a:pt x="4779607" y="62999"/>
                </a:cubicBezTo>
                <a:cubicBezTo>
                  <a:pt x="4774567" y="65519"/>
                  <a:pt x="4764485" y="67319"/>
                  <a:pt x="4767726" y="75239"/>
                </a:cubicBezTo>
                <a:cubicBezTo>
                  <a:pt x="4780688" y="73439"/>
                  <a:pt x="4806251" y="67679"/>
                  <a:pt x="4809131" y="52200"/>
                </a:cubicBezTo>
                <a:close/>
                <a:moveTo>
                  <a:pt x="4659352" y="362"/>
                </a:moveTo>
                <a:cubicBezTo>
                  <a:pt x="4669073" y="1802"/>
                  <a:pt x="4676994" y="12241"/>
                  <a:pt x="4686355" y="13681"/>
                </a:cubicBezTo>
                <a:cubicBezTo>
                  <a:pt x="4714439" y="18001"/>
                  <a:pt x="4743243" y="9361"/>
                  <a:pt x="4769166" y="16201"/>
                </a:cubicBezTo>
                <a:cubicBezTo>
                  <a:pt x="4773847" y="17641"/>
                  <a:pt x="4778167" y="22321"/>
                  <a:pt x="4783928" y="24121"/>
                </a:cubicBezTo>
                <a:cubicBezTo>
                  <a:pt x="4800850" y="30601"/>
                  <a:pt x="4812732" y="28801"/>
                  <a:pt x="4815972" y="49680"/>
                </a:cubicBezTo>
                <a:cubicBezTo>
                  <a:pt x="4829294" y="54360"/>
                  <a:pt x="4837215" y="66959"/>
                  <a:pt x="4853417" y="71279"/>
                </a:cubicBezTo>
                <a:cubicBezTo>
                  <a:pt x="4863858" y="73799"/>
                  <a:pt x="4874660" y="69479"/>
                  <a:pt x="4886901" y="69479"/>
                </a:cubicBezTo>
                <a:cubicBezTo>
                  <a:pt x="4902743" y="69479"/>
                  <a:pt x="4922906" y="70199"/>
                  <a:pt x="4936228" y="72359"/>
                </a:cubicBezTo>
                <a:cubicBezTo>
                  <a:pt x="4943789" y="73799"/>
                  <a:pt x="4950270" y="79199"/>
                  <a:pt x="4957471" y="80279"/>
                </a:cubicBezTo>
                <a:cubicBezTo>
                  <a:pt x="4963231" y="81359"/>
                  <a:pt x="4970432" y="79919"/>
                  <a:pt x="4976553" y="80279"/>
                </a:cubicBezTo>
                <a:cubicBezTo>
                  <a:pt x="4984834" y="81359"/>
                  <a:pt x="4992395" y="84599"/>
                  <a:pt x="4999236" y="84599"/>
                </a:cubicBezTo>
                <a:cubicBezTo>
                  <a:pt x="5012918" y="83879"/>
                  <a:pt x="5023719" y="71639"/>
                  <a:pt x="5035241" y="69479"/>
                </a:cubicBezTo>
                <a:cubicBezTo>
                  <a:pt x="5041362" y="68759"/>
                  <a:pt x="5049643" y="71999"/>
                  <a:pt x="5055403" y="72359"/>
                </a:cubicBezTo>
                <a:cubicBezTo>
                  <a:pt x="5077726" y="74519"/>
                  <a:pt x="5103650" y="69479"/>
                  <a:pt x="5122012" y="73799"/>
                </a:cubicBezTo>
                <a:cubicBezTo>
                  <a:pt x="5131733" y="75959"/>
                  <a:pt x="5148656" y="86758"/>
                  <a:pt x="5159457" y="95038"/>
                </a:cubicBezTo>
                <a:cubicBezTo>
                  <a:pt x="5167378" y="101158"/>
                  <a:pt x="5172059" y="110877"/>
                  <a:pt x="5179620" y="115197"/>
                </a:cubicBezTo>
                <a:cubicBezTo>
                  <a:pt x="5186461" y="119517"/>
                  <a:pt x="5204463" y="127077"/>
                  <a:pt x="5211664" y="125997"/>
                </a:cubicBezTo>
                <a:cubicBezTo>
                  <a:pt x="5220305" y="124557"/>
                  <a:pt x="5220665" y="114837"/>
                  <a:pt x="5229306" y="111237"/>
                </a:cubicBezTo>
                <a:cubicBezTo>
                  <a:pt x="5255590" y="105478"/>
                  <a:pt x="5302756" y="119517"/>
                  <a:pt x="5323999" y="109798"/>
                </a:cubicBezTo>
                <a:cubicBezTo>
                  <a:pt x="5332280" y="105838"/>
                  <a:pt x="5330479" y="97558"/>
                  <a:pt x="5337320" y="92518"/>
                </a:cubicBezTo>
                <a:cubicBezTo>
                  <a:pt x="5377646" y="90718"/>
                  <a:pt x="5417611" y="94318"/>
                  <a:pt x="5455056" y="95038"/>
                </a:cubicBezTo>
                <a:cubicBezTo>
                  <a:pt x="5468377" y="95398"/>
                  <a:pt x="5481699" y="91798"/>
                  <a:pt x="5493941" y="93958"/>
                </a:cubicBezTo>
                <a:cubicBezTo>
                  <a:pt x="5507262" y="96118"/>
                  <a:pt x="5516624" y="109438"/>
                  <a:pt x="5529945" y="113757"/>
                </a:cubicBezTo>
                <a:cubicBezTo>
                  <a:pt x="5538587" y="116637"/>
                  <a:pt x="5554069" y="115557"/>
                  <a:pt x="5567390" y="117717"/>
                </a:cubicBezTo>
                <a:cubicBezTo>
                  <a:pt x="5576392" y="119517"/>
                  <a:pt x="5583592" y="124917"/>
                  <a:pt x="5590073" y="125997"/>
                </a:cubicBezTo>
                <a:cubicBezTo>
                  <a:pt x="5604475" y="127797"/>
                  <a:pt x="5618157" y="124197"/>
                  <a:pt x="5631479" y="123117"/>
                </a:cubicBezTo>
                <a:cubicBezTo>
                  <a:pt x="5662083" y="120957"/>
                  <a:pt x="5701688" y="119157"/>
                  <a:pt x="5731932" y="131037"/>
                </a:cubicBezTo>
                <a:cubicBezTo>
                  <a:pt x="5748134" y="137876"/>
                  <a:pt x="5754615" y="150836"/>
                  <a:pt x="5771897" y="152636"/>
                </a:cubicBezTo>
                <a:cubicBezTo>
                  <a:pt x="5796740" y="155516"/>
                  <a:pt x="5834905" y="150836"/>
                  <a:pt x="5860109" y="152636"/>
                </a:cubicBezTo>
                <a:cubicBezTo>
                  <a:pt x="5866229" y="152996"/>
                  <a:pt x="5871990" y="155876"/>
                  <a:pt x="5876311" y="155516"/>
                </a:cubicBezTo>
                <a:cubicBezTo>
                  <a:pt x="5884592" y="154796"/>
                  <a:pt x="5889992" y="147596"/>
                  <a:pt x="5900434" y="147236"/>
                </a:cubicBezTo>
                <a:cubicBezTo>
                  <a:pt x="5913756" y="147236"/>
                  <a:pt x="5934638" y="168115"/>
                  <a:pt x="5953721" y="164515"/>
                </a:cubicBezTo>
                <a:cubicBezTo>
                  <a:pt x="5962002" y="159116"/>
                  <a:pt x="5947240" y="151196"/>
                  <a:pt x="5955161" y="145796"/>
                </a:cubicBezTo>
                <a:cubicBezTo>
                  <a:pt x="5962722" y="139676"/>
                  <a:pt x="5973163" y="145796"/>
                  <a:pt x="5984685" y="145796"/>
                </a:cubicBezTo>
                <a:cubicBezTo>
                  <a:pt x="5990806" y="145796"/>
                  <a:pt x="5998727" y="142916"/>
                  <a:pt x="6004487" y="143276"/>
                </a:cubicBezTo>
                <a:cubicBezTo>
                  <a:pt x="6019249" y="144716"/>
                  <a:pt x="6033291" y="157676"/>
                  <a:pt x="6051654" y="161996"/>
                </a:cubicBezTo>
                <a:cubicBezTo>
                  <a:pt x="6065695" y="165595"/>
                  <a:pt x="6085858" y="166675"/>
                  <a:pt x="6103500" y="164515"/>
                </a:cubicBezTo>
                <a:cubicBezTo>
                  <a:pt x="6116462" y="163435"/>
                  <a:pt x="6127263" y="159116"/>
                  <a:pt x="6139865" y="160556"/>
                </a:cubicBezTo>
                <a:cubicBezTo>
                  <a:pt x="6145626" y="161276"/>
                  <a:pt x="6151027" y="165595"/>
                  <a:pt x="6157147" y="167395"/>
                </a:cubicBezTo>
                <a:cubicBezTo>
                  <a:pt x="6162908" y="168835"/>
                  <a:pt x="6168309" y="167395"/>
                  <a:pt x="6172989" y="168475"/>
                </a:cubicBezTo>
                <a:cubicBezTo>
                  <a:pt x="6177670" y="169915"/>
                  <a:pt x="6181991" y="174235"/>
                  <a:pt x="6186311" y="175315"/>
                </a:cubicBezTo>
                <a:cubicBezTo>
                  <a:pt x="6211154" y="182515"/>
                  <a:pt x="6244279" y="185755"/>
                  <a:pt x="6270922" y="194034"/>
                </a:cubicBezTo>
                <a:cubicBezTo>
                  <a:pt x="6286404" y="199074"/>
                  <a:pt x="6301886" y="208434"/>
                  <a:pt x="6314848" y="208794"/>
                </a:cubicBezTo>
                <a:cubicBezTo>
                  <a:pt x="6320969" y="209154"/>
                  <a:pt x="6326730" y="206274"/>
                  <a:pt x="6335011" y="206274"/>
                </a:cubicBezTo>
                <a:cubicBezTo>
                  <a:pt x="6375336" y="206634"/>
                  <a:pt x="6422862" y="223193"/>
                  <a:pt x="6419262" y="260992"/>
                </a:cubicBezTo>
                <a:cubicBezTo>
                  <a:pt x="6371735" y="271431"/>
                  <a:pt x="6332130" y="228593"/>
                  <a:pt x="6282804" y="240832"/>
                </a:cubicBezTo>
                <a:cubicBezTo>
                  <a:pt x="6274883" y="242992"/>
                  <a:pt x="6266242" y="251632"/>
                  <a:pt x="6266602" y="259552"/>
                </a:cubicBezTo>
                <a:cubicBezTo>
                  <a:pt x="6268762" y="282951"/>
                  <a:pt x="6327090" y="280791"/>
                  <a:pt x="6332130" y="303830"/>
                </a:cubicBezTo>
                <a:cubicBezTo>
                  <a:pt x="6322769" y="311030"/>
                  <a:pt x="6311968" y="304190"/>
                  <a:pt x="6304407" y="304910"/>
                </a:cubicBezTo>
                <a:cubicBezTo>
                  <a:pt x="6292165" y="306350"/>
                  <a:pt x="6272002" y="319309"/>
                  <a:pt x="6264081" y="326509"/>
                </a:cubicBezTo>
                <a:cubicBezTo>
                  <a:pt x="6254720" y="335149"/>
                  <a:pt x="6247159" y="356748"/>
                  <a:pt x="6237438" y="358548"/>
                </a:cubicBezTo>
                <a:cubicBezTo>
                  <a:pt x="6225196" y="360708"/>
                  <a:pt x="6207194" y="346668"/>
                  <a:pt x="6189192" y="350268"/>
                </a:cubicBezTo>
                <a:cubicBezTo>
                  <a:pt x="6182711" y="352068"/>
                  <a:pt x="6176230" y="360348"/>
                  <a:pt x="6170469" y="361068"/>
                </a:cubicBezTo>
                <a:cubicBezTo>
                  <a:pt x="6155707" y="363948"/>
                  <a:pt x="6136985" y="353148"/>
                  <a:pt x="6127624" y="370427"/>
                </a:cubicBezTo>
                <a:cubicBezTo>
                  <a:pt x="6132664" y="382667"/>
                  <a:pt x="6129424" y="399586"/>
                  <a:pt x="6139865" y="406786"/>
                </a:cubicBezTo>
                <a:cubicBezTo>
                  <a:pt x="6146346" y="411106"/>
                  <a:pt x="6154627" y="407866"/>
                  <a:pt x="6162548" y="410746"/>
                </a:cubicBezTo>
                <a:cubicBezTo>
                  <a:pt x="6171909" y="413986"/>
                  <a:pt x="6177310" y="425865"/>
                  <a:pt x="6185231" y="431985"/>
                </a:cubicBezTo>
                <a:cubicBezTo>
                  <a:pt x="6191712" y="437385"/>
                  <a:pt x="6198913" y="437385"/>
                  <a:pt x="6202513" y="444224"/>
                </a:cubicBezTo>
                <a:cubicBezTo>
                  <a:pt x="6203233" y="453944"/>
                  <a:pt x="6198553" y="455024"/>
                  <a:pt x="6199993" y="461504"/>
                </a:cubicBezTo>
                <a:cubicBezTo>
                  <a:pt x="6201793" y="472663"/>
                  <a:pt x="6219436" y="475183"/>
                  <a:pt x="6219796" y="482743"/>
                </a:cubicBezTo>
                <a:cubicBezTo>
                  <a:pt x="6220516" y="492463"/>
                  <a:pt x="6208994" y="490303"/>
                  <a:pt x="6206474" y="500023"/>
                </a:cubicBezTo>
                <a:cubicBezTo>
                  <a:pt x="6205754" y="506502"/>
                  <a:pt x="6213675" y="508302"/>
                  <a:pt x="6214395" y="516222"/>
                </a:cubicBezTo>
                <a:cubicBezTo>
                  <a:pt x="6215115" y="521622"/>
                  <a:pt x="6210074" y="527382"/>
                  <a:pt x="6210434" y="533861"/>
                </a:cubicBezTo>
                <a:cubicBezTo>
                  <a:pt x="6211154" y="542501"/>
                  <a:pt x="6217995" y="548621"/>
                  <a:pt x="6217275" y="556540"/>
                </a:cubicBezTo>
                <a:cubicBezTo>
                  <a:pt x="6216555" y="563020"/>
                  <a:pt x="6210434" y="568420"/>
                  <a:pt x="6205394" y="571300"/>
                </a:cubicBezTo>
                <a:cubicBezTo>
                  <a:pt x="6179830" y="554740"/>
                  <a:pt x="6156427" y="532061"/>
                  <a:pt x="6129064" y="510822"/>
                </a:cubicBezTo>
                <a:cubicBezTo>
                  <a:pt x="6100620" y="489223"/>
                  <a:pt x="6056334" y="462584"/>
                  <a:pt x="6051654" y="417226"/>
                </a:cubicBezTo>
                <a:cubicBezTo>
                  <a:pt x="6051294" y="410386"/>
                  <a:pt x="6066416" y="404986"/>
                  <a:pt x="6068936" y="394546"/>
                </a:cubicBezTo>
                <a:cubicBezTo>
                  <a:pt x="6070016" y="390227"/>
                  <a:pt x="6067136" y="384467"/>
                  <a:pt x="6067496" y="378707"/>
                </a:cubicBezTo>
                <a:cubicBezTo>
                  <a:pt x="6068576" y="362868"/>
                  <a:pt x="6081177" y="347748"/>
                  <a:pt x="6080817" y="338389"/>
                </a:cubicBezTo>
                <a:cubicBezTo>
                  <a:pt x="6080097" y="328309"/>
                  <a:pt x="6061375" y="309230"/>
                  <a:pt x="6051654" y="306350"/>
                </a:cubicBezTo>
                <a:cubicBezTo>
                  <a:pt x="6043733" y="310310"/>
                  <a:pt x="6051294" y="318589"/>
                  <a:pt x="6049853" y="325069"/>
                </a:cubicBezTo>
                <a:cubicBezTo>
                  <a:pt x="6048413" y="332989"/>
                  <a:pt x="6038692" y="343068"/>
                  <a:pt x="6030051" y="343788"/>
                </a:cubicBezTo>
                <a:cubicBezTo>
                  <a:pt x="6004847" y="345948"/>
                  <a:pt x="6001967" y="311390"/>
                  <a:pt x="5962002" y="321109"/>
                </a:cubicBezTo>
                <a:cubicBezTo>
                  <a:pt x="5951561" y="323629"/>
                  <a:pt x="5936799" y="339109"/>
                  <a:pt x="5940399" y="358548"/>
                </a:cubicBezTo>
                <a:cubicBezTo>
                  <a:pt x="5941479" y="364308"/>
                  <a:pt x="5957681" y="370787"/>
                  <a:pt x="5956601" y="378707"/>
                </a:cubicBezTo>
                <a:cubicBezTo>
                  <a:pt x="5955161" y="386267"/>
                  <a:pt x="5919876" y="388427"/>
                  <a:pt x="5912315" y="388067"/>
                </a:cubicBezTo>
                <a:cubicBezTo>
                  <a:pt x="5890713" y="386267"/>
                  <a:pt x="5879551" y="370067"/>
                  <a:pt x="5860109" y="370427"/>
                </a:cubicBezTo>
                <a:cubicBezTo>
                  <a:pt x="5850747" y="370787"/>
                  <a:pt x="5842466" y="378707"/>
                  <a:pt x="5834905" y="379787"/>
                </a:cubicBezTo>
                <a:cubicBezTo>
                  <a:pt x="5792780" y="387707"/>
                  <a:pt x="5730132" y="359268"/>
                  <a:pt x="5715730" y="395986"/>
                </a:cubicBezTo>
                <a:cubicBezTo>
                  <a:pt x="5713929" y="401026"/>
                  <a:pt x="5715010" y="407866"/>
                  <a:pt x="5713209" y="413266"/>
                </a:cubicBezTo>
                <a:cubicBezTo>
                  <a:pt x="5710689" y="421185"/>
                  <a:pt x="5704568" y="427305"/>
                  <a:pt x="5702408" y="431985"/>
                </a:cubicBezTo>
                <a:cubicBezTo>
                  <a:pt x="5700968" y="436305"/>
                  <a:pt x="5700968" y="444224"/>
                  <a:pt x="5698447" y="451064"/>
                </a:cubicBezTo>
                <a:cubicBezTo>
                  <a:pt x="5695927" y="456464"/>
                  <a:pt x="5670724" y="479503"/>
                  <a:pt x="5693047" y="485623"/>
                </a:cubicBezTo>
                <a:cubicBezTo>
                  <a:pt x="5698447" y="487063"/>
                  <a:pt x="5700968" y="483463"/>
                  <a:pt x="5707809" y="484183"/>
                </a:cubicBezTo>
                <a:cubicBezTo>
                  <a:pt x="5719330" y="485623"/>
                  <a:pt x="5738413" y="504342"/>
                  <a:pt x="5751734" y="504342"/>
                </a:cubicBezTo>
                <a:cubicBezTo>
                  <a:pt x="5760015" y="504342"/>
                  <a:pt x="5771177" y="495343"/>
                  <a:pt x="5777298" y="494983"/>
                </a:cubicBezTo>
                <a:cubicBezTo>
                  <a:pt x="5789899" y="494263"/>
                  <a:pt x="5798541" y="502183"/>
                  <a:pt x="5808262" y="506862"/>
                </a:cubicBezTo>
                <a:cubicBezTo>
                  <a:pt x="5816903" y="511182"/>
                  <a:pt x="5830945" y="520542"/>
                  <a:pt x="5837426" y="520182"/>
                </a:cubicBezTo>
                <a:cubicBezTo>
                  <a:pt x="5850027" y="519822"/>
                  <a:pt x="5843906" y="510822"/>
                  <a:pt x="5856148" y="506862"/>
                </a:cubicBezTo>
                <a:cubicBezTo>
                  <a:pt x="5879191" y="513702"/>
                  <a:pt x="5889992" y="538181"/>
                  <a:pt x="5912315" y="557620"/>
                </a:cubicBezTo>
                <a:cubicBezTo>
                  <a:pt x="5920236" y="564820"/>
                  <a:pt x="5932118" y="570940"/>
                  <a:pt x="5942919" y="580659"/>
                </a:cubicBezTo>
                <a:cubicBezTo>
                  <a:pt x="5949040" y="585699"/>
                  <a:pt x="5967763" y="600459"/>
                  <a:pt x="5968483" y="607298"/>
                </a:cubicBezTo>
                <a:cubicBezTo>
                  <a:pt x="5969203" y="613778"/>
                  <a:pt x="5963442" y="616298"/>
                  <a:pt x="5962002" y="622058"/>
                </a:cubicBezTo>
                <a:cubicBezTo>
                  <a:pt x="5959842" y="629978"/>
                  <a:pt x="5964882" y="636097"/>
                  <a:pt x="5959121" y="641857"/>
                </a:cubicBezTo>
                <a:cubicBezTo>
                  <a:pt x="5937879" y="633937"/>
                  <a:pt x="5933198" y="613058"/>
                  <a:pt x="5917716" y="595059"/>
                </a:cubicBezTo>
                <a:cubicBezTo>
                  <a:pt x="5911955" y="588579"/>
                  <a:pt x="5906195" y="580659"/>
                  <a:pt x="5897914" y="571300"/>
                </a:cubicBezTo>
                <a:cubicBezTo>
                  <a:pt x="5893593" y="566620"/>
                  <a:pt x="5879551" y="551861"/>
                  <a:pt x="5870910" y="555100"/>
                </a:cubicBezTo>
                <a:cubicBezTo>
                  <a:pt x="5853988" y="561580"/>
                  <a:pt x="5880271" y="586779"/>
                  <a:pt x="5884232" y="592539"/>
                </a:cubicBezTo>
                <a:cubicBezTo>
                  <a:pt x="5893233" y="604419"/>
                  <a:pt x="5904754" y="620258"/>
                  <a:pt x="5905835" y="632857"/>
                </a:cubicBezTo>
                <a:cubicBezTo>
                  <a:pt x="5906195" y="640417"/>
                  <a:pt x="5900434" y="655177"/>
                  <a:pt x="5900434" y="668856"/>
                </a:cubicBezTo>
                <a:cubicBezTo>
                  <a:pt x="5900434" y="677856"/>
                  <a:pt x="5902594" y="686135"/>
                  <a:pt x="5901874" y="694055"/>
                </a:cubicBezTo>
                <a:cubicBezTo>
                  <a:pt x="5900794" y="701975"/>
                  <a:pt x="5895033" y="710974"/>
                  <a:pt x="5892153" y="719614"/>
                </a:cubicBezTo>
                <a:cubicBezTo>
                  <a:pt x="5889272" y="729334"/>
                  <a:pt x="5888552" y="740853"/>
                  <a:pt x="5885672" y="747333"/>
                </a:cubicBezTo>
                <a:cubicBezTo>
                  <a:pt x="5880271" y="759573"/>
                  <a:pt x="5862989" y="773612"/>
                  <a:pt x="5850747" y="774332"/>
                </a:cubicBezTo>
                <a:cubicBezTo>
                  <a:pt x="5839946" y="774692"/>
                  <a:pt x="5834905" y="765692"/>
                  <a:pt x="5824104" y="766412"/>
                </a:cubicBezTo>
                <a:cubicBezTo>
                  <a:pt x="5807542" y="767132"/>
                  <a:pt x="5804661" y="782252"/>
                  <a:pt x="5794940" y="794491"/>
                </a:cubicBezTo>
                <a:cubicBezTo>
                  <a:pt x="5795660" y="807451"/>
                  <a:pt x="5799621" y="812130"/>
                  <a:pt x="5797460" y="821130"/>
                </a:cubicBezTo>
                <a:cubicBezTo>
                  <a:pt x="5793860" y="835170"/>
                  <a:pt x="5774057" y="837689"/>
                  <a:pt x="5774777" y="852089"/>
                </a:cubicBezTo>
                <a:cubicBezTo>
                  <a:pt x="5775137" y="864688"/>
                  <a:pt x="5792780" y="867568"/>
                  <a:pt x="5801421" y="873328"/>
                </a:cubicBezTo>
                <a:cubicBezTo>
                  <a:pt x="5813302" y="881248"/>
                  <a:pt x="5834185" y="898887"/>
                  <a:pt x="5845707" y="913287"/>
                </a:cubicBezTo>
                <a:cubicBezTo>
                  <a:pt x="5852908" y="922646"/>
                  <a:pt x="5863709" y="940645"/>
                  <a:pt x="5862989" y="950725"/>
                </a:cubicBezTo>
                <a:cubicBezTo>
                  <a:pt x="5861909" y="964045"/>
                  <a:pt x="5823744" y="982404"/>
                  <a:pt x="5808262" y="977364"/>
                </a:cubicBezTo>
                <a:cubicBezTo>
                  <a:pt x="5793140" y="973044"/>
                  <a:pt x="5798180" y="958645"/>
                  <a:pt x="5794940" y="945325"/>
                </a:cubicBezTo>
                <a:cubicBezTo>
                  <a:pt x="5792060" y="935246"/>
                  <a:pt x="5784139" y="930926"/>
                  <a:pt x="5780178" y="922646"/>
                </a:cubicBezTo>
                <a:cubicBezTo>
                  <a:pt x="5777658" y="918326"/>
                  <a:pt x="5779098" y="911487"/>
                  <a:pt x="5775858" y="906807"/>
                </a:cubicBezTo>
                <a:cubicBezTo>
                  <a:pt x="5767937" y="893127"/>
                  <a:pt x="5753895" y="900687"/>
                  <a:pt x="5737333" y="892047"/>
                </a:cubicBezTo>
                <a:cubicBezTo>
                  <a:pt x="5726171" y="886288"/>
                  <a:pt x="5729411" y="874768"/>
                  <a:pt x="5725091" y="863968"/>
                </a:cubicBezTo>
                <a:cubicBezTo>
                  <a:pt x="5719330" y="849569"/>
                  <a:pt x="5695207" y="842729"/>
                  <a:pt x="5675764" y="846329"/>
                </a:cubicBezTo>
                <a:cubicBezTo>
                  <a:pt x="5661363" y="849209"/>
                  <a:pt x="5657042" y="861089"/>
                  <a:pt x="5643720" y="863968"/>
                </a:cubicBezTo>
                <a:cubicBezTo>
                  <a:pt x="5623918" y="852089"/>
                  <a:pt x="5647681" y="823650"/>
                  <a:pt x="5623558" y="821130"/>
                </a:cubicBezTo>
                <a:cubicBezTo>
                  <a:pt x="5605195" y="819330"/>
                  <a:pt x="5592954" y="847409"/>
                  <a:pt x="5582152" y="856049"/>
                </a:cubicBezTo>
                <a:cubicBezTo>
                  <a:pt x="5574951" y="861449"/>
                  <a:pt x="5561630" y="862529"/>
                  <a:pt x="5560909" y="870448"/>
                </a:cubicBezTo>
                <a:cubicBezTo>
                  <a:pt x="5559109" y="885208"/>
                  <a:pt x="5576392" y="882328"/>
                  <a:pt x="5590073" y="888088"/>
                </a:cubicBezTo>
                <a:cubicBezTo>
                  <a:pt x="5602675" y="893127"/>
                  <a:pt x="5604115" y="907527"/>
                  <a:pt x="5615637" y="907887"/>
                </a:cubicBezTo>
                <a:cubicBezTo>
                  <a:pt x="5624998" y="908607"/>
                  <a:pt x="5631479" y="898167"/>
                  <a:pt x="5640840" y="897087"/>
                </a:cubicBezTo>
                <a:cubicBezTo>
                  <a:pt x="5657402" y="896007"/>
                  <a:pt x="5670724" y="903207"/>
                  <a:pt x="5681165" y="909327"/>
                </a:cubicBezTo>
                <a:cubicBezTo>
                  <a:pt x="5674324" y="925526"/>
                  <a:pt x="5638320" y="937406"/>
                  <a:pt x="5638320" y="958645"/>
                </a:cubicBezTo>
                <a:cubicBezTo>
                  <a:pt x="5637960" y="971244"/>
                  <a:pt x="5652721" y="973404"/>
                  <a:pt x="5663523" y="981684"/>
                </a:cubicBezTo>
                <a:cubicBezTo>
                  <a:pt x="5672884" y="988524"/>
                  <a:pt x="5685126" y="1007963"/>
                  <a:pt x="5698447" y="1021642"/>
                </a:cubicBezTo>
                <a:cubicBezTo>
                  <a:pt x="5704208" y="1027402"/>
                  <a:pt x="5713569" y="1031362"/>
                  <a:pt x="5715730" y="1034962"/>
                </a:cubicBezTo>
                <a:cubicBezTo>
                  <a:pt x="5722211" y="1043961"/>
                  <a:pt x="5721130" y="1054761"/>
                  <a:pt x="5727611" y="1060521"/>
                </a:cubicBezTo>
                <a:cubicBezTo>
                  <a:pt x="5729051" y="1067721"/>
                  <a:pt x="5724731" y="1069520"/>
                  <a:pt x="5725091" y="1076360"/>
                </a:cubicBezTo>
                <a:cubicBezTo>
                  <a:pt x="5728331" y="1086080"/>
                  <a:pt x="5743093" y="1084280"/>
                  <a:pt x="5746694" y="1094000"/>
                </a:cubicBezTo>
                <a:cubicBezTo>
                  <a:pt x="5743813" y="1117039"/>
                  <a:pt x="5753535" y="1138638"/>
                  <a:pt x="5734452" y="1147277"/>
                </a:cubicBezTo>
                <a:cubicBezTo>
                  <a:pt x="5725811" y="1188676"/>
                  <a:pt x="5715730" y="1221075"/>
                  <a:pt x="5687646" y="1243394"/>
                </a:cubicBezTo>
                <a:cubicBezTo>
                  <a:pt x="5662443" y="1263913"/>
                  <a:pt x="5628598" y="1269673"/>
                  <a:pt x="5597994" y="1279752"/>
                </a:cubicBezTo>
                <a:cubicBezTo>
                  <a:pt x="5590073" y="1282272"/>
                  <a:pt x="5583592" y="1290552"/>
                  <a:pt x="5576752" y="1293072"/>
                </a:cubicBezTo>
                <a:cubicBezTo>
                  <a:pt x="5559109" y="1299192"/>
                  <a:pt x="5527425" y="1295232"/>
                  <a:pt x="5525985" y="1317191"/>
                </a:cubicBezTo>
                <a:cubicBezTo>
                  <a:pt x="5525265" y="1327990"/>
                  <a:pt x="5539667" y="1334110"/>
                  <a:pt x="5540747" y="1345270"/>
                </a:cubicBezTo>
                <a:cubicBezTo>
                  <a:pt x="5542187" y="1361829"/>
                  <a:pt x="5527425" y="1378748"/>
                  <a:pt x="5516624" y="1379828"/>
                </a:cubicBezTo>
                <a:cubicBezTo>
                  <a:pt x="5509063" y="1380908"/>
                  <a:pt x="5492140" y="1375509"/>
                  <a:pt x="5491060" y="1361469"/>
                </a:cubicBezTo>
                <a:cubicBezTo>
                  <a:pt x="5489980" y="1345270"/>
                  <a:pt x="5510863" y="1338790"/>
                  <a:pt x="5512663" y="1329070"/>
                </a:cubicBezTo>
                <a:cubicBezTo>
                  <a:pt x="5515544" y="1312151"/>
                  <a:pt x="5497901" y="1295592"/>
                  <a:pt x="5477739" y="1297032"/>
                </a:cubicBezTo>
                <a:cubicBezTo>
                  <a:pt x="5460096" y="1298112"/>
                  <a:pt x="5420131" y="1333750"/>
                  <a:pt x="5419051" y="1353189"/>
                </a:cubicBezTo>
                <a:cubicBezTo>
                  <a:pt x="5418331" y="1367589"/>
                  <a:pt x="5447855" y="1397828"/>
                  <a:pt x="5457576" y="1406827"/>
                </a:cubicBezTo>
                <a:cubicBezTo>
                  <a:pt x="5495381" y="1439586"/>
                  <a:pt x="5534986" y="1459745"/>
                  <a:pt x="5528505" y="1540382"/>
                </a:cubicBezTo>
                <a:cubicBezTo>
                  <a:pt x="5519144" y="1560901"/>
                  <a:pt x="5495021" y="1565221"/>
                  <a:pt x="5476658" y="1576741"/>
                </a:cubicBezTo>
                <a:cubicBezTo>
                  <a:pt x="5462257" y="1585020"/>
                  <a:pt x="5455056" y="1611299"/>
                  <a:pt x="5430932" y="1613819"/>
                </a:cubicBezTo>
                <a:cubicBezTo>
                  <a:pt x="5421211" y="1610219"/>
                  <a:pt x="5426972" y="1595460"/>
                  <a:pt x="5424092" y="1588620"/>
                </a:cubicBezTo>
                <a:cubicBezTo>
                  <a:pt x="5420851" y="1578901"/>
                  <a:pt x="5401409" y="1574221"/>
                  <a:pt x="5389527" y="1564501"/>
                </a:cubicBezTo>
                <a:cubicBezTo>
                  <a:pt x="5379806" y="1556581"/>
                  <a:pt x="5375845" y="1543982"/>
                  <a:pt x="5367924" y="1536422"/>
                </a:cubicBezTo>
                <a:cubicBezTo>
                  <a:pt x="5358563" y="1527063"/>
                  <a:pt x="5344881" y="1525263"/>
                  <a:pt x="5333360" y="1519143"/>
                </a:cubicBezTo>
                <a:cubicBezTo>
                  <a:pt x="5326159" y="1515183"/>
                  <a:pt x="5320398" y="1501144"/>
                  <a:pt x="5313197" y="1501864"/>
                </a:cubicBezTo>
                <a:cubicBezTo>
                  <a:pt x="5301316" y="1502224"/>
                  <a:pt x="5305636" y="1513383"/>
                  <a:pt x="5302756" y="1532462"/>
                </a:cubicBezTo>
                <a:cubicBezTo>
                  <a:pt x="5299875" y="1550822"/>
                  <a:pt x="5285834" y="1565221"/>
                  <a:pt x="5290874" y="1587180"/>
                </a:cubicBezTo>
                <a:cubicBezTo>
                  <a:pt x="5292674" y="1596180"/>
                  <a:pt x="5303836" y="1603020"/>
                  <a:pt x="5309237" y="1612019"/>
                </a:cubicBezTo>
                <a:cubicBezTo>
                  <a:pt x="5318598" y="1627499"/>
                  <a:pt x="5320038" y="1645138"/>
                  <a:pt x="5329399" y="1653778"/>
                </a:cubicBezTo>
                <a:cubicBezTo>
                  <a:pt x="5335880" y="1659537"/>
                  <a:pt x="5346321" y="1660617"/>
                  <a:pt x="5353522" y="1665657"/>
                </a:cubicBezTo>
                <a:cubicBezTo>
                  <a:pt x="5367564" y="1675737"/>
                  <a:pt x="5392768" y="1697696"/>
                  <a:pt x="5397808" y="1709936"/>
                </a:cubicBezTo>
                <a:cubicBezTo>
                  <a:pt x="5403569" y="1723975"/>
                  <a:pt x="5397808" y="1740534"/>
                  <a:pt x="5401769" y="1755294"/>
                </a:cubicBezTo>
                <a:cubicBezTo>
                  <a:pt x="5406089" y="1772213"/>
                  <a:pt x="5428412" y="1784813"/>
                  <a:pt x="5415090" y="1802092"/>
                </a:cubicBezTo>
                <a:cubicBezTo>
                  <a:pt x="5402129" y="1799572"/>
                  <a:pt x="5390967" y="1791292"/>
                  <a:pt x="5380166" y="1784813"/>
                </a:cubicBezTo>
                <a:cubicBezTo>
                  <a:pt x="5361803" y="1773293"/>
                  <a:pt x="5353162" y="1763573"/>
                  <a:pt x="5341281" y="1744854"/>
                </a:cubicBezTo>
                <a:cubicBezTo>
                  <a:pt x="5337680" y="1739094"/>
                  <a:pt x="5332640" y="1733695"/>
                  <a:pt x="5330479" y="1728655"/>
                </a:cubicBezTo>
                <a:cubicBezTo>
                  <a:pt x="5325799" y="1716415"/>
                  <a:pt x="5327239" y="1703096"/>
                  <a:pt x="5322918" y="1688336"/>
                </a:cubicBezTo>
                <a:cubicBezTo>
                  <a:pt x="5318958" y="1676097"/>
                  <a:pt x="5304556" y="1656298"/>
                  <a:pt x="5293034" y="1645858"/>
                </a:cubicBezTo>
                <a:cubicBezTo>
                  <a:pt x="5284033" y="1636858"/>
                  <a:pt x="5267111" y="1631459"/>
                  <a:pt x="5266391" y="1618859"/>
                </a:cubicBezTo>
                <a:cubicBezTo>
                  <a:pt x="5265671" y="1601220"/>
                  <a:pt x="5272872" y="1580341"/>
                  <a:pt x="5271792" y="1559101"/>
                </a:cubicBezTo>
                <a:cubicBezTo>
                  <a:pt x="5271792" y="1554422"/>
                  <a:pt x="5268551" y="1549742"/>
                  <a:pt x="5267831" y="1544342"/>
                </a:cubicBezTo>
                <a:cubicBezTo>
                  <a:pt x="5266391" y="1534262"/>
                  <a:pt x="5268911" y="1521663"/>
                  <a:pt x="5266391" y="1512303"/>
                </a:cubicBezTo>
                <a:cubicBezTo>
                  <a:pt x="5264231" y="1504024"/>
                  <a:pt x="5258110" y="1496104"/>
                  <a:pt x="5254509" y="1488184"/>
                </a:cubicBezTo>
                <a:cubicBezTo>
                  <a:pt x="5250909" y="1480624"/>
                  <a:pt x="5247309" y="1473065"/>
                  <a:pt x="5244068" y="1462625"/>
                </a:cubicBezTo>
                <a:cubicBezTo>
                  <a:pt x="5238307" y="1447506"/>
                  <a:pt x="5232187" y="1417627"/>
                  <a:pt x="5219945" y="1416187"/>
                </a:cubicBezTo>
                <a:cubicBezTo>
                  <a:pt x="5206263" y="1414387"/>
                  <a:pt x="5193301" y="1441386"/>
                  <a:pt x="5175659" y="1441386"/>
                </a:cubicBezTo>
                <a:cubicBezTo>
                  <a:pt x="5166658" y="1441746"/>
                  <a:pt x="5154776" y="1434546"/>
                  <a:pt x="5152976" y="1425187"/>
                </a:cubicBezTo>
                <a:cubicBezTo>
                  <a:pt x="5151176" y="1417267"/>
                  <a:pt x="5156937" y="1408987"/>
                  <a:pt x="5156937" y="1399988"/>
                </a:cubicBezTo>
                <a:cubicBezTo>
                  <a:pt x="5156577" y="1381988"/>
                  <a:pt x="5143615" y="1375149"/>
                  <a:pt x="5134254" y="1362549"/>
                </a:cubicBezTo>
                <a:cubicBezTo>
                  <a:pt x="5130293" y="1357509"/>
                  <a:pt x="5129213" y="1350310"/>
                  <a:pt x="5125973" y="1346350"/>
                </a:cubicBezTo>
                <a:cubicBezTo>
                  <a:pt x="5120212" y="1339510"/>
                  <a:pt x="5108330" y="1335190"/>
                  <a:pt x="5100769" y="1327990"/>
                </a:cubicBezTo>
                <a:cubicBezTo>
                  <a:pt x="5093208" y="1320791"/>
                  <a:pt x="5085287" y="1310711"/>
                  <a:pt x="5082047" y="1303871"/>
                </a:cubicBezTo>
                <a:cubicBezTo>
                  <a:pt x="5077006" y="1293432"/>
                  <a:pt x="5075206" y="1279752"/>
                  <a:pt x="5067285" y="1278312"/>
                </a:cubicBezTo>
                <a:cubicBezTo>
                  <a:pt x="5059724" y="1276872"/>
                  <a:pt x="5051083" y="1287672"/>
                  <a:pt x="5043162" y="1290552"/>
                </a:cubicBezTo>
                <a:cubicBezTo>
                  <a:pt x="5034881" y="1293072"/>
                  <a:pt x="5015078" y="1296672"/>
                  <a:pt x="5007157" y="1297032"/>
                </a:cubicBezTo>
                <a:cubicBezTo>
                  <a:pt x="4980154" y="1298832"/>
                  <a:pt x="4958551" y="1291632"/>
                  <a:pt x="4961431" y="1323671"/>
                </a:cubicBezTo>
                <a:cubicBezTo>
                  <a:pt x="4957471" y="1338070"/>
                  <a:pt x="4942349" y="1338430"/>
                  <a:pt x="4932267" y="1345270"/>
                </a:cubicBezTo>
                <a:cubicBezTo>
                  <a:pt x="4919306" y="1353909"/>
                  <a:pt x="4909944" y="1371549"/>
                  <a:pt x="4895903" y="1385228"/>
                </a:cubicBezTo>
                <a:cubicBezTo>
                  <a:pt x="4889422" y="1392068"/>
                  <a:pt x="4879700" y="1396388"/>
                  <a:pt x="4873580" y="1402867"/>
                </a:cubicBezTo>
                <a:cubicBezTo>
                  <a:pt x="4868539" y="1407907"/>
                  <a:pt x="4866739" y="1416547"/>
                  <a:pt x="4861338" y="1421227"/>
                </a:cubicBezTo>
                <a:cubicBezTo>
                  <a:pt x="4846936" y="1434906"/>
                  <a:pt x="4825693" y="1435986"/>
                  <a:pt x="4815972" y="1454705"/>
                </a:cubicBezTo>
                <a:cubicBezTo>
                  <a:pt x="4815252" y="1477025"/>
                  <a:pt x="4826414" y="1493944"/>
                  <a:pt x="4823893" y="1515183"/>
                </a:cubicBezTo>
                <a:cubicBezTo>
                  <a:pt x="4822813" y="1524543"/>
                  <a:pt x="4815612" y="1533182"/>
                  <a:pt x="4814532" y="1543262"/>
                </a:cubicBezTo>
                <a:cubicBezTo>
                  <a:pt x="4813812" y="1551542"/>
                  <a:pt x="4818132" y="1560541"/>
                  <a:pt x="4815972" y="1569901"/>
                </a:cubicBezTo>
                <a:cubicBezTo>
                  <a:pt x="4814532" y="1574581"/>
                  <a:pt x="4809491" y="1577101"/>
                  <a:pt x="4805171" y="1583220"/>
                </a:cubicBezTo>
                <a:cubicBezTo>
                  <a:pt x="4801570" y="1588620"/>
                  <a:pt x="4800130" y="1595460"/>
                  <a:pt x="4797250" y="1599060"/>
                </a:cubicBezTo>
                <a:cubicBezTo>
                  <a:pt x="4792569" y="1604820"/>
                  <a:pt x="4785368" y="1608779"/>
                  <a:pt x="4781048" y="1613819"/>
                </a:cubicBezTo>
                <a:cubicBezTo>
                  <a:pt x="4774207" y="1621739"/>
                  <a:pt x="4773127" y="1627499"/>
                  <a:pt x="4766646" y="1628219"/>
                </a:cubicBezTo>
                <a:cubicBezTo>
                  <a:pt x="4737122" y="1632539"/>
                  <a:pt x="4729921" y="1577101"/>
                  <a:pt x="4716959" y="1553702"/>
                </a:cubicBezTo>
                <a:cubicBezTo>
                  <a:pt x="4711198" y="1543262"/>
                  <a:pt x="4698597" y="1533542"/>
                  <a:pt x="4692836" y="1520223"/>
                </a:cubicBezTo>
                <a:cubicBezTo>
                  <a:pt x="4685995" y="1505463"/>
                  <a:pt x="4683835" y="1486384"/>
                  <a:pt x="4674114" y="1469465"/>
                </a:cubicBezTo>
                <a:cubicBezTo>
                  <a:pt x="4665833" y="1455065"/>
                  <a:pt x="4654311" y="1440306"/>
                  <a:pt x="4648550" y="1425187"/>
                </a:cubicBezTo>
                <a:cubicBezTo>
                  <a:pt x="4643870" y="1412587"/>
                  <a:pt x="4639909" y="1396748"/>
                  <a:pt x="4635229" y="1382708"/>
                </a:cubicBezTo>
                <a:cubicBezTo>
                  <a:pt x="4630548" y="1367589"/>
                  <a:pt x="4625507" y="1348870"/>
                  <a:pt x="4624787" y="1337350"/>
                </a:cubicBezTo>
                <a:cubicBezTo>
                  <a:pt x="4623707" y="1319711"/>
                  <a:pt x="4628028" y="1308911"/>
                  <a:pt x="4613986" y="1302431"/>
                </a:cubicBezTo>
                <a:cubicBezTo>
                  <a:pt x="4601024" y="1305311"/>
                  <a:pt x="4595263" y="1318271"/>
                  <a:pt x="4580501" y="1318271"/>
                </a:cubicBezTo>
                <a:cubicBezTo>
                  <a:pt x="4566100" y="1318271"/>
                  <a:pt x="4527935" y="1293792"/>
                  <a:pt x="4539096" y="1271833"/>
                </a:cubicBezTo>
                <a:cubicBezTo>
                  <a:pt x="4529735" y="1258153"/>
                  <a:pt x="4506332" y="1250953"/>
                  <a:pt x="4488329" y="1235474"/>
                </a:cubicBezTo>
                <a:cubicBezTo>
                  <a:pt x="4477888" y="1226834"/>
                  <a:pt x="4468527" y="1205235"/>
                  <a:pt x="4450885" y="1203435"/>
                </a:cubicBezTo>
                <a:cubicBezTo>
                  <a:pt x="4445844" y="1203075"/>
                  <a:pt x="4439363" y="1205595"/>
                  <a:pt x="4435042" y="1205955"/>
                </a:cubicBezTo>
                <a:cubicBezTo>
                  <a:pt x="4423521" y="1207035"/>
                  <a:pt x="4403358" y="1205235"/>
                  <a:pt x="4390757" y="1205955"/>
                </a:cubicBezTo>
                <a:cubicBezTo>
                  <a:pt x="4374555" y="1207395"/>
                  <a:pt x="4354752" y="1210995"/>
                  <a:pt x="4334229" y="1208835"/>
                </a:cubicBezTo>
                <a:cubicBezTo>
                  <a:pt x="4321628" y="1207395"/>
                  <a:pt x="4305065" y="1204875"/>
                  <a:pt x="4291744" y="1203435"/>
                </a:cubicBezTo>
                <a:cubicBezTo>
                  <a:pt x="4274461" y="1201635"/>
                  <a:pt x="4252139" y="1197675"/>
                  <a:pt x="4242417" y="1188676"/>
                </a:cubicBezTo>
                <a:cubicBezTo>
                  <a:pt x="4236297" y="1183276"/>
                  <a:pt x="4234136" y="1165637"/>
                  <a:pt x="4223695" y="1163477"/>
                </a:cubicBezTo>
                <a:cubicBezTo>
                  <a:pt x="4211093" y="1160597"/>
                  <a:pt x="4204252" y="1170317"/>
                  <a:pt x="4192731" y="1172836"/>
                </a:cubicBezTo>
                <a:cubicBezTo>
                  <a:pt x="4168248" y="1178236"/>
                  <a:pt x="4148085" y="1167797"/>
                  <a:pt x="4131163" y="1156637"/>
                </a:cubicBezTo>
                <a:cubicBezTo>
                  <a:pt x="4119641" y="1148717"/>
                  <a:pt x="4108840" y="1144758"/>
                  <a:pt x="4100559" y="1139358"/>
                </a:cubicBezTo>
                <a:cubicBezTo>
                  <a:pt x="4080396" y="1125678"/>
                  <a:pt x="4076436" y="1084640"/>
                  <a:pt x="4045832" y="1084640"/>
                </a:cubicBezTo>
                <a:cubicBezTo>
                  <a:pt x="4035030" y="1084280"/>
                  <a:pt x="4017748" y="1091120"/>
                  <a:pt x="4016308" y="1103359"/>
                </a:cubicBezTo>
                <a:cubicBezTo>
                  <a:pt x="4015228" y="1111639"/>
                  <a:pt x="4026749" y="1127478"/>
                  <a:pt x="4031070" y="1133958"/>
                </a:cubicBezTo>
                <a:cubicBezTo>
                  <a:pt x="4045832" y="1155197"/>
                  <a:pt x="4073555" y="1163117"/>
                  <a:pt x="4081836" y="1191556"/>
                </a:cubicBezTo>
                <a:cubicBezTo>
                  <a:pt x="4087597" y="1193716"/>
                  <a:pt x="4098759" y="1186876"/>
                  <a:pt x="4104519" y="1192636"/>
                </a:cubicBezTo>
                <a:cubicBezTo>
                  <a:pt x="4109560" y="1205235"/>
                  <a:pt x="4104519" y="1227554"/>
                  <a:pt x="4116761" y="1232954"/>
                </a:cubicBezTo>
                <a:cubicBezTo>
                  <a:pt x="4172208" y="1241954"/>
                  <a:pt x="4188050" y="1211715"/>
                  <a:pt x="4212893" y="1190116"/>
                </a:cubicBezTo>
                <a:cubicBezTo>
                  <a:pt x="4227295" y="1199475"/>
                  <a:pt x="4222615" y="1207755"/>
                  <a:pt x="4227655" y="1218195"/>
                </a:cubicBezTo>
                <a:cubicBezTo>
                  <a:pt x="4232696" y="1228634"/>
                  <a:pt x="4240617" y="1237274"/>
                  <a:pt x="4250338" y="1240874"/>
                </a:cubicBezTo>
                <a:cubicBezTo>
                  <a:pt x="4257179" y="1243394"/>
                  <a:pt x="4265820" y="1240874"/>
                  <a:pt x="4275542" y="1245194"/>
                </a:cubicBezTo>
                <a:cubicBezTo>
                  <a:pt x="4282022" y="1247354"/>
                  <a:pt x="4308306" y="1272193"/>
                  <a:pt x="4309386" y="1280832"/>
                </a:cubicBezTo>
                <a:cubicBezTo>
                  <a:pt x="4309746" y="1289112"/>
                  <a:pt x="4292104" y="1315751"/>
                  <a:pt x="4286343" y="1322591"/>
                </a:cubicBezTo>
                <a:cubicBezTo>
                  <a:pt x="4281302" y="1329070"/>
                  <a:pt x="4273021" y="1332670"/>
                  <a:pt x="4270501" y="1338430"/>
                </a:cubicBezTo>
                <a:cubicBezTo>
                  <a:pt x="4268341" y="1343110"/>
                  <a:pt x="4269061" y="1353189"/>
                  <a:pt x="4267621" y="1355709"/>
                </a:cubicBezTo>
                <a:cubicBezTo>
                  <a:pt x="4265100" y="1361469"/>
                  <a:pt x="4253219" y="1368309"/>
                  <a:pt x="4246378" y="1374429"/>
                </a:cubicBezTo>
                <a:cubicBezTo>
                  <a:pt x="4239177" y="1381268"/>
                  <a:pt x="4230536" y="1386668"/>
                  <a:pt x="4223695" y="1392068"/>
                </a:cubicBezTo>
                <a:cubicBezTo>
                  <a:pt x="4215054" y="1398548"/>
                  <a:pt x="4210013" y="1407547"/>
                  <a:pt x="4200652" y="1410787"/>
                </a:cubicBezTo>
                <a:cubicBezTo>
                  <a:pt x="4183010" y="1417267"/>
                  <a:pt x="4166087" y="1414387"/>
                  <a:pt x="4151325" y="1424107"/>
                </a:cubicBezTo>
                <a:cubicBezTo>
                  <a:pt x="4141604" y="1430586"/>
                  <a:pt x="4141604" y="1444626"/>
                  <a:pt x="4130083" y="1452186"/>
                </a:cubicBezTo>
                <a:cubicBezTo>
                  <a:pt x="4117841" y="1460105"/>
                  <a:pt x="4096598" y="1460105"/>
                  <a:pt x="4079316" y="1468385"/>
                </a:cubicBezTo>
                <a:cubicBezTo>
                  <a:pt x="4067794" y="1473425"/>
                  <a:pt x="4060954" y="1483504"/>
                  <a:pt x="4051232" y="1486744"/>
                </a:cubicBezTo>
                <a:cubicBezTo>
                  <a:pt x="4046912" y="1488544"/>
                  <a:pt x="4041871" y="1487104"/>
                  <a:pt x="4037911" y="1488184"/>
                </a:cubicBezTo>
                <a:cubicBezTo>
                  <a:pt x="4028909" y="1490344"/>
                  <a:pt x="4020628" y="1496824"/>
                  <a:pt x="4012347" y="1498984"/>
                </a:cubicBezTo>
                <a:cubicBezTo>
                  <a:pt x="4005506" y="1500784"/>
                  <a:pt x="3998665" y="1499704"/>
                  <a:pt x="3992185" y="1501864"/>
                </a:cubicBezTo>
                <a:cubicBezTo>
                  <a:pt x="3971662" y="1507623"/>
                  <a:pt x="3952939" y="1528503"/>
                  <a:pt x="3932057" y="1516263"/>
                </a:cubicBezTo>
                <a:cubicBezTo>
                  <a:pt x="3922335" y="1493944"/>
                  <a:pt x="3920535" y="1465505"/>
                  <a:pt x="3909374" y="1445346"/>
                </a:cubicBezTo>
                <a:cubicBezTo>
                  <a:pt x="3903613" y="1435266"/>
                  <a:pt x="3892092" y="1432026"/>
                  <a:pt x="3888131" y="1421227"/>
                </a:cubicBezTo>
                <a:cubicBezTo>
                  <a:pt x="3887411" y="1412947"/>
                  <a:pt x="3897852" y="1415107"/>
                  <a:pt x="3898572" y="1407907"/>
                </a:cubicBezTo>
                <a:cubicBezTo>
                  <a:pt x="3895332" y="1393508"/>
                  <a:pt x="3881650" y="1387028"/>
                  <a:pt x="3873369" y="1374429"/>
                </a:cubicBezTo>
                <a:cubicBezTo>
                  <a:pt x="3869409" y="1368669"/>
                  <a:pt x="3867248" y="1360029"/>
                  <a:pt x="3862568" y="1353189"/>
                </a:cubicBezTo>
                <a:cubicBezTo>
                  <a:pt x="3846726" y="1330150"/>
                  <a:pt x="3815041" y="1317911"/>
                  <a:pt x="3808921" y="1289112"/>
                </a:cubicBezTo>
                <a:cubicBezTo>
                  <a:pt x="3807480" y="1281192"/>
                  <a:pt x="3809281" y="1275072"/>
                  <a:pt x="3807841" y="1268953"/>
                </a:cubicBezTo>
                <a:cubicBezTo>
                  <a:pt x="3805320" y="1259233"/>
                  <a:pt x="3798479" y="1248793"/>
                  <a:pt x="3791638" y="1240874"/>
                </a:cubicBezTo>
                <a:cubicBezTo>
                  <a:pt x="3786598" y="1235114"/>
                  <a:pt x="3776156" y="1230794"/>
                  <a:pt x="3770396" y="1222155"/>
                </a:cubicBezTo>
                <a:cubicBezTo>
                  <a:pt x="3766435" y="1216395"/>
                  <a:pt x="3765715" y="1208115"/>
                  <a:pt x="3762115" y="1201995"/>
                </a:cubicBezTo>
                <a:cubicBezTo>
                  <a:pt x="3748793" y="1177516"/>
                  <a:pt x="3729710" y="1155197"/>
                  <a:pt x="3708828" y="1137918"/>
                </a:cubicBezTo>
                <a:cubicBezTo>
                  <a:pt x="3698026" y="1139718"/>
                  <a:pt x="3686145" y="1140438"/>
                  <a:pt x="3680744" y="1147277"/>
                </a:cubicBezTo>
                <a:cubicBezTo>
                  <a:pt x="3686145" y="1164917"/>
                  <a:pt x="3694786" y="1179676"/>
                  <a:pt x="3703427" y="1194076"/>
                </a:cubicBezTo>
                <a:cubicBezTo>
                  <a:pt x="3711708" y="1207395"/>
                  <a:pt x="3723229" y="1221795"/>
                  <a:pt x="3728630" y="1236914"/>
                </a:cubicBezTo>
                <a:cubicBezTo>
                  <a:pt x="3731151" y="1242674"/>
                  <a:pt x="3730430" y="1249873"/>
                  <a:pt x="3732951" y="1255633"/>
                </a:cubicBezTo>
                <a:cubicBezTo>
                  <a:pt x="3741232" y="1276872"/>
                  <a:pt x="3767875" y="1283352"/>
                  <a:pt x="3772916" y="1307831"/>
                </a:cubicBezTo>
                <a:cubicBezTo>
                  <a:pt x="3776516" y="1324031"/>
                  <a:pt x="3772196" y="1335550"/>
                  <a:pt x="3776876" y="1351749"/>
                </a:cubicBezTo>
                <a:cubicBezTo>
                  <a:pt x="3781557" y="1367589"/>
                  <a:pt x="3804600" y="1376948"/>
                  <a:pt x="3814321" y="1392068"/>
                </a:cubicBezTo>
                <a:cubicBezTo>
                  <a:pt x="3822242" y="1404307"/>
                  <a:pt x="3822242" y="1421947"/>
                  <a:pt x="3827643" y="1433466"/>
                </a:cubicBezTo>
                <a:cubicBezTo>
                  <a:pt x="3835924" y="1450386"/>
                  <a:pt x="3858247" y="1457945"/>
                  <a:pt x="3874449" y="1469465"/>
                </a:cubicBezTo>
                <a:cubicBezTo>
                  <a:pt x="3889211" y="1479904"/>
                  <a:pt x="3900013" y="1495744"/>
                  <a:pt x="3911894" y="1506903"/>
                </a:cubicBezTo>
                <a:cubicBezTo>
                  <a:pt x="3919095" y="1513383"/>
                  <a:pt x="3929176" y="1514463"/>
                  <a:pt x="3930617" y="1521663"/>
                </a:cubicBezTo>
                <a:cubicBezTo>
                  <a:pt x="3933137" y="1530663"/>
                  <a:pt x="3927016" y="1533902"/>
                  <a:pt x="3925216" y="1541822"/>
                </a:cubicBezTo>
                <a:cubicBezTo>
                  <a:pt x="3935657" y="1552622"/>
                  <a:pt x="3945739" y="1572061"/>
                  <a:pt x="3963021" y="1573861"/>
                </a:cubicBezTo>
                <a:cubicBezTo>
                  <a:pt x="3969862" y="1574581"/>
                  <a:pt x="3978863" y="1567381"/>
                  <a:pt x="3989664" y="1565941"/>
                </a:cubicBezTo>
                <a:cubicBezTo>
                  <a:pt x="3995065" y="1564861"/>
                  <a:pt x="4001186" y="1566661"/>
                  <a:pt x="4005506" y="1565941"/>
                </a:cubicBezTo>
                <a:cubicBezTo>
                  <a:pt x="4012707" y="1564501"/>
                  <a:pt x="4018828" y="1558021"/>
                  <a:pt x="4027109" y="1556581"/>
                </a:cubicBezTo>
                <a:cubicBezTo>
                  <a:pt x="4040791" y="1553342"/>
                  <a:pt x="4056633" y="1554782"/>
                  <a:pt x="4073915" y="1552622"/>
                </a:cubicBezTo>
                <a:cubicBezTo>
                  <a:pt x="4090117" y="1550462"/>
                  <a:pt x="4101279" y="1536782"/>
                  <a:pt x="4113881" y="1540382"/>
                </a:cubicBezTo>
                <a:cubicBezTo>
                  <a:pt x="4127562" y="1555502"/>
                  <a:pt x="4117841" y="1572421"/>
                  <a:pt x="4113881" y="1587180"/>
                </a:cubicBezTo>
                <a:cubicBezTo>
                  <a:pt x="4112440" y="1592580"/>
                  <a:pt x="4112440" y="1597620"/>
                  <a:pt x="4111360" y="1601940"/>
                </a:cubicBezTo>
                <a:cubicBezTo>
                  <a:pt x="4103799" y="1625339"/>
                  <a:pt x="4085077" y="1642978"/>
                  <a:pt x="4076436" y="1664577"/>
                </a:cubicBezTo>
                <a:cubicBezTo>
                  <a:pt x="4073915" y="1671057"/>
                  <a:pt x="4074275" y="1678977"/>
                  <a:pt x="4071035" y="1685816"/>
                </a:cubicBezTo>
                <a:cubicBezTo>
                  <a:pt x="4061314" y="1707416"/>
                  <a:pt x="4040431" y="1728295"/>
                  <a:pt x="4024229" y="1745934"/>
                </a:cubicBezTo>
                <a:cubicBezTo>
                  <a:pt x="4015228" y="1756014"/>
                  <a:pt x="4007307" y="1764653"/>
                  <a:pt x="3997585" y="1772573"/>
                </a:cubicBezTo>
                <a:cubicBezTo>
                  <a:pt x="3987864" y="1780853"/>
                  <a:pt x="3976343" y="1784813"/>
                  <a:pt x="3965541" y="1792732"/>
                </a:cubicBezTo>
                <a:cubicBezTo>
                  <a:pt x="3943938" y="1808212"/>
                  <a:pt x="3921615" y="1830891"/>
                  <a:pt x="3906853" y="1851410"/>
                </a:cubicBezTo>
                <a:cubicBezTo>
                  <a:pt x="3900733" y="1859330"/>
                  <a:pt x="3897852" y="1868689"/>
                  <a:pt x="3891731" y="1875529"/>
                </a:cubicBezTo>
                <a:cubicBezTo>
                  <a:pt x="3883090" y="1885249"/>
                  <a:pt x="3869769" y="1890288"/>
                  <a:pt x="3862568" y="1899648"/>
                </a:cubicBezTo>
                <a:cubicBezTo>
                  <a:pt x="3856807" y="1907208"/>
                  <a:pt x="3852846" y="1920887"/>
                  <a:pt x="3846366" y="1934567"/>
                </a:cubicBezTo>
                <a:cubicBezTo>
                  <a:pt x="3839165" y="1949686"/>
                  <a:pt x="3823683" y="1960126"/>
                  <a:pt x="3826563" y="1981365"/>
                </a:cubicBezTo>
                <a:cubicBezTo>
                  <a:pt x="3827283" y="1989285"/>
                  <a:pt x="3834844" y="1994324"/>
                  <a:pt x="3837004" y="2002604"/>
                </a:cubicBezTo>
                <a:cubicBezTo>
                  <a:pt x="3841325" y="2016644"/>
                  <a:pt x="3838084" y="2028883"/>
                  <a:pt x="3835924" y="2044003"/>
                </a:cubicBezTo>
                <a:cubicBezTo>
                  <a:pt x="3843485" y="2062362"/>
                  <a:pt x="3848886" y="2082881"/>
                  <a:pt x="3862568" y="2094761"/>
                </a:cubicBezTo>
                <a:cubicBezTo>
                  <a:pt x="3864008" y="2121759"/>
                  <a:pt x="3860407" y="2148038"/>
                  <a:pt x="3862568" y="2171077"/>
                </a:cubicBezTo>
                <a:cubicBezTo>
                  <a:pt x="3864008" y="2185837"/>
                  <a:pt x="3869769" y="2196277"/>
                  <a:pt x="3864008" y="2209956"/>
                </a:cubicBezTo>
                <a:cubicBezTo>
                  <a:pt x="3858967" y="2221836"/>
                  <a:pt x="3839525" y="2242715"/>
                  <a:pt x="3827643" y="2249914"/>
                </a:cubicBezTo>
                <a:cubicBezTo>
                  <a:pt x="3815041" y="2258194"/>
                  <a:pt x="3795959" y="2259994"/>
                  <a:pt x="3782277" y="2270074"/>
                </a:cubicBezTo>
                <a:cubicBezTo>
                  <a:pt x="3772916" y="2276913"/>
                  <a:pt x="3764995" y="2288793"/>
                  <a:pt x="3755274" y="2296713"/>
                </a:cubicBezTo>
                <a:cubicBezTo>
                  <a:pt x="3739792" y="2310032"/>
                  <a:pt x="3718189" y="2322272"/>
                  <a:pt x="3716749" y="2335591"/>
                </a:cubicBezTo>
                <a:cubicBezTo>
                  <a:pt x="3716029" y="2343151"/>
                  <a:pt x="3722869" y="2355030"/>
                  <a:pt x="3724670" y="2362230"/>
                </a:cubicBezTo>
                <a:cubicBezTo>
                  <a:pt x="3730070" y="2382029"/>
                  <a:pt x="3735111" y="2410468"/>
                  <a:pt x="3726110" y="2431707"/>
                </a:cubicBezTo>
                <a:cubicBezTo>
                  <a:pt x="3716389" y="2455106"/>
                  <a:pt x="3667422" y="2450067"/>
                  <a:pt x="3662021" y="2474546"/>
                </a:cubicBezTo>
                <a:cubicBezTo>
                  <a:pt x="3660221" y="2482105"/>
                  <a:pt x="3665262" y="2487865"/>
                  <a:pt x="3664542" y="2495785"/>
                </a:cubicBezTo>
                <a:cubicBezTo>
                  <a:pt x="3664182" y="2502625"/>
                  <a:pt x="3655181" y="2527464"/>
                  <a:pt x="3651220" y="2534663"/>
                </a:cubicBezTo>
                <a:cubicBezTo>
                  <a:pt x="3645099" y="2545823"/>
                  <a:pt x="3632138" y="2550863"/>
                  <a:pt x="3623136" y="2560222"/>
                </a:cubicBezTo>
                <a:cubicBezTo>
                  <a:pt x="3612335" y="2572102"/>
                  <a:pt x="3606934" y="2589021"/>
                  <a:pt x="3595053" y="2601621"/>
                </a:cubicBezTo>
                <a:cubicBezTo>
                  <a:pt x="3579211" y="2618540"/>
                  <a:pt x="3557968" y="2636179"/>
                  <a:pt x="3537805" y="2650939"/>
                </a:cubicBezTo>
                <a:cubicBezTo>
                  <a:pt x="3519803" y="2663898"/>
                  <a:pt x="3488119" y="2677218"/>
                  <a:pt x="3460395" y="2679378"/>
                </a:cubicBezTo>
                <a:cubicBezTo>
                  <a:pt x="3444193" y="2680098"/>
                  <a:pt x="3426911" y="2675058"/>
                  <a:pt x="3409629" y="2677938"/>
                </a:cubicBezTo>
                <a:cubicBezTo>
                  <a:pt x="3403508" y="2678658"/>
                  <a:pt x="3396667" y="2684418"/>
                  <a:pt x="3388386" y="2685857"/>
                </a:cubicBezTo>
                <a:cubicBezTo>
                  <a:pt x="3383345" y="2686577"/>
                  <a:pt x="3378304" y="2685137"/>
                  <a:pt x="3373624" y="2685857"/>
                </a:cubicBezTo>
                <a:cubicBezTo>
                  <a:pt x="3364983" y="2687297"/>
                  <a:pt x="3357062" y="2693777"/>
                  <a:pt x="3349501" y="2693777"/>
                </a:cubicBezTo>
                <a:cubicBezTo>
                  <a:pt x="3331858" y="2693777"/>
                  <a:pt x="3309896" y="2672898"/>
                  <a:pt x="3309535" y="2652379"/>
                </a:cubicBezTo>
                <a:cubicBezTo>
                  <a:pt x="3309175" y="2644459"/>
                  <a:pt x="3316376" y="2636899"/>
                  <a:pt x="3316016" y="2629700"/>
                </a:cubicBezTo>
                <a:cubicBezTo>
                  <a:pt x="3315656" y="2621060"/>
                  <a:pt x="3305575" y="2610620"/>
                  <a:pt x="3297294" y="2594781"/>
                </a:cubicBezTo>
                <a:cubicBezTo>
                  <a:pt x="3289373" y="2580022"/>
                  <a:pt x="3286492" y="2563102"/>
                  <a:pt x="3278571" y="2550863"/>
                </a:cubicBezTo>
                <a:cubicBezTo>
                  <a:pt x="3270290" y="2537903"/>
                  <a:pt x="3259129" y="2531783"/>
                  <a:pt x="3253008" y="2521344"/>
                </a:cubicBezTo>
                <a:cubicBezTo>
                  <a:pt x="3240766" y="2500825"/>
                  <a:pt x="3240046" y="2476346"/>
                  <a:pt x="3235726" y="2451867"/>
                </a:cubicBezTo>
                <a:cubicBezTo>
                  <a:pt x="3234286" y="2443947"/>
                  <a:pt x="3228885" y="2434947"/>
                  <a:pt x="3227805" y="2425228"/>
                </a:cubicBezTo>
                <a:cubicBezTo>
                  <a:pt x="3226365" y="2412988"/>
                  <a:pt x="3229245" y="2398949"/>
                  <a:pt x="3226365" y="2388869"/>
                </a:cubicBezTo>
                <a:cubicBezTo>
                  <a:pt x="3224204" y="2380949"/>
                  <a:pt x="3215563" y="2373390"/>
                  <a:pt x="3210162" y="2363670"/>
                </a:cubicBezTo>
                <a:cubicBezTo>
                  <a:pt x="3200801" y="2346391"/>
                  <a:pt x="3194320" y="2323712"/>
                  <a:pt x="3186399" y="2310032"/>
                </a:cubicBezTo>
                <a:cubicBezTo>
                  <a:pt x="3178838" y="2297433"/>
                  <a:pt x="3163716" y="2284473"/>
                  <a:pt x="3162276" y="2270074"/>
                </a:cubicBezTo>
                <a:cubicBezTo>
                  <a:pt x="3161196" y="2260354"/>
                  <a:pt x="3163716" y="2241995"/>
                  <a:pt x="3164797" y="2232635"/>
                </a:cubicBezTo>
                <a:cubicBezTo>
                  <a:pt x="3166237" y="2223275"/>
                  <a:pt x="3173438" y="2215716"/>
                  <a:pt x="3175598" y="2205636"/>
                </a:cubicBezTo>
                <a:cubicBezTo>
                  <a:pt x="3177038" y="2199156"/>
                  <a:pt x="3175238" y="2191597"/>
                  <a:pt x="3177038" y="2184397"/>
                </a:cubicBezTo>
                <a:cubicBezTo>
                  <a:pt x="3183879" y="2153798"/>
                  <a:pt x="3217363" y="2142999"/>
                  <a:pt x="3213043" y="2105560"/>
                </a:cubicBezTo>
                <a:cubicBezTo>
                  <a:pt x="3211243" y="2089721"/>
                  <a:pt x="3200081" y="2082161"/>
                  <a:pt x="3198281" y="2064162"/>
                </a:cubicBezTo>
                <a:cubicBezTo>
                  <a:pt x="3197561" y="2055882"/>
                  <a:pt x="3202601" y="2048322"/>
                  <a:pt x="3202601" y="2040043"/>
                </a:cubicBezTo>
                <a:cubicBezTo>
                  <a:pt x="3202241" y="2028883"/>
                  <a:pt x="3192520" y="2011964"/>
                  <a:pt x="3187480" y="2001524"/>
                </a:cubicBezTo>
                <a:cubicBezTo>
                  <a:pt x="3174158" y="1971645"/>
                  <a:pt x="3165877" y="1945006"/>
                  <a:pt x="3146074" y="1922687"/>
                </a:cubicBezTo>
                <a:cubicBezTo>
                  <a:pt x="3135633" y="1910088"/>
                  <a:pt x="3121591" y="1901448"/>
                  <a:pt x="3112950" y="1890288"/>
                </a:cubicBezTo>
                <a:cubicBezTo>
                  <a:pt x="3105749" y="1880929"/>
                  <a:pt x="3097108" y="1864010"/>
                  <a:pt x="3096748" y="1857170"/>
                </a:cubicBezTo>
                <a:cubicBezTo>
                  <a:pt x="3096388" y="1849250"/>
                  <a:pt x="3102508" y="1844570"/>
                  <a:pt x="3104669" y="1837011"/>
                </a:cubicBezTo>
                <a:cubicBezTo>
                  <a:pt x="3107549" y="1826931"/>
                  <a:pt x="3107549" y="1808212"/>
                  <a:pt x="3111510" y="1792732"/>
                </a:cubicBezTo>
                <a:cubicBezTo>
                  <a:pt x="3113310" y="1785533"/>
                  <a:pt x="3120871" y="1768253"/>
                  <a:pt x="3119431" y="1756374"/>
                </a:cubicBezTo>
                <a:cubicBezTo>
                  <a:pt x="3117990" y="1745574"/>
                  <a:pt x="3101428" y="1723975"/>
                  <a:pt x="3087386" y="1720735"/>
                </a:cubicBezTo>
                <a:cubicBezTo>
                  <a:pt x="3068664" y="1716055"/>
                  <a:pt x="3049582" y="1726495"/>
                  <a:pt x="3025818" y="1724695"/>
                </a:cubicBezTo>
                <a:cubicBezTo>
                  <a:pt x="3005656" y="1711735"/>
                  <a:pt x="3007096" y="1678257"/>
                  <a:pt x="2977572" y="1673577"/>
                </a:cubicBezTo>
                <a:cubicBezTo>
                  <a:pt x="2939047" y="1668177"/>
                  <a:pt x="2899802" y="1683657"/>
                  <a:pt x="2873519" y="1694816"/>
                </a:cubicBezTo>
                <a:cubicBezTo>
                  <a:pt x="2858037" y="1701656"/>
                  <a:pt x="2842915" y="1712095"/>
                  <a:pt x="2829233" y="1712455"/>
                </a:cubicBezTo>
                <a:cubicBezTo>
                  <a:pt x="2816631" y="1713175"/>
                  <a:pt x="2804029" y="1705616"/>
                  <a:pt x="2791788" y="1704536"/>
                </a:cubicBezTo>
                <a:cubicBezTo>
                  <a:pt x="2775946" y="1702736"/>
                  <a:pt x="2755423" y="1704536"/>
                  <a:pt x="2739941" y="1707056"/>
                </a:cubicBezTo>
                <a:cubicBezTo>
                  <a:pt x="2724459" y="1709936"/>
                  <a:pt x="2710418" y="1720735"/>
                  <a:pt x="2696736" y="1721815"/>
                </a:cubicBezTo>
                <a:cubicBezTo>
                  <a:pt x="2671173" y="1723615"/>
                  <a:pt x="2646330" y="1698416"/>
                  <a:pt x="2630127" y="1685816"/>
                </a:cubicBezTo>
                <a:cubicBezTo>
                  <a:pt x="2620046" y="1678257"/>
                  <a:pt x="2609964" y="1671777"/>
                  <a:pt x="2600604" y="1664577"/>
                </a:cubicBezTo>
                <a:cubicBezTo>
                  <a:pt x="2590882" y="1656658"/>
                  <a:pt x="2577921" y="1651978"/>
                  <a:pt x="2570000" y="1644058"/>
                </a:cubicBezTo>
                <a:cubicBezTo>
                  <a:pt x="2559198" y="1633978"/>
                  <a:pt x="2559198" y="1616339"/>
                  <a:pt x="2553797" y="1603020"/>
                </a:cubicBezTo>
                <a:cubicBezTo>
                  <a:pt x="2547317" y="1587180"/>
                  <a:pt x="2527514" y="1575301"/>
                  <a:pt x="2512392" y="1560541"/>
                </a:cubicBezTo>
                <a:cubicBezTo>
                  <a:pt x="2500870" y="1549022"/>
                  <a:pt x="2474947" y="1532102"/>
                  <a:pt x="2472067" y="1517703"/>
                </a:cubicBezTo>
                <a:cubicBezTo>
                  <a:pt x="2470987" y="1510143"/>
                  <a:pt x="2475307" y="1501864"/>
                  <a:pt x="2474947" y="1493584"/>
                </a:cubicBezTo>
                <a:cubicBezTo>
                  <a:pt x="2474227" y="1481704"/>
                  <a:pt x="2465586" y="1475225"/>
                  <a:pt x="2465586" y="1466945"/>
                </a:cubicBezTo>
                <a:cubicBezTo>
                  <a:pt x="2465946" y="1455065"/>
                  <a:pt x="2479628" y="1446066"/>
                  <a:pt x="2482869" y="1435986"/>
                </a:cubicBezTo>
                <a:cubicBezTo>
                  <a:pt x="2484668" y="1431306"/>
                  <a:pt x="2483948" y="1424107"/>
                  <a:pt x="2485749" y="1417267"/>
                </a:cubicBezTo>
                <a:cubicBezTo>
                  <a:pt x="2489349" y="1403947"/>
                  <a:pt x="2498350" y="1395668"/>
                  <a:pt x="2496550" y="1375869"/>
                </a:cubicBezTo>
                <a:cubicBezTo>
                  <a:pt x="2495470" y="1367949"/>
                  <a:pt x="2488629" y="1360749"/>
                  <a:pt x="2488269" y="1350670"/>
                </a:cubicBezTo>
                <a:cubicBezTo>
                  <a:pt x="2488269" y="1343470"/>
                  <a:pt x="2492949" y="1339510"/>
                  <a:pt x="2492230" y="1333390"/>
                </a:cubicBezTo>
                <a:cubicBezTo>
                  <a:pt x="2491149" y="1321871"/>
                  <a:pt x="2476387" y="1319351"/>
                  <a:pt x="2474947" y="1306391"/>
                </a:cubicBezTo>
                <a:cubicBezTo>
                  <a:pt x="2473146" y="1292712"/>
                  <a:pt x="2487909" y="1281912"/>
                  <a:pt x="2496550" y="1266433"/>
                </a:cubicBezTo>
                <a:cubicBezTo>
                  <a:pt x="2500151" y="1259593"/>
                  <a:pt x="2502311" y="1248793"/>
                  <a:pt x="2505551" y="1243394"/>
                </a:cubicBezTo>
                <a:cubicBezTo>
                  <a:pt x="2513112" y="1232234"/>
                  <a:pt x="2525353" y="1226834"/>
                  <a:pt x="2531114" y="1215315"/>
                </a:cubicBezTo>
                <a:cubicBezTo>
                  <a:pt x="2535435" y="1207035"/>
                  <a:pt x="2536875" y="1194796"/>
                  <a:pt x="2540476" y="1188676"/>
                </a:cubicBezTo>
                <a:cubicBezTo>
                  <a:pt x="2545516" y="1180756"/>
                  <a:pt x="2555237" y="1176436"/>
                  <a:pt x="2564599" y="1165997"/>
                </a:cubicBezTo>
                <a:cubicBezTo>
                  <a:pt x="2572160" y="1157357"/>
                  <a:pt x="2575400" y="1147277"/>
                  <a:pt x="2580441" y="1143318"/>
                </a:cubicBezTo>
                <a:cubicBezTo>
                  <a:pt x="2587282" y="1138278"/>
                  <a:pt x="2597363" y="1137198"/>
                  <a:pt x="2604564" y="1133958"/>
                </a:cubicBezTo>
                <a:cubicBezTo>
                  <a:pt x="2629408" y="1122438"/>
                  <a:pt x="2647409" y="1108039"/>
                  <a:pt x="2659291" y="1084640"/>
                </a:cubicBezTo>
                <a:cubicBezTo>
                  <a:pt x="2655691" y="1063041"/>
                  <a:pt x="2661452" y="1053681"/>
                  <a:pt x="2670093" y="1038922"/>
                </a:cubicBezTo>
                <a:cubicBezTo>
                  <a:pt x="2678374" y="1025242"/>
                  <a:pt x="2684494" y="1012283"/>
                  <a:pt x="2698176" y="1004363"/>
                </a:cubicBezTo>
                <a:cubicBezTo>
                  <a:pt x="2715098" y="995003"/>
                  <a:pt x="2730580" y="993923"/>
                  <a:pt x="2742101" y="976284"/>
                </a:cubicBezTo>
                <a:cubicBezTo>
                  <a:pt x="2748222" y="967284"/>
                  <a:pt x="2756863" y="951805"/>
                  <a:pt x="2757223" y="942805"/>
                </a:cubicBezTo>
                <a:cubicBezTo>
                  <a:pt x="2757223" y="929486"/>
                  <a:pt x="2743542" y="912567"/>
                  <a:pt x="2731660" y="910767"/>
                </a:cubicBezTo>
                <a:cubicBezTo>
                  <a:pt x="2719779" y="908967"/>
                  <a:pt x="2701057" y="919766"/>
                  <a:pt x="2694215" y="906807"/>
                </a:cubicBezTo>
                <a:cubicBezTo>
                  <a:pt x="2692055" y="902487"/>
                  <a:pt x="2694936" y="892407"/>
                  <a:pt x="2694215" y="888088"/>
                </a:cubicBezTo>
                <a:cubicBezTo>
                  <a:pt x="2692776" y="879088"/>
                  <a:pt x="2685215" y="873328"/>
                  <a:pt x="2684854" y="866488"/>
                </a:cubicBezTo>
                <a:cubicBezTo>
                  <a:pt x="2684134" y="854249"/>
                  <a:pt x="2697096" y="840929"/>
                  <a:pt x="2700697" y="826530"/>
                </a:cubicBezTo>
                <a:cubicBezTo>
                  <a:pt x="2705738" y="806731"/>
                  <a:pt x="2701057" y="791611"/>
                  <a:pt x="2699616" y="768932"/>
                </a:cubicBezTo>
                <a:cubicBezTo>
                  <a:pt x="2718339" y="739413"/>
                  <a:pt x="2759744" y="754173"/>
                  <a:pt x="2801149" y="757053"/>
                </a:cubicBezTo>
                <a:cubicBezTo>
                  <a:pt x="2807270" y="757413"/>
                  <a:pt x="2814471" y="755253"/>
                  <a:pt x="2821312" y="755613"/>
                </a:cubicBezTo>
                <a:cubicBezTo>
                  <a:pt x="2845795" y="756333"/>
                  <a:pt x="2865237" y="763532"/>
                  <a:pt x="2873519" y="742293"/>
                </a:cubicBezTo>
                <a:cubicBezTo>
                  <a:pt x="2876399" y="734373"/>
                  <a:pt x="2879279" y="704495"/>
                  <a:pt x="2877479" y="696575"/>
                </a:cubicBezTo>
                <a:cubicBezTo>
                  <a:pt x="2875319" y="687935"/>
                  <a:pt x="2857676" y="664536"/>
                  <a:pt x="2849395" y="659496"/>
                </a:cubicBezTo>
                <a:cubicBezTo>
                  <a:pt x="2836074" y="650857"/>
                  <a:pt x="2816631" y="654457"/>
                  <a:pt x="2809070" y="639337"/>
                </a:cubicBezTo>
                <a:cubicBezTo>
                  <a:pt x="2815551" y="612698"/>
                  <a:pt x="2845075" y="634657"/>
                  <a:pt x="2862717" y="628898"/>
                </a:cubicBezTo>
                <a:cubicBezTo>
                  <a:pt x="2871718" y="625298"/>
                  <a:pt x="2870638" y="609818"/>
                  <a:pt x="2878559" y="607298"/>
                </a:cubicBezTo>
                <a:cubicBezTo>
                  <a:pt x="2883960" y="605499"/>
                  <a:pt x="2891161" y="612698"/>
                  <a:pt x="2898722" y="612698"/>
                </a:cubicBezTo>
                <a:cubicBezTo>
                  <a:pt x="2905203" y="612338"/>
                  <a:pt x="2928966" y="600459"/>
                  <a:pt x="2934727" y="596499"/>
                </a:cubicBezTo>
                <a:cubicBezTo>
                  <a:pt x="2943368" y="590739"/>
                  <a:pt x="2946248" y="578860"/>
                  <a:pt x="2953449" y="573820"/>
                </a:cubicBezTo>
                <a:cubicBezTo>
                  <a:pt x="2958850" y="570220"/>
                  <a:pt x="2965331" y="570940"/>
                  <a:pt x="2971091" y="568420"/>
                </a:cubicBezTo>
                <a:cubicBezTo>
                  <a:pt x="2982253" y="563740"/>
                  <a:pt x="2996655" y="553661"/>
                  <a:pt x="3004576" y="544301"/>
                </a:cubicBezTo>
                <a:cubicBezTo>
                  <a:pt x="3015377" y="531341"/>
                  <a:pt x="3020418" y="514782"/>
                  <a:pt x="3033739" y="512262"/>
                </a:cubicBezTo>
                <a:cubicBezTo>
                  <a:pt x="3051742" y="509022"/>
                  <a:pt x="3092067" y="515862"/>
                  <a:pt x="3095307" y="496063"/>
                </a:cubicBezTo>
                <a:cubicBezTo>
                  <a:pt x="3098188" y="477343"/>
                  <a:pt x="3079105" y="462944"/>
                  <a:pt x="3086306" y="442785"/>
                </a:cubicBezTo>
                <a:cubicBezTo>
                  <a:pt x="3091707" y="426585"/>
                  <a:pt x="3106109" y="429825"/>
                  <a:pt x="3126272" y="420105"/>
                </a:cubicBezTo>
                <a:cubicBezTo>
                  <a:pt x="3135633" y="426945"/>
                  <a:pt x="3133112" y="446744"/>
                  <a:pt x="3134193" y="458984"/>
                </a:cubicBezTo>
                <a:cubicBezTo>
                  <a:pt x="3146434" y="458984"/>
                  <a:pt x="3171637" y="455024"/>
                  <a:pt x="3174158" y="444224"/>
                </a:cubicBezTo>
                <a:cubicBezTo>
                  <a:pt x="3177398" y="430185"/>
                  <a:pt x="3156155" y="416146"/>
                  <a:pt x="3151475" y="407866"/>
                </a:cubicBezTo>
                <a:cubicBezTo>
                  <a:pt x="3146434" y="399226"/>
                  <a:pt x="3145714" y="383027"/>
                  <a:pt x="3135273" y="381227"/>
                </a:cubicBezTo>
                <a:cubicBezTo>
                  <a:pt x="3115110" y="377267"/>
                  <a:pt x="3095307" y="409306"/>
                  <a:pt x="3070104" y="409306"/>
                </a:cubicBezTo>
                <a:cubicBezTo>
                  <a:pt x="3053542" y="409306"/>
                  <a:pt x="3035540" y="396706"/>
                  <a:pt x="3031219" y="383747"/>
                </a:cubicBezTo>
                <a:cubicBezTo>
                  <a:pt x="3028699" y="376547"/>
                  <a:pt x="3030859" y="370067"/>
                  <a:pt x="3029779" y="362508"/>
                </a:cubicBezTo>
                <a:cubicBezTo>
                  <a:pt x="3028339" y="351708"/>
                  <a:pt x="3021498" y="340189"/>
                  <a:pt x="3024738" y="325069"/>
                </a:cubicBezTo>
                <a:cubicBezTo>
                  <a:pt x="3034820" y="307430"/>
                  <a:pt x="3058583" y="304910"/>
                  <a:pt x="3075505" y="295550"/>
                </a:cubicBezTo>
                <a:cubicBezTo>
                  <a:pt x="3081626" y="292310"/>
                  <a:pt x="3087026" y="284751"/>
                  <a:pt x="3093867" y="282591"/>
                </a:cubicBezTo>
                <a:cubicBezTo>
                  <a:pt x="3106109" y="277911"/>
                  <a:pt x="3123751" y="282591"/>
                  <a:pt x="3135273" y="275751"/>
                </a:cubicBezTo>
                <a:cubicBezTo>
                  <a:pt x="3142834" y="271431"/>
                  <a:pt x="3141033" y="264232"/>
                  <a:pt x="3146074" y="255592"/>
                </a:cubicBezTo>
                <a:cubicBezTo>
                  <a:pt x="3149675" y="250192"/>
                  <a:pt x="3157956" y="246952"/>
                  <a:pt x="3162276" y="240832"/>
                </a:cubicBezTo>
                <a:cubicBezTo>
                  <a:pt x="3165517" y="236513"/>
                  <a:pt x="3165877" y="230033"/>
                  <a:pt x="3169117" y="226073"/>
                </a:cubicBezTo>
                <a:cubicBezTo>
                  <a:pt x="3180279" y="211674"/>
                  <a:pt x="3201881" y="206634"/>
                  <a:pt x="3210162" y="191514"/>
                </a:cubicBezTo>
                <a:cubicBezTo>
                  <a:pt x="3214483" y="185035"/>
                  <a:pt x="3203682" y="182515"/>
                  <a:pt x="3206562" y="172795"/>
                </a:cubicBezTo>
                <a:cubicBezTo>
                  <a:pt x="3210883" y="163435"/>
                  <a:pt x="3227445" y="170275"/>
                  <a:pt x="3237166" y="168475"/>
                </a:cubicBezTo>
                <a:cubicBezTo>
                  <a:pt x="3250488" y="166675"/>
                  <a:pt x="3262729" y="150476"/>
                  <a:pt x="3277131" y="147236"/>
                </a:cubicBezTo>
                <a:cubicBezTo>
                  <a:pt x="3292253" y="143996"/>
                  <a:pt x="3308455" y="145796"/>
                  <a:pt x="3322857" y="140756"/>
                </a:cubicBezTo>
                <a:cubicBezTo>
                  <a:pt x="3331138" y="137516"/>
                  <a:pt x="3338699" y="129597"/>
                  <a:pt x="3346980" y="128517"/>
                </a:cubicBezTo>
                <a:cubicBezTo>
                  <a:pt x="3349501" y="128157"/>
                  <a:pt x="3357422" y="130317"/>
                  <a:pt x="3361382" y="129957"/>
                </a:cubicBezTo>
                <a:cubicBezTo>
                  <a:pt x="3366423" y="129597"/>
                  <a:pt x="3371824" y="126717"/>
                  <a:pt x="3378664" y="125997"/>
                </a:cubicBezTo>
                <a:cubicBezTo>
                  <a:pt x="3388746" y="124917"/>
                  <a:pt x="3400627" y="128157"/>
                  <a:pt x="3413589" y="128517"/>
                </a:cubicBezTo>
                <a:cubicBezTo>
                  <a:pt x="3434832" y="129237"/>
                  <a:pt x="3454994" y="122397"/>
                  <a:pt x="3472637" y="129957"/>
                </a:cubicBezTo>
                <a:cubicBezTo>
                  <a:pt x="3481278" y="133917"/>
                  <a:pt x="3480198" y="144356"/>
                  <a:pt x="3492079" y="148676"/>
                </a:cubicBezTo>
                <a:cubicBezTo>
                  <a:pt x="3498200" y="150836"/>
                  <a:pt x="3506121" y="147596"/>
                  <a:pt x="3514762" y="148676"/>
                </a:cubicBezTo>
                <a:cubicBezTo>
                  <a:pt x="3528084" y="149756"/>
                  <a:pt x="3541766" y="159116"/>
                  <a:pt x="3559048" y="160556"/>
                </a:cubicBezTo>
                <a:cubicBezTo>
                  <a:pt x="3565169" y="161276"/>
                  <a:pt x="3571650" y="159836"/>
                  <a:pt x="3577770" y="160556"/>
                </a:cubicBezTo>
                <a:cubicBezTo>
                  <a:pt x="3596853" y="163075"/>
                  <a:pt x="3617736" y="173155"/>
                  <a:pt x="3636818" y="179275"/>
                </a:cubicBezTo>
                <a:cubicBezTo>
                  <a:pt x="3652300" y="184675"/>
                  <a:pt x="3685425" y="191154"/>
                  <a:pt x="3686145" y="206274"/>
                </a:cubicBezTo>
                <a:cubicBezTo>
                  <a:pt x="3686865" y="223553"/>
                  <a:pt x="3656981" y="228953"/>
                  <a:pt x="3644739" y="228953"/>
                </a:cubicBezTo>
                <a:cubicBezTo>
                  <a:pt x="3623496" y="228953"/>
                  <a:pt x="3595773" y="216713"/>
                  <a:pt x="3573810" y="223553"/>
                </a:cubicBezTo>
                <a:cubicBezTo>
                  <a:pt x="3574170" y="253792"/>
                  <a:pt x="3606934" y="276831"/>
                  <a:pt x="3636818" y="272871"/>
                </a:cubicBezTo>
                <a:cubicBezTo>
                  <a:pt x="3639339" y="258832"/>
                  <a:pt x="3619536" y="266751"/>
                  <a:pt x="3621696" y="253072"/>
                </a:cubicBezTo>
                <a:cubicBezTo>
                  <a:pt x="3635018" y="242992"/>
                  <a:pt x="3651220" y="259912"/>
                  <a:pt x="3669943" y="257032"/>
                </a:cubicBezTo>
                <a:cubicBezTo>
                  <a:pt x="3677504" y="254872"/>
                  <a:pt x="3676063" y="244432"/>
                  <a:pt x="3677864" y="236873"/>
                </a:cubicBezTo>
                <a:cubicBezTo>
                  <a:pt x="3694066" y="227153"/>
                  <a:pt x="3713868" y="213114"/>
                  <a:pt x="3737991" y="223553"/>
                </a:cubicBezTo>
                <a:cubicBezTo>
                  <a:pt x="3739432" y="221033"/>
                  <a:pt x="3741232" y="219233"/>
                  <a:pt x="3743752" y="218153"/>
                </a:cubicBezTo>
                <a:cubicBezTo>
                  <a:pt x="3745192" y="203394"/>
                  <a:pt x="3727550" y="195834"/>
                  <a:pt x="3736911" y="181795"/>
                </a:cubicBezTo>
                <a:cubicBezTo>
                  <a:pt x="3741592" y="172795"/>
                  <a:pt x="3766435" y="175675"/>
                  <a:pt x="3770396" y="183595"/>
                </a:cubicBezTo>
                <a:cubicBezTo>
                  <a:pt x="3772196" y="192594"/>
                  <a:pt x="3764275" y="191514"/>
                  <a:pt x="3764995" y="199434"/>
                </a:cubicBezTo>
                <a:cubicBezTo>
                  <a:pt x="3769676" y="210234"/>
                  <a:pt x="3780477" y="211674"/>
                  <a:pt x="3786238" y="211674"/>
                </a:cubicBezTo>
                <a:cubicBezTo>
                  <a:pt x="3799559" y="210594"/>
                  <a:pt x="3802080" y="199074"/>
                  <a:pt x="3814321" y="192594"/>
                </a:cubicBezTo>
                <a:cubicBezTo>
                  <a:pt x="3819362" y="190074"/>
                  <a:pt x="3826563" y="190074"/>
                  <a:pt x="3833044" y="187555"/>
                </a:cubicBezTo>
                <a:cubicBezTo>
                  <a:pt x="3840605" y="184675"/>
                  <a:pt x="3847086" y="178195"/>
                  <a:pt x="3853206" y="176755"/>
                </a:cubicBezTo>
                <a:cubicBezTo>
                  <a:pt x="3857527" y="175675"/>
                  <a:pt x="3864368" y="176755"/>
                  <a:pt x="3870489" y="175315"/>
                </a:cubicBezTo>
                <a:cubicBezTo>
                  <a:pt x="3878410" y="173875"/>
                  <a:pt x="3886691" y="167395"/>
                  <a:pt x="3893172" y="167395"/>
                </a:cubicBezTo>
                <a:cubicBezTo>
                  <a:pt x="3901453" y="167395"/>
                  <a:pt x="3907214" y="176755"/>
                  <a:pt x="3917295" y="178195"/>
                </a:cubicBezTo>
                <a:cubicBezTo>
                  <a:pt x="3923056" y="178915"/>
                  <a:pt x="3929176" y="174955"/>
                  <a:pt x="3937457" y="174235"/>
                </a:cubicBezTo>
                <a:cubicBezTo>
                  <a:pt x="3943938" y="173155"/>
                  <a:pt x="3950779" y="174595"/>
                  <a:pt x="3956180" y="174235"/>
                </a:cubicBezTo>
                <a:cubicBezTo>
                  <a:pt x="3968782" y="172075"/>
                  <a:pt x="3977783" y="165595"/>
                  <a:pt x="3988224" y="166315"/>
                </a:cubicBezTo>
                <a:cubicBezTo>
                  <a:pt x="3995785" y="166675"/>
                  <a:pt x="4008747" y="176395"/>
                  <a:pt x="4013787" y="171355"/>
                </a:cubicBezTo>
                <a:cubicBezTo>
                  <a:pt x="4022429" y="162715"/>
                  <a:pt x="4001906" y="156236"/>
                  <a:pt x="4008387" y="148676"/>
                </a:cubicBezTo>
                <a:cubicBezTo>
                  <a:pt x="4028909" y="150116"/>
                  <a:pt x="4050512" y="149396"/>
                  <a:pt x="4071035" y="152636"/>
                </a:cubicBezTo>
                <a:cubicBezTo>
                  <a:pt x="4101639" y="156956"/>
                  <a:pt x="4130443" y="172075"/>
                  <a:pt x="4158166" y="172795"/>
                </a:cubicBezTo>
                <a:cubicBezTo>
                  <a:pt x="4155646" y="154076"/>
                  <a:pt x="4134043" y="159476"/>
                  <a:pt x="4124682" y="151196"/>
                </a:cubicBezTo>
                <a:cubicBezTo>
                  <a:pt x="4121802" y="148676"/>
                  <a:pt x="4109560" y="129237"/>
                  <a:pt x="4109920" y="123117"/>
                </a:cubicBezTo>
                <a:cubicBezTo>
                  <a:pt x="4110280" y="120237"/>
                  <a:pt x="4125042" y="94318"/>
                  <a:pt x="4128642" y="91078"/>
                </a:cubicBezTo>
                <a:cubicBezTo>
                  <a:pt x="4140164" y="79919"/>
                  <a:pt x="4179049" y="80279"/>
                  <a:pt x="4190210" y="95038"/>
                </a:cubicBezTo>
                <a:cubicBezTo>
                  <a:pt x="4197771" y="105478"/>
                  <a:pt x="4195251" y="120957"/>
                  <a:pt x="4206053" y="120597"/>
                </a:cubicBezTo>
                <a:cubicBezTo>
                  <a:pt x="4215774" y="120237"/>
                  <a:pt x="4220814" y="97198"/>
                  <a:pt x="4231616" y="96478"/>
                </a:cubicBezTo>
                <a:cubicBezTo>
                  <a:pt x="4240617" y="96118"/>
                  <a:pt x="4245298" y="111237"/>
                  <a:pt x="4254299" y="111237"/>
                </a:cubicBezTo>
                <a:cubicBezTo>
                  <a:pt x="4265100" y="110877"/>
                  <a:pt x="4273021" y="90358"/>
                  <a:pt x="4287783" y="89638"/>
                </a:cubicBezTo>
                <a:cubicBezTo>
                  <a:pt x="4295704" y="89638"/>
                  <a:pt x="4298225" y="93958"/>
                  <a:pt x="4310466" y="95038"/>
                </a:cubicBezTo>
                <a:cubicBezTo>
                  <a:pt x="4318747" y="89638"/>
                  <a:pt x="4307586" y="82799"/>
                  <a:pt x="4311906" y="75239"/>
                </a:cubicBezTo>
                <a:cubicBezTo>
                  <a:pt x="4326668" y="64079"/>
                  <a:pt x="4360873" y="72359"/>
                  <a:pt x="4379955" y="65519"/>
                </a:cubicBezTo>
                <a:cubicBezTo>
                  <a:pt x="4385356" y="59400"/>
                  <a:pt x="4373114" y="54720"/>
                  <a:pt x="4378515" y="48240"/>
                </a:cubicBezTo>
                <a:cubicBezTo>
                  <a:pt x="4395077" y="36720"/>
                  <a:pt x="4422801" y="36000"/>
                  <a:pt x="4450885" y="30961"/>
                </a:cubicBezTo>
                <a:cubicBezTo>
                  <a:pt x="4468167" y="28081"/>
                  <a:pt x="4484009" y="16201"/>
                  <a:pt x="4497691" y="14761"/>
                </a:cubicBezTo>
                <a:cubicBezTo>
                  <a:pt x="4511732" y="13681"/>
                  <a:pt x="4525054" y="23041"/>
                  <a:pt x="4538016" y="23041"/>
                </a:cubicBezTo>
                <a:cubicBezTo>
                  <a:pt x="4545577" y="22681"/>
                  <a:pt x="4554218" y="20521"/>
                  <a:pt x="4561779" y="17641"/>
                </a:cubicBezTo>
                <a:cubicBezTo>
                  <a:pt x="4569340" y="14761"/>
                  <a:pt x="4574381" y="7202"/>
                  <a:pt x="4581942" y="5762"/>
                </a:cubicBezTo>
                <a:cubicBezTo>
                  <a:pt x="4593823" y="2522"/>
                  <a:pt x="4608585" y="6842"/>
                  <a:pt x="4621907" y="5762"/>
                </a:cubicBezTo>
                <a:cubicBezTo>
                  <a:pt x="4636309" y="3962"/>
                  <a:pt x="4649270" y="-1438"/>
                  <a:pt x="4659352" y="36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graphicFrame>
        <p:nvGraphicFramePr>
          <p:cNvPr id="101" name="Chart 100">
            <a:extLst>
              <a:ext uri="{FF2B5EF4-FFF2-40B4-BE49-F238E27FC236}">
                <a16:creationId xmlns:a16="http://schemas.microsoft.com/office/drawing/2014/main" id="{11BC6253-B814-3F4C-ABE2-FF4B1B45A83D}"/>
              </a:ext>
            </a:extLst>
          </p:cNvPr>
          <p:cNvGraphicFramePr/>
          <p:nvPr/>
        </p:nvGraphicFramePr>
        <p:xfrm>
          <a:off x="11696152" y="9823455"/>
          <a:ext cx="4908479" cy="2567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" name="TextBox 101">
            <a:extLst>
              <a:ext uri="{FF2B5EF4-FFF2-40B4-BE49-F238E27FC236}">
                <a16:creationId xmlns:a16="http://schemas.microsoft.com/office/drawing/2014/main" id="{070EBE28-A16C-A442-917B-DC18754F9122}"/>
              </a:ext>
            </a:extLst>
          </p:cNvPr>
          <p:cNvSpPr txBox="1"/>
          <p:nvPr/>
        </p:nvSpPr>
        <p:spPr>
          <a:xfrm>
            <a:off x="6520992" y="10404933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5727B55-B9C8-0F4D-AE63-7548C3DBD68E}"/>
              </a:ext>
            </a:extLst>
          </p:cNvPr>
          <p:cNvSpPr txBox="1"/>
          <p:nvPr/>
        </p:nvSpPr>
        <p:spPr>
          <a:xfrm>
            <a:off x="6520992" y="11141669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99D2917-3BAC-8647-90E5-6934D3D219EB}"/>
              </a:ext>
            </a:extLst>
          </p:cNvPr>
          <p:cNvSpPr txBox="1"/>
          <p:nvPr/>
        </p:nvSpPr>
        <p:spPr>
          <a:xfrm>
            <a:off x="6520992" y="11873108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1EECF9E-A19E-C647-A99C-1923FB358A33}"/>
              </a:ext>
            </a:extLst>
          </p:cNvPr>
          <p:cNvSpPr txBox="1"/>
          <p:nvPr/>
        </p:nvSpPr>
        <p:spPr>
          <a:xfrm>
            <a:off x="8894383" y="10404933"/>
            <a:ext cx="44755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FE5E61F-5643-1344-B51E-A7F9C80EE585}"/>
              </a:ext>
            </a:extLst>
          </p:cNvPr>
          <p:cNvSpPr txBox="1"/>
          <p:nvPr/>
        </p:nvSpPr>
        <p:spPr>
          <a:xfrm>
            <a:off x="8894383" y="11141669"/>
            <a:ext cx="44755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601E1CB-4A1A-BD44-8ADB-0D80085677C7}"/>
              </a:ext>
            </a:extLst>
          </p:cNvPr>
          <p:cNvSpPr txBox="1"/>
          <p:nvPr/>
        </p:nvSpPr>
        <p:spPr>
          <a:xfrm>
            <a:off x="8894383" y="11873108"/>
            <a:ext cx="44755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021C49B-3563-8F41-BBA7-BE81F51994B3}"/>
              </a:ext>
            </a:extLst>
          </p:cNvPr>
          <p:cNvSpPr txBox="1"/>
          <p:nvPr/>
        </p:nvSpPr>
        <p:spPr>
          <a:xfrm>
            <a:off x="10304013" y="10404933"/>
            <a:ext cx="57900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$27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F947041-62FB-604F-AFEB-E62AD94F7A97}"/>
              </a:ext>
            </a:extLst>
          </p:cNvPr>
          <p:cNvSpPr txBox="1"/>
          <p:nvPr/>
        </p:nvSpPr>
        <p:spPr>
          <a:xfrm>
            <a:off x="10304013" y="11141669"/>
            <a:ext cx="57900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$27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CC5CE33-4300-AD45-B346-674256531717}"/>
              </a:ext>
            </a:extLst>
          </p:cNvPr>
          <p:cNvSpPr txBox="1"/>
          <p:nvPr/>
        </p:nvSpPr>
        <p:spPr>
          <a:xfrm>
            <a:off x="10304013" y="11873108"/>
            <a:ext cx="57900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$27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9713CDE-A4B6-6140-B091-B12859D21425}"/>
              </a:ext>
            </a:extLst>
          </p:cNvPr>
          <p:cNvSpPr txBox="1"/>
          <p:nvPr/>
        </p:nvSpPr>
        <p:spPr>
          <a:xfrm>
            <a:off x="6546301" y="3488217"/>
            <a:ext cx="150874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Statistics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A6BE716-4899-614F-92DE-D958694297CD}"/>
              </a:ext>
            </a:extLst>
          </p:cNvPr>
          <p:cNvSpPr txBox="1"/>
          <p:nvPr/>
        </p:nvSpPr>
        <p:spPr>
          <a:xfrm>
            <a:off x="15148000" y="3517130"/>
            <a:ext cx="13099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2020-2021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EFC9BFD-498A-A848-B8BA-C72A9B886972}"/>
              </a:ext>
            </a:extLst>
          </p:cNvPr>
          <p:cNvSpPr txBox="1"/>
          <p:nvPr/>
        </p:nvSpPr>
        <p:spPr>
          <a:xfrm>
            <a:off x="2941714" y="3161597"/>
            <a:ext cx="151996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John Doe</a:t>
            </a:r>
          </a:p>
        </p:txBody>
      </p:sp>
      <p:sp>
        <p:nvSpPr>
          <p:cNvPr id="121" name="Shape 2536">
            <a:extLst>
              <a:ext uri="{FF2B5EF4-FFF2-40B4-BE49-F238E27FC236}">
                <a16:creationId xmlns:a16="http://schemas.microsoft.com/office/drawing/2014/main" id="{C71A6629-4943-A44D-8BB6-61FECE05997E}"/>
              </a:ext>
            </a:extLst>
          </p:cNvPr>
          <p:cNvSpPr>
            <a:spLocks noChangeAspect="1"/>
          </p:cNvSpPr>
          <p:nvPr/>
        </p:nvSpPr>
        <p:spPr>
          <a:xfrm>
            <a:off x="2070763" y="7458956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2" name="Shape 2546">
            <a:extLst>
              <a:ext uri="{FF2B5EF4-FFF2-40B4-BE49-F238E27FC236}">
                <a16:creationId xmlns:a16="http://schemas.microsoft.com/office/drawing/2014/main" id="{FAF931E3-3C0F-F04A-8FF5-9E00C6AEB3E7}"/>
              </a:ext>
            </a:extLst>
          </p:cNvPr>
          <p:cNvSpPr>
            <a:spLocks noChangeAspect="1"/>
          </p:cNvSpPr>
          <p:nvPr/>
        </p:nvSpPr>
        <p:spPr>
          <a:xfrm>
            <a:off x="2070763" y="6580708"/>
            <a:ext cx="558655" cy="457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3" name="Shape 2591">
            <a:extLst>
              <a:ext uri="{FF2B5EF4-FFF2-40B4-BE49-F238E27FC236}">
                <a16:creationId xmlns:a16="http://schemas.microsoft.com/office/drawing/2014/main" id="{8D372570-66BA-C541-ADDB-36A22308D3D6}"/>
              </a:ext>
            </a:extLst>
          </p:cNvPr>
          <p:cNvSpPr>
            <a:spLocks noChangeAspect="1"/>
          </p:cNvSpPr>
          <p:nvPr/>
        </p:nvSpPr>
        <p:spPr>
          <a:xfrm>
            <a:off x="2070763" y="9290031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4" name="Shape 2602">
            <a:extLst>
              <a:ext uri="{FF2B5EF4-FFF2-40B4-BE49-F238E27FC236}">
                <a16:creationId xmlns:a16="http://schemas.microsoft.com/office/drawing/2014/main" id="{477519C9-4212-5640-A35B-E37E122997B8}"/>
              </a:ext>
            </a:extLst>
          </p:cNvPr>
          <p:cNvSpPr>
            <a:spLocks noChangeAspect="1"/>
          </p:cNvSpPr>
          <p:nvPr/>
        </p:nvSpPr>
        <p:spPr>
          <a:xfrm>
            <a:off x="2070763" y="8417908"/>
            <a:ext cx="558655" cy="457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5" name="Shape 2608">
            <a:extLst>
              <a:ext uri="{FF2B5EF4-FFF2-40B4-BE49-F238E27FC236}">
                <a16:creationId xmlns:a16="http://schemas.microsoft.com/office/drawing/2014/main" id="{C8CBDB97-F6A6-F047-B84A-B1D18170E0D2}"/>
              </a:ext>
            </a:extLst>
          </p:cNvPr>
          <p:cNvSpPr>
            <a:spLocks noChangeAspect="1"/>
          </p:cNvSpPr>
          <p:nvPr/>
        </p:nvSpPr>
        <p:spPr>
          <a:xfrm>
            <a:off x="2070763" y="4798733"/>
            <a:ext cx="558655" cy="457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6" name="Shape 2792">
            <a:extLst>
              <a:ext uri="{FF2B5EF4-FFF2-40B4-BE49-F238E27FC236}">
                <a16:creationId xmlns:a16="http://schemas.microsoft.com/office/drawing/2014/main" id="{FE61051A-9073-0F4F-B0AF-6B8F89F7E6DD}"/>
              </a:ext>
            </a:extLst>
          </p:cNvPr>
          <p:cNvSpPr>
            <a:spLocks noChangeAspect="1"/>
          </p:cNvSpPr>
          <p:nvPr/>
        </p:nvSpPr>
        <p:spPr>
          <a:xfrm>
            <a:off x="2070763" y="5637897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7" name="Shape 2832">
            <a:extLst>
              <a:ext uri="{FF2B5EF4-FFF2-40B4-BE49-F238E27FC236}">
                <a16:creationId xmlns:a16="http://schemas.microsoft.com/office/drawing/2014/main" id="{CA3C2C47-7C46-AF4E-8AEA-3A0A59A8D702}"/>
              </a:ext>
            </a:extLst>
          </p:cNvPr>
          <p:cNvSpPr>
            <a:spLocks noChangeAspect="1"/>
          </p:cNvSpPr>
          <p:nvPr/>
        </p:nvSpPr>
        <p:spPr>
          <a:xfrm rot="16200000">
            <a:off x="5076986" y="12088434"/>
            <a:ext cx="40629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8" name="Shape 2646">
            <a:extLst>
              <a:ext uri="{FF2B5EF4-FFF2-40B4-BE49-F238E27FC236}">
                <a16:creationId xmlns:a16="http://schemas.microsoft.com/office/drawing/2014/main" id="{94B469F1-3C0D-C143-9861-5DCDD554427E}"/>
              </a:ext>
            </a:extLst>
          </p:cNvPr>
          <p:cNvSpPr>
            <a:spLocks noChangeAspect="1"/>
          </p:cNvSpPr>
          <p:nvPr/>
        </p:nvSpPr>
        <p:spPr>
          <a:xfrm>
            <a:off x="2070762" y="10203105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6B216B3-9B05-5A46-A1D8-1A281B0B5770}"/>
              </a:ext>
            </a:extLst>
          </p:cNvPr>
          <p:cNvSpPr txBox="1"/>
          <p:nvPr/>
        </p:nvSpPr>
        <p:spPr>
          <a:xfrm>
            <a:off x="3031268" y="6614378"/>
            <a:ext cx="132119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Insights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3FCB166-2CFE-C641-B144-D994C406C584}"/>
              </a:ext>
            </a:extLst>
          </p:cNvPr>
          <p:cNvSpPr txBox="1"/>
          <p:nvPr/>
        </p:nvSpPr>
        <p:spPr>
          <a:xfrm>
            <a:off x="3031268" y="7515206"/>
            <a:ext cx="137249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Portfolio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5A8DDBE-9E36-5146-B793-4C0A1CB79A11}"/>
              </a:ext>
            </a:extLst>
          </p:cNvPr>
          <p:cNvSpPr txBox="1"/>
          <p:nvPr/>
        </p:nvSpPr>
        <p:spPr>
          <a:xfrm>
            <a:off x="3031268" y="8431005"/>
            <a:ext cx="124745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Privacy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5F67EEA-B08C-5B4D-854A-96138F79B8CF}"/>
              </a:ext>
            </a:extLst>
          </p:cNvPr>
          <p:cNvSpPr txBox="1"/>
          <p:nvPr/>
        </p:nvSpPr>
        <p:spPr>
          <a:xfrm>
            <a:off x="3031268" y="9337918"/>
            <a:ext cx="135806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Settings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360B3FD-9836-9844-B07E-2D1BB5D901F0}"/>
              </a:ext>
            </a:extLst>
          </p:cNvPr>
          <p:cNvSpPr txBox="1"/>
          <p:nvPr/>
        </p:nvSpPr>
        <p:spPr>
          <a:xfrm>
            <a:off x="3031268" y="10266988"/>
            <a:ext cx="124906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Display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EAF75E9-C75C-6347-B139-735320C57BCB}"/>
              </a:ext>
            </a:extLst>
          </p:cNvPr>
          <p:cNvSpPr txBox="1"/>
          <p:nvPr/>
        </p:nvSpPr>
        <p:spPr>
          <a:xfrm>
            <a:off x="3031268" y="5713625"/>
            <a:ext cx="143500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Earnings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428541E-3B54-9941-8112-8DA304686E1A}"/>
              </a:ext>
            </a:extLst>
          </p:cNvPr>
          <p:cNvSpPr txBox="1"/>
          <p:nvPr/>
        </p:nvSpPr>
        <p:spPr>
          <a:xfrm>
            <a:off x="3031268" y="4783232"/>
            <a:ext cx="178286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</a:t>
            </a:r>
          </a:p>
        </p:txBody>
      </p:sp>
      <p:graphicFrame>
        <p:nvGraphicFramePr>
          <p:cNvPr id="136" name="Chart 135">
            <a:extLst>
              <a:ext uri="{FF2B5EF4-FFF2-40B4-BE49-F238E27FC236}">
                <a16:creationId xmlns:a16="http://schemas.microsoft.com/office/drawing/2014/main" id="{3CCAFD38-9B55-3048-BEF1-A60F9C040018}"/>
              </a:ext>
            </a:extLst>
          </p:cNvPr>
          <p:cNvGraphicFramePr/>
          <p:nvPr/>
        </p:nvGraphicFramePr>
        <p:xfrm>
          <a:off x="6827983" y="4242533"/>
          <a:ext cx="9537434" cy="317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68004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PX - Theme 14 -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EC4A0"/>
      </a:accent1>
      <a:accent2>
        <a:srgbClr val="5AB7EE"/>
      </a:accent2>
      <a:accent3>
        <a:srgbClr val="2F74CD"/>
      </a:accent3>
      <a:accent4>
        <a:srgbClr val="2557AC"/>
      </a:accent4>
      <a:accent5>
        <a:srgbClr val="2F2E2F"/>
      </a:accent5>
      <a:accent6>
        <a:srgbClr val="DFDFDF"/>
      </a:accent6>
      <a:hlink>
        <a:srgbClr val="F33B48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69892</TotalTime>
  <Words>1464</Words>
  <Application>Microsoft Macintosh PowerPoint</Application>
  <PresentationFormat>Custom</PresentationFormat>
  <Paragraphs>663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Gill Sans</vt:lpstr>
      <vt:lpstr>League Spartan</vt:lpstr>
      <vt:lpstr>Open Sans</vt:lpstr>
      <vt:lpstr>Open Sans Light</vt:lpstr>
      <vt:lpstr>Open Sans Semibold</vt:lpstr>
      <vt:lpstr>Poppins</vt:lpstr>
      <vt:lpstr>Poppins SemiBold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</dc:title>
  <dc:subject/>
  <dc:creator/>
  <cp:keywords/>
  <dc:description/>
  <cp:lastModifiedBy>Jetfabrik Design</cp:lastModifiedBy>
  <cp:revision>8477</cp:revision>
  <cp:lastPrinted>2019-08-21T17:56:17Z</cp:lastPrinted>
  <dcterms:created xsi:type="dcterms:W3CDTF">2014-11-12T21:47:38Z</dcterms:created>
  <dcterms:modified xsi:type="dcterms:W3CDTF">2019-10-21T23:44:57Z</dcterms:modified>
  <cp:category/>
</cp:coreProperties>
</file>